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76"/>
  </p:notesMasterIdLst>
  <p:sldIdLst>
    <p:sldId id="257" r:id="rId2"/>
    <p:sldId id="359" r:id="rId3"/>
    <p:sldId id="402" r:id="rId4"/>
    <p:sldId id="336" r:id="rId5"/>
    <p:sldId id="366" r:id="rId6"/>
    <p:sldId id="337" r:id="rId7"/>
    <p:sldId id="340" r:id="rId8"/>
    <p:sldId id="341" r:id="rId9"/>
    <p:sldId id="367" r:id="rId10"/>
    <p:sldId id="368" r:id="rId11"/>
    <p:sldId id="372" r:id="rId12"/>
    <p:sldId id="370" r:id="rId13"/>
    <p:sldId id="371" r:id="rId14"/>
    <p:sldId id="338" r:id="rId15"/>
    <p:sldId id="339" r:id="rId16"/>
    <p:sldId id="398" r:id="rId17"/>
    <p:sldId id="342" r:id="rId18"/>
    <p:sldId id="356" r:id="rId19"/>
    <p:sldId id="357" r:id="rId20"/>
    <p:sldId id="343" r:id="rId21"/>
    <p:sldId id="311" r:id="rId22"/>
    <p:sldId id="333" r:id="rId23"/>
    <p:sldId id="331" r:id="rId24"/>
    <p:sldId id="302" r:id="rId25"/>
    <p:sldId id="376" r:id="rId26"/>
    <p:sldId id="310" r:id="rId27"/>
    <p:sldId id="303" r:id="rId28"/>
    <p:sldId id="304" r:id="rId29"/>
    <p:sldId id="399" r:id="rId30"/>
    <p:sldId id="260" r:id="rId31"/>
    <p:sldId id="375" r:id="rId32"/>
    <p:sldId id="374" r:id="rId33"/>
    <p:sldId id="345" r:id="rId34"/>
    <p:sldId id="346" r:id="rId35"/>
    <p:sldId id="347" r:id="rId36"/>
    <p:sldId id="348" r:id="rId37"/>
    <p:sldId id="377" r:id="rId38"/>
    <p:sldId id="378" r:id="rId39"/>
    <p:sldId id="344" r:id="rId40"/>
    <p:sldId id="351" r:id="rId41"/>
    <p:sldId id="350" r:id="rId42"/>
    <p:sldId id="380" r:id="rId43"/>
    <p:sldId id="353" r:id="rId44"/>
    <p:sldId id="354" r:id="rId45"/>
    <p:sldId id="400" r:id="rId46"/>
    <p:sldId id="305" r:id="rId47"/>
    <p:sldId id="390" r:id="rId48"/>
    <p:sldId id="391" r:id="rId49"/>
    <p:sldId id="306" r:id="rId50"/>
    <p:sldId id="381" r:id="rId51"/>
    <p:sldId id="382" r:id="rId52"/>
    <p:sldId id="392" r:id="rId53"/>
    <p:sldId id="393" r:id="rId54"/>
    <p:sldId id="384" r:id="rId55"/>
    <p:sldId id="394" r:id="rId56"/>
    <p:sldId id="401" r:id="rId57"/>
    <p:sldId id="358" r:id="rId58"/>
    <p:sldId id="360" r:id="rId59"/>
    <p:sldId id="361" r:id="rId60"/>
    <p:sldId id="362" r:id="rId61"/>
    <p:sldId id="308" r:id="rId62"/>
    <p:sldId id="332" r:id="rId63"/>
    <p:sldId id="363" r:id="rId64"/>
    <p:sldId id="364" r:id="rId65"/>
    <p:sldId id="334" r:id="rId66"/>
    <p:sldId id="373" r:id="rId67"/>
    <p:sldId id="385" r:id="rId68"/>
    <p:sldId id="386" r:id="rId69"/>
    <p:sldId id="387" r:id="rId70"/>
    <p:sldId id="330" r:id="rId71"/>
    <p:sldId id="379" r:id="rId72"/>
    <p:sldId id="309" r:id="rId73"/>
    <p:sldId id="388" r:id="rId74"/>
    <p:sldId id="389" r:id="rId7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20"/>
    <p:restoredTop sz="95694"/>
  </p:normalViewPr>
  <p:slideViewPr>
    <p:cSldViewPr snapToGrid="0" snapToObjects="1" showGuides="1">
      <p:cViewPr varScale="1">
        <p:scale>
          <a:sx n="114" d="100"/>
          <a:sy n="114" d="100"/>
        </p:scale>
        <p:origin x="88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3.2604664590890814E-2"/>
          <c:w val="1"/>
          <c:h val="0.88312196315089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Perplexity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42AC-664F-A973-4562C9104D8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Лист1!$A$2:$A$6</c:f>
              <c:strCache>
                <c:ptCount val="2"/>
                <c:pt idx="0">
                  <c:v>GPT2</c:v>
                </c:pt>
                <c:pt idx="1">
                  <c:v>GPT3</c:v>
                </c:pt>
              </c:strCache>
            </c:strRef>
          </c:cat>
          <c:val>
            <c:numRef>
              <c:f>Лист1!$B$2:$B$6</c:f>
              <c:numCache>
                <c:formatCode>0.00</c:formatCode>
                <c:ptCount val="5"/>
                <c:pt idx="0">
                  <c:v>18.170000000000002</c:v>
                </c:pt>
                <c:pt idx="1">
                  <c:v>33.11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AC-664F-A973-4562C9104D8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2"/>
        <c:axId val="771102015"/>
        <c:axId val="826896991"/>
      </c:barChart>
      <c:catAx>
        <c:axId val="7711020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826896991"/>
        <c:crosses val="autoZero"/>
        <c:auto val="1"/>
        <c:lblAlgn val="ctr"/>
        <c:lblOffset val="100"/>
        <c:noMultiLvlLbl val="0"/>
      </c:catAx>
      <c:valAx>
        <c:axId val="826896991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7711020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ru-RU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9745299999999995E-2"/>
          <c:y val="5.8398699999999998E-2"/>
          <c:w val="0.851989"/>
          <c:h val="0.84492"/>
        </c:manualLayout>
      </c:layout>
      <c:areaChart>
        <c:grouping val="standard"/>
        <c:varyColors val="0"/>
        <c:ser>
          <c:idx val="3"/>
          <c:order val="0"/>
          <c:tx>
            <c:strRef>
              <c:f>Sheet1!$E$1</c:f>
              <c:strCache>
                <c:ptCount val="1"/>
                <c:pt idx="0">
                  <c:v>Июль</c:v>
                </c:pt>
              </c:strCache>
            </c:strRef>
          </c:tx>
          <c:spPr>
            <a:solidFill>
              <a:schemeClr val="accent2"/>
            </a:solidFill>
            <a:ln w="76200" cap="flat">
              <a:noFill/>
              <a:miter lim="400000"/>
            </a:ln>
            <a:effectLst/>
          </c:spPr>
          <c:cat>
            <c:strRef>
              <c:f>Sheet1!$A$2:$A$4</c:f>
              <c:strCache>
                <c:ptCount val="3"/>
                <c:pt idx="0">
                  <c:v>Ряд 1</c:v>
                </c:pt>
                <c:pt idx="1">
                  <c:v>Ряд 2</c:v>
                </c:pt>
                <c:pt idx="2">
                  <c:v>Ряд 3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96</c:v>
                </c:pt>
                <c:pt idx="1">
                  <c:v>58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7A-0844-85D5-EE9469CA4B77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Июнь</c:v>
                </c:pt>
              </c:strCache>
            </c:strRef>
          </c:tx>
          <c:spPr>
            <a:solidFill>
              <a:schemeClr val="accent4"/>
            </a:solidFill>
            <a:ln w="76200" cap="flat">
              <a:noFill/>
              <a:miter lim="400000"/>
            </a:ln>
            <a:effectLst/>
          </c:spPr>
          <c:cat>
            <c:strRef>
              <c:f>Sheet1!$A$2:$A$4</c:f>
              <c:strCache>
                <c:ptCount val="3"/>
                <c:pt idx="0">
                  <c:v>Ряд 1</c:v>
                </c:pt>
                <c:pt idx="1">
                  <c:v>Ряд 2</c:v>
                </c:pt>
                <c:pt idx="2">
                  <c:v>Ряд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53</c:v>
                </c:pt>
                <c:pt idx="1">
                  <c:v>70</c:v>
                </c:pt>
                <c:pt idx="2">
                  <c:v>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27A-0844-85D5-EE9469CA4B77}"/>
            </c:ext>
          </c:extLst>
        </c:ser>
        <c:ser>
          <c:idx val="1"/>
          <c:order val="2"/>
          <c:tx>
            <c:strRef>
              <c:f>Sheet1!$C$1</c:f>
              <c:strCache>
                <c:ptCount val="1"/>
                <c:pt idx="0">
                  <c:v>Май</c:v>
                </c:pt>
              </c:strCache>
            </c:strRef>
          </c:tx>
          <c:spPr>
            <a:solidFill>
              <a:schemeClr val="accent3"/>
            </a:solidFill>
            <a:ln w="76200" cap="flat">
              <a:noFill/>
              <a:miter lim="400000"/>
            </a:ln>
            <a:effectLst/>
          </c:spPr>
          <c:cat>
            <c:strRef>
              <c:f>Sheet1!$A$2:$A$4</c:f>
              <c:strCache>
                <c:ptCount val="3"/>
                <c:pt idx="0">
                  <c:v>Ряд 1</c:v>
                </c:pt>
                <c:pt idx="1">
                  <c:v>Ряд 2</c:v>
                </c:pt>
                <c:pt idx="2">
                  <c:v>Ряд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26</c:v>
                </c:pt>
                <c:pt idx="1">
                  <c:v>43</c:v>
                </c:pt>
                <c:pt idx="2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27A-0844-85D5-EE9469CA4B77}"/>
            </c:ext>
          </c:extLst>
        </c:ser>
        <c:ser>
          <c:idx val="0"/>
          <c:order val="3"/>
          <c:tx>
            <c:strRef>
              <c:f>Sheet1!$B$1</c:f>
              <c:strCache>
                <c:ptCount val="1"/>
                <c:pt idx="0">
                  <c:v>Апрель</c:v>
                </c:pt>
              </c:strCache>
            </c:strRef>
          </c:tx>
          <c:spPr>
            <a:solidFill>
              <a:schemeClr val="accent1"/>
            </a:solidFill>
            <a:ln w="76200" cap="flat">
              <a:noFill/>
              <a:miter lim="400000"/>
            </a:ln>
            <a:effectLst/>
          </c:spPr>
          <c:cat>
            <c:strRef>
              <c:f>Sheet1!$A$2:$A$4</c:f>
              <c:strCache>
                <c:ptCount val="3"/>
                <c:pt idx="0">
                  <c:v>Ряд 1</c:v>
                </c:pt>
                <c:pt idx="1">
                  <c:v>Ряд 2</c:v>
                </c:pt>
                <c:pt idx="2">
                  <c:v>Ряд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17</c:v>
                </c:pt>
                <c:pt idx="1">
                  <c:v>55</c:v>
                </c:pt>
                <c:pt idx="2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27A-0844-85D5-EE9469CA4B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94734552"/>
        <c:axId val="2094734553"/>
      </c:area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miter lim="400000"/>
          </a:ln>
        </c:spPr>
        <c:txPr>
          <a:bodyPr rot="0"/>
          <a:lstStyle/>
          <a:p>
            <a:pPr>
              <a:defRPr sz="1200"/>
            </a:pPr>
            <a:endParaRPr lang="ru-RU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noFill/>
            <a:miter lim="400000"/>
          </a:ln>
        </c:spPr>
        <c:txPr>
          <a:bodyPr rot="0"/>
          <a:lstStyle/>
          <a:p>
            <a:pPr>
              <a:defRPr sz="1200"/>
            </a:pPr>
            <a:endParaRPr lang="ru-RU"/>
          </a:p>
        </c:txPr>
        <c:crossAx val="2094734552"/>
        <c:crosses val="autoZero"/>
        <c:crossBetween val="midCat"/>
        <c:majorUnit val="25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sz="1400">
          <a:latin typeface="+mn-lt"/>
        </a:defRPr>
      </a:pPr>
      <a:endParaRPr lang="ru-RU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MAU</c:v>
                </c:pt>
              </c:strCache>
            </c:strRef>
          </c:tx>
          <c:spPr>
            <a:ln w="508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Pt>
            <c:idx val="12"/>
            <c:marker>
              <c:symbol val="none"/>
            </c:marker>
            <c:bubble3D val="0"/>
            <c:spPr>
              <a:ln w="50800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DA87-D040-8BD9-5A72B7606B13}"/>
              </c:ext>
            </c:extLst>
          </c:dPt>
          <c:dPt>
            <c:idx val="13"/>
            <c:marker>
              <c:symbol val="none"/>
            </c:marker>
            <c:bubble3D val="0"/>
            <c:spPr>
              <a:ln w="50800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DA87-D040-8BD9-5A72B7606B13}"/>
              </c:ext>
            </c:extLst>
          </c:dPt>
          <c:dPt>
            <c:idx val="14"/>
            <c:marker>
              <c:symbol val="none"/>
            </c:marker>
            <c:bubble3D val="0"/>
            <c:spPr>
              <a:ln w="50800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DA87-D040-8BD9-5A72B7606B13}"/>
              </c:ext>
            </c:extLst>
          </c:dPt>
          <c:dLbls>
            <c:delete val="1"/>
          </c:dLbls>
          <c:cat>
            <c:numRef>
              <c:f>Лист1!$A$2:$A$16</c:f>
              <c:numCache>
                <c:formatCode>m/d/yy</c:formatCode>
                <c:ptCount val="15"/>
                <c:pt idx="0">
                  <c:v>43466</c:v>
                </c:pt>
                <c:pt idx="1">
                  <c:v>43497</c:v>
                </c:pt>
                <c:pt idx="2">
                  <c:v>43525</c:v>
                </c:pt>
                <c:pt idx="3">
                  <c:v>43556</c:v>
                </c:pt>
                <c:pt idx="4">
                  <c:v>43586</c:v>
                </c:pt>
                <c:pt idx="5">
                  <c:v>43617</c:v>
                </c:pt>
                <c:pt idx="6">
                  <c:v>43647</c:v>
                </c:pt>
                <c:pt idx="7">
                  <c:v>43678</c:v>
                </c:pt>
                <c:pt idx="8">
                  <c:v>43709</c:v>
                </c:pt>
                <c:pt idx="9">
                  <c:v>43739</c:v>
                </c:pt>
                <c:pt idx="10">
                  <c:v>43770</c:v>
                </c:pt>
                <c:pt idx="11">
                  <c:v>43800</c:v>
                </c:pt>
                <c:pt idx="12">
                  <c:v>43831</c:v>
                </c:pt>
                <c:pt idx="13">
                  <c:v>43862</c:v>
                </c:pt>
                <c:pt idx="14">
                  <c:v>43891</c:v>
                </c:pt>
              </c:numCache>
            </c:numRef>
          </c:cat>
          <c:val>
            <c:numRef>
              <c:f>Лист1!$B$2:$B$16</c:f>
              <c:numCache>
                <c:formatCode>General</c:formatCode>
                <c:ptCount val="15"/>
                <c:pt idx="0">
                  <c:v>1.4</c:v>
                </c:pt>
                <c:pt idx="1">
                  <c:v>2.4</c:v>
                </c:pt>
                <c:pt idx="2">
                  <c:v>6.5</c:v>
                </c:pt>
                <c:pt idx="3">
                  <c:v>13.6</c:v>
                </c:pt>
                <c:pt idx="4">
                  <c:v>10.5</c:v>
                </c:pt>
                <c:pt idx="5">
                  <c:v>9.5</c:v>
                </c:pt>
                <c:pt idx="6">
                  <c:v>10.5</c:v>
                </c:pt>
                <c:pt idx="7">
                  <c:v>11.6</c:v>
                </c:pt>
                <c:pt idx="8">
                  <c:v>16.899999999999999</c:v>
                </c:pt>
                <c:pt idx="9">
                  <c:v>18.600000000000001</c:v>
                </c:pt>
                <c:pt idx="10">
                  <c:v>18.8</c:v>
                </c:pt>
                <c:pt idx="11">
                  <c:v>22.9</c:v>
                </c:pt>
                <c:pt idx="12">
                  <c:v>21.2</c:v>
                </c:pt>
                <c:pt idx="13">
                  <c:v>20.3</c:v>
                </c:pt>
                <c:pt idx="14">
                  <c:v>27.5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12-DA87-D040-8BD9-5A72B7606B13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ln w="508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Лист1!$A$2:$A$16</c:f>
              <c:numCache>
                <c:formatCode>m/d/yy</c:formatCode>
                <c:ptCount val="15"/>
                <c:pt idx="0">
                  <c:v>43466</c:v>
                </c:pt>
                <c:pt idx="1">
                  <c:v>43497</c:v>
                </c:pt>
                <c:pt idx="2">
                  <c:v>43525</c:v>
                </c:pt>
                <c:pt idx="3">
                  <c:v>43556</c:v>
                </c:pt>
                <c:pt idx="4">
                  <c:v>43586</c:v>
                </c:pt>
                <c:pt idx="5">
                  <c:v>43617</c:v>
                </c:pt>
                <c:pt idx="6">
                  <c:v>43647</c:v>
                </c:pt>
                <c:pt idx="7">
                  <c:v>43678</c:v>
                </c:pt>
                <c:pt idx="8">
                  <c:v>43709</c:v>
                </c:pt>
                <c:pt idx="9">
                  <c:v>43739</c:v>
                </c:pt>
                <c:pt idx="10">
                  <c:v>43770</c:v>
                </c:pt>
                <c:pt idx="11">
                  <c:v>43800</c:v>
                </c:pt>
                <c:pt idx="12">
                  <c:v>43831</c:v>
                </c:pt>
                <c:pt idx="13">
                  <c:v>43862</c:v>
                </c:pt>
                <c:pt idx="14">
                  <c:v>43891</c:v>
                </c:pt>
              </c:numCache>
            </c:numRef>
          </c:cat>
          <c:val>
            <c:numRef>
              <c:f>Лист1!$C$2:$C$16</c:f>
              <c:numCache>
                <c:formatCode>General</c:formatCode>
                <c:ptCount val="15"/>
                <c:pt idx="0">
                  <c:v>0.39999999999999991</c:v>
                </c:pt>
                <c:pt idx="1">
                  <c:v>3</c:v>
                </c:pt>
                <c:pt idx="2">
                  <c:v>2</c:v>
                </c:pt>
                <c:pt idx="3">
                  <c:v>16.7</c:v>
                </c:pt>
                <c:pt idx="4">
                  <c:v>11.5</c:v>
                </c:pt>
                <c:pt idx="5">
                  <c:v>8.5</c:v>
                </c:pt>
                <c:pt idx="6">
                  <c:v>9.4</c:v>
                </c:pt>
                <c:pt idx="7">
                  <c:v>6.3000000000000007</c:v>
                </c:pt>
                <c:pt idx="8">
                  <c:v>15.199999999999996</c:v>
                </c:pt>
                <c:pt idx="9">
                  <c:v>18.400000000000002</c:v>
                </c:pt>
                <c:pt idx="10">
                  <c:v>14.700000000000003</c:v>
                </c:pt>
                <c:pt idx="11">
                  <c:v>24.599999999999998</c:v>
                </c:pt>
                <c:pt idx="12">
                  <c:v>22.099999999999998</c:v>
                </c:pt>
                <c:pt idx="13">
                  <c:v>13.100000000000001</c:v>
                </c:pt>
                <c:pt idx="14">
                  <c:v>19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14-DA87-D040-8BD9-5A72B7606B1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506902608"/>
        <c:axId val="506904240"/>
      </c:lineChart>
      <c:dateAx>
        <c:axId val="506902608"/>
        <c:scaling>
          <c:orientation val="minMax"/>
        </c:scaling>
        <c:delete val="0"/>
        <c:axPos val="b"/>
        <c:numFmt formatCode="[$-419]mmm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06904240"/>
        <c:crosses val="autoZero"/>
        <c:auto val="1"/>
        <c:lblOffset val="100"/>
        <c:baseTimeUnit val="months"/>
      </c:dateAx>
      <c:valAx>
        <c:axId val="5069042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bg1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06902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n-US" sz="1400">
          <a:solidFill>
            <a:schemeClr val="tx1"/>
          </a:solidFill>
        </a:defRPr>
      </a:pPr>
      <a:endParaRPr lang="ru-RU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3515903953756196E-2"/>
          <c:y val="0.18812920140475392"/>
          <c:w val="0.82084145567912026"/>
          <c:h val="0.622787793755309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Wallets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Jan-20</c:v>
                </c:pt>
                <c:pt idx="1">
                  <c:v>Feb-20</c:v>
                </c:pt>
                <c:pt idx="2">
                  <c:v>Mar-20</c:v>
                </c:pt>
                <c:pt idx="3">
                  <c:v>Apr-20</c:v>
                </c:pt>
                <c:pt idx="4">
                  <c:v>May-20</c:v>
                </c:pt>
                <c:pt idx="5">
                  <c:v>Jun-20</c:v>
                </c:pt>
                <c:pt idx="6">
                  <c:v>Jul-20</c:v>
                </c:pt>
                <c:pt idx="7">
                  <c:v>Aug-20</c:v>
                </c:pt>
                <c:pt idx="8">
                  <c:v>Sept-20</c:v>
                </c:pt>
                <c:pt idx="9">
                  <c:v>Oct-20</c:v>
                </c:pt>
                <c:pt idx="10">
                  <c:v>Nov-20</c:v>
                </c:pt>
                <c:pt idx="11">
                  <c:v>Dec-20</c:v>
                </c:pt>
                <c:pt idx="12">
                  <c:v>Jan-21</c:v>
                </c:pt>
                <c:pt idx="13">
                  <c:v>Feb-21</c:v>
                </c:pt>
                <c:pt idx="14">
                  <c:v>Mar-21</c:v>
                </c:pt>
                <c:pt idx="15">
                  <c:v>Apr-21</c:v>
                </c:pt>
                <c:pt idx="16">
                  <c:v>May-21</c:v>
                </c:pt>
                <c:pt idx="17">
                  <c:v>Jun-21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14617743</c:v>
                </c:pt>
                <c:pt idx="1">
                  <c:v>14861565</c:v>
                </c:pt>
                <c:pt idx="2">
                  <c:v>15165194</c:v>
                </c:pt>
                <c:pt idx="3">
                  <c:v>15389500</c:v>
                </c:pt>
                <c:pt idx="4">
                  <c:v>15550518</c:v>
                </c:pt>
                <c:pt idx="5">
                  <c:v>15715768</c:v>
                </c:pt>
                <c:pt idx="6">
                  <c:v>16044914</c:v>
                </c:pt>
                <c:pt idx="7">
                  <c:v>16237614</c:v>
                </c:pt>
                <c:pt idx="8">
                  <c:v>16400777</c:v>
                </c:pt>
                <c:pt idx="9">
                  <c:v>16605883</c:v>
                </c:pt>
                <c:pt idx="10">
                  <c:v>16741675</c:v>
                </c:pt>
                <c:pt idx="11">
                  <c:v>16917196</c:v>
                </c:pt>
                <c:pt idx="12">
                  <c:v>17064845</c:v>
                </c:pt>
                <c:pt idx="13">
                  <c:v>17170333</c:v>
                </c:pt>
                <c:pt idx="14">
                  <c:v>17292250</c:v>
                </c:pt>
                <c:pt idx="15">
                  <c:v>17601756</c:v>
                </c:pt>
                <c:pt idx="16">
                  <c:v>17810935</c:v>
                </c:pt>
                <c:pt idx="17">
                  <c:v>17952091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07-C648-8334-F3EFF6C15F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3"/>
        <c:overlap val="-27"/>
        <c:axId val="2094734552"/>
        <c:axId val="2094734553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Transactions</c:v>
                </c:pt>
              </c:strCache>
            </c:strRef>
          </c:tx>
          <c:spPr>
            <a:ln w="28575" cap="rnd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Jan-20</c:v>
                </c:pt>
                <c:pt idx="1">
                  <c:v>Feb-20</c:v>
                </c:pt>
                <c:pt idx="2">
                  <c:v>Mar-20</c:v>
                </c:pt>
                <c:pt idx="3">
                  <c:v>Apr-20</c:v>
                </c:pt>
                <c:pt idx="4">
                  <c:v>May-20</c:v>
                </c:pt>
                <c:pt idx="5">
                  <c:v>Jun-20</c:v>
                </c:pt>
                <c:pt idx="6">
                  <c:v>Jul-20</c:v>
                </c:pt>
                <c:pt idx="7">
                  <c:v>Aug-20</c:v>
                </c:pt>
                <c:pt idx="8">
                  <c:v>Sept-20</c:v>
                </c:pt>
                <c:pt idx="9">
                  <c:v>Oct-20</c:v>
                </c:pt>
                <c:pt idx="10">
                  <c:v>Nov-20</c:v>
                </c:pt>
                <c:pt idx="11">
                  <c:v>Dec-20</c:v>
                </c:pt>
                <c:pt idx="12">
                  <c:v>Jan-21</c:v>
                </c:pt>
                <c:pt idx="13">
                  <c:v>Feb-21</c:v>
                </c:pt>
                <c:pt idx="14">
                  <c:v>Mar-21</c:v>
                </c:pt>
                <c:pt idx="15">
                  <c:v>Apr-21</c:v>
                </c:pt>
                <c:pt idx="16">
                  <c:v>May-21</c:v>
                </c:pt>
                <c:pt idx="17">
                  <c:v>Jun-21</c:v>
                </c:pt>
              </c:strCache>
            </c:strRef>
          </c:cat>
          <c:val>
            <c:numRef>
              <c:f>Sheet1!$C$2:$C$19</c:f>
              <c:numCache>
                <c:formatCode>General</c:formatCode>
                <c:ptCount val="18"/>
                <c:pt idx="0">
                  <c:v>974580</c:v>
                </c:pt>
                <c:pt idx="1">
                  <c:v>1175763</c:v>
                </c:pt>
                <c:pt idx="2">
                  <c:v>1621826</c:v>
                </c:pt>
                <c:pt idx="3">
                  <c:v>1407362</c:v>
                </c:pt>
                <c:pt idx="4">
                  <c:v>1399425</c:v>
                </c:pt>
                <c:pt idx="5">
                  <c:v>1393116</c:v>
                </c:pt>
                <c:pt idx="6">
                  <c:v>2090132</c:v>
                </c:pt>
                <c:pt idx="7">
                  <c:v>1702758</c:v>
                </c:pt>
                <c:pt idx="8">
                  <c:v>1712278</c:v>
                </c:pt>
                <c:pt idx="9">
                  <c:v>2305062</c:v>
                </c:pt>
                <c:pt idx="10">
                  <c:v>1882143</c:v>
                </c:pt>
                <c:pt idx="11">
                  <c:v>2547720</c:v>
                </c:pt>
                <c:pt idx="12">
                  <c:v>1797406</c:v>
                </c:pt>
                <c:pt idx="13">
                  <c:v>1795342</c:v>
                </c:pt>
                <c:pt idx="14">
                  <c:v>1953147</c:v>
                </c:pt>
                <c:pt idx="15">
                  <c:v>1876349</c:v>
                </c:pt>
                <c:pt idx="16">
                  <c:v>1942896</c:v>
                </c:pt>
                <c:pt idx="17">
                  <c:v>2108750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B207-C648-8334-F3EFF6C15F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4734555"/>
        <c:axId val="2094734556"/>
      </c:line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D9D9D9"/>
            </a:solidFill>
            <a:prstDash val="solid"/>
            <a:round/>
          </a:ln>
        </c:spPr>
        <c:txPr>
          <a:bodyPr rot="-5400000"/>
          <a:lstStyle/>
          <a:p>
            <a:pPr>
              <a:defRPr/>
            </a:pPr>
            <a:endParaRPr lang="ru-RU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pc="0"/>
            </a:pPr>
            <a:endParaRPr lang="ru-RU"/>
          </a:p>
        </c:txPr>
        <c:crossAx val="2094734552"/>
        <c:crosses val="autoZero"/>
        <c:crossBetween val="between"/>
        <c:majorUnit val="4500000"/>
        <c:minorUnit val="2250000"/>
      </c:valAx>
      <c:catAx>
        <c:axId val="2094734555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spPr>
          <a:ln w="12700" cap="flat">
            <a:noFill/>
            <a:prstDash val="solid"/>
            <a:round/>
          </a:ln>
        </c:spPr>
        <c:crossAx val="2094734556"/>
        <c:crosses val="autoZero"/>
        <c:auto val="1"/>
        <c:lblAlgn val="ctr"/>
        <c:lblOffset val="100"/>
        <c:noMultiLvlLbl val="1"/>
      </c:catAx>
      <c:valAx>
        <c:axId val="2094734556"/>
        <c:scaling>
          <c:orientation val="minMax"/>
        </c:scaling>
        <c:delete val="0"/>
        <c:axPos val="r"/>
        <c:numFmt formatCode="#,##0" sourceLinked="0"/>
        <c:majorTickMark val="none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/>
            </a:pPr>
            <a:endParaRPr lang="ru-RU"/>
          </a:p>
        </c:txPr>
        <c:crossAx val="2094734555"/>
        <c:crosses val="max"/>
        <c:crossBetween val="between"/>
        <c:majorUnit val="650000"/>
        <c:minorUnit val="325000"/>
      </c:valAx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0"/>
          <c:y val="0"/>
          <c:w val="0.20236316737494811"/>
          <c:h val="9.4350500000000004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/>
          </a:pPr>
          <a:endParaRPr lang="ru-RU"/>
        </a:p>
      </c:txPr>
    </c:legend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sz="1200">
          <a:latin typeface="+mn-lt"/>
        </a:defRPr>
      </a:pPr>
      <a:endParaRPr lang="ru-RU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14628E-2"/>
          <c:y val="0"/>
          <c:w val="0.98353699999999999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Упоминания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0" sourceLinked="0"/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Sheet1!$A$2:$A$17</c:f>
              <c:strCache>
                <c:ptCount val="16"/>
                <c:pt idx="0">
                  <c:v>Авторизация через почту</c:v>
                </c:pt>
                <c:pt idx="1">
                  <c:v>Отзыв о Mail.ru группе</c:v>
                </c:pt>
                <c:pt idx="2">
                  <c:v>ЕГЭ</c:v>
                </c:pt>
                <c:pt idx="3">
                  <c:v>Слитые пароли</c:v>
                </c:pt>
                <c:pt idx="4">
                  <c:v>Взлом</c:v>
                </c:pt>
                <c:pt idx="5">
                  <c:v>Бонус</c:v>
                </c:pt>
                <c:pt idx="6">
                  <c:v>Необоснованная критика</c:v>
                </c:pt>
                <c:pt idx="7">
                  <c:v>Безопасность</c:v>
                </c:pt>
                <c:pt idx="8">
                  <c:v>Удаление почты</c:v>
                </c:pt>
                <c:pt idx="9">
                  <c:v>Ответы Mail.ru</c:v>
                </c:pt>
                <c:pt idx="10">
                  <c:v>Спам в почте</c:v>
                </c:pt>
                <c:pt idx="11">
                  <c:v>Интерфейс</c:v>
                </c:pt>
                <c:pt idx="12">
                  <c:v>Сравнение с конкурентами</c:v>
                </c:pt>
                <c:pt idx="13">
                  <c:v>Конфликт с Билайн</c:v>
                </c:pt>
                <c:pt idx="14">
                  <c:v>Опросник</c:v>
                </c:pt>
                <c:pt idx="15">
                  <c:v>Восстановление почты</c:v>
                </c:pt>
              </c:strCache>
            </c:str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79</c:v>
                </c:pt>
                <c:pt idx="1">
                  <c:v>79</c:v>
                </c:pt>
                <c:pt idx="2">
                  <c:v>63</c:v>
                </c:pt>
                <c:pt idx="3">
                  <c:v>43</c:v>
                </c:pt>
                <c:pt idx="4">
                  <c:v>38</c:v>
                </c:pt>
                <c:pt idx="5">
                  <c:v>36</c:v>
                </c:pt>
                <c:pt idx="6">
                  <c:v>36</c:v>
                </c:pt>
                <c:pt idx="7">
                  <c:v>29</c:v>
                </c:pt>
                <c:pt idx="8">
                  <c:v>25</c:v>
                </c:pt>
                <c:pt idx="9">
                  <c:v>24</c:v>
                </c:pt>
                <c:pt idx="10">
                  <c:v>23</c:v>
                </c:pt>
                <c:pt idx="11">
                  <c:v>16</c:v>
                </c:pt>
                <c:pt idx="12">
                  <c:v>11</c:v>
                </c:pt>
                <c:pt idx="13">
                  <c:v>11</c:v>
                </c:pt>
                <c:pt idx="14">
                  <c:v>11</c:v>
                </c:pt>
                <c:pt idx="15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B0-694F-8F74-E79FA279CE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low"/>
        <c:spPr>
          <a:ln w="12700" cap="flat">
            <a:noFill/>
            <a:miter lim="400000"/>
          </a:ln>
        </c:spPr>
        <c:txPr>
          <a:bodyPr rot="0" vert="horz"/>
          <a:lstStyle/>
          <a:p>
            <a:pPr>
              <a:defRPr/>
            </a:pPr>
            <a:endParaRPr lang="ru-RU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t"/>
        <c:numFmt formatCode="0" sourceLinked="0"/>
        <c:majorTickMark val="out"/>
        <c:minorTickMark val="none"/>
        <c:tickLblPos val="none"/>
        <c:spPr>
          <a:ln w="12700" cap="flat">
            <a:noFill/>
            <a:miter lim="400000"/>
          </a:ln>
        </c:spPr>
        <c:txPr>
          <a:bodyPr rot="0"/>
          <a:lstStyle/>
          <a:p>
            <a:pPr>
              <a:defRPr/>
            </a:pPr>
            <a:endParaRPr lang="ru-RU"/>
          </a:p>
        </c:txPr>
        <c:crossAx val="2094734552"/>
        <c:crosses val="autoZero"/>
        <c:crossBetween val="between"/>
        <c:majorUnit val="26.666699999999999"/>
        <c:minorUnit val="13.333299999999999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ru-RU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0E8-8B4F-B4F2-A5DE99436B3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0E8-8B4F-B4F2-A5DE99436B3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0E8-8B4F-B4F2-A5DE99436B3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0E8-8B4F-B4F2-A5DE99436B3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20E8-8B4F-B4F2-A5DE99436B35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20E8-8B4F-B4F2-A5DE99436B35}"/>
              </c:ext>
            </c:extLst>
          </c:dPt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20E8-8B4F-B4F2-A5DE99436B3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Лист1!$A$2:$A$7</c:f>
              <c:strCache>
                <c:ptCount val="6"/>
                <c:pt idx="0">
                  <c:v>Москва</c:v>
                </c:pt>
                <c:pt idx="1">
                  <c:v>Спб</c:v>
                </c:pt>
                <c:pt idx="2">
                  <c:v>Екб</c:v>
                </c:pt>
                <c:pt idx="3">
                  <c:v>Тула</c:v>
                </c:pt>
                <c:pt idx="4">
                  <c:v>Тверь </c:v>
                </c:pt>
                <c:pt idx="5">
                  <c:v>Новгород</c:v>
                </c:pt>
              </c:strCache>
            </c:strRef>
          </c:cat>
          <c:val>
            <c:numRef>
              <c:f>Лист1!$B$2:$B$7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4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20E8-8B4F-B4F2-A5DE99436B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2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bg1"/>
          </a:solidFill>
          <a:latin typeface="+mn-lt"/>
        </a:defRPr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5">
                  <a:shade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0E8-8B4F-B4F2-A5DE99436B35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0E8-8B4F-B4F2-A5DE99436B35}"/>
              </c:ext>
            </c:extLst>
          </c:dPt>
          <c:dPt>
            <c:idx val="2"/>
            <c:bubble3D val="0"/>
            <c:spPr>
              <a:solidFill>
                <a:schemeClr val="accent5">
                  <a:shade val="9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0E8-8B4F-B4F2-A5DE99436B35}"/>
              </c:ext>
            </c:extLst>
          </c:dPt>
          <c:dPt>
            <c:idx val="3"/>
            <c:bubble3D val="0"/>
            <c:spPr>
              <a:solidFill>
                <a:schemeClr val="accent5">
                  <a:tint val="9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0E8-8B4F-B4F2-A5DE99436B35}"/>
              </c:ext>
            </c:extLst>
          </c:dPt>
          <c:dPt>
            <c:idx val="4"/>
            <c:bubble3D val="0"/>
            <c:spPr>
              <a:solidFill>
                <a:schemeClr val="accent5">
                  <a:tint val="7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20E8-8B4F-B4F2-A5DE99436B35}"/>
              </c:ext>
            </c:extLst>
          </c:dPt>
          <c:dPt>
            <c:idx val="5"/>
            <c:bubble3D val="0"/>
            <c:spPr>
              <a:solidFill>
                <a:schemeClr val="accent5">
                  <a:tint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20E8-8B4F-B4F2-A5DE99436B3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Лист1!$A$2:$A$7</c:f>
              <c:strCache>
                <c:ptCount val="6"/>
                <c:pt idx="0">
                  <c:v>Москва</c:v>
                </c:pt>
                <c:pt idx="1">
                  <c:v>Спб</c:v>
                </c:pt>
                <c:pt idx="2">
                  <c:v>Екб</c:v>
                </c:pt>
                <c:pt idx="3">
                  <c:v>Тула</c:v>
                </c:pt>
                <c:pt idx="4">
                  <c:v>Тверь </c:v>
                </c:pt>
                <c:pt idx="5">
                  <c:v>Новгород</c:v>
                </c:pt>
              </c:strCache>
            </c:strRef>
          </c:cat>
          <c:val>
            <c:numRef>
              <c:f>Лист1!$B$2:$B$7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4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20E8-8B4F-B4F2-A5DE99436B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2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bg1"/>
          </a:solidFill>
          <a:latin typeface="+mn-lt"/>
        </a:defRPr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0E8-8B4F-B4F2-A5DE99436B35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0E8-8B4F-B4F2-A5DE99436B35}"/>
              </c:ext>
            </c:extLst>
          </c:dPt>
          <c:cat>
            <c:strRef>
              <c:f>Лист1!$A$2:$A$3</c:f>
              <c:strCache>
                <c:ptCount val="2"/>
                <c:pt idx="0">
                  <c:v>Москва</c:v>
                </c:pt>
                <c:pt idx="1">
                  <c:v>Спб</c:v>
                </c:pt>
              </c:strCache>
            </c:strRef>
          </c:cat>
          <c:val>
            <c:numRef>
              <c:f>Лист1!$B$2:$B$3</c:f>
              <c:numCache>
                <c:formatCode>0%</c:formatCode>
                <c:ptCount val="2"/>
                <c:pt idx="0">
                  <c:v>0.22</c:v>
                </c:pt>
                <c:pt idx="1">
                  <c:v>0.78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20E8-8B4F-B4F2-A5DE99436B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2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bg1"/>
          </a:solidFill>
          <a:latin typeface="+mn-lt"/>
        </a:defRPr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0E8-8B4F-B4F2-A5DE99436B35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0E8-8B4F-B4F2-A5DE99436B35}"/>
              </c:ext>
            </c:extLst>
          </c:dPt>
          <c:cat>
            <c:strRef>
              <c:f>Лист1!$A$2:$A$3</c:f>
              <c:strCache>
                <c:ptCount val="2"/>
                <c:pt idx="0">
                  <c:v>Москва</c:v>
                </c:pt>
                <c:pt idx="1">
                  <c:v>Спб</c:v>
                </c:pt>
              </c:strCache>
            </c:strRef>
          </c:cat>
          <c:val>
            <c:numRef>
              <c:f>Лист1!$B$2:$B$3</c:f>
              <c:numCache>
                <c:formatCode>0%</c:formatCode>
                <c:ptCount val="2"/>
                <c:pt idx="0">
                  <c:v>0.42</c:v>
                </c:pt>
                <c:pt idx="1">
                  <c:v>0.57999999999999996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20E8-8B4F-B4F2-A5DE99436B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2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bg1"/>
          </a:solidFill>
          <a:latin typeface="+mn-lt"/>
        </a:defRPr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0E8-8B4F-B4F2-A5DE99436B35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0E8-8B4F-B4F2-A5DE99436B35}"/>
              </c:ext>
            </c:extLst>
          </c:dPt>
          <c:cat>
            <c:strRef>
              <c:f>Лист1!$A$2:$A$3</c:f>
              <c:strCache>
                <c:ptCount val="2"/>
                <c:pt idx="0">
                  <c:v>Москва</c:v>
                </c:pt>
                <c:pt idx="1">
                  <c:v>Спб</c:v>
                </c:pt>
              </c:strCache>
            </c:strRef>
          </c:cat>
          <c:val>
            <c:numRef>
              <c:f>Лист1!$B$2:$B$3</c:f>
              <c:numCache>
                <c:formatCode>0%</c:formatCode>
                <c:ptCount val="2"/>
                <c:pt idx="0">
                  <c:v>0.32</c:v>
                </c:pt>
                <c:pt idx="1">
                  <c:v>0.68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20E8-8B4F-B4F2-A5DE99436B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2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bg1"/>
          </a:solidFill>
          <a:latin typeface="+mn-lt"/>
        </a:defRPr>
      </a:pPr>
      <a:endParaRPr lang="ru-R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0E8-8B4F-B4F2-A5DE99436B35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0E8-8B4F-B4F2-A5DE99436B35}"/>
              </c:ext>
            </c:extLst>
          </c:dPt>
          <c:cat>
            <c:strRef>
              <c:f>Лист1!$A$2:$A$3</c:f>
              <c:strCache>
                <c:ptCount val="2"/>
                <c:pt idx="0">
                  <c:v>Москва</c:v>
                </c:pt>
                <c:pt idx="1">
                  <c:v>Спб</c:v>
                </c:pt>
              </c:strCache>
            </c:strRef>
          </c:cat>
          <c:val>
            <c:numRef>
              <c:f>Лист1!$B$2:$B$3</c:f>
              <c:numCache>
                <c:formatCode>0%</c:formatCode>
                <c:ptCount val="2"/>
                <c:pt idx="0">
                  <c:v>0.22</c:v>
                </c:pt>
                <c:pt idx="1">
                  <c:v>0.78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20E8-8B4F-B4F2-A5DE99436B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2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bg1"/>
          </a:solidFill>
          <a:latin typeface="+mn-lt"/>
        </a:defRPr>
      </a:pPr>
      <a:endParaRPr lang="ru-R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0E8-8B4F-B4F2-A5DE99436B35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0E8-8B4F-B4F2-A5DE99436B35}"/>
              </c:ext>
            </c:extLst>
          </c:dPt>
          <c:cat>
            <c:strRef>
              <c:f>Лист1!$A$2:$A$3</c:f>
              <c:strCache>
                <c:ptCount val="2"/>
                <c:pt idx="0">
                  <c:v>Москва</c:v>
                </c:pt>
                <c:pt idx="1">
                  <c:v>Спб</c:v>
                </c:pt>
              </c:strCache>
            </c:strRef>
          </c:cat>
          <c:val>
            <c:numRef>
              <c:f>Лист1!$B$2:$B$3</c:f>
              <c:numCache>
                <c:formatCode>0%</c:formatCode>
                <c:ptCount val="2"/>
                <c:pt idx="0">
                  <c:v>0.12</c:v>
                </c:pt>
                <c:pt idx="1">
                  <c:v>0.88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20E8-8B4F-B4F2-A5DE99436B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2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bg1"/>
          </a:solidFill>
          <a:latin typeface="+mn-lt"/>
        </a:defRPr>
      </a:pPr>
      <a:endParaRPr lang="ru-RU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7764199999999996E-2"/>
          <c:y val="6.0160900000000003E-2"/>
          <c:w val="0.89723600000000003"/>
          <c:h val="0.84061699999999995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Категория 2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Ряд 1</c:v>
                </c:pt>
                <c:pt idx="1">
                  <c:v>Ряд 2</c:v>
                </c:pt>
                <c:pt idx="2">
                  <c:v>Ряд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26</c:v>
                </c:pt>
                <c:pt idx="1">
                  <c:v>43</c:v>
                </c:pt>
                <c:pt idx="2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12-DC46-9FC1-638AA36CCE8E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Категория 3</c:v>
                </c:pt>
              </c:strCache>
            </c:strRef>
          </c:tx>
          <c:spPr>
            <a:solidFill>
              <a:schemeClr val="accent2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Ряд 1</c:v>
                </c:pt>
                <c:pt idx="1">
                  <c:v>Ряд 2</c:v>
                </c:pt>
                <c:pt idx="2">
                  <c:v>Ряд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53</c:v>
                </c:pt>
                <c:pt idx="1">
                  <c:v>70</c:v>
                </c:pt>
                <c:pt idx="2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D12-DC46-9FC1-638AA36CCE8E}"/>
            </c:ext>
          </c:extLst>
        </c:ser>
        <c:ser>
          <c:idx val="3"/>
          <c:order val="2"/>
          <c:tx>
            <c:strRef>
              <c:f>Sheet1!$E$1</c:f>
              <c:strCache>
                <c:ptCount val="1"/>
                <c:pt idx="0">
                  <c:v>Категория 3</c:v>
                </c:pt>
              </c:strCache>
            </c:strRef>
          </c:tx>
          <c:spPr>
            <a:solidFill>
              <a:schemeClr val="accent4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Ряд 1</c:v>
                </c:pt>
                <c:pt idx="1">
                  <c:v>Ряд 2</c:v>
                </c:pt>
                <c:pt idx="2">
                  <c:v>Ряд 3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96</c:v>
                </c:pt>
                <c:pt idx="1">
                  <c:v>58</c:v>
                </c:pt>
                <c:pt idx="2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D12-DC46-9FC1-638AA36CCE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lineChart>
        <c:grouping val="standard"/>
        <c:varyColors val="0"/>
        <c:ser>
          <c:idx val="0"/>
          <c:order val="3"/>
          <c:tx>
            <c:strRef>
              <c:f>Sheet1!$B$1</c:f>
              <c:strCache>
                <c:ptCount val="1"/>
                <c:pt idx="0">
                  <c:v>Категория 1</c:v>
                </c:pt>
              </c:strCache>
            </c:strRef>
          </c:tx>
          <c:spPr>
            <a:ln w="38100" cap="flat">
              <a:solidFill>
                <a:schemeClr val="accent3"/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Ряд 1</c:v>
                </c:pt>
                <c:pt idx="1">
                  <c:v>Ряд 2</c:v>
                </c:pt>
                <c:pt idx="2">
                  <c:v>Ряд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17</c:v>
                </c:pt>
                <c:pt idx="1">
                  <c:v>55</c:v>
                </c:pt>
                <c:pt idx="2">
                  <c:v>30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AD12-DC46-9FC1-638AA36CCE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4734552"/>
        <c:axId val="2094734553"/>
      </c:line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miter lim="400000"/>
          </a:ln>
        </c:spPr>
        <c:txPr>
          <a:bodyPr rot="0"/>
          <a:lstStyle/>
          <a:p>
            <a:pPr>
              <a:defRPr sz="1200"/>
            </a:pPr>
            <a:endParaRPr lang="ru-RU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noFill/>
            <a:miter lim="400000"/>
          </a:ln>
        </c:spPr>
        <c:txPr>
          <a:bodyPr rot="0"/>
          <a:lstStyle/>
          <a:p>
            <a:pPr>
              <a:defRPr sz="1200"/>
            </a:pPr>
            <a:endParaRPr lang="ru-RU"/>
          </a:p>
        </c:txPr>
        <c:crossAx val="2094734552"/>
        <c:crosses val="autoZero"/>
        <c:crossBetween val="between"/>
        <c:majorUnit val="25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sz="1400">
          <a:latin typeface="+mn-lt"/>
        </a:defRPr>
      </a:pPr>
      <a:endParaRPr lang="ru-RU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C727B-68B7-6148-93A0-F6B6EA8E8875}" type="datetimeFigureOut">
              <a:rPr lang="ru-RU" smtClean="0"/>
              <a:t>15.12.2022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13F7D6-CB3D-674B-937F-620C52CD61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4595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ED15D482-1BD1-954E-B95B-0ED11A3CEC69}"/>
              </a:ext>
            </a:extLst>
          </p:cNvPr>
          <p:cNvSpPr/>
          <p:nvPr/>
        </p:nvSpPr>
        <p:spPr>
          <a:xfrm>
            <a:off x="3066460" y="0"/>
            <a:ext cx="9141306" cy="6857984"/>
          </a:xfrm>
          <a:custGeom>
            <a:avLst/>
            <a:gdLst>
              <a:gd name="connsiteX0" fmla="*/ 0 w 9141306"/>
              <a:gd name="connsiteY0" fmla="*/ 0 h 6857984"/>
              <a:gd name="connsiteX1" fmla="*/ 2220627 w 9141306"/>
              <a:gd name="connsiteY1" fmla="*/ 0 h 6857984"/>
              <a:gd name="connsiteX2" fmla="*/ 2227664 w 9141306"/>
              <a:gd name="connsiteY2" fmla="*/ 71102 h 6857984"/>
              <a:gd name="connsiteX3" fmla="*/ 5269599 w 9141306"/>
              <a:gd name="connsiteY3" fmla="*/ 4980435 h 6857984"/>
              <a:gd name="connsiteX4" fmla="*/ 5269599 w 9141306"/>
              <a:gd name="connsiteY4" fmla="*/ 0 h 6857984"/>
              <a:gd name="connsiteX5" fmla="*/ 7482942 w 9141306"/>
              <a:gd name="connsiteY5" fmla="*/ 0 h 6857984"/>
              <a:gd name="connsiteX6" fmla="*/ 7482942 w 9141306"/>
              <a:gd name="connsiteY6" fmla="*/ 2561872 h 6857984"/>
              <a:gd name="connsiteX7" fmla="*/ 9008436 w 9141306"/>
              <a:gd name="connsiteY7" fmla="*/ 1827258 h 6857984"/>
              <a:gd name="connsiteX8" fmla="*/ 9141306 w 9141306"/>
              <a:gd name="connsiteY8" fmla="*/ 1710545 h 6857984"/>
              <a:gd name="connsiteX9" fmla="*/ 9141306 w 9141306"/>
              <a:gd name="connsiteY9" fmla="*/ 5220992 h 6857984"/>
              <a:gd name="connsiteX10" fmla="*/ 9053277 w 9141306"/>
              <a:gd name="connsiteY10" fmla="*/ 5161765 h 6857984"/>
              <a:gd name="connsiteX11" fmla="*/ 7482942 w 9141306"/>
              <a:gd name="connsiteY11" fmla="*/ 4623280 h 6857984"/>
              <a:gd name="connsiteX12" fmla="*/ 7482942 w 9141306"/>
              <a:gd name="connsiteY12" fmla="*/ 6857984 h 6857984"/>
              <a:gd name="connsiteX13" fmla="*/ 3958880 w 9141306"/>
              <a:gd name="connsiteY13" fmla="*/ 6857984 h 6857984"/>
              <a:gd name="connsiteX14" fmla="*/ 3937392 w 9141306"/>
              <a:gd name="connsiteY14" fmla="*/ 6847097 h 6857984"/>
              <a:gd name="connsiteX15" fmla="*/ 53599 w 9141306"/>
              <a:gd name="connsiteY15" fmla="*/ 394338 h 6857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141306" h="6857984">
                <a:moveTo>
                  <a:pt x="0" y="0"/>
                </a:moveTo>
                <a:lnTo>
                  <a:pt x="2220627" y="0"/>
                </a:lnTo>
                <a:lnTo>
                  <a:pt x="2227664" y="71102"/>
                </a:lnTo>
                <a:cubicBezTo>
                  <a:pt x="2553673" y="2682585"/>
                  <a:pt x="3819226" y="4693753"/>
                  <a:pt x="5269599" y="4980435"/>
                </a:cubicBezTo>
                <a:lnTo>
                  <a:pt x="5269599" y="0"/>
                </a:lnTo>
                <a:lnTo>
                  <a:pt x="7482942" y="0"/>
                </a:lnTo>
                <a:lnTo>
                  <a:pt x="7482942" y="2561872"/>
                </a:lnTo>
                <a:cubicBezTo>
                  <a:pt x="8043875" y="2462017"/>
                  <a:pt x="8561096" y="2193961"/>
                  <a:pt x="9008436" y="1827258"/>
                </a:cubicBezTo>
                <a:lnTo>
                  <a:pt x="9141306" y="1710545"/>
                </a:lnTo>
                <a:lnTo>
                  <a:pt x="9141306" y="5220992"/>
                </a:lnTo>
                <a:lnTo>
                  <a:pt x="9053277" y="5161765"/>
                </a:lnTo>
                <a:cubicBezTo>
                  <a:pt x="8633864" y="4904410"/>
                  <a:pt x="8120266" y="4711796"/>
                  <a:pt x="7482942" y="4623280"/>
                </a:cubicBezTo>
                <a:lnTo>
                  <a:pt x="7482942" y="6857984"/>
                </a:lnTo>
                <a:lnTo>
                  <a:pt x="3958880" y="6857984"/>
                </a:lnTo>
                <a:lnTo>
                  <a:pt x="3937392" y="6847097"/>
                </a:lnTo>
                <a:cubicBezTo>
                  <a:pt x="1772771" y="5668291"/>
                  <a:pt x="481691" y="3223920"/>
                  <a:pt x="53599" y="394338"/>
                </a:cubicBezTo>
                <a:close/>
              </a:path>
            </a:pathLst>
          </a:custGeom>
          <a:solidFill>
            <a:schemeClr val="accent4"/>
          </a:solidFill>
          <a:ln w="6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7" name="Текст 34">
            <a:extLst>
              <a:ext uri="{FF2B5EF4-FFF2-40B4-BE49-F238E27FC236}">
                <a16:creationId xmlns:a16="http://schemas.microsoft.com/office/drawing/2014/main" id="{8A270FA7-C498-CB4A-B93B-68BF44D6B3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</p:spPr>
        <p:txBody>
          <a:bodyPr lIns="0" bIns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Добавьте подзаголовок — раскройте детали вашей темы</a:t>
            </a:r>
          </a:p>
        </p:txBody>
      </p:sp>
      <p:sp>
        <p:nvSpPr>
          <p:cNvPr id="9" name="Заголовок 7">
            <a:extLst>
              <a:ext uri="{FF2B5EF4-FFF2-40B4-BE49-F238E27FC236}">
                <a16:creationId xmlns:a16="http://schemas.microsoft.com/office/drawing/2014/main" id="{083D9462-612F-9C48-836D-B9594353DA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Напишите тему презентации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C235667C-BDD8-D942-A75A-566688C9F367}"/>
              </a:ext>
            </a:extLst>
          </p:cNvPr>
          <p:cNvGrpSpPr/>
          <p:nvPr userDrawn="1"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1EC1D78B-670B-7642-BA5B-F4AC8C8747C5}"/>
                </a:ext>
              </a:extLst>
            </p:cNvPr>
            <p:cNvGrpSpPr/>
            <p:nvPr userDrawn="1"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5" name="Полилиния 4">
                <a:extLst>
                  <a:ext uri="{FF2B5EF4-FFF2-40B4-BE49-F238E27FC236}">
                    <a16:creationId xmlns:a16="http://schemas.microsoft.com/office/drawing/2014/main" id="{579BFD20-AECE-2849-828B-59A1905806F7}"/>
                  </a:ext>
                </a:extLst>
              </p:cNvPr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>
                  <a:gd name="connsiteX0" fmla="*/ 0 w 952500"/>
                  <a:gd name="connsiteY0" fmla="*/ 457200 h 952500"/>
                  <a:gd name="connsiteX1" fmla="*/ 66955 w 952500"/>
                  <a:gd name="connsiteY1" fmla="*/ 66955 h 952500"/>
                  <a:gd name="connsiteX2" fmla="*/ 457200 w 952500"/>
                  <a:gd name="connsiteY2" fmla="*/ 0 h 952500"/>
                  <a:gd name="connsiteX3" fmla="*/ 495300 w 952500"/>
                  <a:gd name="connsiteY3" fmla="*/ 0 h 952500"/>
                  <a:gd name="connsiteX4" fmla="*/ 885545 w 952500"/>
                  <a:gd name="connsiteY4" fmla="*/ 66955 h 952500"/>
                  <a:gd name="connsiteX5" fmla="*/ 952500 w 952500"/>
                  <a:gd name="connsiteY5" fmla="*/ 457200 h 952500"/>
                  <a:gd name="connsiteX6" fmla="*/ 952500 w 952500"/>
                  <a:gd name="connsiteY6" fmla="*/ 495300 h 952500"/>
                  <a:gd name="connsiteX7" fmla="*/ 885545 w 952500"/>
                  <a:gd name="connsiteY7" fmla="*/ 885545 h 952500"/>
                  <a:gd name="connsiteX8" fmla="*/ 495300 w 952500"/>
                  <a:gd name="connsiteY8" fmla="*/ 952500 h 952500"/>
                  <a:gd name="connsiteX9" fmla="*/ 457200 w 952500"/>
                  <a:gd name="connsiteY9" fmla="*/ 952500 h 952500"/>
                  <a:gd name="connsiteX10" fmla="*/ 66955 w 952500"/>
                  <a:gd name="connsiteY10" fmla="*/ 885545 h 952500"/>
                  <a:gd name="connsiteX11" fmla="*/ 0 w 952500"/>
                  <a:gd name="connsiteY11" fmla="*/ 495300 h 952500"/>
                  <a:gd name="connsiteX12" fmla="*/ 0 w 952500"/>
                  <a:gd name="connsiteY12" fmla="*/ 457200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0" h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" name="Полилиния 5">
                <a:extLst>
                  <a:ext uri="{FF2B5EF4-FFF2-40B4-BE49-F238E27FC236}">
                    <a16:creationId xmlns:a16="http://schemas.microsoft.com/office/drawing/2014/main" id="{F140745B-8507-994D-BEDA-5FD44518CB0A}"/>
                  </a:ext>
                </a:extLst>
              </p:cNvPr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>
                  <a:gd name="connsiteX0" fmla="*/ 346075 w 635397"/>
                  <a:gd name="connsiteY0" fmla="*/ 396478 h 396478"/>
                  <a:gd name="connsiteX1" fmla="*/ 0 w 635397"/>
                  <a:gd name="connsiteY1" fmla="*/ 0 h 396478"/>
                  <a:gd name="connsiteX2" fmla="*/ 108744 w 635397"/>
                  <a:gd name="connsiteY2" fmla="*/ 0 h 396478"/>
                  <a:gd name="connsiteX3" fmla="*/ 255982 w 635397"/>
                  <a:gd name="connsiteY3" fmla="*/ 274637 h 396478"/>
                  <a:gd name="connsiteX4" fmla="*/ 255982 w 635397"/>
                  <a:gd name="connsiteY4" fmla="*/ 0 h 396478"/>
                  <a:gd name="connsiteX5" fmla="*/ 358380 w 635397"/>
                  <a:gd name="connsiteY5" fmla="*/ 0 h 396478"/>
                  <a:gd name="connsiteX6" fmla="*/ 358380 w 635397"/>
                  <a:gd name="connsiteY6" fmla="*/ 156764 h 396478"/>
                  <a:gd name="connsiteX7" fmla="*/ 509185 w 635397"/>
                  <a:gd name="connsiteY7" fmla="*/ 0 h 396478"/>
                  <a:gd name="connsiteX8" fmla="*/ 611581 w 635397"/>
                  <a:gd name="connsiteY8" fmla="*/ 0 h 396478"/>
                  <a:gd name="connsiteX9" fmla="*/ 472278 w 635397"/>
                  <a:gd name="connsiteY9" fmla="*/ 197643 h 396478"/>
                  <a:gd name="connsiteX10" fmla="*/ 635398 w 635397"/>
                  <a:gd name="connsiteY10" fmla="*/ 396478 h 396478"/>
                  <a:gd name="connsiteX11" fmla="*/ 522682 w 635397"/>
                  <a:gd name="connsiteY11" fmla="*/ 396478 h 396478"/>
                  <a:gd name="connsiteX12" fmla="*/ 358380 w 635397"/>
                  <a:gd name="connsiteY12" fmla="*/ 254793 h 396478"/>
                  <a:gd name="connsiteX13" fmla="*/ 358380 w 635397"/>
                  <a:gd name="connsiteY13" fmla="*/ 396478 h 396478"/>
                  <a:gd name="connsiteX14" fmla="*/ 346075 w 635397"/>
                  <a:gd name="connsiteY14" fmla="*/ 396478 h 39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35397" h="396478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A27C4FAC-F8A8-B14C-9F21-2AEEFCB760D1}"/>
                </a:ext>
              </a:extLst>
            </p:cNvPr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>
                <a:gd name="connsiteX0" fmla="*/ 145891 w 861139"/>
                <a:gd name="connsiteY0" fmla="*/ 17950 h 540569"/>
                <a:gd name="connsiteX1" fmla="*/ 142940 w 861139"/>
                <a:gd name="connsiteY1" fmla="*/ 4425 h 540569"/>
                <a:gd name="connsiteX2" fmla="*/ 140181 w 861139"/>
                <a:gd name="connsiteY2" fmla="*/ 1853 h 540569"/>
                <a:gd name="connsiteX3" fmla="*/ 126857 w 861139"/>
                <a:gd name="connsiteY3" fmla="*/ 234 h 540569"/>
                <a:gd name="connsiteX4" fmla="*/ 17126 w 861139"/>
                <a:gd name="connsiteY4" fmla="*/ 233 h 540569"/>
                <a:gd name="connsiteX5" fmla="*/ 3612 w 861139"/>
                <a:gd name="connsiteY5" fmla="*/ 2043 h 540569"/>
                <a:gd name="connsiteX6" fmla="*/ 1043 w 861139"/>
                <a:gd name="connsiteY6" fmla="*/ 4901 h 540569"/>
                <a:gd name="connsiteX7" fmla="*/ 1043 w 861139"/>
                <a:gd name="connsiteY7" fmla="*/ 18807 h 540569"/>
                <a:gd name="connsiteX8" fmla="*/ 473369 w 861139"/>
                <a:gd name="connsiteY8" fmla="*/ 540015 h 540569"/>
                <a:gd name="connsiteX9" fmla="*/ 485741 w 861139"/>
                <a:gd name="connsiteY9" fmla="*/ 538396 h 540569"/>
                <a:gd name="connsiteX10" fmla="*/ 488216 w 861139"/>
                <a:gd name="connsiteY10" fmla="*/ 535919 h 540569"/>
                <a:gd name="connsiteX11" fmla="*/ 489929 w 861139"/>
                <a:gd name="connsiteY11" fmla="*/ 523442 h 540569"/>
                <a:gd name="connsiteX12" fmla="*/ 489929 w 861139"/>
                <a:gd name="connsiteY12" fmla="*/ 346086 h 540569"/>
                <a:gd name="connsiteX13" fmla="*/ 708819 w 861139"/>
                <a:gd name="connsiteY13" fmla="*/ 526109 h 540569"/>
                <a:gd name="connsiteX14" fmla="*/ 714053 w 861139"/>
                <a:gd name="connsiteY14" fmla="*/ 537444 h 540569"/>
                <a:gd name="connsiteX15" fmla="*/ 716623 w 861139"/>
                <a:gd name="connsiteY15" fmla="*/ 539253 h 540569"/>
                <a:gd name="connsiteX16" fmla="*/ 728329 w 861139"/>
                <a:gd name="connsiteY16" fmla="*/ 540396 h 540569"/>
                <a:gd name="connsiteX17" fmla="*/ 842532 w 861139"/>
                <a:gd name="connsiteY17" fmla="*/ 540396 h 540569"/>
                <a:gd name="connsiteX18" fmla="*/ 858140 w 861139"/>
                <a:gd name="connsiteY18" fmla="*/ 538110 h 540569"/>
                <a:gd name="connsiteX19" fmla="*/ 860615 w 861139"/>
                <a:gd name="connsiteY19" fmla="*/ 534681 h 540569"/>
                <a:gd name="connsiteX20" fmla="*/ 858045 w 861139"/>
                <a:gd name="connsiteY20" fmla="*/ 519346 h 540569"/>
                <a:gd name="connsiteX21" fmla="*/ 646007 w 861139"/>
                <a:gd name="connsiteY21" fmla="*/ 270458 h 540569"/>
                <a:gd name="connsiteX22" fmla="*/ 835395 w 861139"/>
                <a:gd name="connsiteY22" fmla="*/ 20617 h 540569"/>
                <a:gd name="connsiteX23" fmla="*/ 837013 w 861139"/>
                <a:gd name="connsiteY23" fmla="*/ 6044 h 540569"/>
                <a:gd name="connsiteX24" fmla="*/ 834538 w 861139"/>
                <a:gd name="connsiteY24" fmla="*/ 2805 h 540569"/>
                <a:gd name="connsiteX25" fmla="*/ 819692 w 861139"/>
                <a:gd name="connsiteY25" fmla="*/ 614 h 540569"/>
                <a:gd name="connsiteX26" fmla="*/ 708153 w 861139"/>
                <a:gd name="connsiteY26" fmla="*/ 614 h 540569"/>
                <a:gd name="connsiteX27" fmla="*/ 695876 w 861139"/>
                <a:gd name="connsiteY27" fmla="*/ 1948 h 540569"/>
                <a:gd name="connsiteX28" fmla="*/ 693116 w 861139"/>
                <a:gd name="connsiteY28" fmla="*/ 4043 h 540569"/>
                <a:gd name="connsiteX29" fmla="*/ 688643 w 861139"/>
                <a:gd name="connsiteY29" fmla="*/ 16521 h 540569"/>
                <a:gd name="connsiteX30" fmla="*/ 489643 w 861139"/>
                <a:gd name="connsiteY30" fmla="*/ 213784 h 540569"/>
                <a:gd name="connsiteX31" fmla="*/ 489643 w 861139"/>
                <a:gd name="connsiteY31" fmla="*/ 19569 h 540569"/>
                <a:gd name="connsiteX32" fmla="*/ 487740 w 861139"/>
                <a:gd name="connsiteY32" fmla="*/ 5282 h 540569"/>
                <a:gd name="connsiteX33" fmla="*/ 484885 w 861139"/>
                <a:gd name="connsiteY33" fmla="*/ 2424 h 540569"/>
                <a:gd name="connsiteX34" fmla="*/ 470609 w 861139"/>
                <a:gd name="connsiteY34" fmla="*/ 614 h 540569"/>
                <a:gd name="connsiteX35" fmla="*/ 368302 w 861139"/>
                <a:gd name="connsiteY35" fmla="*/ 614 h 540569"/>
                <a:gd name="connsiteX36" fmla="*/ 354122 w 861139"/>
                <a:gd name="connsiteY36" fmla="*/ 2424 h 540569"/>
                <a:gd name="connsiteX37" fmla="*/ 351267 w 861139"/>
                <a:gd name="connsiteY37" fmla="*/ 5282 h 540569"/>
                <a:gd name="connsiteX38" fmla="*/ 349363 w 861139"/>
                <a:gd name="connsiteY38" fmla="*/ 19569 h 540569"/>
                <a:gd name="connsiteX39" fmla="*/ 349363 w 861139"/>
                <a:gd name="connsiteY39" fmla="*/ 375804 h 540569"/>
                <a:gd name="connsiteX40" fmla="*/ 145891 w 861139"/>
                <a:gd name="connsiteY40" fmla="*/ 17950 h 54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61139" h="54056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 w="95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434029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468BC43-A0EA-2640-92C8-A83C3C0DB36F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58813" y="1773238"/>
            <a:ext cx="10874375" cy="44479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137E7F-40AD-5149-98E4-38551143ED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C18D3D36-B394-FA4D-A40B-0FEB3D5AF7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64476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 2 строки +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3BEACB4-8163-3E40-BF64-24FF99F4889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11901" y="692150"/>
            <a:ext cx="5208586" cy="55451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61399616-6E49-8E44-8C89-A3666C96B1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3" y="2040889"/>
            <a:ext cx="5424487" cy="415988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3AF0A0D2-84CC-344E-B015-430C5FC9DA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9A971A-57C4-6343-8BDB-405151F309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1866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18327801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Объект 2">
            <a:extLst>
              <a:ext uri="{FF2B5EF4-FFF2-40B4-BE49-F238E27FC236}">
                <a16:creationId xmlns:a16="http://schemas.microsoft.com/office/drawing/2014/main" id="{A9426BBD-A776-444D-B36C-4238DF4DCB33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77334" y="1773238"/>
            <a:ext cx="5317065" cy="44275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CB2A238B-52D5-314D-828E-2A8FE49A9900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197604" y="1773238"/>
            <a:ext cx="5317062" cy="44275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B14F15-239B-C248-A014-C6BD3EB2E9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0" name="Нижний колонтитул 2">
            <a:extLst>
              <a:ext uri="{FF2B5EF4-FFF2-40B4-BE49-F238E27FC236}">
                <a16:creationId xmlns:a16="http://schemas.microsoft.com/office/drawing/2014/main" id="{9B37AD88-5570-DA46-8C1C-B8ED3572A3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57145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спис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2">
            <a:extLst>
              <a:ext uri="{FF2B5EF4-FFF2-40B4-BE49-F238E27FC236}">
                <a16:creationId xmlns:a16="http://schemas.microsoft.com/office/drawing/2014/main" id="{2122BA3E-4A40-5E4B-BD71-5F8C8E5AA3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692151"/>
            <a:ext cx="5437188" cy="550862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23DAE1-F094-1A41-AC85-CC27A7847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165527" cy="644241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7" name="Нижний колонтитул 2">
            <a:extLst>
              <a:ext uri="{FF2B5EF4-FFF2-40B4-BE49-F238E27FC236}">
                <a16:creationId xmlns:a16="http://schemas.microsoft.com/office/drawing/2014/main" id="{3FF5B35A-DAF3-3E4F-A984-4FE261073F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01523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+ текст в две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2">
            <a:extLst>
              <a:ext uri="{FF2B5EF4-FFF2-40B4-BE49-F238E27FC236}">
                <a16:creationId xmlns:a16="http://schemas.microsoft.com/office/drawing/2014/main" id="{CE65941D-C389-5B4D-A763-47A56D7D50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7334" y="1773238"/>
            <a:ext cx="5304365" cy="4427537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2122BA3E-4A40-5E4B-BD71-5F8C8E5AA3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8824" y="1773239"/>
            <a:ext cx="5304364" cy="4427537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23DAE1-F094-1A41-AC85-CC27A7847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7" name="Нижний колонтитул 2">
            <a:extLst>
              <a:ext uri="{FF2B5EF4-FFF2-40B4-BE49-F238E27FC236}">
                <a16:creationId xmlns:a16="http://schemas.microsoft.com/office/drawing/2014/main" id="{3FF5B35A-DAF3-3E4F-A984-4FE261073F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65883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фактои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Рисунок 100">
            <a:extLst>
              <a:ext uri="{FF2B5EF4-FFF2-40B4-BE49-F238E27FC236}">
                <a16:creationId xmlns:a16="http://schemas.microsoft.com/office/drawing/2014/main" id="{BFB19431-D058-794B-A6A3-6FEE4F7342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451" t="19159" r="15833" b="18806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</p:spPr>
      </p:pic>
      <p:sp>
        <p:nvSpPr>
          <p:cNvPr id="22" name="Текст 8">
            <a:extLst>
              <a:ext uri="{FF2B5EF4-FFF2-40B4-BE49-F238E27FC236}">
                <a16:creationId xmlns:a16="http://schemas.microsoft.com/office/drawing/2014/main" id="{138EA146-EFC4-BC46-B652-2B6E60138A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13" y="4363180"/>
            <a:ext cx="10224000" cy="52522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24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ACBEC698-5D83-A94F-A145-EFF18FED9A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106DC70-DE67-F141-BF3F-4BA1D1F1C1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1513" y="1773238"/>
            <a:ext cx="10223999" cy="24070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700" b="1" i="0">
                <a:solidFill>
                  <a:schemeClr val="tx1"/>
                </a:solidFill>
                <a:latin typeface="VK Sans Display DemiBold" pitchFamily="2" charset="0"/>
              </a:defRPr>
            </a:lvl1pPr>
            <a:lvl2pPr>
              <a:defRPr sz="18000">
                <a:latin typeface="TT Commons" pitchFamily="2" charset="-52"/>
              </a:defRPr>
            </a:lvl2pPr>
            <a:lvl3pPr>
              <a:defRPr sz="18000">
                <a:latin typeface="TT Commons" pitchFamily="2" charset="-52"/>
              </a:defRPr>
            </a:lvl3pPr>
            <a:lvl4pPr>
              <a:defRPr sz="18000">
                <a:latin typeface="TT Commons" pitchFamily="2" charset="-52"/>
              </a:defRPr>
            </a:lvl4pPr>
            <a:lvl5pPr>
              <a:defRPr sz="18000">
                <a:latin typeface="TT Commons" pitchFamily="2" charset="-52"/>
              </a:defRPr>
            </a:lvl5pPr>
          </a:lstStyle>
          <a:p>
            <a:pPr lvl="0"/>
            <a:r>
              <a:rPr lang="ru-RU" dirty="0"/>
              <a:t>70 МЛН</a:t>
            </a:r>
          </a:p>
        </p:txBody>
      </p:sp>
    </p:spTree>
    <p:extLst>
      <p:ext uri="{BB962C8B-B14F-4D97-AF65-F5344CB8AC3E}">
        <p14:creationId xmlns:p14="http://schemas.microsoft.com/office/powerpoint/2010/main" val="41173455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фактои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F763381-1281-0249-9A01-79FCFC645E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451" t="19159" r="15833" b="18806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F7EAD2F7-5211-8640-B7E3-216463581D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2853" y="3878709"/>
            <a:ext cx="8131144" cy="1767119"/>
          </a:xfrm>
          <a:prstGeom prst="rect">
            <a:avLst/>
          </a:prstGeom>
        </p:spPr>
        <p:txBody>
          <a:bodyPr lIns="0" t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15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8" name="Текст 34">
            <a:extLst>
              <a:ext uri="{FF2B5EF4-FFF2-40B4-BE49-F238E27FC236}">
                <a16:creationId xmlns:a16="http://schemas.microsoft.com/office/drawing/2014/main" id="{275431F4-A8EB-C14C-8D63-F3CF1DEBF27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2852" y="5715426"/>
            <a:ext cx="8131144" cy="4853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24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7E3A65D9-9480-5442-AA8E-A0C6FD91245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1514" y="1045518"/>
            <a:ext cx="8131144" cy="1767119"/>
          </a:xfrm>
          <a:prstGeom prst="rect">
            <a:avLst/>
          </a:prstGeom>
        </p:spPr>
        <p:txBody>
          <a:bodyPr lIns="0" t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15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2" name="Текст 34">
            <a:extLst>
              <a:ext uri="{FF2B5EF4-FFF2-40B4-BE49-F238E27FC236}">
                <a16:creationId xmlns:a16="http://schemas.microsoft.com/office/drawing/2014/main" id="{50A7AAC4-BD42-4F48-B29C-562325155CB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1513" y="2882235"/>
            <a:ext cx="8131144" cy="4853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24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0" name="Нижний колонтитул 2">
            <a:extLst>
              <a:ext uri="{FF2B5EF4-FFF2-40B4-BE49-F238E27FC236}">
                <a16:creationId xmlns:a16="http://schemas.microsoft.com/office/drawing/2014/main" id="{9FD49CA2-9CEC-FD4D-A162-B7A2D2E27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62477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фактоида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2">
            <a:extLst>
              <a:ext uri="{FF2B5EF4-FFF2-40B4-BE49-F238E27FC236}">
                <a16:creationId xmlns:a16="http://schemas.microsoft.com/office/drawing/2014/main" id="{598F9B43-B4FF-604A-856B-6F166A2798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1773238"/>
            <a:ext cx="5135728" cy="4427537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99FF0FDE-D0C3-104B-96FD-AC1E14EC8D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10855854" cy="644241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5" name="Нижний колонтитул 2">
            <a:extLst>
              <a:ext uri="{FF2B5EF4-FFF2-40B4-BE49-F238E27FC236}">
                <a16:creationId xmlns:a16="http://schemas.microsoft.com/office/drawing/2014/main" id="{01A28A39-3502-FF4D-9D08-FCEB0174D4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75179072-2D34-6C4A-8FD4-F04D3A0FA4E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9" name="Текст 34">
            <a:extLst>
              <a:ext uri="{FF2B5EF4-FFF2-40B4-BE49-F238E27FC236}">
                <a16:creationId xmlns:a16="http://schemas.microsoft.com/office/drawing/2014/main" id="{0BEFE399-95CA-7444-879C-F39DA5B8DF3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069E1489-AF9B-9B41-852A-0C747395A03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1" name="Текст 34">
            <a:extLst>
              <a:ext uri="{FF2B5EF4-FFF2-40B4-BE49-F238E27FC236}">
                <a16:creationId xmlns:a16="http://schemas.microsoft.com/office/drawing/2014/main" id="{55FDFEC3-4201-6A48-A41E-50C16F5CBF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56788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фактои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Нижний колонтитул 2">
            <a:extLst>
              <a:ext uri="{FF2B5EF4-FFF2-40B4-BE49-F238E27FC236}">
                <a16:creationId xmlns:a16="http://schemas.microsoft.com/office/drawing/2014/main" id="{CC560E50-F65F-D34C-9DA2-1AF7DACA0B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9DE78278-6FD7-A541-8836-A712566C4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8" name="Текст 34">
            <a:extLst>
              <a:ext uri="{FF2B5EF4-FFF2-40B4-BE49-F238E27FC236}">
                <a16:creationId xmlns:a16="http://schemas.microsoft.com/office/drawing/2014/main" id="{A8CA0E34-8A10-A842-B668-29DECF37D3B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E51FE869-5CD3-2643-B61B-81412402B7B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0" name="Текст 34">
            <a:extLst>
              <a:ext uri="{FF2B5EF4-FFF2-40B4-BE49-F238E27FC236}">
                <a16:creationId xmlns:a16="http://schemas.microsoft.com/office/drawing/2014/main" id="{41B6C28E-C27C-E540-9FC3-68797F0F37B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999C1330-4D5D-1C47-ACEE-9517C4FCB7F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0012" y="3864033"/>
            <a:ext cx="5239525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308124FC-6D74-4744-83CB-B1D802B3344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0011" y="5058095"/>
            <a:ext cx="5239525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id="{FF81206D-5CD2-F94C-910E-935B5F260B4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78673" y="1773238"/>
            <a:ext cx="5239525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D269ED19-FCBA-C046-93F1-0E630222B8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8673" y="2967300"/>
            <a:ext cx="5239525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35137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фактоида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66C8302A-BF65-0F4D-9B62-9520B49215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45018" y="617220"/>
            <a:ext cx="2779200" cy="9243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1817%</a:t>
            </a:r>
          </a:p>
        </p:txBody>
      </p:sp>
      <p:sp>
        <p:nvSpPr>
          <p:cNvPr id="18" name="Текст 34">
            <a:extLst>
              <a:ext uri="{FF2B5EF4-FFF2-40B4-BE49-F238E27FC236}">
                <a16:creationId xmlns:a16="http://schemas.microsoft.com/office/drawing/2014/main" id="{87F1DCF1-F07D-CA41-9067-50A97E91C1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45017" y="1620441"/>
            <a:ext cx="2779200" cy="49859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4457AEB8-8272-6341-9E94-51663A50DD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8" y="2680786"/>
            <a:ext cx="2779200" cy="9243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1417%</a:t>
            </a:r>
          </a:p>
        </p:txBody>
      </p:sp>
      <p:sp>
        <p:nvSpPr>
          <p:cNvPr id="20" name="Текст 34">
            <a:extLst>
              <a:ext uri="{FF2B5EF4-FFF2-40B4-BE49-F238E27FC236}">
                <a16:creationId xmlns:a16="http://schemas.microsoft.com/office/drawing/2014/main" id="{E1BAAD02-4AA3-904C-8576-4CD382C4053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45017" y="3684008"/>
            <a:ext cx="2779200" cy="4985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CF677041-6CDF-624E-A657-517EB8DEADF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24464" y="617220"/>
            <a:ext cx="2779200" cy="9243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898%</a:t>
            </a:r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14B49514-DF4C-E24E-92C6-03A177997EC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24463" y="1620442"/>
            <a:ext cx="2779200" cy="4985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257586B4-BDF0-2347-9674-C4578BF7129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24465" y="2680786"/>
            <a:ext cx="2779200" cy="9243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698%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E25C2558-241E-2C49-9CEF-5C16B7CEF7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24463" y="3684008"/>
            <a:ext cx="2779200" cy="4985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2" name="Текст 34">
            <a:extLst>
              <a:ext uri="{FF2B5EF4-FFF2-40B4-BE49-F238E27FC236}">
                <a16:creationId xmlns:a16="http://schemas.microsoft.com/office/drawing/2014/main" id="{A49FD218-5350-2B4E-86CE-B6A63EEF2D6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8348" y="2495796"/>
            <a:ext cx="3384000" cy="1110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lvl="1"/>
            <a:r>
              <a:rPr lang="ru-RU" dirty="0"/>
              <a:t>Уровень 2</a:t>
            </a:r>
          </a:p>
        </p:txBody>
      </p:sp>
      <p:sp>
        <p:nvSpPr>
          <p:cNvPr id="14" name="Нижний колонтитул 2">
            <a:extLst>
              <a:ext uri="{FF2B5EF4-FFF2-40B4-BE49-F238E27FC236}">
                <a16:creationId xmlns:a16="http://schemas.microsoft.com/office/drawing/2014/main" id="{A22F06EC-4FA5-3A40-AFD1-16BC393192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22F6104A-53A0-B043-9BB6-35D53B38E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3366029" cy="1601871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42810753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34">
            <a:extLst>
              <a:ext uri="{FF2B5EF4-FFF2-40B4-BE49-F238E27FC236}">
                <a16:creationId xmlns:a16="http://schemas.microsoft.com/office/drawing/2014/main" id="{8A270FA7-C498-CB4A-B93B-68BF44D6B3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</p:spPr>
        <p:txBody>
          <a:bodyPr lIns="0" bIns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Добавьте подзаголовок — раскройте детали вашей темы</a:t>
            </a:r>
          </a:p>
        </p:txBody>
      </p:sp>
      <p:sp>
        <p:nvSpPr>
          <p:cNvPr id="9" name="Заголовок 7">
            <a:extLst>
              <a:ext uri="{FF2B5EF4-FFF2-40B4-BE49-F238E27FC236}">
                <a16:creationId xmlns:a16="http://schemas.microsoft.com/office/drawing/2014/main" id="{083D9462-612F-9C48-836D-B9594353DA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tx2"/>
                </a:solidFill>
              </a:defRPr>
            </a:lvl1pPr>
          </a:lstStyle>
          <a:p>
            <a:r>
              <a:rPr lang="ru-RU" dirty="0"/>
              <a:t>Напишите тему презентации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92B0094-7374-1447-B4A0-C505DF3D9AB6}"/>
              </a:ext>
            </a:extLst>
          </p:cNvPr>
          <p:cNvGrpSpPr/>
          <p:nvPr userDrawn="1"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id="{E15419FB-D116-AD4D-9B8F-5D08744243D2}"/>
                </a:ext>
              </a:extLst>
            </p:cNvPr>
            <p:cNvGrpSpPr/>
            <p:nvPr userDrawn="1"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5" name="Полилиния 14">
                <a:extLst>
                  <a:ext uri="{FF2B5EF4-FFF2-40B4-BE49-F238E27FC236}">
                    <a16:creationId xmlns:a16="http://schemas.microsoft.com/office/drawing/2014/main" id="{2E74D8B9-67DA-1642-BF65-FFF7ED4C3CED}"/>
                  </a:ext>
                </a:extLst>
              </p:cNvPr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>
                  <a:gd name="connsiteX0" fmla="*/ 0 w 952500"/>
                  <a:gd name="connsiteY0" fmla="*/ 457200 h 952500"/>
                  <a:gd name="connsiteX1" fmla="*/ 66955 w 952500"/>
                  <a:gd name="connsiteY1" fmla="*/ 66955 h 952500"/>
                  <a:gd name="connsiteX2" fmla="*/ 457200 w 952500"/>
                  <a:gd name="connsiteY2" fmla="*/ 0 h 952500"/>
                  <a:gd name="connsiteX3" fmla="*/ 495300 w 952500"/>
                  <a:gd name="connsiteY3" fmla="*/ 0 h 952500"/>
                  <a:gd name="connsiteX4" fmla="*/ 885545 w 952500"/>
                  <a:gd name="connsiteY4" fmla="*/ 66955 h 952500"/>
                  <a:gd name="connsiteX5" fmla="*/ 952500 w 952500"/>
                  <a:gd name="connsiteY5" fmla="*/ 457200 h 952500"/>
                  <a:gd name="connsiteX6" fmla="*/ 952500 w 952500"/>
                  <a:gd name="connsiteY6" fmla="*/ 495300 h 952500"/>
                  <a:gd name="connsiteX7" fmla="*/ 885545 w 952500"/>
                  <a:gd name="connsiteY7" fmla="*/ 885545 h 952500"/>
                  <a:gd name="connsiteX8" fmla="*/ 495300 w 952500"/>
                  <a:gd name="connsiteY8" fmla="*/ 952500 h 952500"/>
                  <a:gd name="connsiteX9" fmla="*/ 457200 w 952500"/>
                  <a:gd name="connsiteY9" fmla="*/ 952500 h 952500"/>
                  <a:gd name="connsiteX10" fmla="*/ 66955 w 952500"/>
                  <a:gd name="connsiteY10" fmla="*/ 885545 h 952500"/>
                  <a:gd name="connsiteX11" fmla="*/ 0 w 952500"/>
                  <a:gd name="connsiteY11" fmla="*/ 495300 h 952500"/>
                  <a:gd name="connsiteX12" fmla="*/ 0 w 952500"/>
                  <a:gd name="connsiteY12" fmla="*/ 457200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0" h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 15">
                <a:extLst>
                  <a:ext uri="{FF2B5EF4-FFF2-40B4-BE49-F238E27FC236}">
                    <a16:creationId xmlns:a16="http://schemas.microsoft.com/office/drawing/2014/main" id="{570352A4-8702-1D40-A3E1-43DE38CDDD2F}"/>
                  </a:ext>
                </a:extLst>
              </p:cNvPr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>
                  <a:gd name="connsiteX0" fmla="*/ 346075 w 635397"/>
                  <a:gd name="connsiteY0" fmla="*/ 396478 h 396478"/>
                  <a:gd name="connsiteX1" fmla="*/ 0 w 635397"/>
                  <a:gd name="connsiteY1" fmla="*/ 0 h 396478"/>
                  <a:gd name="connsiteX2" fmla="*/ 108744 w 635397"/>
                  <a:gd name="connsiteY2" fmla="*/ 0 h 396478"/>
                  <a:gd name="connsiteX3" fmla="*/ 255982 w 635397"/>
                  <a:gd name="connsiteY3" fmla="*/ 274637 h 396478"/>
                  <a:gd name="connsiteX4" fmla="*/ 255982 w 635397"/>
                  <a:gd name="connsiteY4" fmla="*/ 0 h 396478"/>
                  <a:gd name="connsiteX5" fmla="*/ 358380 w 635397"/>
                  <a:gd name="connsiteY5" fmla="*/ 0 h 396478"/>
                  <a:gd name="connsiteX6" fmla="*/ 358380 w 635397"/>
                  <a:gd name="connsiteY6" fmla="*/ 156764 h 396478"/>
                  <a:gd name="connsiteX7" fmla="*/ 509185 w 635397"/>
                  <a:gd name="connsiteY7" fmla="*/ 0 h 396478"/>
                  <a:gd name="connsiteX8" fmla="*/ 611581 w 635397"/>
                  <a:gd name="connsiteY8" fmla="*/ 0 h 396478"/>
                  <a:gd name="connsiteX9" fmla="*/ 472278 w 635397"/>
                  <a:gd name="connsiteY9" fmla="*/ 197643 h 396478"/>
                  <a:gd name="connsiteX10" fmla="*/ 635398 w 635397"/>
                  <a:gd name="connsiteY10" fmla="*/ 396478 h 396478"/>
                  <a:gd name="connsiteX11" fmla="*/ 522682 w 635397"/>
                  <a:gd name="connsiteY11" fmla="*/ 396478 h 396478"/>
                  <a:gd name="connsiteX12" fmla="*/ 358380 w 635397"/>
                  <a:gd name="connsiteY12" fmla="*/ 254793 h 396478"/>
                  <a:gd name="connsiteX13" fmla="*/ 358380 w 635397"/>
                  <a:gd name="connsiteY13" fmla="*/ 396478 h 396478"/>
                  <a:gd name="connsiteX14" fmla="*/ 346075 w 635397"/>
                  <a:gd name="connsiteY14" fmla="*/ 396478 h 39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35397" h="396478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C370193D-2A48-1744-80F5-A54BE6F7A224}"/>
                </a:ext>
              </a:extLst>
            </p:cNvPr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>
                <a:gd name="connsiteX0" fmla="*/ 145891 w 861139"/>
                <a:gd name="connsiteY0" fmla="*/ 17950 h 540569"/>
                <a:gd name="connsiteX1" fmla="*/ 142940 w 861139"/>
                <a:gd name="connsiteY1" fmla="*/ 4425 h 540569"/>
                <a:gd name="connsiteX2" fmla="*/ 140181 w 861139"/>
                <a:gd name="connsiteY2" fmla="*/ 1853 h 540569"/>
                <a:gd name="connsiteX3" fmla="*/ 126857 w 861139"/>
                <a:gd name="connsiteY3" fmla="*/ 234 h 540569"/>
                <a:gd name="connsiteX4" fmla="*/ 17126 w 861139"/>
                <a:gd name="connsiteY4" fmla="*/ 233 h 540569"/>
                <a:gd name="connsiteX5" fmla="*/ 3612 w 861139"/>
                <a:gd name="connsiteY5" fmla="*/ 2043 h 540569"/>
                <a:gd name="connsiteX6" fmla="*/ 1043 w 861139"/>
                <a:gd name="connsiteY6" fmla="*/ 4901 h 540569"/>
                <a:gd name="connsiteX7" fmla="*/ 1043 w 861139"/>
                <a:gd name="connsiteY7" fmla="*/ 18807 h 540569"/>
                <a:gd name="connsiteX8" fmla="*/ 473369 w 861139"/>
                <a:gd name="connsiteY8" fmla="*/ 540015 h 540569"/>
                <a:gd name="connsiteX9" fmla="*/ 485741 w 861139"/>
                <a:gd name="connsiteY9" fmla="*/ 538396 h 540569"/>
                <a:gd name="connsiteX10" fmla="*/ 488216 w 861139"/>
                <a:gd name="connsiteY10" fmla="*/ 535919 h 540569"/>
                <a:gd name="connsiteX11" fmla="*/ 489929 w 861139"/>
                <a:gd name="connsiteY11" fmla="*/ 523442 h 540569"/>
                <a:gd name="connsiteX12" fmla="*/ 489929 w 861139"/>
                <a:gd name="connsiteY12" fmla="*/ 346086 h 540569"/>
                <a:gd name="connsiteX13" fmla="*/ 708819 w 861139"/>
                <a:gd name="connsiteY13" fmla="*/ 526109 h 540569"/>
                <a:gd name="connsiteX14" fmla="*/ 714053 w 861139"/>
                <a:gd name="connsiteY14" fmla="*/ 537444 h 540569"/>
                <a:gd name="connsiteX15" fmla="*/ 716623 w 861139"/>
                <a:gd name="connsiteY15" fmla="*/ 539253 h 540569"/>
                <a:gd name="connsiteX16" fmla="*/ 728329 w 861139"/>
                <a:gd name="connsiteY16" fmla="*/ 540396 h 540569"/>
                <a:gd name="connsiteX17" fmla="*/ 842532 w 861139"/>
                <a:gd name="connsiteY17" fmla="*/ 540396 h 540569"/>
                <a:gd name="connsiteX18" fmla="*/ 858140 w 861139"/>
                <a:gd name="connsiteY18" fmla="*/ 538110 h 540569"/>
                <a:gd name="connsiteX19" fmla="*/ 860615 w 861139"/>
                <a:gd name="connsiteY19" fmla="*/ 534681 h 540569"/>
                <a:gd name="connsiteX20" fmla="*/ 858045 w 861139"/>
                <a:gd name="connsiteY20" fmla="*/ 519346 h 540569"/>
                <a:gd name="connsiteX21" fmla="*/ 646007 w 861139"/>
                <a:gd name="connsiteY21" fmla="*/ 270458 h 540569"/>
                <a:gd name="connsiteX22" fmla="*/ 835395 w 861139"/>
                <a:gd name="connsiteY22" fmla="*/ 20617 h 540569"/>
                <a:gd name="connsiteX23" fmla="*/ 837013 w 861139"/>
                <a:gd name="connsiteY23" fmla="*/ 6044 h 540569"/>
                <a:gd name="connsiteX24" fmla="*/ 834538 w 861139"/>
                <a:gd name="connsiteY24" fmla="*/ 2805 h 540569"/>
                <a:gd name="connsiteX25" fmla="*/ 819692 w 861139"/>
                <a:gd name="connsiteY25" fmla="*/ 614 h 540569"/>
                <a:gd name="connsiteX26" fmla="*/ 708153 w 861139"/>
                <a:gd name="connsiteY26" fmla="*/ 614 h 540569"/>
                <a:gd name="connsiteX27" fmla="*/ 695876 w 861139"/>
                <a:gd name="connsiteY27" fmla="*/ 1948 h 540569"/>
                <a:gd name="connsiteX28" fmla="*/ 693116 w 861139"/>
                <a:gd name="connsiteY28" fmla="*/ 4043 h 540569"/>
                <a:gd name="connsiteX29" fmla="*/ 688643 w 861139"/>
                <a:gd name="connsiteY29" fmla="*/ 16521 h 540569"/>
                <a:gd name="connsiteX30" fmla="*/ 489643 w 861139"/>
                <a:gd name="connsiteY30" fmla="*/ 213784 h 540569"/>
                <a:gd name="connsiteX31" fmla="*/ 489643 w 861139"/>
                <a:gd name="connsiteY31" fmla="*/ 19569 h 540569"/>
                <a:gd name="connsiteX32" fmla="*/ 487740 w 861139"/>
                <a:gd name="connsiteY32" fmla="*/ 5282 h 540569"/>
                <a:gd name="connsiteX33" fmla="*/ 484885 w 861139"/>
                <a:gd name="connsiteY33" fmla="*/ 2424 h 540569"/>
                <a:gd name="connsiteX34" fmla="*/ 470609 w 861139"/>
                <a:gd name="connsiteY34" fmla="*/ 614 h 540569"/>
                <a:gd name="connsiteX35" fmla="*/ 368302 w 861139"/>
                <a:gd name="connsiteY35" fmla="*/ 614 h 540569"/>
                <a:gd name="connsiteX36" fmla="*/ 354122 w 861139"/>
                <a:gd name="connsiteY36" fmla="*/ 2424 h 540569"/>
                <a:gd name="connsiteX37" fmla="*/ 351267 w 861139"/>
                <a:gd name="connsiteY37" fmla="*/ 5282 h 540569"/>
                <a:gd name="connsiteX38" fmla="*/ 349363 w 861139"/>
                <a:gd name="connsiteY38" fmla="*/ 19569 h 540569"/>
                <a:gd name="connsiteX39" fmla="*/ 349363 w 861139"/>
                <a:gd name="connsiteY39" fmla="*/ 375804 h 540569"/>
                <a:gd name="connsiteX40" fmla="*/ 145891 w 861139"/>
                <a:gd name="connsiteY40" fmla="*/ 17950 h 54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61139" h="54056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bg1"/>
            </a:solidFill>
            <a:ln w="95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618750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фактоид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екст 4">
            <a:extLst>
              <a:ext uri="{FF2B5EF4-FFF2-40B4-BE49-F238E27FC236}">
                <a16:creationId xmlns:a16="http://schemas.microsoft.com/office/drawing/2014/main" id="{00831EC7-EA82-FD41-A9E0-A22A0E0153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45020" y="617220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1817%</a:t>
            </a:r>
          </a:p>
        </p:txBody>
      </p:sp>
      <p:sp>
        <p:nvSpPr>
          <p:cNvPr id="26" name="Текст 34">
            <a:extLst>
              <a:ext uri="{FF2B5EF4-FFF2-40B4-BE49-F238E27FC236}">
                <a16:creationId xmlns:a16="http://schemas.microsoft.com/office/drawing/2014/main" id="{E705B6C0-4359-034E-80DE-E3A2B83720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45020" y="1452769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CCBD9900-17CC-E646-B050-F04823142E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75766" y="617220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196%</a:t>
            </a:r>
          </a:p>
        </p:txBody>
      </p:sp>
      <p:sp>
        <p:nvSpPr>
          <p:cNvPr id="28" name="Текст 34">
            <a:extLst>
              <a:ext uri="{FF2B5EF4-FFF2-40B4-BE49-F238E27FC236}">
                <a16:creationId xmlns:a16="http://schemas.microsoft.com/office/drawing/2014/main" id="{B4E7C76A-A9B0-7143-96AA-177476A1F3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75766" y="1452769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B4C54B2F-AB0D-B04C-8C8A-757F8656AB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45020" y="2293322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1811%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2BC3E87B-2691-A24F-A916-280AD4B1037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345020" y="3128871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B3CA084A-762B-9B46-8B94-1927D613E63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766" y="2293322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119%</a:t>
            </a:r>
          </a:p>
        </p:txBody>
      </p:sp>
      <p:sp>
        <p:nvSpPr>
          <p:cNvPr id="32" name="Текст 34">
            <a:extLst>
              <a:ext uri="{FF2B5EF4-FFF2-40B4-BE49-F238E27FC236}">
                <a16:creationId xmlns:a16="http://schemas.microsoft.com/office/drawing/2014/main" id="{B18B253A-C2DB-2349-909E-9DB4EE5513D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766" y="3128872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DAADEFB6-10C9-1847-9389-F07457C019C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345020" y="3971489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1412%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0CDAD404-030A-934A-8851-B3C6383A0BE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45020" y="4807039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A223E09C-B85C-654E-95F0-69EDC2B290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75766" y="3971489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135%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95021F1D-C872-E641-951C-AEABDAD5D3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75766" y="4807039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6" name="Текст 34">
            <a:extLst>
              <a:ext uri="{FF2B5EF4-FFF2-40B4-BE49-F238E27FC236}">
                <a16:creationId xmlns:a16="http://schemas.microsoft.com/office/drawing/2014/main" id="{04E00712-D90A-3A4F-82CA-46794E17AF9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1513" y="2496201"/>
            <a:ext cx="3384000" cy="1110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lvl="1"/>
            <a:r>
              <a:rPr lang="ru-RU" dirty="0"/>
              <a:t>Уровень 2</a:t>
            </a: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9D9DB7F6-938F-9749-B6D5-9F240B61A9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3366029" cy="1601172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21" name="Нижний колонтитул 2">
            <a:extLst>
              <a:ext uri="{FF2B5EF4-FFF2-40B4-BE49-F238E27FC236}">
                <a16:creationId xmlns:a16="http://schemas.microsoft.com/office/drawing/2014/main" id="{3B5EDCCD-9349-5E42-89F0-F5A1AE5D12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3957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фактоид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4">
            <a:extLst>
              <a:ext uri="{FF2B5EF4-FFF2-40B4-BE49-F238E27FC236}">
                <a16:creationId xmlns:a16="http://schemas.microsoft.com/office/drawing/2014/main" id="{F7C4007B-40AC-1540-83F9-30A6118277D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42973" y="621775"/>
            <a:ext cx="1764000" cy="8064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21" name="Текст 34">
            <a:extLst>
              <a:ext uri="{FF2B5EF4-FFF2-40B4-BE49-F238E27FC236}">
                <a16:creationId xmlns:a16="http://schemas.microsoft.com/office/drawing/2014/main" id="{C27B8AE7-54C9-234E-BAE9-0EFF0EC468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42973" y="143976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1D622398-9BDF-CE47-A04B-4DB3D5B350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95993" y="621775"/>
            <a:ext cx="1764000" cy="8064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id="{13D9284D-37D3-C648-9A7F-042D63906E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95993" y="143976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3EC23FA8-1F2B-BE43-A0CD-F5F53EDB401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45338" y="621775"/>
            <a:ext cx="1764000" cy="8064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25" name="Текст 34">
            <a:extLst>
              <a:ext uri="{FF2B5EF4-FFF2-40B4-BE49-F238E27FC236}">
                <a16:creationId xmlns:a16="http://schemas.microsoft.com/office/drawing/2014/main" id="{0F95475C-D35E-2E43-8C4D-C152B9F39B4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45338" y="143976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526E1EC0-5595-DE45-B19D-FD4A0774E9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342973" y="2524164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39" name="Текст 34">
            <a:extLst>
              <a:ext uri="{FF2B5EF4-FFF2-40B4-BE49-F238E27FC236}">
                <a16:creationId xmlns:a16="http://schemas.microsoft.com/office/drawing/2014/main" id="{24FA1F76-56BB-524E-8B52-CB0542379B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42973" y="333580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47B63853-5B25-9745-9967-BF249BF6A88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99668" y="2524164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:a16="http://schemas.microsoft.com/office/drawing/2014/main" id="{E07865DA-C45F-424D-9846-0143E1BDAA7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99668" y="333580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FC8E81BF-5327-5E4A-A8E7-E0A8B6C1FEB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52688" y="2524164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3" name="Текст 34">
            <a:extLst>
              <a:ext uri="{FF2B5EF4-FFF2-40B4-BE49-F238E27FC236}">
                <a16:creationId xmlns:a16="http://schemas.microsoft.com/office/drawing/2014/main" id="{BF75EB22-B195-874B-87C8-6277CE8CC1C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452688" y="333580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5D302B44-7A78-414C-931E-D858FFF88C2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42973" y="4348797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5" name="Текст 34">
            <a:extLst>
              <a:ext uri="{FF2B5EF4-FFF2-40B4-BE49-F238E27FC236}">
                <a16:creationId xmlns:a16="http://schemas.microsoft.com/office/drawing/2014/main" id="{D70533C3-E41E-4646-B1C6-CCAEC1E5DA5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342973" y="5157265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6" name="Текст 4">
            <a:extLst>
              <a:ext uri="{FF2B5EF4-FFF2-40B4-BE49-F238E27FC236}">
                <a16:creationId xmlns:a16="http://schemas.microsoft.com/office/drawing/2014/main" id="{FF9CB53E-DCF1-3043-B0BF-067932E1268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95993" y="4348797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7" name="Текст 34">
            <a:extLst>
              <a:ext uri="{FF2B5EF4-FFF2-40B4-BE49-F238E27FC236}">
                <a16:creationId xmlns:a16="http://schemas.microsoft.com/office/drawing/2014/main" id="{F3B3C7F7-CD50-0345-B335-68D8AC6A3A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95993" y="5157265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8" name="Текст 4">
            <a:extLst>
              <a:ext uri="{FF2B5EF4-FFF2-40B4-BE49-F238E27FC236}">
                <a16:creationId xmlns:a16="http://schemas.microsoft.com/office/drawing/2014/main" id="{3E773229-A9A5-984A-AF65-8228095701D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445338" y="4348797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9" name="Текст 34">
            <a:extLst>
              <a:ext uri="{FF2B5EF4-FFF2-40B4-BE49-F238E27FC236}">
                <a16:creationId xmlns:a16="http://schemas.microsoft.com/office/drawing/2014/main" id="{5761D7E3-E47A-D84E-8EC2-47EB98A99FF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45338" y="5157265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FADED89C-B30C-474F-9963-33B23617261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71513" y="2487267"/>
            <a:ext cx="3384000" cy="1110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lvl="1"/>
            <a:r>
              <a:rPr lang="ru-RU" dirty="0"/>
              <a:t>Уровень 2</a:t>
            </a:r>
          </a:p>
        </p:txBody>
      </p: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719B10F6-AC59-6D43-AFFA-CBDD12D094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3366029" cy="1601172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30" name="Нижний колонтитул 2">
            <a:extLst>
              <a:ext uri="{FF2B5EF4-FFF2-40B4-BE49-F238E27FC236}">
                <a16:creationId xmlns:a16="http://schemas.microsoft.com/office/drawing/2014/main" id="{6004F66E-69A1-984B-B186-DF7D3DB86D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7018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фактоид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Текст 4">
            <a:extLst>
              <a:ext uri="{FF2B5EF4-FFF2-40B4-BE49-F238E27FC236}">
                <a16:creationId xmlns:a16="http://schemas.microsoft.com/office/drawing/2014/main" id="{8CDA6E9D-D9FE-6440-B66F-B9CA59326A8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1513" y="2052229"/>
            <a:ext cx="2575861" cy="76041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1817%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FE29BD04-EB1C-FA40-94AA-1B4AFCEB28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1513" y="2947811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6E75009D-A8F7-1C44-A515-609AE4B2D62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33450" y="2052229"/>
            <a:ext cx="2575861" cy="76041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898%</a:t>
            </a:r>
          </a:p>
        </p:txBody>
      </p:sp>
      <p:sp>
        <p:nvSpPr>
          <p:cNvPr id="31" name="Текст 34">
            <a:extLst>
              <a:ext uri="{FF2B5EF4-FFF2-40B4-BE49-F238E27FC236}">
                <a16:creationId xmlns:a16="http://schemas.microsoft.com/office/drawing/2014/main" id="{21D10D7E-E911-4C44-9BCF-3E4A0D5A61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33450" y="2947811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DF029F45-879C-FF4A-8017-AE7377D4805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95388" y="2052229"/>
            <a:ext cx="2575861" cy="76041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1431%</a:t>
            </a:r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DB228E60-38E7-654A-84CC-EBFEF83E1D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95388" y="2947811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36F11711-DBC8-2247-9A38-4F5A190AB3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57326" y="2052229"/>
            <a:ext cx="2575861" cy="76041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479%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16FD6355-F454-2F4D-8268-578D2E7F8C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57326" y="2947811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8970462A-D5A2-9C42-B351-A822FC8BA14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1513" y="4142061"/>
            <a:ext cx="2575861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1817%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:a16="http://schemas.microsoft.com/office/drawing/2014/main" id="{6955A764-C93D-B340-8522-00D99B01C32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1513" y="5031926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51" name="Текст 4">
            <a:extLst>
              <a:ext uri="{FF2B5EF4-FFF2-40B4-BE49-F238E27FC236}">
                <a16:creationId xmlns:a16="http://schemas.microsoft.com/office/drawing/2014/main" id="{3B6F0302-CC80-2440-8C53-216CE749CF2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33450" y="4142061"/>
            <a:ext cx="2575861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898%</a:t>
            </a:r>
          </a:p>
        </p:txBody>
      </p:sp>
      <p:sp>
        <p:nvSpPr>
          <p:cNvPr id="52" name="Текст 34">
            <a:extLst>
              <a:ext uri="{FF2B5EF4-FFF2-40B4-BE49-F238E27FC236}">
                <a16:creationId xmlns:a16="http://schemas.microsoft.com/office/drawing/2014/main" id="{BEF6B95A-23EF-3B4F-B6D7-F144CE38576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3450" y="5031926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53" name="Текст 4">
            <a:extLst>
              <a:ext uri="{FF2B5EF4-FFF2-40B4-BE49-F238E27FC236}">
                <a16:creationId xmlns:a16="http://schemas.microsoft.com/office/drawing/2014/main" id="{0D6EDB34-E0E2-FD49-A17E-141D03EDE5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95388" y="4142061"/>
            <a:ext cx="2575861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413%</a:t>
            </a:r>
          </a:p>
        </p:txBody>
      </p:sp>
      <p:sp>
        <p:nvSpPr>
          <p:cNvPr id="54" name="Текст 34">
            <a:extLst>
              <a:ext uri="{FF2B5EF4-FFF2-40B4-BE49-F238E27FC236}">
                <a16:creationId xmlns:a16="http://schemas.microsoft.com/office/drawing/2014/main" id="{841A889F-3944-AF4B-8D31-72E5B5402AD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95388" y="5031926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55" name="Текст 4">
            <a:extLst>
              <a:ext uri="{FF2B5EF4-FFF2-40B4-BE49-F238E27FC236}">
                <a16:creationId xmlns:a16="http://schemas.microsoft.com/office/drawing/2014/main" id="{B82E010C-AB8A-E54A-81F5-F69442D5126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57326" y="4142061"/>
            <a:ext cx="2575861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379%</a:t>
            </a:r>
          </a:p>
        </p:txBody>
      </p:sp>
      <p:sp>
        <p:nvSpPr>
          <p:cNvPr id="56" name="Текст 34">
            <a:extLst>
              <a:ext uri="{FF2B5EF4-FFF2-40B4-BE49-F238E27FC236}">
                <a16:creationId xmlns:a16="http://schemas.microsoft.com/office/drawing/2014/main" id="{71EC8D80-9DDF-EC4E-B15A-A5681C7E03B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57326" y="5031926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0" name="Нижний колонтитул 2">
            <a:extLst>
              <a:ext uri="{FF2B5EF4-FFF2-40B4-BE49-F238E27FC236}">
                <a16:creationId xmlns:a16="http://schemas.microsoft.com/office/drawing/2014/main" id="{16461753-2BB8-6C4B-A147-F16A769B0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AA45DE1E-3882-C345-89BF-8E02B93DC6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10868554" cy="628404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2099594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телефона (android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FDEF092-3208-1845-8672-6D8B3EC712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628440" y="692150"/>
            <a:ext cx="2655710" cy="5508625"/>
          </a:xfrm>
          <a:prstGeom prst="rect">
            <a:avLst/>
          </a:prstGeom>
        </p:spPr>
      </p:pic>
      <p:sp>
        <p:nvSpPr>
          <p:cNvPr id="12" name="Рисунок 4">
            <a:extLst>
              <a:ext uri="{FF2B5EF4-FFF2-40B4-BE49-F238E27FC236}">
                <a16:creationId xmlns:a16="http://schemas.microsoft.com/office/drawing/2014/main" id="{757510CD-0194-C14E-8EFE-FDF2631E143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67579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sp>
        <p:nvSpPr>
          <p:cNvPr id="8" name="Нижний колонтитул 2">
            <a:extLst>
              <a:ext uri="{FF2B5EF4-FFF2-40B4-BE49-F238E27FC236}">
                <a16:creationId xmlns:a16="http://schemas.microsoft.com/office/drawing/2014/main" id="{D756DDF1-4B12-7D4E-9CB4-D738F4BD4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62393238-E6A9-0541-A387-832EB57F0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541866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4" name="Заголовок 2">
            <a:extLst>
              <a:ext uri="{FF2B5EF4-FFF2-40B4-BE49-F238E27FC236}">
                <a16:creationId xmlns:a16="http://schemas.microsoft.com/office/drawing/2014/main" id="{8881D350-7885-2A49-83AD-C0BF93F7AF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1866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7920844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мокапа телефона (1 androi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Текст 2">
            <a:extLst>
              <a:ext uri="{FF2B5EF4-FFF2-40B4-BE49-F238E27FC236}">
                <a16:creationId xmlns:a16="http://schemas.microsoft.com/office/drawing/2014/main" id="{5F34DC6A-5E54-8041-A28E-AD14B39696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466301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4763BBA6-94D1-BA4A-8D1A-02CA73327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BD5597EB-DC69-7841-9325-8D5C7BAC0D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B42AFD9-B0D9-9F48-9FBE-7A2303A39F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918754" y="692150"/>
            <a:ext cx="2655710" cy="550862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Рисунок 4">
            <a:extLst>
              <a:ext uri="{FF2B5EF4-FFF2-40B4-BE49-F238E27FC236}">
                <a16:creationId xmlns:a16="http://schemas.microsoft.com/office/drawing/2014/main" id="{3E9B0076-EFDA-004B-AE0F-75BF994E6C6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057893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4B7B02B-1E96-5149-825E-C49AE46DE6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04129" y="692150"/>
            <a:ext cx="2655710" cy="5508625"/>
          </a:xfrm>
          <a:prstGeom prst="rect">
            <a:avLst/>
          </a:prstGeom>
        </p:spPr>
      </p:pic>
      <p:sp>
        <p:nvSpPr>
          <p:cNvPr id="17" name="Рисунок 4">
            <a:extLst>
              <a:ext uri="{FF2B5EF4-FFF2-40B4-BE49-F238E27FC236}">
                <a16:creationId xmlns:a16="http://schemas.microsoft.com/office/drawing/2014/main" id="{F1EAE615-B5DF-A642-9084-B217F83527D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43268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</p:spTree>
    <p:extLst>
      <p:ext uri="{BB962C8B-B14F-4D97-AF65-F5344CB8AC3E}">
        <p14:creationId xmlns:p14="http://schemas.microsoft.com/office/powerpoint/2010/main" val="16785146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мокапа телефона (2 android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CA4D7B14-F07A-8745-A80C-B6344E6A1E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4767EC2C-75C2-7347-9269-15663A9AEA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0065" y="2055970"/>
            <a:ext cx="466301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62CB7219-B555-C046-81F5-371C3ECB0B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5885" y="692150"/>
            <a:ext cx="466301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6DE7E97-3B57-444E-9DDA-AF8AF96681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330574" y="692150"/>
            <a:ext cx="2655710" cy="5508625"/>
          </a:xfrm>
          <a:prstGeom prst="rect">
            <a:avLst/>
          </a:prstGeom>
        </p:spPr>
      </p:pic>
      <p:sp>
        <p:nvSpPr>
          <p:cNvPr id="14" name="Рисунок 4">
            <a:extLst>
              <a:ext uri="{FF2B5EF4-FFF2-40B4-BE49-F238E27FC236}">
                <a16:creationId xmlns:a16="http://schemas.microsoft.com/office/drawing/2014/main" id="{FE8A75EB-5F8C-F34F-8FDF-8B604603E13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469713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FAD8655-6F4D-C343-B68C-2CB526C9A9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15949" y="692150"/>
            <a:ext cx="2655710" cy="5508625"/>
          </a:xfrm>
          <a:prstGeom prst="rect">
            <a:avLst/>
          </a:prstGeom>
        </p:spPr>
      </p:pic>
      <p:sp>
        <p:nvSpPr>
          <p:cNvPr id="16" name="Рисунок 4">
            <a:extLst>
              <a:ext uri="{FF2B5EF4-FFF2-40B4-BE49-F238E27FC236}">
                <a16:creationId xmlns:a16="http://schemas.microsoft.com/office/drawing/2014/main" id="{60A6DD6F-577C-7843-AA3C-7C4D9C76B82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55088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</p:spTree>
    <p:extLst>
      <p:ext uri="{BB962C8B-B14F-4D97-AF65-F5344CB8AC3E}">
        <p14:creationId xmlns:p14="http://schemas.microsoft.com/office/powerpoint/2010/main" val="31542805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Увеличенный мокап телефона (android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7784317-4E14-9E45-BD90-3E44456DE9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71106" y="692150"/>
            <a:ext cx="3863416" cy="8013719"/>
          </a:xfrm>
          <a:prstGeom prst="rect">
            <a:avLst/>
          </a:prstGeom>
        </p:spPr>
      </p:pic>
      <p:sp>
        <p:nvSpPr>
          <p:cNvPr id="9" name="Рисунок 4">
            <a:extLst>
              <a:ext uri="{FF2B5EF4-FFF2-40B4-BE49-F238E27FC236}">
                <a16:creationId xmlns:a16="http://schemas.microsoft.com/office/drawing/2014/main" id="{7F8FAB28-A608-E943-968A-FAAF62A246D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74309" y="1170527"/>
            <a:ext cx="3457422" cy="7345452"/>
          </a:xfrm>
          <a:prstGeom prst="roundRect">
            <a:avLst>
              <a:gd name="adj" fmla="val 6986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sp>
        <p:nvSpPr>
          <p:cNvPr id="7" name="Нижний колонтитул 2">
            <a:extLst>
              <a:ext uri="{FF2B5EF4-FFF2-40B4-BE49-F238E27FC236}">
                <a16:creationId xmlns:a16="http://schemas.microsoft.com/office/drawing/2014/main" id="{E3305CDD-3491-3E45-90A5-B55EE3D0B4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39EF1891-D6D6-F04E-9AB5-5F34D54328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542448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0F160E23-EAD8-CF42-9487-65FA59B9E1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2448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36317803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телефон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67A204B5-5E37-484D-A82C-E52929F24C8E}"/>
              </a:ext>
            </a:extLst>
          </p:cNvPr>
          <p:cNvSpPr/>
          <p:nvPr userDrawn="1"/>
        </p:nvSpPr>
        <p:spPr>
          <a:xfrm>
            <a:off x="7915319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Рисунок 19">
            <a:extLst>
              <a:ext uri="{FF2B5EF4-FFF2-40B4-BE49-F238E27FC236}">
                <a16:creationId xmlns:a16="http://schemas.microsoft.com/office/drawing/2014/main" id="{8B7A6387-CF78-524F-B58D-37EA14224D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60331" y="795427"/>
            <a:ext cx="2428737" cy="5295377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21263 w 3165482"/>
              <a:gd name="connsiteY22" fmla="*/ 152558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5155 w 3165482"/>
              <a:gd name="connsiteY27" fmla="*/ 57154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44465 w 3165482"/>
              <a:gd name="connsiteY27" fmla="*/ 69481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770 h 6852648"/>
              <a:gd name="connsiteX1" fmla="*/ 2809744 w 3165482"/>
              <a:gd name="connsiteY1" fmla="*/ 4770 h 6852648"/>
              <a:gd name="connsiteX2" fmla="*/ 3002647 w 3165482"/>
              <a:gd name="connsiteY2" fmla="*/ 52262 h 6852648"/>
              <a:gd name="connsiteX3" fmla="*/ 3156698 w 3165482"/>
              <a:gd name="connsiteY3" fmla="*/ 274282 h 6852648"/>
              <a:gd name="connsiteX4" fmla="*/ 3165144 w 3165482"/>
              <a:gd name="connsiteY4" fmla="*/ 370952 h 6852648"/>
              <a:gd name="connsiteX5" fmla="*/ 3165144 w 3165482"/>
              <a:gd name="connsiteY5" fmla="*/ 6487985 h 6852648"/>
              <a:gd name="connsiteX6" fmla="*/ 3117172 w 3165482"/>
              <a:gd name="connsiteY6" fmla="*/ 6690435 h 6852648"/>
              <a:gd name="connsiteX7" fmla="*/ 2894709 w 3165482"/>
              <a:gd name="connsiteY7" fmla="*/ 6843791 h 6852648"/>
              <a:gd name="connsiteX8" fmla="*/ 2798427 w 3165482"/>
              <a:gd name="connsiteY8" fmla="*/ 6852648 h 6852648"/>
              <a:gd name="connsiteX9" fmla="*/ 365526 w 3165482"/>
              <a:gd name="connsiteY9" fmla="*/ 6852648 h 6852648"/>
              <a:gd name="connsiteX10" fmla="*/ 162826 w 3165482"/>
              <a:gd name="connsiteY10" fmla="*/ 6804904 h 6852648"/>
              <a:gd name="connsiteX11" fmla="*/ 8859 w 3165482"/>
              <a:gd name="connsiteY11" fmla="*/ 6581365 h 6852648"/>
              <a:gd name="connsiteX12" fmla="*/ 413 w 3165482"/>
              <a:gd name="connsiteY12" fmla="*/ 6483767 h 6852648"/>
              <a:gd name="connsiteX13" fmla="*/ 0 w 3165482"/>
              <a:gd name="connsiteY13" fmla="*/ 3494183 h 6852648"/>
              <a:gd name="connsiteX14" fmla="*/ 0 w 3165482"/>
              <a:gd name="connsiteY14" fmla="*/ 370009 h 6852648"/>
              <a:gd name="connsiteX15" fmla="*/ 10305 w 3165482"/>
              <a:gd name="connsiteY15" fmla="*/ 266596 h 6852648"/>
              <a:gd name="connsiteX16" fmla="*/ 47372 w 3165482"/>
              <a:gd name="connsiteY16" fmla="*/ 168502 h 6852648"/>
              <a:gd name="connsiteX17" fmla="*/ 270679 w 3165482"/>
              <a:gd name="connsiteY17" fmla="*/ 14049 h 6852648"/>
              <a:gd name="connsiteX18" fmla="*/ 365526 w 3165482"/>
              <a:gd name="connsiteY18" fmla="*/ 5614 h 6852648"/>
              <a:gd name="connsiteX19" fmla="*/ 632751 w 3165482"/>
              <a:gd name="connsiteY19" fmla="*/ 4855 h 6852648"/>
              <a:gd name="connsiteX20" fmla="*/ 725063 w 3165482"/>
              <a:gd name="connsiteY20" fmla="*/ 69253 h 6852648"/>
              <a:gd name="connsiteX21" fmla="*/ 750230 w 3165482"/>
              <a:gd name="connsiteY21" fmla="*/ 197839 h 6852648"/>
              <a:gd name="connsiteX22" fmla="*/ 866025 w 3165482"/>
              <a:gd name="connsiteY22" fmla="*/ 254965 h 6852648"/>
              <a:gd name="connsiteX23" fmla="*/ 916700 w 3165482"/>
              <a:gd name="connsiteY23" fmla="*/ 257664 h 6852648"/>
              <a:gd name="connsiteX24" fmla="*/ 2265327 w 3165482"/>
              <a:gd name="connsiteY24" fmla="*/ 257664 h 6852648"/>
              <a:gd name="connsiteX25" fmla="*/ 2405612 w 3165482"/>
              <a:gd name="connsiteY25" fmla="*/ 209920 h 6852648"/>
              <a:gd name="connsiteX26" fmla="*/ 2444465 w 3165482"/>
              <a:gd name="connsiteY26" fmla="*/ 69566 h 6852648"/>
              <a:gd name="connsiteX27" fmla="*/ 2515830 w 3165482"/>
              <a:gd name="connsiteY27" fmla="*/ 5192 h 6852648"/>
              <a:gd name="connsiteX28" fmla="*/ 2528499 w 3165482"/>
              <a:gd name="connsiteY28" fmla="*/ 4770 h 685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65482" h="6852648">
                <a:moveTo>
                  <a:pt x="2528499" y="4770"/>
                </a:moveTo>
                <a:lnTo>
                  <a:pt x="2809744" y="4770"/>
                </a:lnTo>
                <a:cubicBezTo>
                  <a:pt x="2877076" y="3670"/>
                  <a:pt x="2943541" y="20033"/>
                  <a:pt x="3002647" y="52262"/>
                </a:cubicBezTo>
                <a:cubicBezTo>
                  <a:pt x="3089639" y="101356"/>
                  <a:pt x="3137780" y="178118"/>
                  <a:pt x="3156698" y="274282"/>
                </a:cubicBezTo>
                <a:cubicBezTo>
                  <a:pt x="3162579" y="306165"/>
                  <a:pt x="3165408" y="338534"/>
                  <a:pt x="3165144" y="370952"/>
                </a:cubicBezTo>
                <a:cubicBezTo>
                  <a:pt x="3165595" y="2409963"/>
                  <a:pt x="3165595" y="4448974"/>
                  <a:pt x="3165144" y="6487985"/>
                </a:cubicBezTo>
                <a:cubicBezTo>
                  <a:pt x="3165144" y="6559264"/>
                  <a:pt x="3152813" y="6627760"/>
                  <a:pt x="3117172" y="6690435"/>
                </a:cubicBezTo>
                <a:cubicBezTo>
                  <a:pt x="3067848" y="6777236"/>
                  <a:pt x="2990992" y="6825402"/>
                  <a:pt x="2894709" y="6843791"/>
                </a:cubicBezTo>
                <a:cubicBezTo>
                  <a:pt x="2862961" y="6849730"/>
                  <a:pt x="2830727" y="6852695"/>
                  <a:pt x="2798427" y="6852648"/>
                </a:cubicBezTo>
                <a:lnTo>
                  <a:pt x="365526" y="6852648"/>
                </a:lnTo>
                <a:cubicBezTo>
                  <a:pt x="294159" y="6852648"/>
                  <a:pt x="225579" y="6840417"/>
                  <a:pt x="162826" y="6804904"/>
                </a:cubicBezTo>
                <a:cubicBezTo>
                  <a:pt x="75412" y="6755472"/>
                  <a:pt x="27018" y="6678372"/>
                  <a:pt x="8859" y="6581365"/>
                </a:cubicBezTo>
                <a:cubicBezTo>
                  <a:pt x="3050" y="6549160"/>
                  <a:pt x="223" y="6516490"/>
                  <a:pt x="413" y="6483767"/>
                </a:cubicBezTo>
                <a:cubicBezTo>
                  <a:pt x="275" y="5487239"/>
                  <a:pt x="138" y="4490711"/>
                  <a:pt x="0" y="3494183"/>
                </a:cubicBezTo>
                <a:lnTo>
                  <a:pt x="0" y="370009"/>
                </a:lnTo>
                <a:lnTo>
                  <a:pt x="10305" y="266596"/>
                </a:lnTo>
                <a:cubicBezTo>
                  <a:pt x="17727" y="232717"/>
                  <a:pt x="29594" y="199882"/>
                  <a:pt x="47372" y="168502"/>
                </a:cubicBezTo>
                <a:cubicBezTo>
                  <a:pt x="96273" y="81027"/>
                  <a:pt x="173806" y="32439"/>
                  <a:pt x="270679" y="14049"/>
                </a:cubicBezTo>
                <a:cubicBezTo>
                  <a:pt x="301985" y="8456"/>
                  <a:pt x="333723" y="5634"/>
                  <a:pt x="365526" y="5614"/>
                </a:cubicBezTo>
                <a:cubicBezTo>
                  <a:pt x="454545" y="4096"/>
                  <a:pt x="572828" y="-5751"/>
                  <a:pt x="632751" y="4855"/>
                </a:cubicBezTo>
                <a:cubicBezTo>
                  <a:pt x="692674" y="15461"/>
                  <a:pt x="705483" y="37089"/>
                  <a:pt x="725063" y="69253"/>
                </a:cubicBezTo>
                <a:cubicBezTo>
                  <a:pt x="744643" y="101417"/>
                  <a:pt x="726736" y="166887"/>
                  <a:pt x="750230" y="197839"/>
                </a:cubicBezTo>
                <a:cubicBezTo>
                  <a:pt x="773724" y="228791"/>
                  <a:pt x="800401" y="245433"/>
                  <a:pt x="866025" y="254965"/>
                </a:cubicBezTo>
                <a:cubicBezTo>
                  <a:pt x="882831" y="257060"/>
                  <a:pt x="899765" y="257962"/>
                  <a:pt x="916700" y="257664"/>
                </a:cubicBezTo>
                <a:lnTo>
                  <a:pt x="2265327" y="257664"/>
                </a:lnTo>
                <a:cubicBezTo>
                  <a:pt x="2317354" y="257664"/>
                  <a:pt x="2375756" y="241270"/>
                  <a:pt x="2405612" y="209920"/>
                </a:cubicBezTo>
                <a:cubicBezTo>
                  <a:pt x="2435468" y="178570"/>
                  <a:pt x="2426095" y="103687"/>
                  <a:pt x="2444465" y="69566"/>
                </a:cubicBezTo>
                <a:cubicBezTo>
                  <a:pt x="2445985" y="37342"/>
                  <a:pt x="2483989" y="7470"/>
                  <a:pt x="2515830" y="5192"/>
                </a:cubicBezTo>
                <a:cubicBezTo>
                  <a:pt x="2520053" y="5192"/>
                  <a:pt x="2524276" y="4770"/>
                  <a:pt x="2528499" y="4770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sp>
        <p:nvSpPr>
          <p:cNvPr id="8" name="Нижний колонтитул 2">
            <a:extLst>
              <a:ext uri="{FF2B5EF4-FFF2-40B4-BE49-F238E27FC236}">
                <a16:creationId xmlns:a16="http://schemas.microsoft.com/office/drawing/2014/main" id="{C51A2E5D-8155-CE4A-9A24-40E5E88CAF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0B6C9A79-C0B8-DB42-946C-3048498DC3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541866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66407DB1-3C0E-1D4A-947D-C629C9F09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1866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0709A53-2E31-6947-BFCA-3BE03C719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588241" y="452282"/>
            <a:ext cx="3169715" cy="599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857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мокапа телефона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ижний колонтитул 2">
            <a:extLst>
              <a:ext uri="{FF2B5EF4-FFF2-40B4-BE49-F238E27FC236}">
                <a16:creationId xmlns:a16="http://schemas.microsoft.com/office/drawing/2014/main" id="{B3AFF8D2-6DBE-064B-A37D-18C99D167F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629F1670-755C-F040-B81C-E9B15CA093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466301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B6C4F553-E9D9-E942-8508-3547C6785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2DC5EA2F-9B8E-9E4A-9397-56D556BF4A2E}"/>
              </a:ext>
            </a:extLst>
          </p:cNvPr>
          <p:cNvGrpSpPr/>
          <p:nvPr userDrawn="1"/>
        </p:nvGrpSpPr>
        <p:grpSpPr>
          <a:xfrm>
            <a:off x="8616940" y="452282"/>
            <a:ext cx="3169715" cy="5991381"/>
            <a:chOff x="7488229" y="591001"/>
            <a:chExt cx="2987144" cy="5646287"/>
          </a:xfrm>
        </p:grpSpPr>
        <p:sp>
          <p:nvSpPr>
            <p:cNvPr id="16" name="Скругленный прямоугольник 15">
              <a:extLst>
                <a:ext uri="{FF2B5EF4-FFF2-40B4-BE49-F238E27FC236}">
                  <a16:creationId xmlns:a16="http://schemas.microsoft.com/office/drawing/2014/main" id="{43D12A23-F66C-5941-9C53-C5BA35EE19F9}"/>
                </a:ext>
              </a:extLst>
            </p:cNvPr>
            <p:cNvSpPr/>
            <p:nvPr userDrawn="1"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BDBA255D-E63B-5448-AAA9-4BC659E2F4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7488229" y="591001"/>
              <a:ext cx="2987144" cy="5646287"/>
            </a:xfrm>
            <a:prstGeom prst="rect">
              <a:avLst/>
            </a:prstGeom>
          </p:spPr>
        </p:pic>
      </p:grpSp>
      <p:sp>
        <p:nvSpPr>
          <p:cNvPr id="17" name="Рисунок 19">
            <a:extLst>
              <a:ext uri="{FF2B5EF4-FFF2-40B4-BE49-F238E27FC236}">
                <a16:creationId xmlns:a16="http://schemas.microsoft.com/office/drawing/2014/main" id="{922B53DB-C9B2-F34A-A752-611BB12FE50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89031" y="795427"/>
            <a:ext cx="2428737" cy="5295377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21263 w 3165482"/>
              <a:gd name="connsiteY22" fmla="*/ 152558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5155 w 3165482"/>
              <a:gd name="connsiteY27" fmla="*/ 57154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44465 w 3165482"/>
              <a:gd name="connsiteY27" fmla="*/ 69481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770 h 6852648"/>
              <a:gd name="connsiteX1" fmla="*/ 2809744 w 3165482"/>
              <a:gd name="connsiteY1" fmla="*/ 4770 h 6852648"/>
              <a:gd name="connsiteX2" fmla="*/ 3002647 w 3165482"/>
              <a:gd name="connsiteY2" fmla="*/ 52262 h 6852648"/>
              <a:gd name="connsiteX3" fmla="*/ 3156698 w 3165482"/>
              <a:gd name="connsiteY3" fmla="*/ 274282 h 6852648"/>
              <a:gd name="connsiteX4" fmla="*/ 3165144 w 3165482"/>
              <a:gd name="connsiteY4" fmla="*/ 370952 h 6852648"/>
              <a:gd name="connsiteX5" fmla="*/ 3165144 w 3165482"/>
              <a:gd name="connsiteY5" fmla="*/ 6487985 h 6852648"/>
              <a:gd name="connsiteX6" fmla="*/ 3117172 w 3165482"/>
              <a:gd name="connsiteY6" fmla="*/ 6690435 h 6852648"/>
              <a:gd name="connsiteX7" fmla="*/ 2894709 w 3165482"/>
              <a:gd name="connsiteY7" fmla="*/ 6843791 h 6852648"/>
              <a:gd name="connsiteX8" fmla="*/ 2798427 w 3165482"/>
              <a:gd name="connsiteY8" fmla="*/ 6852648 h 6852648"/>
              <a:gd name="connsiteX9" fmla="*/ 365526 w 3165482"/>
              <a:gd name="connsiteY9" fmla="*/ 6852648 h 6852648"/>
              <a:gd name="connsiteX10" fmla="*/ 162826 w 3165482"/>
              <a:gd name="connsiteY10" fmla="*/ 6804904 h 6852648"/>
              <a:gd name="connsiteX11" fmla="*/ 8859 w 3165482"/>
              <a:gd name="connsiteY11" fmla="*/ 6581365 h 6852648"/>
              <a:gd name="connsiteX12" fmla="*/ 413 w 3165482"/>
              <a:gd name="connsiteY12" fmla="*/ 6483767 h 6852648"/>
              <a:gd name="connsiteX13" fmla="*/ 0 w 3165482"/>
              <a:gd name="connsiteY13" fmla="*/ 3494183 h 6852648"/>
              <a:gd name="connsiteX14" fmla="*/ 0 w 3165482"/>
              <a:gd name="connsiteY14" fmla="*/ 370009 h 6852648"/>
              <a:gd name="connsiteX15" fmla="*/ 10305 w 3165482"/>
              <a:gd name="connsiteY15" fmla="*/ 266596 h 6852648"/>
              <a:gd name="connsiteX16" fmla="*/ 47372 w 3165482"/>
              <a:gd name="connsiteY16" fmla="*/ 168502 h 6852648"/>
              <a:gd name="connsiteX17" fmla="*/ 270679 w 3165482"/>
              <a:gd name="connsiteY17" fmla="*/ 14049 h 6852648"/>
              <a:gd name="connsiteX18" fmla="*/ 365526 w 3165482"/>
              <a:gd name="connsiteY18" fmla="*/ 5614 h 6852648"/>
              <a:gd name="connsiteX19" fmla="*/ 632751 w 3165482"/>
              <a:gd name="connsiteY19" fmla="*/ 4855 h 6852648"/>
              <a:gd name="connsiteX20" fmla="*/ 725063 w 3165482"/>
              <a:gd name="connsiteY20" fmla="*/ 69253 h 6852648"/>
              <a:gd name="connsiteX21" fmla="*/ 750230 w 3165482"/>
              <a:gd name="connsiteY21" fmla="*/ 197839 h 6852648"/>
              <a:gd name="connsiteX22" fmla="*/ 866025 w 3165482"/>
              <a:gd name="connsiteY22" fmla="*/ 254965 h 6852648"/>
              <a:gd name="connsiteX23" fmla="*/ 916700 w 3165482"/>
              <a:gd name="connsiteY23" fmla="*/ 257664 h 6852648"/>
              <a:gd name="connsiteX24" fmla="*/ 2265327 w 3165482"/>
              <a:gd name="connsiteY24" fmla="*/ 257664 h 6852648"/>
              <a:gd name="connsiteX25" fmla="*/ 2405612 w 3165482"/>
              <a:gd name="connsiteY25" fmla="*/ 209920 h 6852648"/>
              <a:gd name="connsiteX26" fmla="*/ 2444465 w 3165482"/>
              <a:gd name="connsiteY26" fmla="*/ 69566 h 6852648"/>
              <a:gd name="connsiteX27" fmla="*/ 2515830 w 3165482"/>
              <a:gd name="connsiteY27" fmla="*/ 5192 h 6852648"/>
              <a:gd name="connsiteX28" fmla="*/ 2528499 w 3165482"/>
              <a:gd name="connsiteY28" fmla="*/ 4770 h 685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65482" h="6852648">
                <a:moveTo>
                  <a:pt x="2528499" y="4770"/>
                </a:moveTo>
                <a:lnTo>
                  <a:pt x="2809744" y="4770"/>
                </a:lnTo>
                <a:cubicBezTo>
                  <a:pt x="2877076" y="3670"/>
                  <a:pt x="2943541" y="20033"/>
                  <a:pt x="3002647" y="52262"/>
                </a:cubicBezTo>
                <a:cubicBezTo>
                  <a:pt x="3089639" y="101356"/>
                  <a:pt x="3137780" y="178118"/>
                  <a:pt x="3156698" y="274282"/>
                </a:cubicBezTo>
                <a:cubicBezTo>
                  <a:pt x="3162579" y="306165"/>
                  <a:pt x="3165408" y="338534"/>
                  <a:pt x="3165144" y="370952"/>
                </a:cubicBezTo>
                <a:cubicBezTo>
                  <a:pt x="3165595" y="2409963"/>
                  <a:pt x="3165595" y="4448974"/>
                  <a:pt x="3165144" y="6487985"/>
                </a:cubicBezTo>
                <a:cubicBezTo>
                  <a:pt x="3165144" y="6559264"/>
                  <a:pt x="3152813" y="6627760"/>
                  <a:pt x="3117172" y="6690435"/>
                </a:cubicBezTo>
                <a:cubicBezTo>
                  <a:pt x="3067848" y="6777236"/>
                  <a:pt x="2990992" y="6825402"/>
                  <a:pt x="2894709" y="6843791"/>
                </a:cubicBezTo>
                <a:cubicBezTo>
                  <a:pt x="2862961" y="6849730"/>
                  <a:pt x="2830727" y="6852695"/>
                  <a:pt x="2798427" y="6852648"/>
                </a:cubicBezTo>
                <a:lnTo>
                  <a:pt x="365526" y="6852648"/>
                </a:lnTo>
                <a:cubicBezTo>
                  <a:pt x="294159" y="6852648"/>
                  <a:pt x="225579" y="6840417"/>
                  <a:pt x="162826" y="6804904"/>
                </a:cubicBezTo>
                <a:cubicBezTo>
                  <a:pt x="75412" y="6755472"/>
                  <a:pt x="27018" y="6678372"/>
                  <a:pt x="8859" y="6581365"/>
                </a:cubicBezTo>
                <a:cubicBezTo>
                  <a:pt x="3050" y="6549160"/>
                  <a:pt x="223" y="6516490"/>
                  <a:pt x="413" y="6483767"/>
                </a:cubicBezTo>
                <a:cubicBezTo>
                  <a:pt x="275" y="5487239"/>
                  <a:pt x="138" y="4490711"/>
                  <a:pt x="0" y="3494183"/>
                </a:cubicBezTo>
                <a:lnTo>
                  <a:pt x="0" y="370009"/>
                </a:lnTo>
                <a:lnTo>
                  <a:pt x="10305" y="266596"/>
                </a:lnTo>
                <a:cubicBezTo>
                  <a:pt x="17727" y="232717"/>
                  <a:pt x="29594" y="199882"/>
                  <a:pt x="47372" y="168502"/>
                </a:cubicBezTo>
                <a:cubicBezTo>
                  <a:pt x="96273" y="81027"/>
                  <a:pt x="173806" y="32439"/>
                  <a:pt x="270679" y="14049"/>
                </a:cubicBezTo>
                <a:cubicBezTo>
                  <a:pt x="301985" y="8456"/>
                  <a:pt x="333723" y="5634"/>
                  <a:pt x="365526" y="5614"/>
                </a:cubicBezTo>
                <a:cubicBezTo>
                  <a:pt x="454545" y="4096"/>
                  <a:pt x="572828" y="-5751"/>
                  <a:pt x="632751" y="4855"/>
                </a:cubicBezTo>
                <a:cubicBezTo>
                  <a:pt x="692674" y="15461"/>
                  <a:pt x="705483" y="37089"/>
                  <a:pt x="725063" y="69253"/>
                </a:cubicBezTo>
                <a:cubicBezTo>
                  <a:pt x="744643" y="101417"/>
                  <a:pt x="726736" y="166887"/>
                  <a:pt x="750230" y="197839"/>
                </a:cubicBezTo>
                <a:cubicBezTo>
                  <a:pt x="773724" y="228791"/>
                  <a:pt x="800401" y="245433"/>
                  <a:pt x="866025" y="254965"/>
                </a:cubicBezTo>
                <a:cubicBezTo>
                  <a:pt x="882831" y="257060"/>
                  <a:pt x="899765" y="257962"/>
                  <a:pt x="916700" y="257664"/>
                </a:cubicBezTo>
                <a:lnTo>
                  <a:pt x="2265327" y="257664"/>
                </a:lnTo>
                <a:cubicBezTo>
                  <a:pt x="2317354" y="257664"/>
                  <a:pt x="2375756" y="241270"/>
                  <a:pt x="2405612" y="209920"/>
                </a:cubicBezTo>
                <a:cubicBezTo>
                  <a:pt x="2435468" y="178570"/>
                  <a:pt x="2426095" y="103687"/>
                  <a:pt x="2444465" y="69566"/>
                </a:cubicBezTo>
                <a:cubicBezTo>
                  <a:pt x="2445985" y="37342"/>
                  <a:pt x="2483989" y="7470"/>
                  <a:pt x="2515830" y="5192"/>
                </a:cubicBezTo>
                <a:cubicBezTo>
                  <a:pt x="2520053" y="5192"/>
                  <a:pt x="2524276" y="4770"/>
                  <a:pt x="2528499" y="4770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DA245E79-7B7F-EA4E-92DD-E3275AD11F90}"/>
              </a:ext>
            </a:extLst>
          </p:cNvPr>
          <p:cNvGrpSpPr/>
          <p:nvPr userDrawn="1"/>
        </p:nvGrpSpPr>
        <p:grpSpPr>
          <a:xfrm>
            <a:off x="5750197" y="452282"/>
            <a:ext cx="3169715" cy="5991381"/>
            <a:chOff x="7488230" y="591001"/>
            <a:chExt cx="2987144" cy="5646287"/>
          </a:xfrm>
        </p:grpSpPr>
        <p:sp>
          <p:nvSpPr>
            <p:cNvPr id="21" name="Скругленный прямоугольник 20">
              <a:extLst>
                <a:ext uri="{FF2B5EF4-FFF2-40B4-BE49-F238E27FC236}">
                  <a16:creationId xmlns:a16="http://schemas.microsoft.com/office/drawing/2014/main" id="{D0B32C3F-435A-044A-8B17-E6BA245204CC}"/>
                </a:ext>
              </a:extLst>
            </p:cNvPr>
            <p:cNvSpPr/>
            <p:nvPr userDrawn="1"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915101B3-2411-884D-8A22-3A95DE1059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7488230" y="591001"/>
              <a:ext cx="2987144" cy="5646287"/>
            </a:xfrm>
            <a:prstGeom prst="rect">
              <a:avLst/>
            </a:prstGeom>
          </p:spPr>
        </p:pic>
      </p:grpSp>
      <p:sp>
        <p:nvSpPr>
          <p:cNvPr id="23" name="Рисунок 19">
            <a:extLst>
              <a:ext uri="{FF2B5EF4-FFF2-40B4-BE49-F238E27FC236}">
                <a16:creationId xmlns:a16="http://schemas.microsoft.com/office/drawing/2014/main" id="{35DBADA4-9279-9147-8BE0-D1BD394E8E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22287" y="795427"/>
            <a:ext cx="2428737" cy="5295377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21263 w 3165482"/>
              <a:gd name="connsiteY22" fmla="*/ 152558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5155 w 3165482"/>
              <a:gd name="connsiteY27" fmla="*/ 57154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44465 w 3165482"/>
              <a:gd name="connsiteY27" fmla="*/ 69481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770 h 6852648"/>
              <a:gd name="connsiteX1" fmla="*/ 2809744 w 3165482"/>
              <a:gd name="connsiteY1" fmla="*/ 4770 h 6852648"/>
              <a:gd name="connsiteX2" fmla="*/ 3002647 w 3165482"/>
              <a:gd name="connsiteY2" fmla="*/ 52262 h 6852648"/>
              <a:gd name="connsiteX3" fmla="*/ 3156698 w 3165482"/>
              <a:gd name="connsiteY3" fmla="*/ 274282 h 6852648"/>
              <a:gd name="connsiteX4" fmla="*/ 3165144 w 3165482"/>
              <a:gd name="connsiteY4" fmla="*/ 370952 h 6852648"/>
              <a:gd name="connsiteX5" fmla="*/ 3165144 w 3165482"/>
              <a:gd name="connsiteY5" fmla="*/ 6487985 h 6852648"/>
              <a:gd name="connsiteX6" fmla="*/ 3117172 w 3165482"/>
              <a:gd name="connsiteY6" fmla="*/ 6690435 h 6852648"/>
              <a:gd name="connsiteX7" fmla="*/ 2894709 w 3165482"/>
              <a:gd name="connsiteY7" fmla="*/ 6843791 h 6852648"/>
              <a:gd name="connsiteX8" fmla="*/ 2798427 w 3165482"/>
              <a:gd name="connsiteY8" fmla="*/ 6852648 h 6852648"/>
              <a:gd name="connsiteX9" fmla="*/ 365526 w 3165482"/>
              <a:gd name="connsiteY9" fmla="*/ 6852648 h 6852648"/>
              <a:gd name="connsiteX10" fmla="*/ 162826 w 3165482"/>
              <a:gd name="connsiteY10" fmla="*/ 6804904 h 6852648"/>
              <a:gd name="connsiteX11" fmla="*/ 8859 w 3165482"/>
              <a:gd name="connsiteY11" fmla="*/ 6581365 h 6852648"/>
              <a:gd name="connsiteX12" fmla="*/ 413 w 3165482"/>
              <a:gd name="connsiteY12" fmla="*/ 6483767 h 6852648"/>
              <a:gd name="connsiteX13" fmla="*/ 0 w 3165482"/>
              <a:gd name="connsiteY13" fmla="*/ 3494183 h 6852648"/>
              <a:gd name="connsiteX14" fmla="*/ 0 w 3165482"/>
              <a:gd name="connsiteY14" fmla="*/ 370009 h 6852648"/>
              <a:gd name="connsiteX15" fmla="*/ 10305 w 3165482"/>
              <a:gd name="connsiteY15" fmla="*/ 266596 h 6852648"/>
              <a:gd name="connsiteX16" fmla="*/ 47372 w 3165482"/>
              <a:gd name="connsiteY16" fmla="*/ 168502 h 6852648"/>
              <a:gd name="connsiteX17" fmla="*/ 270679 w 3165482"/>
              <a:gd name="connsiteY17" fmla="*/ 14049 h 6852648"/>
              <a:gd name="connsiteX18" fmla="*/ 365526 w 3165482"/>
              <a:gd name="connsiteY18" fmla="*/ 5614 h 6852648"/>
              <a:gd name="connsiteX19" fmla="*/ 632751 w 3165482"/>
              <a:gd name="connsiteY19" fmla="*/ 4855 h 6852648"/>
              <a:gd name="connsiteX20" fmla="*/ 725063 w 3165482"/>
              <a:gd name="connsiteY20" fmla="*/ 69253 h 6852648"/>
              <a:gd name="connsiteX21" fmla="*/ 750230 w 3165482"/>
              <a:gd name="connsiteY21" fmla="*/ 197839 h 6852648"/>
              <a:gd name="connsiteX22" fmla="*/ 866025 w 3165482"/>
              <a:gd name="connsiteY22" fmla="*/ 254965 h 6852648"/>
              <a:gd name="connsiteX23" fmla="*/ 916700 w 3165482"/>
              <a:gd name="connsiteY23" fmla="*/ 257664 h 6852648"/>
              <a:gd name="connsiteX24" fmla="*/ 2265327 w 3165482"/>
              <a:gd name="connsiteY24" fmla="*/ 257664 h 6852648"/>
              <a:gd name="connsiteX25" fmla="*/ 2405612 w 3165482"/>
              <a:gd name="connsiteY25" fmla="*/ 209920 h 6852648"/>
              <a:gd name="connsiteX26" fmla="*/ 2444465 w 3165482"/>
              <a:gd name="connsiteY26" fmla="*/ 69566 h 6852648"/>
              <a:gd name="connsiteX27" fmla="*/ 2515830 w 3165482"/>
              <a:gd name="connsiteY27" fmla="*/ 5192 h 6852648"/>
              <a:gd name="connsiteX28" fmla="*/ 2528499 w 3165482"/>
              <a:gd name="connsiteY28" fmla="*/ 4770 h 685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65482" h="6852648">
                <a:moveTo>
                  <a:pt x="2528499" y="4770"/>
                </a:moveTo>
                <a:lnTo>
                  <a:pt x="2809744" y="4770"/>
                </a:lnTo>
                <a:cubicBezTo>
                  <a:pt x="2877076" y="3670"/>
                  <a:pt x="2943541" y="20033"/>
                  <a:pt x="3002647" y="52262"/>
                </a:cubicBezTo>
                <a:cubicBezTo>
                  <a:pt x="3089639" y="101356"/>
                  <a:pt x="3137780" y="178118"/>
                  <a:pt x="3156698" y="274282"/>
                </a:cubicBezTo>
                <a:cubicBezTo>
                  <a:pt x="3162579" y="306165"/>
                  <a:pt x="3165408" y="338534"/>
                  <a:pt x="3165144" y="370952"/>
                </a:cubicBezTo>
                <a:cubicBezTo>
                  <a:pt x="3165595" y="2409963"/>
                  <a:pt x="3165595" y="4448974"/>
                  <a:pt x="3165144" y="6487985"/>
                </a:cubicBezTo>
                <a:cubicBezTo>
                  <a:pt x="3165144" y="6559264"/>
                  <a:pt x="3152813" y="6627760"/>
                  <a:pt x="3117172" y="6690435"/>
                </a:cubicBezTo>
                <a:cubicBezTo>
                  <a:pt x="3067848" y="6777236"/>
                  <a:pt x="2990992" y="6825402"/>
                  <a:pt x="2894709" y="6843791"/>
                </a:cubicBezTo>
                <a:cubicBezTo>
                  <a:pt x="2862961" y="6849730"/>
                  <a:pt x="2830727" y="6852695"/>
                  <a:pt x="2798427" y="6852648"/>
                </a:cubicBezTo>
                <a:lnTo>
                  <a:pt x="365526" y="6852648"/>
                </a:lnTo>
                <a:cubicBezTo>
                  <a:pt x="294159" y="6852648"/>
                  <a:pt x="225579" y="6840417"/>
                  <a:pt x="162826" y="6804904"/>
                </a:cubicBezTo>
                <a:cubicBezTo>
                  <a:pt x="75412" y="6755472"/>
                  <a:pt x="27018" y="6678372"/>
                  <a:pt x="8859" y="6581365"/>
                </a:cubicBezTo>
                <a:cubicBezTo>
                  <a:pt x="3050" y="6549160"/>
                  <a:pt x="223" y="6516490"/>
                  <a:pt x="413" y="6483767"/>
                </a:cubicBezTo>
                <a:cubicBezTo>
                  <a:pt x="275" y="5487239"/>
                  <a:pt x="138" y="4490711"/>
                  <a:pt x="0" y="3494183"/>
                </a:cubicBezTo>
                <a:lnTo>
                  <a:pt x="0" y="370009"/>
                </a:lnTo>
                <a:lnTo>
                  <a:pt x="10305" y="266596"/>
                </a:lnTo>
                <a:cubicBezTo>
                  <a:pt x="17727" y="232717"/>
                  <a:pt x="29594" y="199882"/>
                  <a:pt x="47372" y="168502"/>
                </a:cubicBezTo>
                <a:cubicBezTo>
                  <a:pt x="96273" y="81027"/>
                  <a:pt x="173806" y="32439"/>
                  <a:pt x="270679" y="14049"/>
                </a:cubicBezTo>
                <a:cubicBezTo>
                  <a:pt x="301985" y="8456"/>
                  <a:pt x="333723" y="5634"/>
                  <a:pt x="365526" y="5614"/>
                </a:cubicBezTo>
                <a:cubicBezTo>
                  <a:pt x="454545" y="4096"/>
                  <a:pt x="572828" y="-5751"/>
                  <a:pt x="632751" y="4855"/>
                </a:cubicBezTo>
                <a:cubicBezTo>
                  <a:pt x="692674" y="15461"/>
                  <a:pt x="705483" y="37089"/>
                  <a:pt x="725063" y="69253"/>
                </a:cubicBezTo>
                <a:cubicBezTo>
                  <a:pt x="744643" y="101417"/>
                  <a:pt x="726736" y="166887"/>
                  <a:pt x="750230" y="197839"/>
                </a:cubicBezTo>
                <a:cubicBezTo>
                  <a:pt x="773724" y="228791"/>
                  <a:pt x="800401" y="245433"/>
                  <a:pt x="866025" y="254965"/>
                </a:cubicBezTo>
                <a:cubicBezTo>
                  <a:pt x="882831" y="257060"/>
                  <a:pt x="899765" y="257962"/>
                  <a:pt x="916700" y="257664"/>
                </a:cubicBezTo>
                <a:lnTo>
                  <a:pt x="2265327" y="257664"/>
                </a:lnTo>
                <a:cubicBezTo>
                  <a:pt x="2317354" y="257664"/>
                  <a:pt x="2375756" y="241270"/>
                  <a:pt x="2405612" y="209920"/>
                </a:cubicBezTo>
                <a:cubicBezTo>
                  <a:pt x="2435468" y="178570"/>
                  <a:pt x="2426095" y="103687"/>
                  <a:pt x="2444465" y="69566"/>
                </a:cubicBezTo>
                <a:cubicBezTo>
                  <a:pt x="2445985" y="37342"/>
                  <a:pt x="2483989" y="7470"/>
                  <a:pt x="2515830" y="5192"/>
                </a:cubicBezTo>
                <a:cubicBezTo>
                  <a:pt x="2520053" y="5192"/>
                  <a:pt x="2524276" y="4770"/>
                  <a:pt x="2528499" y="4770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21470606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мокапа телефона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Скругленный прямоугольник 25">
            <a:extLst>
              <a:ext uri="{FF2B5EF4-FFF2-40B4-BE49-F238E27FC236}">
                <a16:creationId xmlns:a16="http://schemas.microsoft.com/office/drawing/2014/main" id="{DEBC4C98-18A8-234E-8CF5-8F61148FFCB6}"/>
              </a:ext>
            </a:extLst>
          </p:cNvPr>
          <p:cNvSpPr/>
          <p:nvPr userDrawn="1"/>
        </p:nvSpPr>
        <p:spPr>
          <a:xfrm>
            <a:off x="3622719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Нижний колонтитул 2">
            <a:extLst>
              <a:ext uri="{FF2B5EF4-FFF2-40B4-BE49-F238E27FC236}">
                <a16:creationId xmlns:a16="http://schemas.microsoft.com/office/drawing/2014/main" id="{3AFF00E4-62AD-B540-8679-82A3FC4AA3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C1E585F5-6B22-A141-8748-B6B40246DF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0065" y="2055970"/>
            <a:ext cx="466301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6" name="Заголовок 2">
            <a:extLst>
              <a:ext uri="{FF2B5EF4-FFF2-40B4-BE49-F238E27FC236}">
                <a16:creationId xmlns:a16="http://schemas.microsoft.com/office/drawing/2014/main" id="{FACED454-C51C-9F42-9261-00A0A8154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5885" y="692150"/>
            <a:ext cx="466301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30" name="Рисунок 19">
            <a:extLst>
              <a:ext uri="{FF2B5EF4-FFF2-40B4-BE49-F238E27FC236}">
                <a16:creationId xmlns:a16="http://schemas.microsoft.com/office/drawing/2014/main" id="{CB70819A-502D-4743-B8E8-05BCCA1C842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667731" y="795427"/>
            <a:ext cx="2428737" cy="5295377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21263 w 3165482"/>
              <a:gd name="connsiteY22" fmla="*/ 152558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5155 w 3165482"/>
              <a:gd name="connsiteY27" fmla="*/ 57154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44465 w 3165482"/>
              <a:gd name="connsiteY27" fmla="*/ 69481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770 h 6852648"/>
              <a:gd name="connsiteX1" fmla="*/ 2809744 w 3165482"/>
              <a:gd name="connsiteY1" fmla="*/ 4770 h 6852648"/>
              <a:gd name="connsiteX2" fmla="*/ 3002647 w 3165482"/>
              <a:gd name="connsiteY2" fmla="*/ 52262 h 6852648"/>
              <a:gd name="connsiteX3" fmla="*/ 3156698 w 3165482"/>
              <a:gd name="connsiteY3" fmla="*/ 274282 h 6852648"/>
              <a:gd name="connsiteX4" fmla="*/ 3165144 w 3165482"/>
              <a:gd name="connsiteY4" fmla="*/ 370952 h 6852648"/>
              <a:gd name="connsiteX5" fmla="*/ 3165144 w 3165482"/>
              <a:gd name="connsiteY5" fmla="*/ 6487985 h 6852648"/>
              <a:gd name="connsiteX6" fmla="*/ 3117172 w 3165482"/>
              <a:gd name="connsiteY6" fmla="*/ 6690435 h 6852648"/>
              <a:gd name="connsiteX7" fmla="*/ 2894709 w 3165482"/>
              <a:gd name="connsiteY7" fmla="*/ 6843791 h 6852648"/>
              <a:gd name="connsiteX8" fmla="*/ 2798427 w 3165482"/>
              <a:gd name="connsiteY8" fmla="*/ 6852648 h 6852648"/>
              <a:gd name="connsiteX9" fmla="*/ 365526 w 3165482"/>
              <a:gd name="connsiteY9" fmla="*/ 6852648 h 6852648"/>
              <a:gd name="connsiteX10" fmla="*/ 162826 w 3165482"/>
              <a:gd name="connsiteY10" fmla="*/ 6804904 h 6852648"/>
              <a:gd name="connsiteX11" fmla="*/ 8859 w 3165482"/>
              <a:gd name="connsiteY11" fmla="*/ 6581365 h 6852648"/>
              <a:gd name="connsiteX12" fmla="*/ 413 w 3165482"/>
              <a:gd name="connsiteY12" fmla="*/ 6483767 h 6852648"/>
              <a:gd name="connsiteX13" fmla="*/ 0 w 3165482"/>
              <a:gd name="connsiteY13" fmla="*/ 3494183 h 6852648"/>
              <a:gd name="connsiteX14" fmla="*/ 0 w 3165482"/>
              <a:gd name="connsiteY14" fmla="*/ 370009 h 6852648"/>
              <a:gd name="connsiteX15" fmla="*/ 10305 w 3165482"/>
              <a:gd name="connsiteY15" fmla="*/ 266596 h 6852648"/>
              <a:gd name="connsiteX16" fmla="*/ 47372 w 3165482"/>
              <a:gd name="connsiteY16" fmla="*/ 168502 h 6852648"/>
              <a:gd name="connsiteX17" fmla="*/ 270679 w 3165482"/>
              <a:gd name="connsiteY17" fmla="*/ 14049 h 6852648"/>
              <a:gd name="connsiteX18" fmla="*/ 365526 w 3165482"/>
              <a:gd name="connsiteY18" fmla="*/ 5614 h 6852648"/>
              <a:gd name="connsiteX19" fmla="*/ 632751 w 3165482"/>
              <a:gd name="connsiteY19" fmla="*/ 4855 h 6852648"/>
              <a:gd name="connsiteX20" fmla="*/ 725063 w 3165482"/>
              <a:gd name="connsiteY20" fmla="*/ 69253 h 6852648"/>
              <a:gd name="connsiteX21" fmla="*/ 750230 w 3165482"/>
              <a:gd name="connsiteY21" fmla="*/ 197839 h 6852648"/>
              <a:gd name="connsiteX22" fmla="*/ 866025 w 3165482"/>
              <a:gd name="connsiteY22" fmla="*/ 254965 h 6852648"/>
              <a:gd name="connsiteX23" fmla="*/ 916700 w 3165482"/>
              <a:gd name="connsiteY23" fmla="*/ 257664 h 6852648"/>
              <a:gd name="connsiteX24" fmla="*/ 2265327 w 3165482"/>
              <a:gd name="connsiteY24" fmla="*/ 257664 h 6852648"/>
              <a:gd name="connsiteX25" fmla="*/ 2405612 w 3165482"/>
              <a:gd name="connsiteY25" fmla="*/ 209920 h 6852648"/>
              <a:gd name="connsiteX26" fmla="*/ 2444465 w 3165482"/>
              <a:gd name="connsiteY26" fmla="*/ 69566 h 6852648"/>
              <a:gd name="connsiteX27" fmla="*/ 2515830 w 3165482"/>
              <a:gd name="connsiteY27" fmla="*/ 5192 h 6852648"/>
              <a:gd name="connsiteX28" fmla="*/ 2528499 w 3165482"/>
              <a:gd name="connsiteY28" fmla="*/ 4770 h 685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65482" h="6852648">
                <a:moveTo>
                  <a:pt x="2528499" y="4770"/>
                </a:moveTo>
                <a:lnTo>
                  <a:pt x="2809744" y="4770"/>
                </a:lnTo>
                <a:cubicBezTo>
                  <a:pt x="2877076" y="3670"/>
                  <a:pt x="2943541" y="20033"/>
                  <a:pt x="3002647" y="52262"/>
                </a:cubicBezTo>
                <a:cubicBezTo>
                  <a:pt x="3089639" y="101356"/>
                  <a:pt x="3137780" y="178118"/>
                  <a:pt x="3156698" y="274282"/>
                </a:cubicBezTo>
                <a:cubicBezTo>
                  <a:pt x="3162579" y="306165"/>
                  <a:pt x="3165408" y="338534"/>
                  <a:pt x="3165144" y="370952"/>
                </a:cubicBezTo>
                <a:cubicBezTo>
                  <a:pt x="3165595" y="2409963"/>
                  <a:pt x="3165595" y="4448974"/>
                  <a:pt x="3165144" y="6487985"/>
                </a:cubicBezTo>
                <a:cubicBezTo>
                  <a:pt x="3165144" y="6559264"/>
                  <a:pt x="3152813" y="6627760"/>
                  <a:pt x="3117172" y="6690435"/>
                </a:cubicBezTo>
                <a:cubicBezTo>
                  <a:pt x="3067848" y="6777236"/>
                  <a:pt x="2990992" y="6825402"/>
                  <a:pt x="2894709" y="6843791"/>
                </a:cubicBezTo>
                <a:cubicBezTo>
                  <a:pt x="2862961" y="6849730"/>
                  <a:pt x="2830727" y="6852695"/>
                  <a:pt x="2798427" y="6852648"/>
                </a:cubicBezTo>
                <a:lnTo>
                  <a:pt x="365526" y="6852648"/>
                </a:lnTo>
                <a:cubicBezTo>
                  <a:pt x="294159" y="6852648"/>
                  <a:pt x="225579" y="6840417"/>
                  <a:pt x="162826" y="6804904"/>
                </a:cubicBezTo>
                <a:cubicBezTo>
                  <a:pt x="75412" y="6755472"/>
                  <a:pt x="27018" y="6678372"/>
                  <a:pt x="8859" y="6581365"/>
                </a:cubicBezTo>
                <a:cubicBezTo>
                  <a:pt x="3050" y="6549160"/>
                  <a:pt x="223" y="6516490"/>
                  <a:pt x="413" y="6483767"/>
                </a:cubicBezTo>
                <a:cubicBezTo>
                  <a:pt x="275" y="5487239"/>
                  <a:pt x="138" y="4490711"/>
                  <a:pt x="0" y="3494183"/>
                </a:cubicBezTo>
                <a:lnTo>
                  <a:pt x="0" y="370009"/>
                </a:lnTo>
                <a:lnTo>
                  <a:pt x="10305" y="266596"/>
                </a:lnTo>
                <a:cubicBezTo>
                  <a:pt x="17727" y="232717"/>
                  <a:pt x="29594" y="199882"/>
                  <a:pt x="47372" y="168502"/>
                </a:cubicBezTo>
                <a:cubicBezTo>
                  <a:pt x="96273" y="81027"/>
                  <a:pt x="173806" y="32439"/>
                  <a:pt x="270679" y="14049"/>
                </a:cubicBezTo>
                <a:cubicBezTo>
                  <a:pt x="301985" y="8456"/>
                  <a:pt x="333723" y="5634"/>
                  <a:pt x="365526" y="5614"/>
                </a:cubicBezTo>
                <a:cubicBezTo>
                  <a:pt x="454545" y="4096"/>
                  <a:pt x="572828" y="-5751"/>
                  <a:pt x="632751" y="4855"/>
                </a:cubicBezTo>
                <a:cubicBezTo>
                  <a:pt x="692674" y="15461"/>
                  <a:pt x="705483" y="37089"/>
                  <a:pt x="725063" y="69253"/>
                </a:cubicBezTo>
                <a:cubicBezTo>
                  <a:pt x="744643" y="101417"/>
                  <a:pt x="726736" y="166887"/>
                  <a:pt x="750230" y="197839"/>
                </a:cubicBezTo>
                <a:cubicBezTo>
                  <a:pt x="773724" y="228791"/>
                  <a:pt x="800401" y="245433"/>
                  <a:pt x="866025" y="254965"/>
                </a:cubicBezTo>
                <a:cubicBezTo>
                  <a:pt x="882831" y="257060"/>
                  <a:pt x="899765" y="257962"/>
                  <a:pt x="916700" y="257664"/>
                </a:cubicBezTo>
                <a:lnTo>
                  <a:pt x="2265327" y="257664"/>
                </a:lnTo>
                <a:cubicBezTo>
                  <a:pt x="2317354" y="257664"/>
                  <a:pt x="2375756" y="241270"/>
                  <a:pt x="2405612" y="209920"/>
                </a:cubicBezTo>
                <a:cubicBezTo>
                  <a:pt x="2435468" y="178570"/>
                  <a:pt x="2426095" y="103687"/>
                  <a:pt x="2444465" y="69566"/>
                </a:cubicBezTo>
                <a:cubicBezTo>
                  <a:pt x="2445985" y="37342"/>
                  <a:pt x="2483989" y="7470"/>
                  <a:pt x="2515830" y="5192"/>
                </a:cubicBezTo>
                <a:cubicBezTo>
                  <a:pt x="2520053" y="5192"/>
                  <a:pt x="2524276" y="4770"/>
                  <a:pt x="2528499" y="4770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sp>
        <p:nvSpPr>
          <p:cNvPr id="33" name="Скругленный прямоугольник 32">
            <a:extLst>
              <a:ext uri="{FF2B5EF4-FFF2-40B4-BE49-F238E27FC236}">
                <a16:creationId xmlns:a16="http://schemas.microsoft.com/office/drawing/2014/main" id="{1CBEB064-4653-B14D-87DB-89244E58AA29}"/>
              </a:ext>
            </a:extLst>
          </p:cNvPr>
          <p:cNvSpPr/>
          <p:nvPr userDrawn="1"/>
        </p:nvSpPr>
        <p:spPr>
          <a:xfrm>
            <a:off x="755975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Рисунок 19">
            <a:extLst>
              <a:ext uri="{FF2B5EF4-FFF2-40B4-BE49-F238E27FC236}">
                <a16:creationId xmlns:a16="http://schemas.microsoft.com/office/drawing/2014/main" id="{DC84AAD7-4A52-184C-BF41-1C7CF89C28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0987" y="795427"/>
            <a:ext cx="2428737" cy="5295377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21263 w 3165482"/>
              <a:gd name="connsiteY22" fmla="*/ 152558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5155 w 3165482"/>
              <a:gd name="connsiteY27" fmla="*/ 57154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44465 w 3165482"/>
              <a:gd name="connsiteY27" fmla="*/ 69481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770 h 6852648"/>
              <a:gd name="connsiteX1" fmla="*/ 2809744 w 3165482"/>
              <a:gd name="connsiteY1" fmla="*/ 4770 h 6852648"/>
              <a:gd name="connsiteX2" fmla="*/ 3002647 w 3165482"/>
              <a:gd name="connsiteY2" fmla="*/ 52262 h 6852648"/>
              <a:gd name="connsiteX3" fmla="*/ 3156698 w 3165482"/>
              <a:gd name="connsiteY3" fmla="*/ 274282 h 6852648"/>
              <a:gd name="connsiteX4" fmla="*/ 3165144 w 3165482"/>
              <a:gd name="connsiteY4" fmla="*/ 370952 h 6852648"/>
              <a:gd name="connsiteX5" fmla="*/ 3165144 w 3165482"/>
              <a:gd name="connsiteY5" fmla="*/ 6487985 h 6852648"/>
              <a:gd name="connsiteX6" fmla="*/ 3117172 w 3165482"/>
              <a:gd name="connsiteY6" fmla="*/ 6690435 h 6852648"/>
              <a:gd name="connsiteX7" fmla="*/ 2894709 w 3165482"/>
              <a:gd name="connsiteY7" fmla="*/ 6843791 h 6852648"/>
              <a:gd name="connsiteX8" fmla="*/ 2798427 w 3165482"/>
              <a:gd name="connsiteY8" fmla="*/ 6852648 h 6852648"/>
              <a:gd name="connsiteX9" fmla="*/ 365526 w 3165482"/>
              <a:gd name="connsiteY9" fmla="*/ 6852648 h 6852648"/>
              <a:gd name="connsiteX10" fmla="*/ 162826 w 3165482"/>
              <a:gd name="connsiteY10" fmla="*/ 6804904 h 6852648"/>
              <a:gd name="connsiteX11" fmla="*/ 8859 w 3165482"/>
              <a:gd name="connsiteY11" fmla="*/ 6581365 h 6852648"/>
              <a:gd name="connsiteX12" fmla="*/ 413 w 3165482"/>
              <a:gd name="connsiteY12" fmla="*/ 6483767 h 6852648"/>
              <a:gd name="connsiteX13" fmla="*/ 0 w 3165482"/>
              <a:gd name="connsiteY13" fmla="*/ 3494183 h 6852648"/>
              <a:gd name="connsiteX14" fmla="*/ 0 w 3165482"/>
              <a:gd name="connsiteY14" fmla="*/ 370009 h 6852648"/>
              <a:gd name="connsiteX15" fmla="*/ 10305 w 3165482"/>
              <a:gd name="connsiteY15" fmla="*/ 266596 h 6852648"/>
              <a:gd name="connsiteX16" fmla="*/ 47372 w 3165482"/>
              <a:gd name="connsiteY16" fmla="*/ 168502 h 6852648"/>
              <a:gd name="connsiteX17" fmla="*/ 270679 w 3165482"/>
              <a:gd name="connsiteY17" fmla="*/ 14049 h 6852648"/>
              <a:gd name="connsiteX18" fmla="*/ 365526 w 3165482"/>
              <a:gd name="connsiteY18" fmla="*/ 5614 h 6852648"/>
              <a:gd name="connsiteX19" fmla="*/ 632751 w 3165482"/>
              <a:gd name="connsiteY19" fmla="*/ 4855 h 6852648"/>
              <a:gd name="connsiteX20" fmla="*/ 725063 w 3165482"/>
              <a:gd name="connsiteY20" fmla="*/ 69253 h 6852648"/>
              <a:gd name="connsiteX21" fmla="*/ 750230 w 3165482"/>
              <a:gd name="connsiteY21" fmla="*/ 197839 h 6852648"/>
              <a:gd name="connsiteX22" fmla="*/ 866025 w 3165482"/>
              <a:gd name="connsiteY22" fmla="*/ 254965 h 6852648"/>
              <a:gd name="connsiteX23" fmla="*/ 916700 w 3165482"/>
              <a:gd name="connsiteY23" fmla="*/ 257664 h 6852648"/>
              <a:gd name="connsiteX24" fmla="*/ 2265327 w 3165482"/>
              <a:gd name="connsiteY24" fmla="*/ 257664 h 6852648"/>
              <a:gd name="connsiteX25" fmla="*/ 2405612 w 3165482"/>
              <a:gd name="connsiteY25" fmla="*/ 209920 h 6852648"/>
              <a:gd name="connsiteX26" fmla="*/ 2444465 w 3165482"/>
              <a:gd name="connsiteY26" fmla="*/ 69566 h 6852648"/>
              <a:gd name="connsiteX27" fmla="*/ 2515830 w 3165482"/>
              <a:gd name="connsiteY27" fmla="*/ 5192 h 6852648"/>
              <a:gd name="connsiteX28" fmla="*/ 2528499 w 3165482"/>
              <a:gd name="connsiteY28" fmla="*/ 4770 h 685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65482" h="6852648">
                <a:moveTo>
                  <a:pt x="2528499" y="4770"/>
                </a:moveTo>
                <a:lnTo>
                  <a:pt x="2809744" y="4770"/>
                </a:lnTo>
                <a:cubicBezTo>
                  <a:pt x="2877076" y="3670"/>
                  <a:pt x="2943541" y="20033"/>
                  <a:pt x="3002647" y="52262"/>
                </a:cubicBezTo>
                <a:cubicBezTo>
                  <a:pt x="3089639" y="101356"/>
                  <a:pt x="3137780" y="178118"/>
                  <a:pt x="3156698" y="274282"/>
                </a:cubicBezTo>
                <a:cubicBezTo>
                  <a:pt x="3162579" y="306165"/>
                  <a:pt x="3165408" y="338534"/>
                  <a:pt x="3165144" y="370952"/>
                </a:cubicBezTo>
                <a:cubicBezTo>
                  <a:pt x="3165595" y="2409963"/>
                  <a:pt x="3165595" y="4448974"/>
                  <a:pt x="3165144" y="6487985"/>
                </a:cubicBezTo>
                <a:cubicBezTo>
                  <a:pt x="3165144" y="6559264"/>
                  <a:pt x="3152813" y="6627760"/>
                  <a:pt x="3117172" y="6690435"/>
                </a:cubicBezTo>
                <a:cubicBezTo>
                  <a:pt x="3067848" y="6777236"/>
                  <a:pt x="2990992" y="6825402"/>
                  <a:pt x="2894709" y="6843791"/>
                </a:cubicBezTo>
                <a:cubicBezTo>
                  <a:pt x="2862961" y="6849730"/>
                  <a:pt x="2830727" y="6852695"/>
                  <a:pt x="2798427" y="6852648"/>
                </a:cubicBezTo>
                <a:lnTo>
                  <a:pt x="365526" y="6852648"/>
                </a:lnTo>
                <a:cubicBezTo>
                  <a:pt x="294159" y="6852648"/>
                  <a:pt x="225579" y="6840417"/>
                  <a:pt x="162826" y="6804904"/>
                </a:cubicBezTo>
                <a:cubicBezTo>
                  <a:pt x="75412" y="6755472"/>
                  <a:pt x="27018" y="6678372"/>
                  <a:pt x="8859" y="6581365"/>
                </a:cubicBezTo>
                <a:cubicBezTo>
                  <a:pt x="3050" y="6549160"/>
                  <a:pt x="223" y="6516490"/>
                  <a:pt x="413" y="6483767"/>
                </a:cubicBezTo>
                <a:cubicBezTo>
                  <a:pt x="275" y="5487239"/>
                  <a:pt x="138" y="4490711"/>
                  <a:pt x="0" y="3494183"/>
                </a:cubicBezTo>
                <a:lnTo>
                  <a:pt x="0" y="370009"/>
                </a:lnTo>
                <a:lnTo>
                  <a:pt x="10305" y="266596"/>
                </a:lnTo>
                <a:cubicBezTo>
                  <a:pt x="17727" y="232717"/>
                  <a:pt x="29594" y="199882"/>
                  <a:pt x="47372" y="168502"/>
                </a:cubicBezTo>
                <a:cubicBezTo>
                  <a:pt x="96273" y="81027"/>
                  <a:pt x="173806" y="32439"/>
                  <a:pt x="270679" y="14049"/>
                </a:cubicBezTo>
                <a:cubicBezTo>
                  <a:pt x="301985" y="8456"/>
                  <a:pt x="333723" y="5634"/>
                  <a:pt x="365526" y="5614"/>
                </a:cubicBezTo>
                <a:cubicBezTo>
                  <a:pt x="454545" y="4096"/>
                  <a:pt x="572828" y="-5751"/>
                  <a:pt x="632751" y="4855"/>
                </a:cubicBezTo>
                <a:cubicBezTo>
                  <a:pt x="692674" y="15461"/>
                  <a:pt x="705483" y="37089"/>
                  <a:pt x="725063" y="69253"/>
                </a:cubicBezTo>
                <a:cubicBezTo>
                  <a:pt x="744643" y="101417"/>
                  <a:pt x="726736" y="166887"/>
                  <a:pt x="750230" y="197839"/>
                </a:cubicBezTo>
                <a:cubicBezTo>
                  <a:pt x="773724" y="228791"/>
                  <a:pt x="800401" y="245433"/>
                  <a:pt x="866025" y="254965"/>
                </a:cubicBezTo>
                <a:cubicBezTo>
                  <a:pt x="882831" y="257060"/>
                  <a:pt x="899765" y="257962"/>
                  <a:pt x="916700" y="257664"/>
                </a:cubicBezTo>
                <a:lnTo>
                  <a:pt x="2265327" y="257664"/>
                </a:lnTo>
                <a:cubicBezTo>
                  <a:pt x="2317354" y="257664"/>
                  <a:pt x="2375756" y="241270"/>
                  <a:pt x="2405612" y="209920"/>
                </a:cubicBezTo>
                <a:cubicBezTo>
                  <a:pt x="2435468" y="178570"/>
                  <a:pt x="2426095" y="103687"/>
                  <a:pt x="2444465" y="69566"/>
                </a:cubicBezTo>
                <a:cubicBezTo>
                  <a:pt x="2445985" y="37342"/>
                  <a:pt x="2483989" y="7470"/>
                  <a:pt x="2515830" y="5192"/>
                </a:cubicBezTo>
                <a:cubicBezTo>
                  <a:pt x="2520053" y="5192"/>
                  <a:pt x="2524276" y="4770"/>
                  <a:pt x="2528499" y="4770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79BA30C-0657-7945-A2EE-C6D73D91F9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295641" y="452282"/>
            <a:ext cx="3169715" cy="599138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329AE84-4A40-6E49-BC5B-ACE1F723B4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28897" y="452282"/>
            <a:ext cx="3169715" cy="599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610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4E92DD2-0E91-D043-B168-A9A8A0589F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670" r="3106" b="9241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</p:spPr>
      </p:pic>
      <p:sp>
        <p:nvSpPr>
          <p:cNvPr id="5" name="Заголовок 7">
            <a:extLst>
              <a:ext uri="{FF2B5EF4-FFF2-40B4-BE49-F238E27FC236}">
                <a16:creationId xmlns:a16="http://schemas.microsoft.com/office/drawing/2014/main" id="{2621BAE2-07D9-514A-9985-E8FEC1442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15115309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Увеличенный мокап телефон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9BDCAA58-20F9-114C-B738-620065D3E95C}"/>
              </a:ext>
            </a:extLst>
          </p:cNvPr>
          <p:cNvSpPr/>
          <p:nvPr/>
        </p:nvSpPr>
        <p:spPr>
          <a:xfrm>
            <a:off x="7508394" y="991396"/>
            <a:ext cx="3355918" cy="7215892"/>
          </a:xfrm>
          <a:prstGeom prst="roundRect">
            <a:avLst>
              <a:gd name="adj" fmla="val 952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128A36FC-72C7-5E46-8380-7273E17B7F85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7530643" y="991396"/>
            <a:ext cx="3311420" cy="7164000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65482" h="6848278">
                <a:moveTo>
                  <a:pt x="2528499" y="105"/>
                </a:moveTo>
                <a:cubicBezTo>
                  <a:pt x="2622247" y="105"/>
                  <a:pt x="2715996" y="105"/>
                  <a:pt x="2809744" y="105"/>
                </a:cubicBezTo>
                <a:cubicBezTo>
                  <a:pt x="2877076" y="-995"/>
                  <a:pt x="2943541" y="15368"/>
                  <a:pt x="3002647" y="47597"/>
                </a:cubicBezTo>
                <a:cubicBezTo>
                  <a:pt x="3089639" y="96691"/>
                  <a:pt x="3137780" y="173453"/>
                  <a:pt x="3156698" y="269617"/>
                </a:cubicBezTo>
                <a:cubicBezTo>
                  <a:pt x="3162579" y="301500"/>
                  <a:pt x="3165408" y="333869"/>
                  <a:pt x="3165144" y="366287"/>
                </a:cubicBezTo>
                <a:cubicBezTo>
                  <a:pt x="3165595" y="2405298"/>
                  <a:pt x="3165595" y="4444309"/>
                  <a:pt x="3165144" y="6483320"/>
                </a:cubicBezTo>
                <a:cubicBezTo>
                  <a:pt x="3165144" y="6554599"/>
                  <a:pt x="3152813" y="6623095"/>
                  <a:pt x="3117172" y="6685770"/>
                </a:cubicBezTo>
                <a:cubicBezTo>
                  <a:pt x="3067848" y="6772571"/>
                  <a:pt x="2990992" y="6820737"/>
                  <a:pt x="2894709" y="6839126"/>
                </a:cubicBezTo>
                <a:cubicBezTo>
                  <a:pt x="2862961" y="6845065"/>
                  <a:pt x="2830727" y="6848030"/>
                  <a:pt x="2798427" y="6847983"/>
                </a:cubicBezTo>
                <a:cubicBezTo>
                  <a:pt x="1987629" y="6848377"/>
                  <a:pt x="1176662" y="6848377"/>
                  <a:pt x="365526" y="6847983"/>
                </a:cubicBezTo>
                <a:cubicBezTo>
                  <a:pt x="294159" y="6847983"/>
                  <a:pt x="225579" y="6835752"/>
                  <a:pt x="162826" y="6800239"/>
                </a:cubicBezTo>
                <a:cubicBezTo>
                  <a:pt x="75412" y="6750807"/>
                  <a:pt x="27018" y="6673707"/>
                  <a:pt x="8859" y="6576700"/>
                </a:cubicBezTo>
                <a:cubicBezTo>
                  <a:pt x="3050" y="6544495"/>
                  <a:pt x="223" y="6511825"/>
                  <a:pt x="413" y="6479102"/>
                </a:cubicBezTo>
                <a:lnTo>
                  <a:pt x="0" y="3489518"/>
                </a:lnTo>
                <a:lnTo>
                  <a:pt x="0" y="365344"/>
                </a:lnTo>
                <a:lnTo>
                  <a:pt x="10305" y="261931"/>
                </a:lnTo>
                <a:cubicBezTo>
                  <a:pt x="17727" y="228052"/>
                  <a:pt x="29594" y="195217"/>
                  <a:pt x="47372" y="163837"/>
                </a:cubicBezTo>
                <a:cubicBezTo>
                  <a:pt x="96273" y="76362"/>
                  <a:pt x="173806" y="27774"/>
                  <a:pt x="270679" y="9384"/>
                </a:cubicBezTo>
                <a:cubicBezTo>
                  <a:pt x="301985" y="3791"/>
                  <a:pt x="333723" y="969"/>
                  <a:pt x="365526" y="949"/>
                </a:cubicBezTo>
                <a:cubicBezTo>
                  <a:pt x="454545" y="-569"/>
                  <a:pt x="543901" y="190"/>
                  <a:pt x="632751" y="190"/>
                </a:cubicBezTo>
                <a:cubicBezTo>
                  <a:pt x="637903" y="190"/>
                  <a:pt x="643055" y="190"/>
                  <a:pt x="648207" y="190"/>
                </a:cubicBezTo>
                <a:cubicBezTo>
                  <a:pt x="685115" y="1624"/>
                  <a:pt x="703781" y="19591"/>
                  <a:pt x="704372" y="56370"/>
                </a:cubicBezTo>
                <a:cubicBezTo>
                  <a:pt x="704372" y="88003"/>
                  <a:pt x="707159" y="118961"/>
                  <a:pt x="721263" y="147978"/>
                </a:cubicBezTo>
                <a:cubicBezTo>
                  <a:pt x="750486" y="208882"/>
                  <a:pt x="800401" y="240768"/>
                  <a:pt x="866025" y="250300"/>
                </a:cubicBezTo>
                <a:cubicBezTo>
                  <a:pt x="882831" y="252395"/>
                  <a:pt x="899765" y="253297"/>
                  <a:pt x="916700" y="252999"/>
                </a:cubicBezTo>
                <a:cubicBezTo>
                  <a:pt x="1366186" y="252999"/>
                  <a:pt x="1815728" y="252999"/>
                  <a:pt x="2265327" y="252999"/>
                </a:cubicBezTo>
                <a:cubicBezTo>
                  <a:pt x="2317354" y="252999"/>
                  <a:pt x="2365579" y="240852"/>
                  <a:pt x="2405612" y="205255"/>
                </a:cubicBezTo>
                <a:cubicBezTo>
                  <a:pt x="2442397" y="173005"/>
                  <a:pt x="2463861" y="126758"/>
                  <a:pt x="2464733" y="77880"/>
                </a:cubicBezTo>
                <a:cubicBezTo>
                  <a:pt x="2465155" y="69445"/>
                  <a:pt x="2464733" y="61009"/>
                  <a:pt x="2465155" y="52574"/>
                </a:cubicBezTo>
                <a:cubicBezTo>
                  <a:pt x="2466675" y="20350"/>
                  <a:pt x="2483989" y="2805"/>
                  <a:pt x="2515830" y="527"/>
                </a:cubicBezTo>
                <a:cubicBezTo>
                  <a:pt x="2520053" y="527"/>
                  <a:pt x="2524276" y="105"/>
                  <a:pt x="2528499" y="105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sp>
        <p:nvSpPr>
          <p:cNvPr id="8" name="Нижний колонтитул 2">
            <a:extLst>
              <a:ext uri="{FF2B5EF4-FFF2-40B4-BE49-F238E27FC236}">
                <a16:creationId xmlns:a16="http://schemas.microsoft.com/office/drawing/2014/main" id="{B9873513-A87A-5248-9EE5-22477683A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2888F5E9-30EC-364E-8110-24F16FB93E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542448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8F56B56D-4B01-084B-A800-36DCED1010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2448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3110ABC-1F97-7D47-BAA7-5091B347B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039061" y="498013"/>
            <a:ext cx="4303545" cy="813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417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криншот (16: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12">
            <a:extLst>
              <a:ext uri="{FF2B5EF4-FFF2-40B4-BE49-F238E27FC236}">
                <a16:creationId xmlns:a16="http://schemas.microsoft.com/office/drawing/2014/main" id="{FD2A22B0-09D2-7D4E-AADD-ED8BB34AC91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71080" y="2083205"/>
            <a:ext cx="5866489" cy="3599614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6C946BF-0D2D-B445-9F9C-2DC7351B9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900" y="1773238"/>
            <a:ext cx="5868988" cy="309967"/>
          </a:xfrm>
          <a:prstGeom prst="rect">
            <a:avLst/>
          </a:prstGeom>
        </p:spPr>
      </p:pic>
      <p:sp>
        <p:nvSpPr>
          <p:cNvPr id="7" name="Нижний колонтитул 2">
            <a:extLst>
              <a:ext uri="{FF2B5EF4-FFF2-40B4-BE49-F238E27FC236}">
                <a16:creationId xmlns:a16="http://schemas.microsoft.com/office/drawing/2014/main" id="{66F50713-9831-0B41-9CD2-5CFB1B79B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546421F3-2599-7248-8343-9198B0A539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1773239"/>
            <a:ext cx="4649786" cy="418217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D13C7EE6-39CD-7540-8356-4DFD11AD7A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10868554" cy="679450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6965050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скриншот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2">
            <a:extLst>
              <a:ext uri="{FF2B5EF4-FFF2-40B4-BE49-F238E27FC236}">
                <a16:creationId xmlns:a16="http://schemas.microsoft.com/office/drawing/2014/main" id="{6B939B2E-B6BB-D04B-8511-1F5FCBD3580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96000" y="692150"/>
            <a:ext cx="5437187" cy="5508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5D818D37-95CD-A54D-A873-58443763E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FE5B93B5-05A2-2544-8F22-44097F5E25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7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0C9B590D-4781-8D49-93CD-C4866F0890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18599"/>
            <a:ext cx="4649786" cy="418217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9999410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2">
            <a:extLst>
              <a:ext uri="{FF2B5EF4-FFF2-40B4-BE49-F238E27FC236}">
                <a16:creationId xmlns:a16="http://schemas.microsoft.com/office/drawing/2014/main" id="{F9FB253E-BC12-EF4D-B1C5-E0D144591D2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C33ADE9E-ECB7-1F4A-B46F-CAD9E158F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4" y="167981"/>
            <a:ext cx="4663017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8" name="Заголовок 2">
            <a:extLst>
              <a:ext uri="{FF2B5EF4-FFF2-40B4-BE49-F238E27FC236}">
                <a16:creationId xmlns:a16="http://schemas.microsoft.com/office/drawing/2014/main" id="{C41E022A-C37A-A847-906F-26B820785F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7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2008DFEA-A24A-E34D-83B0-932D8C25F8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18599"/>
            <a:ext cx="4649786" cy="418217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66585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2">
            <a:extLst>
              <a:ext uri="{FF2B5EF4-FFF2-40B4-BE49-F238E27FC236}">
                <a16:creationId xmlns:a16="http://schemas.microsoft.com/office/drawing/2014/main" id="{F9FB253E-BC12-EF4D-B1C5-E0D144591D2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8" name="Заголовок 2">
            <a:extLst>
              <a:ext uri="{FF2B5EF4-FFF2-40B4-BE49-F238E27FC236}">
                <a16:creationId xmlns:a16="http://schemas.microsoft.com/office/drawing/2014/main" id="{C41E022A-C37A-A847-906F-26B820785F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0171" y="692150"/>
            <a:ext cx="4663017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2008DFEA-A24A-E34D-83B0-932D8C25F8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4351" y="2018599"/>
            <a:ext cx="4649786" cy="418217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4207933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фото +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2">
            <a:extLst>
              <a:ext uri="{FF2B5EF4-FFF2-40B4-BE49-F238E27FC236}">
                <a16:creationId xmlns:a16="http://schemas.microsoft.com/office/drawing/2014/main" id="{F9FB253E-BC12-EF4D-B1C5-E0D144591D2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096000" y="692151"/>
            <a:ext cx="5437188" cy="4182176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7CF3EB50-A7E7-6C46-A2E6-243B3089735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6000" y="5147214"/>
            <a:ext cx="5449888" cy="35281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Заголовок</a:t>
            </a:r>
          </a:p>
        </p:txBody>
      </p:sp>
      <p:sp>
        <p:nvSpPr>
          <p:cNvPr id="20" name="Текст 5">
            <a:extLst>
              <a:ext uri="{FF2B5EF4-FFF2-40B4-BE49-F238E27FC236}">
                <a16:creationId xmlns:a16="http://schemas.microsoft.com/office/drawing/2014/main" id="{4567ABE6-665B-9A42-BA9A-9F11583EB5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5553075"/>
            <a:ext cx="5449888" cy="68421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b="0" i="0" dirty="0">
                <a:latin typeface="SF Pro Text Light" pitchFamily="2" charset="0"/>
              </a:defRPr>
            </a:lvl1pPr>
          </a:lstStyle>
          <a:p>
            <a:pPr lvl="0"/>
            <a:r>
              <a:rPr lang="ru-RU" dirty="0"/>
              <a:t>Кратко сформулируйте главную мысль</a:t>
            </a:r>
          </a:p>
        </p:txBody>
      </p:sp>
      <p:sp>
        <p:nvSpPr>
          <p:cNvPr id="8" name="Нижний колонтитул 2">
            <a:extLst>
              <a:ext uri="{FF2B5EF4-FFF2-40B4-BE49-F238E27FC236}">
                <a16:creationId xmlns:a16="http://schemas.microsoft.com/office/drawing/2014/main" id="{B1EB5948-9BFD-2F46-B73E-B5E2C7775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7AFCF1EF-72D2-5E40-B289-9BC8691CA1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7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B1C268A2-11C7-314A-802D-ADB67A88E2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18599"/>
            <a:ext cx="4649786" cy="418217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95935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 в кружк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2">
            <a:extLst>
              <a:ext uri="{FF2B5EF4-FFF2-40B4-BE49-F238E27FC236}">
                <a16:creationId xmlns:a16="http://schemas.microsoft.com/office/drawing/2014/main" id="{F9FB253E-BC12-EF4D-B1C5-E0D144591D2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608083" y="1773237"/>
            <a:ext cx="3156225" cy="3156225"/>
          </a:xfrm>
          <a:prstGeom prst="ellipse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7FE8B859-2299-5046-96BF-81805B7C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40350" y="2201188"/>
            <a:ext cx="4891856" cy="106340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Напишите основную мысль</a:t>
            </a:r>
          </a:p>
        </p:txBody>
      </p:sp>
      <p:sp>
        <p:nvSpPr>
          <p:cNvPr id="9" name="Текст 34">
            <a:extLst>
              <a:ext uri="{FF2B5EF4-FFF2-40B4-BE49-F238E27FC236}">
                <a16:creationId xmlns:a16="http://schemas.microsoft.com/office/drawing/2014/main" id="{808739EF-D4B6-B847-B487-DF6967A6EF1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37598" y="3441164"/>
            <a:ext cx="4894515" cy="117223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b="0" i="0" dirty="0">
                <a:latin typeface="SF Pro Text Light" pitchFamily="2" charset="0"/>
              </a:defRPr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marL="228600" lvl="1" indent="-228600">
              <a:buClr>
                <a:schemeClr val="tx2"/>
              </a:buClr>
            </a:pPr>
            <a:r>
              <a:rPr lang="ru-RU" dirty="0"/>
              <a:t>Уровень 2</a:t>
            </a:r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4850B24A-5604-CA43-BD24-FD32EA3B8A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19926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 сообщест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Рисунок 33">
            <a:extLst>
              <a:ext uri="{FF2B5EF4-FFF2-40B4-BE49-F238E27FC236}">
                <a16:creationId xmlns:a16="http://schemas.microsoft.com/office/drawing/2014/main" id="{BBAF255A-528F-DA45-AF05-D9145BE2537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349730" y="800100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23" name="Рисунок 34">
            <a:extLst>
              <a:ext uri="{FF2B5EF4-FFF2-40B4-BE49-F238E27FC236}">
                <a16:creationId xmlns:a16="http://schemas.microsoft.com/office/drawing/2014/main" id="{1EDE53BF-9384-3F44-82B0-7B4197259CA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950627" y="800100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24" name="Рисунок 36">
            <a:extLst>
              <a:ext uri="{FF2B5EF4-FFF2-40B4-BE49-F238E27FC236}">
                <a16:creationId xmlns:a16="http://schemas.microsoft.com/office/drawing/2014/main" id="{F503805D-CC61-4B4D-B49F-78197D7A20C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511197" y="800100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25" name="Рисунок 37">
            <a:extLst>
              <a:ext uri="{FF2B5EF4-FFF2-40B4-BE49-F238E27FC236}">
                <a16:creationId xmlns:a16="http://schemas.microsoft.com/office/drawing/2014/main" id="{E93B7ABF-4CFB-FA42-9B9B-75CABB82988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0112094" y="800100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1" name="Рисунок 33">
            <a:extLst>
              <a:ext uri="{FF2B5EF4-FFF2-40B4-BE49-F238E27FC236}">
                <a16:creationId xmlns:a16="http://schemas.microsoft.com/office/drawing/2014/main" id="{7A427DD4-5B81-304C-919B-55BDBFB3D87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349730" y="2248639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2" name="Рисунок 34">
            <a:extLst>
              <a:ext uri="{FF2B5EF4-FFF2-40B4-BE49-F238E27FC236}">
                <a16:creationId xmlns:a16="http://schemas.microsoft.com/office/drawing/2014/main" id="{03E6AF83-D8AB-454C-B7B3-C87A51861726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950627" y="2248639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3" name="Рисунок 36">
            <a:extLst>
              <a:ext uri="{FF2B5EF4-FFF2-40B4-BE49-F238E27FC236}">
                <a16:creationId xmlns:a16="http://schemas.microsoft.com/office/drawing/2014/main" id="{13680196-7687-714E-8022-5F67BEF30A1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511197" y="2248639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4" name="Рисунок 37">
            <a:extLst>
              <a:ext uri="{FF2B5EF4-FFF2-40B4-BE49-F238E27FC236}">
                <a16:creationId xmlns:a16="http://schemas.microsoft.com/office/drawing/2014/main" id="{53AC095F-4507-4F45-9C37-54381333B0A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0112094" y="2248639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5" name="Рисунок 33">
            <a:extLst>
              <a:ext uri="{FF2B5EF4-FFF2-40B4-BE49-F238E27FC236}">
                <a16:creationId xmlns:a16="http://schemas.microsoft.com/office/drawing/2014/main" id="{59D5525B-D102-F14E-8C3E-AD24F02476E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349730" y="3697178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6" name="Рисунок 34">
            <a:extLst>
              <a:ext uri="{FF2B5EF4-FFF2-40B4-BE49-F238E27FC236}">
                <a16:creationId xmlns:a16="http://schemas.microsoft.com/office/drawing/2014/main" id="{E67FE9E2-B71C-754D-A9E1-AFAF246534D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950627" y="3697178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7" name="Рисунок 36">
            <a:extLst>
              <a:ext uri="{FF2B5EF4-FFF2-40B4-BE49-F238E27FC236}">
                <a16:creationId xmlns:a16="http://schemas.microsoft.com/office/drawing/2014/main" id="{18086737-6CCB-9B45-A255-FAC9F39E7F3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511197" y="3697178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8" name="Рисунок 37">
            <a:extLst>
              <a:ext uri="{FF2B5EF4-FFF2-40B4-BE49-F238E27FC236}">
                <a16:creationId xmlns:a16="http://schemas.microsoft.com/office/drawing/2014/main" id="{678A69C8-A077-EF40-8F97-585A2980BEA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0112094" y="3697178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9" name="Рисунок 33">
            <a:extLst>
              <a:ext uri="{FF2B5EF4-FFF2-40B4-BE49-F238E27FC236}">
                <a16:creationId xmlns:a16="http://schemas.microsoft.com/office/drawing/2014/main" id="{E51881C8-D566-D84E-B796-2173EC5D1AE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349730" y="5145716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70" name="Рисунок 34">
            <a:extLst>
              <a:ext uri="{FF2B5EF4-FFF2-40B4-BE49-F238E27FC236}">
                <a16:creationId xmlns:a16="http://schemas.microsoft.com/office/drawing/2014/main" id="{0E1B4231-F022-9844-925D-6A061371AEEF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950627" y="5145716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71" name="Рисунок 36">
            <a:extLst>
              <a:ext uri="{FF2B5EF4-FFF2-40B4-BE49-F238E27FC236}">
                <a16:creationId xmlns:a16="http://schemas.microsoft.com/office/drawing/2014/main" id="{BD94CEF0-B973-3D41-BB44-217626631550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511197" y="5145716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72" name="Рисунок 37">
            <a:extLst>
              <a:ext uri="{FF2B5EF4-FFF2-40B4-BE49-F238E27FC236}">
                <a16:creationId xmlns:a16="http://schemas.microsoft.com/office/drawing/2014/main" id="{1928F8B3-07EC-A04D-8249-008477FB2A1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0112094" y="5145716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26" name="Текст 34">
            <a:extLst>
              <a:ext uri="{FF2B5EF4-FFF2-40B4-BE49-F238E27FC236}">
                <a16:creationId xmlns:a16="http://schemas.microsoft.com/office/drawing/2014/main" id="{64CD6D08-F9FF-9A44-A56F-59DCE9DF4A7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71513" y="2550946"/>
            <a:ext cx="3371850" cy="368634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b="0" i="0" dirty="0">
                <a:latin typeface="SF Pro Text Light" pitchFamily="2" charset="0"/>
              </a:defRPr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marL="228600" lvl="1" indent="-228600">
              <a:buClr>
                <a:schemeClr val="tx2"/>
              </a:buClr>
            </a:pPr>
            <a:r>
              <a:rPr lang="ru-RU" dirty="0"/>
              <a:t>Уровень 2</a:t>
            </a:r>
          </a:p>
        </p:txBody>
      </p:sp>
      <p:sp>
        <p:nvSpPr>
          <p:cNvPr id="21" name="Нижний колонтитул 2">
            <a:extLst>
              <a:ext uri="{FF2B5EF4-FFF2-40B4-BE49-F238E27FC236}">
                <a16:creationId xmlns:a16="http://schemas.microsoft.com/office/drawing/2014/main" id="{B5BF75A2-2D65-E947-9AA6-564933496D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29" name="Заголовок 2">
            <a:extLst>
              <a:ext uri="{FF2B5EF4-FFF2-40B4-BE49-F238E27FC236}">
                <a16:creationId xmlns:a16="http://schemas.microsoft.com/office/drawing/2014/main" id="{6A07793F-F8F3-7A47-BBDB-26ADE0E1B8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49"/>
            <a:ext cx="3366029" cy="1708151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1279771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6617A05-57B0-D444-8882-A7FCC5FC028A}"/>
              </a:ext>
            </a:extLst>
          </p:cNvPr>
          <p:cNvSpPr txBox="1"/>
          <p:nvPr userDrawn="1"/>
        </p:nvSpPr>
        <p:spPr>
          <a:xfrm>
            <a:off x="3013869" y="-1049149"/>
            <a:ext cx="2058988" cy="4478149"/>
          </a:xfrm>
          <a:prstGeom prst="rect">
            <a:avLst/>
          </a:prstGeom>
          <a:noFill/>
        </p:spPr>
        <p:txBody>
          <a:bodyPr wrap="square" tIns="0" rtlCol="0" anchor="t">
            <a:spAutoFit/>
          </a:bodyPr>
          <a:lstStyle/>
          <a:p>
            <a:r>
              <a:rPr lang="ru-RU" sz="28800" b="1" i="0" dirty="0">
                <a:solidFill>
                  <a:schemeClr val="accent1"/>
                </a:solidFill>
                <a:latin typeface="VK Sans Display DemiBold" pitchFamily="2" charset="0"/>
              </a:rPr>
              <a:t>«</a:t>
            </a:r>
          </a:p>
        </p:txBody>
      </p:sp>
      <p:sp>
        <p:nvSpPr>
          <p:cNvPr id="9" name="Текст 43">
            <a:extLst>
              <a:ext uri="{FF2B5EF4-FFF2-40B4-BE49-F238E27FC236}">
                <a16:creationId xmlns:a16="http://schemas.microsoft.com/office/drawing/2014/main" id="{9BE4D7FE-BCEB-8846-AABB-259936AF80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46702" y="711409"/>
            <a:ext cx="6199186" cy="10618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ru-RU" sz="36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ru-RU" dirty="0"/>
              <a:t>Цитата: </a:t>
            </a:r>
            <a:br>
              <a:rPr lang="ru-RU" dirty="0"/>
            </a:br>
            <a:r>
              <a:rPr lang="ru-RU" dirty="0"/>
              <a:t>ключевая мысль</a:t>
            </a:r>
          </a:p>
        </p:txBody>
      </p:sp>
      <p:sp>
        <p:nvSpPr>
          <p:cNvPr id="11" name="Рисунок 33">
            <a:extLst>
              <a:ext uri="{FF2B5EF4-FFF2-40B4-BE49-F238E27FC236}">
                <a16:creationId xmlns:a16="http://schemas.microsoft.com/office/drawing/2014/main" id="{FBD9F727-FC09-AA44-B9B5-4ECE7511ECA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71513" y="800101"/>
            <a:ext cx="3370771" cy="3371552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14" name="Name + Surname">
            <a:extLst>
              <a:ext uri="{FF2B5EF4-FFF2-40B4-BE49-F238E27FC236}">
                <a16:creationId xmlns:a16="http://schemas.microsoft.com/office/drawing/2014/main" id="{7F5F4B3E-5E28-5B42-8D95-CC4B33106A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2592" y="4580422"/>
            <a:ext cx="3372026" cy="88823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lang="en-US" sz="2400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Имя </a:t>
            </a:r>
            <a:br>
              <a:rPr lang="en-US" dirty="0"/>
            </a:br>
            <a:r>
              <a:rPr lang="ru-RU" dirty="0"/>
              <a:t>и фамилия</a:t>
            </a:r>
            <a:endParaRPr lang="en-US" dirty="0"/>
          </a:p>
        </p:txBody>
      </p:sp>
      <p:sp>
        <p:nvSpPr>
          <p:cNvPr id="16" name="Position">
            <a:extLst>
              <a:ext uri="{FF2B5EF4-FFF2-40B4-BE49-F238E27FC236}">
                <a16:creationId xmlns:a16="http://schemas.microsoft.com/office/drawing/2014/main" id="{448EE364-91E2-BC4B-A39F-EDB604B1AD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2592" y="5490168"/>
            <a:ext cx="3370771" cy="71060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algn="ctr">
              <a:defRPr lang="en-US" b="0" i="0" dirty="0">
                <a:latin typeface="SF Pro Text Light" pitchFamily="2" charset="0"/>
              </a:defRPr>
            </a:lvl1pPr>
          </a:lstStyle>
          <a:p>
            <a:pPr lvl="0"/>
            <a:r>
              <a:rPr lang="ru-RU" dirty="0"/>
              <a:t>Название должности</a:t>
            </a:r>
            <a:endParaRPr lang="en-US" dirty="0"/>
          </a:p>
        </p:txBody>
      </p:sp>
      <p:sp>
        <p:nvSpPr>
          <p:cNvPr id="15" name="Body Text">
            <a:extLst>
              <a:ext uri="{FF2B5EF4-FFF2-40B4-BE49-F238E27FC236}">
                <a16:creationId xmlns:a16="http://schemas.microsoft.com/office/drawing/2014/main" id="{652868F7-DC0A-7E43-AB22-D7A2C4D8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46701" y="1983399"/>
            <a:ext cx="6194151" cy="4166098"/>
          </a:xfrm>
          <a:prstGeom prst="rect">
            <a:avLst/>
          </a:prstGeom>
        </p:spPr>
        <p:txBody>
          <a:bodyPr wrap="square" lIns="0">
            <a:noAutofit/>
          </a:bodyPr>
          <a:lstStyle>
            <a:lvl1pPr marL="0" indent="0">
              <a:lnSpc>
                <a:spcPct val="110000"/>
              </a:lnSpc>
              <a:buNone/>
              <a:defRPr sz="1600" b="0" i="0">
                <a:latin typeface="SF Pro Text Light" pitchFamily="2" charset="0"/>
              </a:defRPr>
            </a:lvl1pPr>
            <a:lvl2pPr marL="228600" indent="-228600">
              <a:lnSpc>
                <a:spcPct val="110000"/>
              </a:lnSpc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defRPr/>
            </a:lvl3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lvl="1"/>
            <a:r>
              <a:rPr lang="ru-RU" dirty="0"/>
              <a:t>Уровень 2</a:t>
            </a:r>
            <a:endParaRPr lang="en-US" dirty="0"/>
          </a:p>
          <a:p>
            <a:pPr lvl="2"/>
            <a:r>
              <a:rPr lang="ru-RU" dirty="0"/>
              <a:t>Уровень 3</a:t>
            </a:r>
          </a:p>
        </p:txBody>
      </p:sp>
      <p:sp>
        <p:nvSpPr>
          <p:cNvPr id="17" name="Нижний колонтитул 2">
            <a:extLst>
              <a:ext uri="{FF2B5EF4-FFF2-40B4-BE49-F238E27FC236}">
                <a16:creationId xmlns:a16="http://schemas.microsoft.com/office/drawing/2014/main" id="{D07C4804-0BF7-6940-B206-CA538C7CA4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8728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без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43">
            <a:extLst>
              <a:ext uri="{FF2B5EF4-FFF2-40B4-BE49-F238E27FC236}">
                <a16:creationId xmlns:a16="http://schemas.microsoft.com/office/drawing/2014/main" id="{9BE4D7FE-BCEB-8846-AABB-259936AF80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59150" y="692151"/>
            <a:ext cx="8174038" cy="160961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ru-RU" sz="44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ru-RU" dirty="0"/>
              <a:t>Цитата: </a:t>
            </a:r>
            <a:br>
              <a:rPr lang="ru-RU" dirty="0"/>
            </a:br>
            <a:r>
              <a:rPr lang="ru-RU" dirty="0"/>
              <a:t>ключевая мысль</a:t>
            </a:r>
          </a:p>
        </p:txBody>
      </p:sp>
      <p:sp>
        <p:nvSpPr>
          <p:cNvPr id="14" name="Name + Surname">
            <a:extLst>
              <a:ext uri="{FF2B5EF4-FFF2-40B4-BE49-F238E27FC236}">
                <a16:creationId xmlns:a16="http://schemas.microsoft.com/office/drawing/2014/main" id="{7F5F4B3E-5E28-5B42-8D95-CC4B33106A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9150" y="5738829"/>
            <a:ext cx="8200516" cy="46194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dirty="0">
                <a:solidFill>
                  <a:schemeClr val="tx2"/>
                </a:solidFill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15" name="Body Text">
            <a:extLst>
              <a:ext uri="{FF2B5EF4-FFF2-40B4-BE49-F238E27FC236}">
                <a16:creationId xmlns:a16="http://schemas.microsoft.com/office/drawing/2014/main" id="{652868F7-DC0A-7E43-AB22-D7A2C4D8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66814" y="2459421"/>
            <a:ext cx="8174038" cy="1609617"/>
          </a:xfrm>
          <a:prstGeom prst="rect">
            <a:avLst/>
          </a:prstGeom>
        </p:spPr>
        <p:txBody>
          <a:bodyPr wrap="square" lIns="0">
            <a:noAutofit/>
          </a:bodyPr>
          <a:lstStyle>
            <a:lvl1pPr marL="0" indent="0">
              <a:lnSpc>
                <a:spcPct val="110000"/>
              </a:lnSpc>
              <a:buNone/>
              <a:defRPr sz="2400" b="0" i="0">
                <a:latin typeface="+mj-lt"/>
              </a:defRPr>
            </a:lvl1pPr>
            <a:lvl2pPr marL="228600" indent="-228600">
              <a:lnSpc>
                <a:spcPct val="110000"/>
              </a:lnSpc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1"/>
                </a:solidFill>
                <a:latin typeface="+mj-lt"/>
              </a:defRPr>
            </a:lvl2pPr>
            <a:lvl3pPr>
              <a:lnSpc>
                <a:spcPct val="110000"/>
              </a:lnSpc>
              <a:defRPr sz="1800">
                <a:latin typeface="+mj-lt"/>
              </a:defRPr>
            </a:lvl3pPr>
          </a:lstStyle>
          <a:p>
            <a:pPr lvl="0"/>
            <a:r>
              <a:rPr lang="ru-RU" dirty="0"/>
              <a:t>Опишите кратко идеи, </a:t>
            </a:r>
            <a:br>
              <a:rPr lang="ru-RU" dirty="0"/>
            </a:br>
            <a:r>
              <a:rPr lang="ru-RU" dirty="0"/>
              <a:t>подтверждающие основную мысль слайда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9603D-3461-EE46-98B7-7067B67CBB22}"/>
              </a:ext>
            </a:extLst>
          </p:cNvPr>
          <p:cNvSpPr txBox="1"/>
          <p:nvPr userDrawn="1"/>
        </p:nvSpPr>
        <p:spPr>
          <a:xfrm>
            <a:off x="544512" y="-1049150"/>
            <a:ext cx="2058988" cy="4478149"/>
          </a:xfrm>
          <a:prstGeom prst="rect">
            <a:avLst/>
          </a:prstGeom>
          <a:noFill/>
        </p:spPr>
        <p:txBody>
          <a:bodyPr wrap="square" tIns="0" rtlCol="0" anchor="t">
            <a:spAutoFit/>
          </a:bodyPr>
          <a:lstStyle/>
          <a:p>
            <a:r>
              <a:rPr lang="ru-RU" sz="28800" b="1" i="0" dirty="0">
                <a:solidFill>
                  <a:schemeClr val="accent1"/>
                </a:solidFill>
                <a:latin typeface="VK Sans Display DemiBold" pitchFamily="2" charset="0"/>
              </a:rPr>
              <a:t>«</a:t>
            </a:r>
          </a:p>
        </p:txBody>
      </p:sp>
      <p:sp>
        <p:nvSpPr>
          <p:cNvPr id="17" name="Нижний колонтитул 2">
            <a:extLst>
              <a:ext uri="{FF2B5EF4-FFF2-40B4-BE49-F238E27FC236}">
                <a16:creationId xmlns:a16="http://schemas.microsoft.com/office/drawing/2014/main" id="{D07C4804-0BF7-6940-B206-CA538C7CA4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58731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7">
            <a:extLst>
              <a:ext uri="{FF2B5EF4-FFF2-40B4-BE49-F238E27FC236}">
                <a16:creationId xmlns:a16="http://schemas.microsoft.com/office/drawing/2014/main" id="{2621BAE2-07D9-514A-9985-E8FEC1442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6600">
                <a:solidFill>
                  <a:schemeClr val="tx2"/>
                </a:solidFill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3161539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183911-C770-4D4A-B084-E2BC4450B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670" r="3106" b="9241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</p:spPr>
      </p:pic>
      <p:sp>
        <p:nvSpPr>
          <p:cNvPr id="8" name="CTA">
            <a:extLst>
              <a:ext uri="{FF2B5EF4-FFF2-40B4-BE49-F238E27FC236}">
                <a16:creationId xmlns:a16="http://schemas.microsoft.com/office/drawing/2014/main" id="{DA96CE9B-0F6A-F443-A26C-EA507914F1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13" y="583317"/>
            <a:ext cx="5475287" cy="18281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внимание!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E54A93F3-6551-7F4E-A055-C4FC639F0214}"/>
              </a:ext>
            </a:extLst>
          </p:cNvPr>
          <p:cNvGrpSpPr/>
          <p:nvPr userDrawn="1"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E8CB7B84-7F64-D442-9CE9-5E31FBB6F0D7}"/>
                </a:ext>
              </a:extLst>
            </p:cNvPr>
            <p:cNvGrpSpPr/>
            <p:nvPr userDrawn="1"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1" name="Полилиния 10">
                <a:extLst>
                  <a:ext uri="{FF2B5EF4-FFF2-40B4-BE49-F238E27FC236}">
                    <a16:creationId xmlns:a16="http://schemas.microsoft.com/office/drawing/2014/main" id="{17D6EE18-CC44-834A-8F7A-70ABA069F319}"/>
                  </a:ext>
                </a:extLst>
              </p:cNvPr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>
                  <a:gd name="connsiteX0" fmla="*/ 0 w 952500"/>
                  <a:gd name="connsiteY0" fmla="*/ 457200 h 952500"/>
                  <a:gd name="connsiteX1" fmla="*/ 66955 w 952500"/>
                  <a:gd name="connsiteY1" fmla="*/ 66955 h 952500"/>
                  <a:gd name="connsiteX2" fmla="*/ 457200 w 952500"/>
                  <a:gd name="connsiteY2" fmla="*/ 0 h 952500"/>
                  <a:gd name="connsiteX3" fmla="*/ 495300 w 952500"/>
                  <a:gd name="connsiteY3" fmla="*/ 0 h 952500"/>
                  <a:gd name="connsiteX4" fmla="*/ 885545 w 952500"/>
                  <a:gd name="connsiteY4" fmla="*/ 66955 h 952500"/>
                  <a:gd name="connsiteX5" fmla="*/ 952500 w 952500"/>
                  <a:gd name="connsiteY5" fmla="*/ 457200 h 952500"/>
                  <a:gd name="connsiteX6" fmla="*/ 952500 w 952500"/>
                  <a:gd name="connsiteY6" fmla="*/ 495300 h 952500"/>
                  <a:gd name="connsiteX7" fmla="*/ 885545 w 952500"/>
                  <a:gd name="connsiteY7" fmla="*/ 885545 h 952500"/>
                  <a:gd name="connsiteX8" fmla="*/ 495300 w 952500"/>
                  <a:gd name="connsiteY8" fmla="*/ 952500 h 952500"/>
                  <a:gd name="connsiteX9" fmla="*/ 457200 w 952500"/>
                  <a:gd name="connsiteY9" fmla="*/ 952500 h 952500"/>
                  <a:gd name="connsiteX10" fmla="*/ 66955 w 952500"/>
                  <a:gd name="connsiteY10" fmla="*/ 885545 h 952500"/>
                  <a:gd name="connsiteX11" fmla="*/ 0 w 952500"/>
                  <a:gd name="connsiteY11" fmla="*/ 495300 h 952500"/>
                  <a:gd name="connsiteX12" fmla="*/ 0 w 952500"/>
                  <a:gd name="connsiteY12" fmla="*/ 457200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0" h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Полилиния 11">
                <a:extLst>
                  <a:ext uri="{FF2B5EF4-FFF2-40B4-BE49-F238E27FC236}">
                    <a16:creationId xmlns:a16="http://schemas.microsoft.com/office/drawing/2014/main" id="{17EFEFBA-8BE8-6E41-B650-3166900B5082}"/>
                  </a:ext>
                </a:extLst>
              </p:cNvPr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>
                  <a:gd name="connsiteX0" fmla="*/ 346075 w 635397"/>
                  <a:gd name="connsiteY0" fmla="*/ 396478 h 396478"/>
                  <a:gd name="connsiteX1" fmla="*/ 0 w 635397"/>
                  <a:gd name="connsiteY1" fmla="*/ 0 h 396478"/>
                  <a:gd name="connsiteX2" fmla="*/ 108744 w 635397"/>
                  <a:gd name="connsiteY2" fmla="*/ 0 h 396478"/>
                  <a:gd name="connsiteX3" fmla="*/ 255982 w 635397"/>
                  <a:gd name="connsiteY3" fmla="*/ 274637 h 396478"/>
                  <a:gd name="connsiteX4" fmla="*/ 255982 w 635397"/>
                  <a:gd name="connsiteY4" fmla="*/ 0 h 396478"/>
                  <a:gd name="connsiteX5" fmla="*/ 358380 w 635397"/>
                  <a:gd name="connsiteY5" fmla="*/ 0 h 396478"/>
                  <a:gd name="connsiteX6" fmla="*/ 358380 w 635397"/>
                  <a:gd name="connsiteY6" fmla="*/ 156764 h 396478"/>
                  <a:gd name="connsiteX7" fmla="*/ 509185 w 635397"/>
                  <a:gd name="connsiteY7" fmla="*/ 0 h 396478"/>
                  <a:gd name="connsiteX8" fmla="*/ 611581 w 635397"/>
                  <a:gd name="connsiteY8" fmla="*/ 0 h 396478"/>
                  <a:gd name="connsiteX9" fmla="*/ 472278 w 635397"/>
                  <a:gd name="connsiteY9" fmla="*/ 197643 h 396478"/>
                  <a:gd name="connsiteX10" fmla="*/ 635398 w 635397"/>
                  <a:gd name="connsiteY10" fmla="*/ 396478 h 396478"/>
                  <a:gd name="connsiteX11" fmla="*/ 522682 w 635397"/>
                  <a:gd name="connsiteY11" fmla="*/ 396478 h 396478"/>
                  <a:gd name="connsiteX12" fmla="*/ 358380 w 635397"/>
                  <a:gd name="connsiteY12" fmla="*/ 254793 h 396478"/>
                  <a:gd name="connsiteX13" fmla="*/ 358380 w 635397"/>
                  <a:gd name="connsiteY13" fmla="*/ 396478 h 396478"/>
                  <a:gd name="connsiteX14" fmla="*/ 346075 w 635397"/>
                  <a:gd name="connsiteY14" fmla="*/ 396478 h 39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35397" h="396478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DDAC27C6-45F4-8F49-99EE-2FF652395C62}"/>
                </a:ext>
              </a:extLst>
            </p:cNvPr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>
                <a:gd name="connsiteX0" fmla="*/ 145891 w 861139"/>
                <a:gd name="connsiteY0" fmla="*/ 17950 h 540569"/>
                <a:gd name="connsiteX1" fmla="*/ 142940 w 861139"/>
                <a:gd name="connsiteY1" fmla="*/ 4425 h 540569"/>
                <a:gd name="connsiteX2" fmla="*/ 140181 w 861139"/>
                <a:gd name="connsiteY2" fmla="*/ 1853 h 540569"/>
                <a:gd name="connsiteX3" fmla="*/ 126857 w 861139"/>
                <a:gd name="connsiteY3" fmla="*/ 234 h 540569"/>
                <a:gd name="connsiteX4" fmla="*/ 17126 w 861139"/>
                <a:gd name="connsiteY4" fmla="*/ 233 h 540569"/>
                <a:gd name="connsiteX5" fmla="*/ 3612 w 861139"/>
                <a:gd name="connsiteY5" fmla="*/ 2043 h 540569"/>
                <a:gd name="connsiteX6" fmla="*/ 1043 w 861139"/>
                <a:gd name="connsiteY6" fmla="*/ 4901 h 540569"/>
                <a:gd name="connsiteX7" fmla="*/ 1043 w 861139"/>
                <a:gd name="connsiteY7" fmla="*/ 18807 h 540569"/>
                <a:gd name="connsiteX8" fmla="*/ 473369 w 861139"/>
                <a:gd name="connsiteY8" fmla="*/ 540015 h 540569"/>
                <a:gd name="connsiteX9" fmla="*/ 485741 w 861139"/>
                <a:gd name="connsiteY9" fmla="*/ 538396 h 540569"/>
                <a:gd name="connsiteX10" fmla="*/ 488216 w 861139"/>
                <a:gd name="connsiteY10" fmla="*/ 535919 h 540569"/>
                <a:gd name="connsiteX11" fmla="*/ 489929 w 861139"/>
                <a:gd name="connsiteY11" fmla="*/ 523442 h 540569"/>
                <a:gd name="connsiteX12" fmla="*/ 489929 w 861139"/>
                <a:gd name="connsiteY12" fmla="*/ 346086 h 540569"/>
                <a:gd name="connsiteX13" fmla="*/ 708819 w 861139"/>
                <a:gd name="connsiteY13" fmla="*/ 526109 h 540569"/>
                <a:gd name="connsiteX14" fmla="*/ 714053 w 861139"/>
                <a:gd name="connsiteY14" fmla="*/ 537444 h 540569"/>
                <a:gd name="connsiteX15" fmla="*/ 716623 w 861139"/>
                <a:gd name="connsiteY15" fmla="*/ 539253 h 540569"/>
                <a:gd name="connsiteX16" fmla="*/ 728329 w 861139"/>
                <a:gd name="connsiteY16" fmla="*/ 540396 h 540569"/>
                <a:gd name="connsiteX17" fmla="*/ 842532 w 861139"/>
                <a:gd name="connsiteY17" fmla="*/ 540396 h 540569"/>
                <a:gd name="connsiteX18" fmla="*/ 858140 w 861139"/>
                <a:gd name="connsiteY18" fmla="*/ 538110 h 540569"/>
                <a:gd name="connsiteX19" fmla="*/ 860615 w 861139"/>
                <a:gd name="connsiteY19" fmla="*/ 534681 h 540569"/>
                <a:gd name="connsiteX20" fmla="*/ 858045 w 861139"/>
                <a:gd name="connsiteY20" fmla="*/ 519346 h 540569"/>
                <a:gd name="connsiteX21" fmla="*/ 646007 w 861139"/>
                <a:gd name="connsiteY21" fmla="*/ 270458 h 540569"/>
                <a:gd name="connsiteX22" fmla="*/ 835395 w 861139"/>
                <a:gd name="connsiteY22" fmla="*/ 20617 h 540569"/>
                <a:gd name="connsiteX23" fmla="*/ 837013 w 861139"/>
                <a:gd name="connsiteY23" fmla="*/ 6044 h 540569"/>
                <a:gd name="connsiteX24" fmla="*/ 834538 w 861139"/>
                <a:gd name="connsiteY24" fmla="*/ 2805 h 540569"/>
                <a:gd name="connsiteX25" fmla="*/ 819692 w 861139"/>
                <a:gd name="connsiteY25" fmla="*/ 614 h 540569"/>
                <a:gd name="connsiteX26" fmla="*/ 708153 w 861139"/>
                <a:gd name="connsiteY26" fmla="*/ 614 h 540569"/>
                <a:gd name="connsiteX27" fmla="*/ 695876 w 861139"/>
                <a:gd name="connsiteY27" fmla="*/ 1948 h 540569"/>
                <a:gd name="connsiteX28" fmla="*/ 693116 w 861139"/>
                <a:gd name="connsiteY28" fmla="*/ 4043 h 540569"/>
                <a:gd name="connsiteX29" fmla="*/ 688643 w 861139"/>
                <a:gd name="connsiteY29" fmla="*/ 16521 h 540569"/>
                <a:gd name="connsiteX30" fmla="*/ 489643 w 861139"/>
                <a:gd name="connsiteY30" fmla="*/ 213784 h 540569"/>
                <a:gd name="connsiteX31" fmla="*/ 489643 w 861139"/>
                <a:gd name="connsiteY31" fmla="*/ 19569 h 540569"/>
                <a:gd name="connsiteX32" fmla="*/ 487740 w 861139"/>
                <a:gd name="connsiteY32" fmla="*/ 5282 h 540569"/>
                <a:gd name="connsiteX33" fmla="*/ 484885 w 861139"/>
                <a:gd name="connsiteY33" fmla="*/ 2424 h 540569"/>
                <a:gd name="connsiteX34" fmla="*/ 470609 w 861139"/>
                <a:gd name="connsiteY34" fmla="*/ 614 h 540569"/>
                <a:gd name="connsiteX35" fmla="*/ 368302 w 861139"/>
                <a:gd name="connsiteY35" fmla="*/ 614 h 540569"/>
                <a:gd name="connsiteX36" fmla="*/ 354122 w 861139"/>
                <a:gd name="connsiteY36" fmla="*/ 2424 h 540569"/>
                <a:gd name="connsiteX37" fmla="*/ 351267 w 861139"/>
                <a:gd name="connsiteY37" fmla="*/ 5282 h 540569"/>
                <a:gd name="connsiteX38" fmla="*/ 349363 w 861139"/>
                <a:gd name="connsiteY38" fmla="*/ 19569 h 540569"/>
                <a:gd name="connsiteX39" fmla="*/ 349363 w 861139"/>
                <a:gd name="connsiteY39" fmla="*/ 375804 h 540569"/>
                <a:gd name="connsiteX40" fmla="*/ 145891 w 861139"/>
                <a:gd name="connsiteY40" fmla="*/ 17950 h 54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61139" h="54056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 w="95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7911145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ьный с Q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183911-C770-4D4A-B084-E2BC4450B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670" r="3106" b="9241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</p:spPr>
      </p:pic>
      <p:sp>
        <p:nvSpPr>
          <p:cNvPr id="8" name="CTA">
            <a:extLst>
              <a:ext uri="{FF2B5EF4-FFF2-40B4-BE49-F238E27FC236}">
                <a16:creationId xmlns:a16="http://schemas.microsoft.com/office/drawing/2014/main" id="{DA96CE9B-0F6A-F443-A26C-EA507914F1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13" y="4372582"/>
            <a:ext cx="5475287" cy="18281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внимание!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9121626-1FC2-D949-8DC1-536B3B6010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8813" y="692150"/>
            <a:ext cx="1289050" cy="1289050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50598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ьный с QR + подпис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183911-C770-4D4A-B084-E2BC4450B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670" r="3106" b="9241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</p:spPr>
      </p:pic>
      <p:sp>
        <p:nvSpPr>
          <p:cNvPr id="8" name="CTA">
            <a:extLst>
              <a:ext uri="{FF2B5EF4-FFF2-40B4-BE49-F238E27FC236}">
                <a16:creationId xmlns:a16="http://schemas.microsoft.com/office/drawing/2014/main" id="{DA96CE9B-0F6A-F443-A26C-EA507914F1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13" y="3724882"/>
            <a:ext cx="5475287" cy="18281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внимание!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9121626-1FC2-D949-8DC1-536B3B6010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8813" y="692150"/>
            <a:ext cx="1289050" cy="1289050"/>
          </a:xfrm>
        </p:spPr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D6DC1EA-F789-2A4A-8872-C87E964C8A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813" y="5842000"/>
            <a:ext cx="5437187" cy="355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Василий Иванов, 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2106319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Акцен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7">
            <a:extLst>
              <a:ext uri="{FF2B5EF4-FFF2-40B4-BE49-F238E27FC236}">
                <a16:creationId xmlns:a16="http://schemas.microsoft.com/office/drawing/2014/main" id="{2621BAE2-07D9-514A-9985-E8FEC1442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9417" y="2971952"/>
            <a:ext cx="8193166" cy="9140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ctr">
              <a:defRPr sz="66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5635527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07462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F7ABA-9207-F14B-ABD3-93944D691E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2681816" cy="64424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Agenda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4E5408C-4056-F34C-9874-98FB37FC1B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43363" y="692150"/>
            <a:ext cx="7489825" cy="5508625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400">
                <a:solidFill>
                  <a:schemeClr val="tx1"/>
                </a:solidFill>
                <a:latin typeface="+mj-lt"/>
              </a:defRPr>
            </a:lvl1pPr>
            <a:lvl2pPr marL="846138" indent="-317500">
              <a:tabLst/>
              <a:defRPr>
                <a:solidFill>
                  <a:schemeClr val="tx1"/>
                </a:solidFill>
              </a:defRPr>
            </a:lvl2pPr>
            <a:lvl3pPr marL="1208088" indent="-287338">
              <a:tabLst/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ru-RU" dirty="0"/>
              <a:t>Раскройте содержание презентации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5" name="Нижний колонтитул 2">
            <a:extLst>
              <a:ext uri="{FF2B5EF4-FFF2-40B4-BE49-F238E27FC236}">
                <a16:creationId xmlns:a16="http://schemas.microsoft.com/office/drawing/2014/main" id="{3F11BB92-6739-9747-9A25-62A737177E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52735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F3C1226-071C-F54E-9AFB-D71CEE5305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F3D3D73E-3070-D547-A8E4-656E5B9A0B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7319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44C34BA-F094-3041-A38F-24178A9450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1513" y="1773238"/>
            <a:ext cx="10861675" cy="446404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2F4419-792A-8B49-AAC6-9EEE75A63D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55738041-44B9-C64F-82DF-90E7BDAF6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33176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31461C-53A4-C943-B21F-B82D3E53D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A7286A5-4914-6346-846A-58D49D87B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813" y="1773238"/>
            <a:ext cx="10855852" cy="44640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28" name="Нижний колонтитул 2">
            <a:extLst>
              <a:ext uri="{FF2B5EF4-FFF2-40B4-BE49-F238E27FC236}">
                <a16:creationId xmlns:a16="http://schemas.microsoft.com/office/drawing/2014/main" id="{23CA651D-6B29-DE48-B225-DF53D6B149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BC83C78-346F-1043-91D6-AAE2CBD50914}"/>
              </a:ext>
            </a:extLst>
          </p:cNvPr>
          <p:cNvGrpSpPr/>
          <p:nvPr userDrawn="1"/>
        </p:nvGrpSpPr>
        <p:grpSpPr>
          <a:xfrm>
            <a:off x="0" y="-114752"/>
            <a:ext cx="12188148" cy="64309"/>
            <a:chOff x="0" y="1773238"/>
            <a:chExt cx="12188148" cy="735184"/>
          </a:xfrm>
        </p:grpSpPr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6323B1F2-748E-D24A-B04D-147E09F7A056}"/>
                </a:ext>
              </a:extLst>
            </p:cNvPr>
            <p:cNvCxnSpPr/>
            <p:nvPr userDrawn="1"/>
          </p:nvCxnSpPr>
          <p:spPr>
            <a:xfrm>
              <a:off x="0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1B27122E-E66E-3842-BEE7-8F21E71CCFFA}"/>
                </a:ext>
              </a:extLst>
            </p:cNvPr>
            <p:cNvCxnSpPr/>
            <p:nvPr userDrawn="1"/>
          </p:nvCxnSpPr>
          <p:spPr>
            <a:xfrm>
              <a:off x="677119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2489CB35-5D1A-3449-A3AA-6331ECDE56D7}"/>
                </a:ext>
              </a:extLst>
            </p:cNvPr>
            <p:cNvCxnSpPr/>
            <p:nvPr userDrawn="1"/>
          </p:nvCxnSpPr>
          <p:spPr>
            <a:xfrm>
              <a:off x="135423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E46F3591-5DE8-684F-945B-4B104571763B}"/>
                </a:ext>
              </a:extLst>
            </p:cNvPr>
            <p:cNvCxnSpPr/>
            <p:nvPr userDrawn="1"/>
          </p:nvCxnSpPr>
          <p:spPr>
            <a:xfrm>
              <a:off x="2031357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E72CDAF1-40E5-1146-8168-F54EFBC30D1E}"/>
                </a:ext>
              </a:extLst>
            </p:cNvPr>
            <p:cNvCxnSpPr/>
            <p:nvPr userDrawn="1"/>
          </p:nvCxnSpPr>
          <p:spPr>
            <a:xfrm>
              <a:off x="2708476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D7A57A1D-1763-3545-AF07-19470F3E50CB}"/>
                </a:ext>
              </a:extLst>
            </p:cNvPr>
            <p:cNvCxnSpPr/>
            <p:nvPr userDrawn="1"/>
          </p:nvCxnSpPr>
          <p:spPr>
            <a:xfrm>
              <a:off x="3385595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256465A1-0921-EF43-AA4A-163FB7F2E5DF}"/>
                </a:ext>
              </a:extLst>
            </p:cNvPr>
            <p:cNvCxnSpPr/>
            <p:nvPr userDrawn="1"/>
          </p:nvCxnSpPr>
          <p:spPr>
            <a:xfrm>
              <a:off x="4062714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928A59CB-089A-4049-8D48-745F1CD70D00}"/>
                </a:ext>
              </a:extLst>
            </p:cNvPr>
            <p:cNvCxnSpPr/>
            <p:nvPr userDrawn="1"/>
          </p:nvCxnSpPr>
          <p:spPr>
            <a:xfrm>
              <a:off x="4739833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BE3986F7-E050-214A-8AAE-9F64D46E6D25}"/>
                </a:ext>
              </a:extLst>
            </p:cNvPr>
            <p:cNvCxnSpPr/>
            <p:nvPr userDrawn="1"/>
          </p:nvCxnSpPr>
          <p:spPr>
            <a:xfrm>
              <a:off x="5416952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5A77F4BA-FB36-E94D-A5E0-1E2C3DDEF2DD}"/>
                </a:ext>
              </a:extLst>
            </p:cNvPr>
            <p:cNvCxnSpPr/>
            <p:nvPr userDrawn="1"/>
          </p:nvCxnSpPr>
          <p:spPr>
            <a:xfrm>
              <a:off x="6094071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CF75EAD3-670B-6741-BD93-7AC35A4C614F}"/>
                </a:ext>
              </a:extLst>
            </p:cNvPr>
            <p:cNvCxnSpPr/>
            <p:nvPr userDrawn="1"/>
          </p:nvCxnSpPr>
          <p:spPr>
            <a:xfrm>
              <a:off x="6771190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99F4A77B-3030-4345-9E65-8E7A17D3C9AB}"/>
                </a:ext>
              </a:extLst>
            </p:cNvPr>
            <p:cNvCxnSpPr/>
            <p:nvPr userDrawn="1"/>
          </p:nvCxnSpPr>
          <p:spPr>
            <a:xfrm>
              <a:off x="7448309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A4D584FB-B2D1-004D-8FAA-86088F98D1CB}"/>
                </a:ext>
              </a:extLst>
            </p:cNvPr>
            <p:cNvCxnSpPr/>
            <p:nvPr userDrawn="1"/>
          </p:nvCxnSpPr>
          <p:spPr>
            <a:xfrm>
              <a:off x="812542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18491DE6-A85F-F941-9774-470B7A292E66}"/>
                </a:ext>
              </a:extLst>
            </p:cNvPr>
            <p:cNvCxnSpPr/>
            <p:nvPr userDrawn="1"/>
          </p:nvCxnSpPr>
          <p:spPr>
            <a:xfrm>
              <a:off x="8802547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F0A37FBE-ED03-9E46-B887-2095E3565220}"/>
                </a:ext>
              </a:extLst>
            </p:cNvPr>
            <p:cNvCxnSpPr/>
            <p:nvPr userDrawn="1"/>
          </p:nvCxnSpPr>
          <p:spPr>
            <a:xfrm>
              <a:off x="9479666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3B60AB2F-ECD7-B14B-914B-D1497215BE2D}"/>
                </a:ext>
              </a:extLst>
            </p:cNvPr>
            <p:cNvCxnSpPr/>
            <p:nvPr userDrawn="1"/>
          </p:nvCxnSpPr>
          <p:spPr>
            <a:xfrm>
              <a:off x="10156785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11F86DEA-3BC0-2949-8D21-BC75BF487961}"/>
                </a:ext>
              </a:extLst>
            </p:cNvPr>
            <p:cNvCxnSpPr/>
            <p:nvPr userDrawn="1"/>
          </p:nvCxnSpPr>
          <p:spPr>
            <a:xfrm>
              <a:off x="10833904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3AA5CCF0-AFE9-C845-8FB6-42C61118EB3B}"/>
                </a:ext>
              </a:extLst>
            </p:cNvPr>
            <p:cNvCxnSpPr/>
            <p:nvPr userDrawn="1"/>
          </p:nvCxnSpPr>
          <p:spPr>
            <a:xfrm>
              <a:off x="11511023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2F4CBF35-215D-3141-AE0E-10FCB8EAA38B}"/>
                </a:ext>
              </a:extLst>
            </p:cNvPr>
            <p:cNvCxnSpPr/>
            <p:nvPr userDrawn="1"/>
          </p:nvCxnSpPr>
          <p:spPr>
            <a:xfrm>
              <a:off x="1218814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27827FEF-580D-8D4A-AA52-FBB780D3E8CA}"/>
              </a:ext>
            </a:extLst>
          </p:cNvPr>
          <p:cNvGrpSpPr/>
          <p:nvPr userDrawn="1"/>
        </p:nvGrpSpPr>
        <p:grpSpPr>
          <a:xfrm>
            <a:off x="-3" y="6987088"/>
            <a:ext cx="12188148" cy="64309"/>
            <a:chOff x="0" y="1773238"/>
            <a:chExt cx="12188148" cy="735184"/>
          </a:xfrm>
        </p:grpSpPr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D5720CF8-777D-6D46-943B-8BFBBAC8AC37}"/>
                </a:ext>
              </a:extLst>
            </p:cNvPr>
            <p:cNvCxnSpPr/>
            <p:nvPr userDrawn="1"/>
          </p:nvCxnSpPr>
          <p:spPr>
            <a:xfrm>
              <a:off x="0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A751E786-90FC-B84D-A121-52C549CABAD6}"/>
                </a:ext>
              </a:extLst>
            </p:cNvPr>
            <p:cNvCxnSpPr/>
            <p:nvPr userDrawn="1"/>
          </p:nvCxnSpPr>
          <p:spPr>
            <a:xfrm>
              <a:off x="677119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FB098482-3360-BC48-86E2-D82F0ECD18CB}"/>
                </a:ext>
              </a:extLst>
            </p:cNvPr>
            <p:cNvCxnSpPr/>
            <p:nvPr userDrawn="1"/>
          </p:nvCxnSpPr>
          <p:spPr>
            <a:xfrm>
              <a:off x="135423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91C8E324-B663-AE43-AD17-C30372AC1D62}"/>
                </a:ext>
              </a:extLst>
            </p:cNvPr>
            <p:cNvCxnSpPr/>
            <p:nvPr userDrawn="1"/>
          </p:nvCxnSpPr>
          <p:spPr>
            <a:xfrm>
              <a:off x="2031357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982BEC6C-68DE-E945-89D7-E542C117AE5E}"/>
                </a:ext>
              </a:extLst>
            </p:cNvPr>
            <p:cNvCxnSpPr/>
            <p:nvPr userDrawn="1"/>
          </p:nvCxnSpPr>
          <p:spPr>
            <a:xfrm>
              <a:off x="2708476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3EF568AD-F1F9-804D-9F74-FF357FDDF8E2}"/>
                </a:ext>
              </a:extLst>
            </p:cNvPr>
            <p:cNvCxnSpPr/>
            <p:nvPr userDrawn="1"/>
          </p:nvCxnSpPr>
          <p:spPr>
            <a:xfrm>
              <a:off x="3385595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23EA1C8B-0B4C-F54E-A19D-87D78B2BA79F}"/>
                </a:ext>
              </a:extLst>
            </p:cNvPr>
            <p:cNvCxnSpPr/>
            <p:nvPr userDrawn="1"/>
          </p:nvCxnSpPr>
          <p:spPr>
            <a:xfrm>
              <a:off x="4062714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A176C27A-B0C3-E348-A8E9-CFF1EDD0691A}"/>
                </a:ext>
              </a:extLst>
            </p:cNvPr>
            <p:cNvCxnSpPr/>
            <p:nvPr userDrawn="1"/>
          </p:nvCxnSpPr>
          <p:spPr>
            <a:xfrm>
              <a:off x="4739833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1E950337-5072-114C-BF31-761D28BD0077}"/>
                </a:ext>
              </a:extLst>
            </p:cNvPr>
            <p:cNvCxnSpPr/>
            <p:nvPr userDrawn="1"/>
          </p:nvCxnSpPr>
          <p:spPr>
            <a:xfrm>
              <a:off x="5416952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89CC3246-9DE9-274E-A6C3-F1641B274260}"/>
                </a:ext>
              </a:extLst>
            </p:cNvPr>
            <p:cNvCxnSpPr/>
            <p:nvPr userDrawn="1"/>
          </p:nvCxnSpPr>
          <p:spPr>
            <a:xfrm>
              <a:off x="6094071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D325B007-78F8-3C48-AFAE-566FB0FE44CB}"/>
                </a:ext>
              </a:extLst>
            </p:cNvPr>
            <p:cNvCxnSpPr/>
            <p:nvPr userDrawn="1"/>
          </p:nvCxnSpPr>
          <p:spPr>
            <a:xfrm>
              <a:off x="6771190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B1C960B3-AB41-7C49-BF29-7BE107E51B2E}"/>
                </a:ext>
              </a:extLst>
            </p:cNvPr>
            <p:cNvCxnSpPr/>
            <p:nvPr userDrawn="1"/>
          </p:nvCxnSpPr>
          <p:spPr>
            <a:xfrm>
              <a:off x="7448309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2C78BCE0-6204-0442-93CA-02D94FDF3F7B}"/>
                </a:ext>
              </a:extLst>
            </p:cNvPr>
            <p:cNvCxnSpPr/>
            <p:nvPr userDrawn="1"/>
          </p:nvCxnSpPr>
          <p:spPr>
            <a:xfrm>
              <a:off x="812542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D1C06090-B6A7-F940-B829-33701FB43C9D}"/>
                </a:ext>
              </a:extLst>
            </p:cNvPr>
            <p:cNvCxnSpPr/>
            <p:nvPr userDrawn="1"/>
          </p:nvCxnSpPr>
          <p:spPr>
            <a:xfrm>
              <a:off x="8802547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B0FFD9E0-54D7-5344-9001-BBEC5DAB7860}"/>
                </a:ext>
              </a:extLst>
            </p:cNvPr>
            <p:cNvCxnSpPr/>
            <p:nvPr userDrawn="1"/>
          </p:nvCxnSpPr>
          <p:spPr>
            <a:xfrm>
              <a:off x="9479666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01CA738E-8928-9640-A950-3958A54AF720}"/>
                </a:ext>
              </a:extLst>
            </p:cNvPr>
            <p:cNvCxnSpPr/>
            <p:nvPr userDrawn="1"/>
          </p:nvCxnSpPr>
          <p:spPr>
            <a:xfrm>
              <a:off x="10156785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E24B7330-F8F4-7849-9AA8-726A43864042}"/>
                </a:ext>
              </a:extLst>
            </p:cNvPr>
            <p:cNvCxnSpPr/>
            <p:nvPr userDrawn="1"/>
          </p:nvCxnSpPr>
          <p:spPr>
            <a:xfrm>
              <a:off x="10833904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61D65C45-3E19-9342-83DB-D61F067718E5}"/>
                </a:ext>
              </a:extLst>
            </p:cNvPr>
            <p:cNvCxnSpPr/>
            <p:nvPr userDrawn="1"/>
          </p:nvCxnSpPr>
          <p:spPr>
            <a:xfrm>
              <a:off x="11511023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единительная линия 45">
              <a:extLst>
                <a:ext uri="{FF2B5EF4-FFF2-40B4-BE49-F238E27FC236}">
                  <a16:creationId xmlns:a16="http://schemas.microsoft.com/office/drawing/2014/main" id="{44C52D8E-9B70-CD44-869A-228C63BCF7A3}"/>
                </a:ext>
              </a:extLst>
            </p:cNvPr>
            <p:cNvCxnSpPr/>
            <p:nvPr userDrawn="1"/>
          </p:nvCxnSpPr>
          <p:spPr>
            <a:xfrm>
              <a:off x="1218814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1952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58" r:id="rId2"/>
    <p:sldLayoutId id="2147483702" r:id="rId3"/>
    <p:sldLayoutId id="2147483759" r:id="rId4"/>
    <p:sldLayoutId id="2147483756" r:id="rId5"/>
    <p:sldLayoutId id="2147483703" r:id="rId6"/>
    <p:sldLayoutId id="2147483738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57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  <p:sldLayoutId id="2147483718" r:id="rId23"/>
    <p:sldLayoutId id="2147483719" r:id="rId24"/>
    <p:sldLayoutId id="2147483720" r:id="rId25"/>
    <p:sldLayoutId id="2147483721" r:id="rId26"/>
    <p:sldLayoutId id="2147483722" r:id="rId27"/>
    <p:sldLayoutId id="2147483723" r:id="rId28"/>
    <p:sldLayoutId id="2147483724" r:id="rId29"/>
    <p:sldLayoutId id="2147483725" r:id="rId30"/>
    <p:sldLayoutId id="2147483726" r:id="rId31"/>
    <p:sldLayoutId id="2147483727" r:id="rId32"/>
    <p:sldLayoutId id="2147483729" r:id="rId33"/>
    <p:sldLayoutId id="2147483740" r:id="rId34"/>
    <p:sldLayoutId id="2147483730" r:id="rId35"/>
    <p:sldLayoutId id="2147483731" r:id="rId36"/>
    <p:sldLayoutId id="2147483732" r:id="rId37"/>
    <p:sldLayoutId id="2147483735" r:id="rId38"/>
    <p:sldLayoutId id="2147483739" r:id="rId39"/>
    <p:sldLayoutId id="2147483737" r:id="rId40"/>
    <p:sldLayoutId id="2147483760" r:id="rId41"/>
    <p:sldLayoutId id="2147483761" r:id="rId4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55588" indent="-255588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9750" indent="-269875" algn="l" defTabSz="914400" rtl="0" eaLnBrk="1" latinLnBrk="0" hangingPunct="1">
        <a:lnSpc>
          <a:spcPct val="110000"/>
        </a:lnSpc>
        <a:spcBef>
          <a:spcPts val="500"/>
        </a:spcBef>
        <a:buFont typeface="Системный шрифт, обычный"/>
        <a:buChar char="−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3" pos="415" userDrawn="1">
          <p15:clr>
            <a:srgbClr val="FDE53C"/>
          </p15:clr>
        </p15:guide>
        <p15:guide id="14" pos="7265" userDrawn="1">
          <p15:clr>
            <a:srgbClr val="FDE53C"/>
          </p15:clr>
        </p15:guide>
        <p15:guide id="16" orient="horz" pos="3906" userDrawn="1">
          <p15:clr>
            <a:srgbClr val="FDE53C"/>
          </p15:clr>
        </p15:guide>
        <p15:guide id="17" pos="5110" userDrawn="1">
          <p15:clr>
            <a:srgbClr val="FDE53C"/>
          </p15:clr>
        </p15:guide>
        <p15:guide id="18" pos="2547" userDrawn="1">
          <p15:clr>
            <a:srgbClr val="FDE53C"/>
          </p15:clr>
        </p15:guide>
        <p15:guide id="19" pos="3840" userDrawn="1">
          <p15:clr>
            <a:srgbClr val="FDE53C"/>
          </p15:clr>
        </p15:guide>
        <p15:guide id="22" orient="horz" pos="436" userDrawn="1">
          <p15:clr>
            <a:srgbClr val="FDE53C"/>
          </p15:clr>
        </p15:guide>
        <p15:guide id="23" orient="horz" pos="1117" userDrawn="1">
          <p15:clr>
            <a:srgbClr val="FDE53C"/>
          </p15:clr>
        </p15:guide>
        <p15:guide id="24" pos="2116" userDrawn="1">
          <p15:clr>
            <a:srgbClr val="FDE53C"/>
          </p15:clr>
        </p15:guide>
        <p15:guide id="25" pos="5541" userDrawn="1">
          <p15:clr>
            <a:srgbClr val="FDE53C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1.svg"/><Relationship Id="rId21" Type="http://schemas.openxmlformats.org/officeDocument/2006/relationships/image" Target="../media/image65.svg"/><Relationship Id="rId42" Type="http://schemas.openxmlformats.org/officeDocument/2006/relationships/image" Target="../media/image86.png"/><Relationship Id="rId63" Type="http://schemas.openxmlformats.org/officeDocument/2006/relationships/image" Target="../media/image107.svg"/><Relationship Id="rId84" Type="http://schemas.openxmlformats.org/officeDocument/2006/relationships/image" Target="../media/image128.png"/><Relationship Id="rId138" Type="http://schemas.openxmlformats.org/officeDocument/2006/relationships/image" Target="../media/image182.png"/><Relationship Id="rId159" Type="http://schemas.openxmlformats.org/officeDocument/2006/relationships/image" Target="../media/image203.svg"/><Relationship Id="rId170" Type="http://schemas.openxmlformats.org/officeDocument/2006/relationships/image" Target="../media/image214.png"/><Relationship Id="rId191" Type="http://schemas.openxmlformats.org/officeDocument/2006/relationships/image" Target="../media/image235.svg"/><Relationship Id="rId205" Type="http://schemas.openxmlformats.org/officeDocument/2006/relationships/image" Target="../media/image249.svg"/><Relationship Id="rId226" Type="http://schemas.openxmlformats.org/officeDocument/2006/relationships/image" Target="../media/image270.png"/><Relationship Id="rId107" Type="http://schemas.openxmlformats.org/officeDocument/2006/relationships/image" Target="../media/image151.svg"/><Relationship Id="rId11" Type="http://schemas.openxmlformats.org/officeDocument/2006/relationships/image" Target="../media/image55.svg"/><Relationship Id="rId32" Type="http://schemas.openxmlformats.org/officeDocument/2006/relationships/image" Target="../media/image76.png"/><Relationship Id="rId53" Type="http://schemas.openxmlformats.org/officeDocument/2006/relationships/image" Target="../media/image97.svg"/><Relationship Id="rId74" Type="http://schemas.openxmlformats.org/officeDocument/2006/relationships/image" Target="../media/image118.png"/><Relationship Id="rId128" Type="http://schemas.openxmlformats.org/officeDocument/2006/relationships/image" Target="../media/image172.png"/><Relationship Id="rId149" Type="http://schemas.openxmlformats.org/officeDocument/2006/relationships/image" Target="../media/image193.svg"/><Relationship Id="rId5" Type="http://schemas.openxmlformats.org/officeDocument/2006/relationships/image" Target="../media/image49.svg"/><Relationship Id="rId95" Type="http://schemas.openxmlformats.org/officeDocument/2006/relationships/image" Target="../media/image139.svg"/><Relationship Id="rId160" Type="http://schemas.openxmlformats.org/officeDocument/2006/relationships/image" Target="../media/image204.png"/><Relationship Id="rId181" Type="http://schemas.openxmlformats.org/officeDocument/2006/relationships/image" Target="../media/image225.svg"/><Relationship Id="rId216" Type="http://schemas.openxmlformats.org/officeDocument/2006/relationships/image" Target="../media/image260.png"/><Relationship Id="rId22" Type="http://schemas.openxmlformats.org/officeDocument/2006/relationships/image" Target="../media/image66.png"/><Relationship Id="rId43" Type="http://schemas.openxmlformats.org/officeDocument/2006/relationships/image" Target="../media/image87.svg"/><Relationship Id="rId64" Type="http://schemas.openxmlformats.org/officeDocument/2006/relationships/image" Target="../media/image108.png"/><Relationship Id="rId118" Type="http://schemas.openxmlformats.org/officeDocument/2006/relationships/image" Target="../media/image162.png"/><Relationship Id="rId139" Type="http://schemas.openxmlformats.org/officeDocument/2006/relationships/image" Target="../media/image183.svg"/><Relationship Id="rId85" Type="http://schemas.openxmlformats.org/officeDocument/2006/relationships/image" Target="../media/image129.svg"/><Relationship Id="rId150" Type="http://schemas.openxmlformats.org/officeDocument/2006/relationships/image" Target="../media/image194.png"/><Relationship Id="rId171" Type="http://schemas.openxmlformats.org/officeDocument/2006/relationships/image" Target="../media/image215.svg"/><Relationship Id="rId192" Type="http://schemas.openxmlformats.org/officeDocument/2006/relationships/image" Target="../media/image236.png"/><Relationship Id="rId206" Type="http://schemas.openxmlformats.org/officeDocument/2006/relationships/image" Target="../media/image250.png"/><Relationship Id="rId227" Type="http://schemas.openxmlformats.org/officeDocument/2006/relationships/image" Target="../media/image271.svg"/><Relationship Id="rId12" Type="http://schemas.openxmlformats.org/officeDocument/2006/relationships/image" Target="../media/image56.png"/><Relationship Id="rId33" Type="http://schemas.openxmlformats.org/officeDocument/2006/relationships/image" Target="../media/image77.svg"/><Relationship Id="rId108" Type="http://schemas.openxmlformats.org/officeDocument/2006/relationships/image" Target="../media/image152.png"/><Relationship Id="rId129" Type="http://schemas.openxmlformats.org/officeDocument/2006/relationships/image" Target="../media/image173.svg"/><Relationship Id="rId54" Type="http://schemas.openxmlformats.org/officeDocument/2006/relationships/image" Target="../media/image98.png"/><Relationship Id="rId75" Type="http://schemas.openxmlformats.org/officeDocument/2006/relationships/image" Target="../media/image119.svg"/><Relationship Id="rId96" Type="http://schemas.openxmlformats.org/officeDocument/2006/relationships/image" Target="../media/image140.png"/><Relationship Id="rId140" Type="http://schemas.openxmlformats.org/officeDocument/2006/relationships/image" Target="../media/image184.png"/><Relationship Id="rId161" Type="http://schemas.openxmlformats.org/officeDocument/2006/relationships/image" Target="../media/image205.svg"/><Relationship Id="rId182" Type="http://schemas.openxmlformats.org/officeDocument/2006/relationships/image" Target="../media/image226.png"/><Relationship Id="rId217" Type="http://schemas.openxmlformats.org/officeDocument/2006/relationships/image" Target="../media/image261.svg"/><Relationship Id="rId6" Type="http://schemas.openxmlformats.org/officeDocument/2006/relationships/image" Target="../media/image50.png"/><Relationship Id="rId23" Type="http://schemas.openxmlformats.org/officeDocument/2006/relationships/image" Target="../media/image67.svg"/><Relationship Id="rId119" Type="http://schemas.openxmlformats.org/officeDocument/2006/relationships/image" Target="../media/image163.svg"/><Relationship Id="rId44" Type="http://schemas.openxmlformats.org/officeDocument/2006/relationships/image" Target="../media/image88.png"/><Relationship Id="rId65" Type="http://schemas.openxmlformats.org/officeDocument/2006/relationships/image" Target="../media/image109.svg"/><Relationship Id="rId86" Type="http://schemas.openxmlformats.org/officeDocument/2006/relationships/image" Target="../media/image130.png"/><Relationship Id="rId130" Type="http://schemas.openxmlformats.org/officeDocument/2006/relationships/image" Target="../media/image174.png"/><Relationship Id="rId151" Type="http://schemas.openxmlformats.org/officeDocument/2006/relationships/image" Target="../media/image195.svg"/><Relationship Id="rId172" Type="http://schemas.openxmlformats.org/officeDocument/2006/relationships/image" Target="../media/image216.png"/><Relationship Id="rId193" Type="http://schemas.openxmlformats.org/officeDocument/2006/relationships/image" Target="../media/image237.svg"/><Relationship Id="rId207" Type="http://schemas.openxmlformats.org/officeDocument/2006/relationships/image" Target="../media/image251.svg"/><Relationship Id="rId228" Type="http://schemas.openxmlformats.org/officeDocument/2006/relationships/image" Target="../media/image272.png"/><Relationship Id="rId13" Type="http://schemas.openxmlformats.org/officeDocument/2006/relationships/image" Target="../media/image57.svg"/><Relationship Id="rId109" Type="http://schemas.openxmlformats.org/officeDocument/2006/relationships/image" Target="../media/image153.svg"/><Relationship Id="rId34" Type="http://schemas.openxmlformats.org/officeDocument/2006/relationships/image" Target="../media/image78.png"/><Relationship Id="rId55" Type="http://schemas.openxmlformats.org/officeDocument/2006/relationships/image" Target="../media/image99.svg"/><Relationship Id="rId76" Type="http://schemas.openxmlformats.org/officeDocument/2006/relationships/image" Target="../media/image120.png"/><Relationship Id="rId97" Type="http://schemas.openxmlformats.org/officeDocument/2006/relationships/image" Target="../media/image141.svg"/><Relationship Id="rId120" Type="http://schemas.openxmlformats.org/officeDocument/2006/relationships/image" Target="../media/image164.png"/><Relationship Id="rId141" Type="http://schemas.openxmlformats.org/officeDocument/2006/relationships/image" Target="../media/image185.svg"/><Relationship Id="rId7" Type="http://schemas.openxmlformats.org/officeDocument/2006/relationships/image" Target="../media/image51.svg"/><Relationship Id="rId162" Type="http://schemas.openxmlformats.org/officeDocument/2006/relationships/image" Target="../media/image206.png"/><Relationship Id="rId183" Type="http://schemas.openxmlformats.org/officeDocument/2006/relationships/image" Target="../media/image227.svg"/><Relationship Id="rId218" Type="http://schemas.openxmlformats.org/officeDocument/2006/relationships/image" Target="../media/image262.png"/><Relationship Id="rId24" Type="http://schemas.openxmlformats.org/officeDocument/2006/relationships/image" Target="../media/image68.png"/><Relationship Id="rId45" Type="http://schemas.openxmlformats.org/officeDocument/2006/relationships/image" Target="../media/image89.svg"/><Relationship Id="rId66" Type="http://schemas.openxmlformats.org/officeDocument/2006/relationships/image" Target="../media/image110.png"/><Relationship Id="rId87" Type="http://schemas.openxmlformats.org/officeDocument/2006/relationships/image" Target="../media/image131.svg"/><Relationship Id="rId110" Type="http://schemas.openxmlformats.org/officeDocument/2006/relationships/image" Target="../media/image154.png"/><Relationship Id="rId131" Type="http://schemas.openxmlformats.org/officeDocument/2006/relationships/image" Target="../media/image175.svg"/><Relationship Id="rId152" Type="http://schemas.openxmlformats.org/officeDocument/2006/relationships/image" Target="../media/image196.png"/><Relationship Id="rId173" Type="http://schemas.openxmlformats.org/officeDocument/2006/relationships/image" Target="../media/image217.svg"/><Relationship Id="rId194" Type="http://schemas.openxmlformats.org/officeDocument/2006/relationships/image" Target="../media/image238.png"/><Relationship Id="rId208" Type="http://schemas.openxmlformats.org/officeDocument/2006/relationships/image" Target="../media/image252.png"/><Relationship Id="rId229" Type="http://schemas.openxmlformats.org/officeDocument/2006/relationships/image" Target="../media/image273.svg"/><Relationship Id="rId14" Type="http://schemas.openxmlformats.org/officeDocument/2006/relationships/image" Target="../media/image58.png"/><Relationship Id="rId35" Type="http://schemas.openxmlformats.org/officeDocument/2006/relationships/image" Target="../media/image79.svg"/><Relationship Id="rId56" Type="http://schemas.openxmlformats.org/officeDocument/2006/relationships/image" Target="../media/image100.png"/><Relationship Id="rId77" Type="http://schemas.openxmlformats.org/officeDocument/2006/relationships/image" Target="../media/image121.svg"/><Relationship Id="rId100" Type="http://schemas.openxmlformats.org/officeDocument/2006/relationships/image" Target="../media/image144.png"/><Relationship Id="rId8" Type="http://schemas.openxmlformats.org/officeDocument/2006/relationships/image" Target="../media/image52.png"/><Relationship Id="rId98" Type="http://schemas.openxmlformats.org/officeDocument/2006/relationships/image" Target="../media/image142.png"/><Relationship Id="rId121" Type="http://schemas.openxmlformats.org/officeDocument/2006/relationships/image" Target="../media/image165.svg"/><Relationship Id="rId142" Type="http://schemas.openxmlformats.org/officeDocument/2006/relationships/image" Target="../media/image186.png"/><Relationship Id="rId163" Type="http://schemas.openxmlformats.org/officeDocument/2006/relationships/image" Target="../media/image207.svg"/><Relationship Id="rId184" Type="http://schemas.openxmlformats.org/officeDocument/2006/relationships/image" Target="../media/image228.png"/><Relationship Id="rId219" Type="http://schemas.openxmlformats.org/officeDocument/2006/relationships/image" Target="../media/image263.svg"/><Relationship Id="rId230" Type="http://schemas.openxmlformats.org/officeDocument/2006/relationships/image" Target="../media/image274.png"/><Relationship Id="rId25" Type="http://schemas.openxmlformats.org/officeDocument/2006/relationships/image" Target="../media/image69.svg"/><Relationship Id="rId46" Type="http://schemas.openxmlformats.org/officeDocument/2006/relationships/image" Target="../media/image90.png"/><Relationship Id="rId67" Type="http://schemas.openxmlformats.org/officeDocument/2006/relationships/image" Target="../media/image111.svg"/><Relationship Id="rId20" Type="http://schemas.openxmlformats.org/officeDocument/2006/relationships/image" Target="../media/image64.png"/><Relationship Id="rId41" Type="http://schemas.openxmlformats.org/officeDocument/2006/relationships/image" Target="../media/image85.svg"/><Relationship Id="rId62" Type="http://schemas.openxmlformats.org/officeDocument/2006/relationships/image" Target="../media/image106.png"/><Relationship Id="rId83" Type="http://schemas.openxmlformats.org/officeDocument/2006/relationships/image" Target="../media/image127.svg"/><Relationship Id="rId88" Type="http://schemas.openxmlformats.org/officeDocument/2006/relationships/image" Target="../media/image132.png"/><Relationship Id="rId111" Type="http://schemas.openxmlformats.org/officeDocument/2006/relationships/image" Target="../media/image155.svg"/><Relationship Id="rId132" Type="http://schemas.openxmlformats.org/officeDocument/2006/relationships/image" Target="../media/image176.png"/><Relationship Id="rId153" Type="http://schemas.openxmlformats.org/officeDocument/2006/relationships/image" Target="../media/image197.svg"/><Relationship Id="rId174" Type="http://schemas.openxmlformats.org/officeDocument/2006/relationships/image" Target="../media/image218.png"/><Relationship Id="rId179" Type="http://schemas.openxmlformats.org/officeDocument/2006/relationships/image" Target="../media/image223.svg"/><Relationship Id="rId195" Type="http://schemas.openxmlformats.org/officeDocument/2006/relationships/image" Target="../media/image239.svg"/><Relationship Id="rId209" Type="http://schemas.openxmlformats.org/officeDocument/2006/relationships/image" Target="../media/image253.svg"/><Relationship Id="rId190" Type="http://schemas.openxmlformats.org/officeDocument/2006/relationships/image" Target="../media/image234.png"/><Relationship Id="rId204" Type="http://schemas.openxmlformats.org/officeDocument/2006/relationships/image" Target="../media/image248.png"/><Relationship Id="rId220" Type="http://schemas.openxmlformats.org/officeDocument/2006/relationships/image" Target="../media/image264.png"/><Relationship Id="rId225" Type="http://schemas.openxmlformats.org/officeDocument/2006/relationships/image" Target="../media/image269.svg"/><Relationship Id="rId15" Type="http://schemas.openxmlformats.org/officeDocument/2006/relationships/image" Target="../media/image59.svg"/><Relationship Id="rId36" Type="http://schemas.openxmlformats.org/officeDocument/2006/relationships/image" Target="../media/image80.png"/><Relationship Id="rId57" Type="http://schemas.openxmlformats.org/officeDocument/2006/relationships/image" Target="../media/image101.svg"/><Relationship Id="rId106" Type="http://schemas.openxmlformats.org/officeDocument/2006/relationships/image" Target="../media/image150.png"/><Relationship Id="rId127" Type="http://schemas.openxmlformats.org/officeDocument/2006/relationships/image" Target="../media/image171.svg"/><Relationship Id="rId10" Type="http://schemas.openxmlformats.org/officeDocument/2006/relationships/image" Target="../media/image54.png"/><Relationship Id="rId31" Type="http://schemas.openxmlformats.org/officeDocument/2006/relationships/image" Target="../media/image75.svg"/><Relationship Id="rId52" Type="http://schemas.openxmlformats.org/officeDocument/2006/relationships/image" Target="../media/image96.png"/><Relationship Id="rId73" Type="http://schemas.openxmlformats.org/officeDocument/2006/relationships/image" Target="../media/image117.svg"/><Relationship Id="rId78" Type="http://schemas.openxmlformats.org/officeDocument/2006/relationships/image" Target="../media/image122.png"/><Relationship Id="rId94" Type="http://schemas.openxmlformats.org/officeDocument/2006/relationships/image" Target="../media/image138.png"/><Relationship Id="rId99" Type="http://schemas.openxmlformats.org/officeDocument/2006/relationships/image" Target="../media/image143.svg"/><Relationship Id="rId101" Type="http://schemas.openxmlformats.org/officeDocument/2006/relationships/image" Target="../media/image145.svg"/><Relationship Id="rId122" Type="http://schemas.openxmlformats.org/officeDocument/2006/relationships/image" Target="../media/image166.png"/><Relationship Id="rId143" Type="http://schemas.openxmlformats.org/officeDocument/2006/relationships/image" Target="../media/image187.svg"/><Relationship Id="rId148" Type="http://schemas.openxmlformats.org/officeDocument/2006/relationships/image" Target="../media/image192.png"/><Relationship Id="rId164" Type="http://schemas.openxmlformats.org/officeDocument/2006/relationships/image" Target="../media/image208.png"/><Relationship Id="rId169" Type="http://schemas.openxmlformats.org/officeDocument/2006/relationships/image" Target="../media/image213.svg"/><Relationship Id="rId185" Type="http://schemas.openxmlformats.org/officeDocument/2006/relationships/image" Target="../media/image229.svg"/><Relationship Id="rId4" Type="http://schemas.openxmlformats.org/officeDocument/2006/relationships/image" Target="../media/image48.png"/><Relationship Id="rId9" Type="http://schemas.openxmlformats.org/officeDocument/2006/relationships/image" Target="../media/image53.svg"/><Relationship Id="rId180" Type="http://schemas.openxmlformats.org/officeDocument/2006/relationships/image" Target="../media/image224.png"/><Relationship Id="rId210" Type="http://schemas.openxmlformats.org/officeDocument/2006/relationships/image" Target="../media/image254.png"/><Relationship Id="rId215" Type="http://schemas.openxmlformats.org/officeDocument/2006/relationships/image" Target="../media/image259.svg"/><Relationship Id="rId26" Type="http://schemas.openxmlformats.org/officeDocument/2006/relationships/image" Target="../media/image70.png"/><Relationship Id="rId231" Type="http://schemas.openxmlformats.org/officeDocument/2006/relationships/image" Target="../media/image275.svg"/><Relationship Id="rId47" Type="http://schemas.openxmlformats.org/officeDocument/2006/relationships/image" Target="../media/image91.svg"/><Relationship Id="rId68" Type="http://schemas.openxmlformats.org/officeDocument/2006/relationships/image" Target="../media/image112.png"/><Relationship Id="rId89" Type="http://schemas.openxmlformats.org/officeDocument/2006/relationships/image" Target="../media/image133.svg"/><Relationship Id="rId112" Type="http://schemas.openxmlformats.org/officeDocument/2006/relationships/image" Target="../media/image156.png"/><Relationship Id="rId133" Type="http://schemas.openxmlformats.org/officeDocument/2006/relationships/image" Target="../media/image177.svg"/><Relationship Id="rId154" Type="http://schemas.openxmlformats.org/officeDocument/2006/relationships/image" Target="../media/image198.png"/><Relationship Id="rId175" Type="http://schemas.openxmlformats.org/officeDocument/2006/relationships/image" Target="../media/image219.svg"/><Relationship Id="rId196" Type="http://schemas.openxmlformats.org/officeDocument/2006/relationships/image" Target="../media/image240.png"/><Relationship Id="rId200" Type="http://schemas.openxmlformats.org/officeDocument/2006/relationships/image" Target="../media/image244.png"/><Relationship Id="rId16" Type="http://schemas.openxmlformats.org/officeDocument/2006/relationships/image" Target="../media/image60.png"/><Relationship Id="rId221" Type="http://schemas.openxmlformats.org/officeDocument/2006/relationships/image" Target="../media/image265.svg"/><Relationship Id="rId37" Type="http://schemas.openxmlformats.org/officeDocument/2006/relationships/image" Target="../media/image81.svg"/><Relationship Id="rId58" Type="http://schemas.openxmlformats.org/officeDocument/2006/relationships/image" Target="../media/image102.png"/><Relationship Id="rId79" Type="http://schemas.openxmlformats.org/officeDocument/2006/relationships/image" Target="../media/image123.svg"/><Relationship Id="rId102" Type="http://schemas.openxmlformats.org/officeDocument/2006/relationships/image" Target="../media/image146.png"/><Relationship Id="rId123" Type="http://schemas.openxmlformats.org/officeDocument/2006/relationships/image" Target="../media/image167.svg"/><Relationship Id="rId144" Type="http://schemas.openxmlformats.org/officeDocument/2006/relationships/image" Target="../media/image188.png"/><Relationship Id="rId90" Type="http://schemas.openxmlformats.org/officeDocument/2006/relationships/image" Target="../media/image134.png"/><Relationship Id="rId165" Type="http://schemas.openxmlformats.org/officeDocument/2006/relationships/image" Target="../media/image209.svg"/><Relationship Id="rId186" Type="http://schemas.openxmlformats.org/officeDocument/2006/relationships/image" Target="../media/image230.png"/><Relationship Id="rId211" Type="http://schemas.openxmlformats.org/officeDocument/2006/relationships/image" Target="../media/image255.svg"/><Relationship Id="rId232" Type="http://schemas.openxmlformats.org/officeDocument/2006/relationships/image" Target="../media/image276.png"/><Relationship Id="rId27" Type="http://schemas.openxmlformats.org/officeDocument/2006/relationships/image" Target="../media/image71.svg"/><Relationship Id="rId48" Type="http://schemas.openxmlformats.org/officeDocument/2006/relationships/image" Target="../media/image92.png"/><Relationship Id="rId69" Type="http://schemas.openxmlformats.org/officeDocument/2006/relationships/image" Target="../media/image113.svg"/><Relationship Id="rId113" Type="http://schemas.openxmlformats.org/officeDocument/2006/relationships/image" Target="../media/image157.svg"/><Relationship Id="rId134" Type="http://schemas.openxmlformats.org/officeDocument/2006/relationships/image" Target="../media/image178.png"/><Relationship Id="rId80" Type="http://schemas.openxmlformats.org/officeDocument/2006/relationships/image" Target="../media/image124.png"/><Relationship Id="rId155" Type="http://schemas.openxmlformats.org/officeDocument/2006/relationships/image" Target="../media/image199.svg"/><Relationship Id="rId176" Type="http://schemas.openxmlformats.org/officeDocument/2006/relationships/image" Target="../media/image220.png"/><Relationship Id="rId197" Type="http://schemas.openxmlformats.org/officeDocument/2006/relationships/image" Target="../media/image241.svg"/><Relationship Id="rId201" Type="http://schemas.openxmlformats.org/officeDocument/2006/relationships/image" Target="../media/image245.svg"/><Relationship Id="rId222" Type="http://schemas.openxmlformats.org/officeDocument/2006/relationships/image" Target="../media/image266.png"/><Relationship Id="rId17" Type="http://schemas.openxmlformats.org/officeDocument/2006/relationships/image" Target="../media/image61.svg"/><Relationship Id="rId38" Type="http://schemas.openxmlformats.org/officeDocument/2006/relationships/image" Target="../media/image82.png"/><Relationship Id="rId59" Type="http://schemas.openxmlformats.org/officeDocument/2006/relationships/image" Target="../media/image103.svg"/><Relationship Id="rId103" Type="http://schemas.openxmlformats.org/officeDocument/2006/relationships/image" Target="../media/image147.svg"/><Relationship Id="rId124" Type="http://schemas.openxmlformats.org/officeDocument/2006/relationships/image" Target="../media/image168.png"/><Relationship Id="rId70" Type="http://schemas.openxmlformats.org/officeDocument/2006/relationships/image" Target="../media/image114.png"/><Relationship Id="rId91" Type="http://schemas.openxmlformats.org/officeDocument/2006/relationships/image" Target="../media/image135.svg"/><Relationship Id="rId145" Type="http://schemas.openxmlformats.org/officeDocument/2006/relationships/image" Target="../media/image189.svg"/><Relationship Id="rId166" Type="http://schemas.openxmlformats.org/officeDocument/2006/relationships/image" Target="../media/image210.png"/><Relationship Id="rId187" Type="http://schemas.openxmlformats.org/officeDocument/2006/relationships/image" Target="../media/image231.svg"/><Relationship Id="rId1" Type="http://schemas.openxmlformats.org/officeDocument/2006/relationships/slideLayout" Target="../slideLayouts/slideLayout8.xml"/><Relationship Id="rId212" Type="http://schemas.openxmlformats.org/officeDocument/2006/relationships/image" Target="../media/image256.png"/><Relationship Id="rId233" Type="http://schemas.openxmlformats.org/officeDocument/2006/relationships/image" Target="../media/image277.svg"/><Relationship Id="rId28" Type="http://schemas.openxmlformats.org/officeDocument/2006/relationships/image" Target="../media/image72.png"/><Relationship Id="rId49" Type="http://schemas.openxmlformats.org/officeDocument/2006/relationships/image" Target="../media/image93.svg"/><Relationship Id="rId114" Type="http://schemas.openxmlformats.org/officeDocument/2006/relationships/image" Target="../media/image158.png"/><Relationship Id="rId60" Type="http://schemas.openxmlformats.org/officeDocument/2006/relationships/image" Target="../media/image104.png"/><Relationship Id="rId81" Type="http://schemas.openxmlformats.org/officeDocument/2006/relationships/image" Target="../media/image125.svg"/><Relationship Id="rId135" Type="http://schemas.openxmlformats.org/officeDocument/2006/relationships/image" Target="../media/image179.svg"/><Relationship Id="rId156" Type="http://schemas.openxmlformats.org/officeDocument/2006/relationships/image" Target="../media/image200.png"/><Relationship Id="rId177" Type="http://schemas.openxmlformats.org/officeDocument/2006/relationships/image" Target="../media/image221.svg"/><Relationship Id="rId198" Type="http://schemas.openxmlformats.org/officeDocument/2006/relationships/image" Target="../media/image242.png"/><Relationship Id="rId202" Type="http://schemas.openxmlformats.org/officeDocument/2006/relationships/image" Target="../media/image246.png"/><Relationship Id="rId223" Type="http://schemas.openxmlformats.org/officeDocument/2006/relationships/image" Target="../media/image267.svg"/><Relationship Id="rId18" Type="http://schemas.openxmlformats.org/officeDocument/2006/relationships/image" Target="../media/image62.png"/><Relationship Id="rId39" Type="http://schemas.openxmlformats.org/officeDocument/2006/relationships/image" Target="../media/image83.svg"/><Relationship Id="rId50" Type="http://schemas.openxmlformats.org/officeDocument/2006/relationships/image" Target="../media/image94.png"/><Relationship Id="rId104" Type="http://schemas.openxmlformats.org/officeDocument/2006/relationships/image" Target="../media/image148.png"/><Relationship Id="rId125" Type="http://schemas.openxmlformats.org/officeDocument/2006/relationships/image" Target="../media/image169.svg"/><Relationship Id="rId146" Type="http://schemas.openxmlformats.org/officeDocument/2006/relationships/image" Target="../media/image190.png"/><Relationship Id="rId167" Type="http://schemas.openxmlformats.org/officeDocument/2006/relationships/image" Target="../media/image211.svg"/><Relationship Id="rId188" Type="http://schemas.openxmlformats.org/officeDocument/2006/relationships/image" Target="../media/image232.png"/><Relationship Id="rId71" Type="http://schemas.openxmlformats.org/officeDocument/2006/relationships/image" Target="../media/image115.svg"/><Relationship Id="rId92" Type="http://schemas.openxmlformats.org/officeDocument/2006/relationships/image" Target="../media/image136.png"/><Relationship Id="rId213" Type="http://schemas.openxmlformats.org/officeDocument/2006/relationships/image" Target="../media/image257.svg"/><Relationship Id="rId234" Type="http://schemas.openxmlformats.org/officeDocument/2006/relationships/image" Target="../media/image278.png"/><Relationship Id="rId2" Type="http://schemas.openxmlformats.org/officeDocument/2006/relationships/image" Target="../media/image46.png"/><Relationship Id="rId29" Type="http://schemas.openxmlformats.org/officeDocument/2006/relationships/image" Target="../media/image73.svg"/><Relationship Id="rId40" Type="http://schemas.openxmlformats.org/officeDocument/2006/relationships/image" Target="../media/image84.png"/><Relationship Id="rId115" Type="http://schemas.openxmlformats.org/officeDocument/2006/relationships/image" Target="../media/image159.svg"/><Relationship Id="rId136" Type="http://schemas.openxmlformats.org/officeDocument/2006/relationships/image" Target="../media/image180.png"/><Relationship Id="rId157" Type="http://schemas.openxmlformats.org/officeDocument/2006/relationships/image" Target="../media/image201.svg"/><Relationship Id="rId178" Type="http://schemas.openxmlformats.org/officeDocument/2006/relationships/image" Target="../media/image222.png"/><Relationship Id="rId61" Type="http://schemas.openxmlformats.org/officeDocument/2006/relationships/image" Target="../media/image105.svg"/><Relationship Id="rId82" Type="http://schemas.openxmlformats.org/officeDocument/2006/relationships/image" Target="../media/image126.png"/><Relationship Id="rId199" Type="http://schemas.openxmlformats.org/officeDocument/2006/relationships/image" Target="../media/image243.svg"/><Relationship Id="rId203" Type="http://schemas.openxmlformats.org/officeDocument/2006/relationships/image" Target="../media/image247.svg"/><Relationship Id="rId19" Type="http://schemas.openxmlformats.org/officeDocument/2006/relationships/image" Target="../media/image63.svg"/><Relationship Id="rId224" Type="http://schemas.openxmlformats.org/officeDocument/2006/relationships/image" Target="../media/image268.png"/><Relationship Id="rId30" Type="http://schemas.openxmlformats.org/officeDocument/2006/relationships/image" Target="../media/image74.png"/><Relationship Id="rId105" Type="http://schemas.openxmlformats.org/officeDocument/2006/relationships/image" Target="../media/image149.svg"/><Relationship Id="rId126" Type="http://schemas.openxmlformats.org/officeDocument/2006/relationships/image" Target="../media/image170.png"/><Relationship Id="rId147" Type="http://schemas.openxmlformats.org/officeDocument/2006/relationships/image" Target="../media/image191.svg"/><Relationship Id="rId168" Type="http://schemas.openxmlformats.org/officeDocument/2006/relationships/image" Target="../media/image212.png"/><Relationship Id="rId51" Type="http://schemas.openxmlformats.org/officeDocument/2006/relationships/image" Target="../media/image95.svg"/><Relationship Id="rId72" Type="http://schemas.openxmlformats.org/officeDocument/2006/relationships/image" Target="../media/image116.png"/><Relationship Id="rId93" Type="http://schemas.openxmlformats.org/officeDocument/2006/relationships/image" Target="../media/image137.svg"/><Relationship Id="rId189" Type="http://schemas.openxmlformats.org/officeDocument/2006/relationships/image" Target="../media/image233.svg"/><Relationship Id="rId3" Type="http://schemas.openxmlformats.org/officeDocument/2006/relationships/image" Target="../media/image47.svg"/><Relationship Id="rId214" Type="http://schemas.openxmlformats.org/officeDocument/2006/relationships/image" Target="../media/image258.png"/><Relationship Id="rId235" Type="http://schemas.openxmlformats.org/officeDocument/2006/relationships/image" Target="../media/image279.svg"/><Relationship Id="rId116" Type="http://schemas.openxmlformats.org/officeDocument/2006/relationships/image" Target="../media/image160.png"/><Relationship Id="rId137" Type="http://schemas.openxmlformats.org/officeDocument/2006/relationships/image" Target="../media/image181.svg"/><Relationship Id="rId158" Type="http://schemas.openxmlformats.org/officeDocument/2006/relationships/image" Target="../media/image20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jpeg"/><Relationship Id="rId1" Type="http://schemas.openxmlformats.org/officeDocument/2006/relationships/slideLayout" Target="../slideLayouts/slideLayout38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aticon.com/authors/basic-rounded/lineal" TargetMode="External"/><Relationship Id="rId3" Type="http://schemas.openxmlformats.org/officeDocument/2006/relationships/image" Target="../media/image285.svg"/><Relationship Id="rId7" Type="http://schemas.openxmlformats.org/officeDocument/2006/relationships/image" Target="../media/image28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8.png"/><Relationship Id="rId5" Type="http://schemas.openxmlformats.org/officeDocument/2006/relationships/image" Target="../media/image287.svg"/><Relationship Id="rId4" Type="http://schemas.openxmlformats.org/officeDocument/2006/relationships/image" Target="../media/image28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aticon.com/authors/basic-rounded/lineal" TargetMode="External"/><Relationship Id="rId3" Type="http://schemas.openxmlformats.org/officeDocument/2006/relationships/image" Target="../media/image291.svg"/><Relationship Id="rId7" Type="http://schemas.openxmlformats.org/officeDocument/2006/relationships/image" Target="../media/image295.sv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4.png"/><Relationship Id="rId5" Type="http://schemas.openxmlformats.org/officeDocument/2006/relationships/image" Target="../media/image293.svg"/><Relationship Id="rId4" Type="http://schemas.openxmlformats.org/officeDocument/2006/relationships/image" Target="../media/image29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design/devices" TargetMode="External"/><Relationship Id="rId2" Type="http://schemas.openxmlformats.org/officeDocument/2006/relationships/image" Target="../media/image296.jpg"/><Relationship Id="rId1" Type="http://schemas.openxmlformats.org/officeDocument/2006/relationships/slideLayout" Target="../slideLayouts/slideLayout2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296.jp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3.tiff"/><Relationship Id="rId4" Type="http://schemas.openxmlformats.org/officeDocument/2006/relationships/image" Target="../media/image302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0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0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04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5.tiff"/><Relationship Id="rId4" Type="http://schemas.openxmlformats.org/officeDocument/2006/relationships/image" Target="../media/image21.sv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jpe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jpe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8.xml"/><Relationship Id="rId6" Type="http://schemas.openxmlformats.org/officeDocument/2006/relationships/chart" Target="../charts/chart8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4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9A86CE99-50A9-4045-96C3-311CFBF249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58813" y="3639110"/>
            <a:ext cx="10223500" cy="277812"/>
          </a:xfrm>
        </p:spPr>
        <p:txBody>
          <a:bodyPr/>
          <a:lstStyle/>
          <a:p>
            <a:r>
              <a:rPr lang="ru-RU" dirty="0"/>
              <a:t>Это титульный слайд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57B1767-CBF7-C846-8386-66F7CB300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699321"/>
            <a:ext cx="10220325" cy="2520690"/>
          </a:xfrm>
        </p:spPr>
        <p:txBody>
          <a:bodyPr/>
          <a:lstStyle/>
          <a:p>
            <a:r>
              <a:rPr lang="ru-RU" dirty="0"/>
              <a:t>Полезное </a:t>
            </a:r>
            <a:br>
              <a:rPr lang="ru-RU" dirty="0"/>
            </a:br>
            <a:r>
              <a:rPr lang="ru-RU" dirty="0"/>
              <a:t>для презентаций</a:t>
            </a:r>
            <a:br>
              <a:rPr lang="ru-RU" dirty="0"/>
            </a:br>
            <a:br>
              <a:rPr lang="ru-RU" sz="1000" dirty="0"/>
            </a:br>
            <a:r>
              <a:rPr lang="ru-RU" sz="4000" dirty="0"/>
              <a:t>шаблоны, примеры, советы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1663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71EA2D-E92C-E647-AA82-786C1809F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Паттерны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VK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30D776-2113-4D44-AFA2-59D846E86A5B}"/>
              </a:ext>
            </a:extLst>
          </p:cNvPr>
          <p:cNvSpPr txBox="1"/>
          <p:nvPr/>
        </p:nvSpPr>
        <p:spPr>
          <a:xfrm>
            <a:off x="603172" y="3250429"/>
            <a:ext cx="4957763" cy="357140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ru-RU" dirty="0">
                <a:solidFill>
                  <a:schemeClr val="bg1"/>
                </a:solidFill>
              </a:rPr>
              <a:t>Можно масштабировать, менять цвета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921BF11-333C-984E-AA3B-85A86A92D1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384" t="18409" r="36174" b="23952"/>
          <a:stretch/>
        </p:blipFill>
        <p:spPr>
          <a:xfrm>
            <a:off x="6096000" y="-36981"/>
            <a:ext cx="6096000" cy="68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67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A0D32A-A4E6-8F4D-8973-4FF2030A0B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3896" t="19512" b="23167"/>
          <a:stretch/>
        </p:blipFill>
        <p:spPr>
          <a:xfrm>
            <a:off x="3195299" y="1"/>
            <a:ext cx="8996701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71EA2D-E92C-E647-AA82-786C1809F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Паттерны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VK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30D776-2113-4D44-AFA2-59D846E86A5B}"/>
              </a:ext>
            </a:extLst>
          </p:cNvPr>
          <p:cNvSpPr txBox="1"/>
          <p:nvPr/>
        </p:nvSpPr>
        <p:spPr>
          <a:xfrm>
            <a:off x="603172" y="3250429"/>
            <a:ext cx="4957763" cy="357140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ru-RU" dirty="0">
                <a:solidFill>
                  <a:schemeClr val="bg1"/>
                </a:solidFill>
              </a:rPr>
              <a:t>Можно масштабировать, менять цвета</a:t>
            </a:r>
          </a:p>
        </p:txBody>
      </p:sp>
    </p:spTree>
    <p:extLst>
      <p:ext uri="{BB962C8B-B14F-4D97-AF65-F5344CB8AC3E}">
        <p14:creationId xmlns:p14="http://schemas.microsoft.com/office/powerpoint/2010/main" val="1290709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79DE2CC-72A7-5445-A5CD-750EAA8D78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473" t="26084" r="9290" b="2608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71EA2D-E92C-E647-AA82-786C1809F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Паттерны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VK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30D776-2113-4D44-AFA2-59D846E86A5B}"/>
              </a:ext>
            </a:extLst>
          </p:cNvPr>
          <p:cNvSpPr txBox="1"/>
          <p:nvPr/>
        </p:nvSpPr>
        <p:spPr>
          <a:xfrm>
            <a:off x="603172" y="3250429"/>
            <a:ext cx="4957763" cy="357140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ru-RU" dirty="0">
                <a:solidFill>
                  <a:schemeClr val="bg1"/>
                </a:solidFill>
              </a:rPr>
              <a:t>Можно масштабировать, менять цвета</a:t>
            </a:r>
          </a:p>
        </p:txBody>
      </p:sp>
    </p:spTree>
    <p:extLst>
      <p:ext uri="{BB962C8B-B14F-4D97-AF65-F5344CB8AC3E}">
        <p14:creationId xmlns:p14="http://schemas.microsoft.com/office/powerpoint/2010/main" val="2596945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C536D9-BA4C-D245-9D58-419F5EE8FF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952" t="11074" r="98" b="15146"/>
          <a:stretch/>
        </p:blipFill>
        <p:spPr>
          <a:xfrm>
            <a:off x="3309295" y="0"/>
            <a:ext cx="8985893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71EA2D-E92C-E647-AA82-786C1809F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Паттерны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VK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30D776-2113-4D44-AFA2-59D846E86A5B}"/>
              </a:ext>
            </a:extLst>
          </p:cNvPr>
          <p:cNvSpPr txBox="1"/>
          <p:nvPr/>
        </p:nvSpPr>
        <p:spPr>
          <a:xfrm>
            <a:off x="603172" y="3250429"/>
            <a:ext cx="4957763" cy="357140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ru-RU" dirty="0">
                <a:solidFill>
                  <a:schemeClr val="bg1"/>
                </a:solidFill>
              </a:rPr>
              <a:t>Можно масштабировать, менять цвета</a:t>
            </a:r>
          </a:p>
        </p:txBody>
      </p:sp>
    </p:spTree>
    <p:extLst>
      <p:ext uri="{BB962C8B-B14F-4D97-AF65-F5344CB8AC3E}">
        <p14:creationId xmlns:p14="http://schemas.microsoft.com/office/powerpoint/2010/main" val="3368702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1FD10C-18A5-9242-B64B-5FD832586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92150"/>
            <a:ext cx="2681287" cy="1081088"/>
          </a:xfrm>
        </p:spPr>
        <p:txBody>
          <a:bodyPr/>
          <a:lstStyle/>
          <a:p>
            <a:r>
              <a:rPr lang="ru-RU" dirty="0"/>
              <a:t>Паттерны </a:t>
            </a:r>
            <a:br>
              <a:rPr lang="en-US" dirty="0"/>
            </a:br>
            <a:r>
              <a:rPr lang="en-US" dirty="0"/>
              <a:t>VK</a:t>
            </a:r>
            <a:endParaRPr lang="ru-RU" dirty="0"/>
          </a:p>
        </p:txBody>
      </p:sp>
      <p:sp>
        <p:nvSpPr>
          <p:cNvPr id="1416" name="Прямоугольник 1415">
            <a:extLst>
              <a:ext uri="{FF2B5EF4-FFF2-40B4-BE49-F238E27FC236}">
                <a16:creationId xmlns:a16="http://schemas.microsoft.com/office/drawing/2014/main" id="{97479500-529E-5048-9822-D4F57C599716}"/>
              </a:ext>
            </a:extLst>
          </p:cNvPr>
          <p:cNvSpPr/>
          <p:nvPr/>
        </p:nvSpPr>
        <p:spPr>
          <a:xfrm>
            <a:off x="4340488" y="692149"/>
            <a:ext cx="3558796" cy="27127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17" name="Прямоугольник 1416">
            <a:extLst>
              <a:ext uri="{FF2B5EF4-FFF2-40B4-BE49-F238E27FC236}">
                <a16:creationId xmlns:a16="http://schemas.microsoft.com/office/drawing/2014/main" id="{CB29C7C3-F140-5045-AC0C-EC4F3B3595AA}"/>
              </a:ext>
            </a:extLst>
          </p:cNvPr>
          <p:cNvSpPr/>
          <p:nvPr/>
        </p:nvSpPr>
        <p:spPr>
          <a:xfrm>
            <a:off x="4340488" y="3487977"/>
            <a:ext cx="3558796" cy="27127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18" name="Прямоугольник 1417">
            <a:extLst>
              <a:ext uri="{FF2B5EF4-FFF2-40B4-BE49-F238E27FC236}">
                <a16:creationId xmlns:a16="http://schemas.microsoft.com/office/drawing/2014/main" id="{A5D79777-B7BD-794B-9DE0-B8636977EC3D}"/>
              </a:ext>
            </a:extLst>
          </p:cNvPr>
          <p:cNvSpPr/>
          <p:nvPr/>
        </p:nvSpPr>
        <p:spPr>
          <a:xfrm>
            <a:off x="7987092" y="692149"/>
            <a:ext cx="3558796" cy="27127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19" name="Прямоугольник 1418">
            <a:extLst>
              <a:ext uri="{FF2B5EF4-FFF2-40B4-BE49-F238E27FC236}">
                <a16:creationId xmlns:a16="http://schemas.microsoft.com/office/drawing/2014/main" id="{A947AC61-D561-FA41-AE49-17C606029022}"/>
              </a:ext>
            </a:extLst>
          </p:cNvPr>
          <p:cNvSpPr/>
          <p:nvPr/>
        </p:nvSpPr>
        <p:spPr>
          <a:xfrm>
            <a:off x="7987092" y="3487977"/>
            <a:ext cx="3558796" cy="27127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24" name="Рисунок 1423">
            <a:extLst>
              <a:ext uri="{FF2B5EF4-FFF2-40B4-BE49-F238E27FC236}">
                <a16:creationId xmlns:a16="http://schemas.microsoft.com/office/drawing/2014/main" id="{8CF07116-5301-4649-9207-95ACB74FEB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384" t="18409" r="17768" b="23952"/>
          <a:stretch/>
        </p:blipFill>
        <p:spPr>
          <a:xfrm>
            <a:off x="4340488" y="3487978"/>
            <a:ext cx="3414618" cy="2712796"/>
          </a:xfrm>
          <a:prstGeom prst="rect">
            <a:avLst/>
          </a:prstGeom>
        </p:spPr>
      </p:pic>
      <p:pic>
        <p:nvPicPr>
          <p:cNvPr id="1426" name="Рисунок 1425">
            <a:extLst>
              <a:ext uri="{FF2B5EF4-FFF2-40B4-BE49-F238E27FC236}">
                <a16:creationId xmlns:a16="http://schemas.microsoft.com/office/drawing/2014/main" id="{7EE18066-D318-3043-AD97-081A097A50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9042" t="18661" r="13808" b="23447"/>
          <a:stretch/>
        </p:blipFill>
        <p:spPr>
          <a:xfrm>
            <a:off x="7987093" y="3487976"/>
            <a:ext cx="3466712" cy="2712797"/>
          </a:xfrm>
          <a:prstGeom prst="rect">
            <a:avLst/>
          </a:prstGeom>
        </p:spPr>
      </p:pic>
      <p:pic>
        <p:nvPicPr>
          <p:cNvPr id="1428" name="Рисунок 1427">
            <a:extLst>
              <a:ext uri="{FF2B5EF4-FFF2-40B4-BE49-F238E27FC236}">
                <a16:creationId xmlns:a16="http://schemas.microsoft.com/office/drawing/2014/main" id="{31181608-36DC-5F4D-BF7A-328D9F605E2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5941" t="12113" b="12368"/>
          <a:stretch/>
        </p:blipFill>
        <p:spPr>
          <a:xfrm>
            <a:off x="7987092" y="692149"/>
            <a:ext cx="3558796" cy="2712797"/>
          </a:xfrm>
          <a:prstGeom prst="rect">
            <a:avLst/>
          </a:prstGeom>
        </p:spPr>
      </p:pic>
      <p:pic>
        <p:nvPicPr>
          <p:cNvPr id="1430" name="Рисунок 1429">
            <a:extLst>
              <a:ext uri="{FF2B5EF4-FFF2-40B4-BE49-F238E27FC236}">
                <a16:creationId xmlns:a16="http://schemas.microsoft.com/office/drawing/2014/main" id="{7C2A6465-0C20-0244-ABAC-F6CED5F4C9C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1258" t="18482" r="183" b="18971"/>
          <a:stretch/>
        </p:blipFill>
        <p:spPr>
          <a:xfrm>
            <a:off x="4337103" y="692151"/>
            <a:ext cx="3517794" cy="2712796"/>
          </a:xfrm>
          <a:prstGeom prst="rect">
            <a:avLst/>
          </a:prstGeom>
        </p:spPr>
      </p:pic>
      <p:sp>
        <p:nvSpPr>
          <p:cNvPr id="1432" name="Текст 1605">
            <a:extLst>
              <a:ext uri="{FF2B5EF4-FFF2-40B4-BE49-F238E27FC236}">
                <a16:creationId xmlns:a16="http://schemas.microsoft.com/office/drawing/2014/main" id="{CBA56C68-B9E0-6F48-A1BD-F9F5E32F10E6}"/>
              </a:ext>
            </a:extLst>
          </p:cNvPr>
          <p:cNvSpPr txBox="1">
            <a:spLocks/>
          </p:cNvSpPr>
          <p:nvPr/>
        </p:nvSpPr>
        <p:spPr>
          <a:xfrm>
            <a:off x="677335" y="2055969"/>
            <a:ext cx="2681816" cy="410988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5588" indent="-2555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1100"/>
              </a:spcBef>
              <a:buNone/>
            </a:pPr>
            <a:r>
              <a:rPr lang="ru-RU" sz="1600" dirty="0"/>
              <a:t>Можно масштабировать, менять цвета</a:t>
            </a:r>
          </a:p>
        </p:txBody>
      </p:sp>
    </p:spTree>
    <p:extLst>
      <p:ext uri="{BB962C8B-B14F-4D97-AF65-F5344CB8AC3E}">
        <p14:creationId xmlns:p14="http://schemas.microsoft.com/office/powerpoint/2010/main" val="1510910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1FD10C-18A5-9242-B64B-5FD832586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92150"/>
            <a:ext cx="2681287" cy="1081088"/>
          </a:xfrm>
        </p:spPr>
        <p:txBody>
          <a:bodyPr/>
          <a:lstStyle/>
          <a:p>
            <a:r>
              <a:rPr lang="ru-RU" dirty="0"/>
              <a:t>Паттерны </a:t>
            </a:r>
            <a:br>
              <a:rPr lang="en-US" dirty="0"/>
            </a:br>
            <a:r>
              <a:rPr lang="en-US" dirty="0"/>
              <a:t>VK</a:t>
            </a:r>
            <a:endParaRPr lang="ru-RU" dirty="0"/>
          </a:p>
        </p:txBody>
      </p:sp>
      <p:sp>
        <p:nvSpPr>
          <p:cNvPr id="1416" name="Прямоугольник 1415">
            <a:extLst>
              <a:ext uri="{FF2B5EF4-FFF2-40B4-BE49-F238E27FC236}">
                <a16:creationId xmlns:a16="http://schemas.microsoft.com/office/drawing/2014/main" id="{97479500-529E-5048-9822-D4F57C599716}"/>
              </a:ext>
            </a:extLst>
          </p:cNvPr>
          <p:cNvSpPr/>
          <p:nvPr/>
        </p:nvSpPr>
        <p:spPr>
          <a:xfrm>
            <a:off x="4340488" y="692149"/>
            <a:ext cx="3558796" cy="27127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17" name="Прямоугольник 1416">
            <a:extLst>
              <a:ext uri="{FF2B5EF4-FFF2-40B4-BE49-F238E27FC236}">
                <a16:creationId xmlns:a16="http://schemas.microsoft.com/office/drawing/2014/main" id="{CB29C7C3-F140-5045-AC0C-EC4F3B3595AA}"/>
              </a:ext>
            </a:extLst>
          </p:cNvPr>
          <p:cNvSpPr/>
          <p:nvPr/>
        </p:nvSpPr>
        <p:spPr>
          <a:xfrm>
            <a:off x="4340488" y="3487977"/>
            <a:ext cx="3558796" cy="27127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18" name="Прямоугольник 1417">
            <a:extLst>
              <a:ext uri="{FF2B5EF4-FFF2-40B4-BE49-F238E27FC236}">
                <a16:creationId xmlns:a16="http://schemas.microsoft.com/office/drawing/2014/main" id="{A5D79777-B7BD-794B-9DE0-B8636977EC3D}"/>
              </a:ext>
            </a:extLst>
          </p:cNvPr>
          <p:cNvSpPr/>
          <p:nvPr/>
        </p:nvSpPr>
        <p:spPr>
          <a:xfrm>
            <a:off x="7987092" y="692149"/>
            <a:ext cx="3558796" cy="27127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19" name="Прямоугольник 1418">
            <a:extLst>
              <a:ext uri="{FF2B5EF4-FFF2-40B4-BE49-F238E27FC236}">
                <a16:creationId xmlns:a16="http://schemas.microsoft.com/office/drawing/2014/main" id="{A947AC61-D561-FA41-AE49-17C606029022}"/>
              </a:ext>
            </a:extLst>
          </p:cNvPr>
          <p:cNvSpPr/>
          <p:nvPr/>
        </p:nvSpPr>
        <p:spPr>
          <a:xfrm>
            <a:off x="7987092" y="3487977"/>
            <a:ext cx="3558796" cy="27127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24" name="Рисунок 1423">
            <a:extLst>
              <a:ext uri="{FF2B5EF4-FFF2-40B4-BE49-F238E27FC236}">
                <a16:creationId xmlns:a16="http://schemas.microsoft.com/office/drawing/2014/main" id="{8CF07116-5301-4649-9207-95ACB74FEB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310" t="19204" r="31002" b="28086"/>
          <a:stretch/>
        </p:blipFill>
        <p:spPr>
          <a:xfrm>
            <a:off x="4340487" y="3487978"/>
            <a:ext cx="3554521" cy="2712796"/>
          </a:xfrm>
          <a:prstGeom prst="rect">
            <a:avLst/>
          </a:prstGeom>
        </p:spPr>
      </p:pic>
      <p:pic>
        <p:nvPicPr>
          <p:cNvPr id="1426" name="Рисунок 1425">
            <a:extLst>
              <a:ext uri="{FF2B5EF4-FFF2-40B4-BE49-F238E27FC236}">
                <a16:creationId xmlns:a16="http://schemas.microsoft.com/office/drawing/2014/main" id="{7EE18066-D318-3043-AD97-081A097A50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7952" t="11074" r="98" b="15146"/>
          <a:stretch/>
        </p:blipFill>
        <p:spPr>
          <a:xfrm>
            <a:off x="7987093" y="3487976"/>
            <a:ext cx="3554520" cy="2712797"/>
          </a:xfrm>
          <a:prstGeom prst="rect">
            <a:avLst/>
          </a:prstGeom>
        </p:spPr>
      </p:pic>
      <p:pic>
        <p:nvPicPr>
          <p:cNvPr id="1428" name="Рисунок 1427">
            <a:extLst>
              <a:ext uri="{FF2B5EF4-FFF2-40B4-BE49-F238E27FC236}">
                <a16:creationId xmlns:a16="http://schemas.microsoft.com/office/drawing/2014/main" id="{31181608-36DC-5F4D-BF7A-328D9F605E2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3896" t="19512" b="23167"/>
          <a:stretch/>
        </p:blipFill>
        <p:spPr>
          <a:xfrm>
            <a:off x="7987092" y="692149"/>
            <a:ext cx="3558796" cy="2712797"/>
          </a:xfrm>
          <a:prstGeom prst="rect">
            <a:avLst/>
          </a:prstGeom>
        </p:spPr>
      </p:pic>
      <p:pic>
        <p:nvPicPr>
          <p:cNvPr id="1430" name="Рисунок 1429">
            <a:extLst>
              <a:ext uri="{FF2B5EF4-FFF2-40B4-BE49-F238E27FC236}">
                <a16:creationId xmlns:a16="http://schemas.microsoft.com/office/drawing/2014/main" id="{7C2A6465-0C20-0244-ABAC-F6CED5F4C9C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0473" t="16537" r="9290" b="18645"/>
          <a:stretch/>
        </p:blipFill>
        <p:spPr>
          <a:xfrm>
            <a:off x="4337102" y="692151"/>
            <a:ext cx="3558795" cy="2712796"/>
          </a:xfrm>
          <a:prstGeom prst="rect">
            <a:avLst/>
          </a:prstGeom>
        </p:spPr>
      </p:pic>
      <p:sp>
        <p:nvSpPr>
          <p:cNvPr id="104" name="Текст 1605">
            <a:extLst>
              <a:ext uri="{FF2B5EF4-FFF2-40B4-BE49-F238E27FC236}">
                <a16:creationId xmlns:a16="http://schemas.microsoft.com/office/drawing/2014/main" id="{42549910-FAE0-3D44-A895-FE73D4EF3BD8}"/>
              </a:ext>
            </a:extLst>
          </p:cNvPr>
          <p:cNvSpPr txBox="1">
            <a:spLocks/>
          </p:cNvSpPr>
          <p:nvPr/>
        </p:nvSpPr>
        <p:spPr>
          <a:xfrm>
            <a:off x="677335" y="2055969"/>
            <a:ext cx="2681816" cy="410988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5588" indent="-2555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1100"/>
              </a:spcBef>
              <a:buNone/>
            </a:pPr>
            <a:r>
              <a:rPr lang="ru-RU" sz="1600" dirty="0"/>
              <a:t>Можно масштабировать, менять цвета</a:t>
            </a:r>
          </a:p>
        </p:txBody>
      </p:sp>
    </p:spTree>
    <p:extLst>
      <p:ext uri="{BB962C8B-B14F-4D97-AF65-F5344CB8AC3E}">
        <p14:creationId xmlns:p14="http://schemas.microsoft.com/office/powerpoint/2010/main" val="1277819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4BA6B78-233D-4849-8FAC-FA21305399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473" t="26084" r="9290" b="2608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914CDD-6D19-D146-9A8D-AC71D7189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72" y="1119966"/>
            <a:ext cx="5983608" cy="182819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Работа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 шаблоном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63216406-3A43-0748-B5C9-C7863361210A}"/>
              </a:ext>
            </a:extLst>
          </p:cNvPr>
          <p:cNvSpPr/>
          <p:nvPr/>
        </p:nvSpPr>
        <p:spPr>
          <a:xfrm>
            <a:off x="658813" y="5548708"/>
            <a:ext cx="189326" cy="1893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7186808F-47DD-2B4C-977C-0B930367B88F}"/>
              </a:ext>
            </a:extLst>
          </p:cNvPr>
          <p:cNvSpPr/>
          <p:nvPr/>
        </p:nvSpPr>
        <p:spPr>
          <a:xfrm>
            <a:off x="1182274" y="5548708"/>
            <a:ext cx="189326" cy="189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786B32A-52B5-9543-B969-ABE1DE6E1373}"/>
              </a:ext>
            </a:extLst>
          </p:cNvPr>
          <p:cNvSpPr/>
          <p:nvPr/>
        </p:nvSpPr>
        <p:spPr>
          <a:xfrm>
            <a:off x="1705735" y="5548708"/>
            <a:ext cx="189326" cy="1893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68A970F5-5792-8442-9514-72A94BF7610B}"/>
              </a:ext>
            </a:extLst>
          </p:cNvPr>
          <p:cNvSpPr/>
          <p:nvPr/>
        </p:nvSpPr>
        <p:spPr>
          <a:xfrm>
            <a:off x="2229196" y="5548708"/>
            <a:ext cx="189326" cy="1893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57FD915A-0B92-7148-83D6-D97CC93D0CBB}"/>
              </a:ext>
            </a:extLst>
          </p:cNvPr>
          <p:cNvSpPr/>
          <p:nvPr/>
        </p:nvSpPr>
        <p:spPr>
          <a:xfrm>
            <a:off x="2752657" y="5548708"/>
            <a:ext cx="189326" cy="1893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2008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1FD10C-18A5-9242-B64B-5FD832586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92150"/>
            <a:ext cx="10874375" cy="1081088"/>
          </a:xfrm>
        </p:spPr>
        <p:txBody>
          <a:bodyPr/>
          <a:lstStyle/>
          <a:p>
            <a:r>
              <a:rPr lang="ru-RU" dirty="0"/>
              <a:t>Примеры цветовых сочетаний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E047FBFD-191D-0541-A782-5EE9959DD2A7}"/>
              </a:ext>
            </a:extLst>
          </p:cNvPr>
          <p:cNvGrpSpPr/>
          <p:nvPr/>
        </p:nvGrpSpPr>
        <p:grpSpPr>
          <a:xfrm>
            <a:off x="677863" y="1773237"/>
            <a:ext cx="10874375" cy="4427538"/>
            <a:chOff x="677863" y="1773237"/>
            <a:chExt cx="11028409" cy="4427538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992209FA-B885-464C-A582-D80F01789C06}"/>
                </a:ext>
              </a:extLst>
            </p:cNvPr>
            <p:cNvSpPr/>
            <p:nvPr/>
          </p:nvSpPr>
          <p:spPr>
            <a:xfrm>
              <a:off x="677863" y="1773237"/>
              <a:ext cx="1609178" cy="2213769"/>
            </a:xfrm>
            <a:prstGeom prst="rect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22BED206-5976-8348-A250-4473DBCC62FD}"/>
                </a:ext>
              </a:extLst>
            </p:cNvPr>
            <p:cNvSpPr/>
            <p:nvPr/>
          </p:nvSpPr>
          <p:spPr>
            <a:xfrm>
              <a:off x="2561709" y="1773237"/>
              <a:ext cx="1609178" cy="2213769"/>
            </a:xfrm>
            <a:prstGeom prst="rect">
              <a:avLst/>
            </a:prstGeom>
            <a:solidFill>
              <a:schemeClr val="accent4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B08E1CCA-5152-1D43-8006-010AFBA9E133}"/>
                </a:ext>
              </a:extLst>
            </p:cNvPr>
            <p:cNvSpPr/>
            <p:nvPr/>
          </p:nvSpPr>
          <p:spPr>
            <a:xfrm>
              <a:off x="4445555" y="1773237"/>
              <a:ext cx="1609178" cy="2213769"/>
            </a:xfrm>
            <a:prstGeom prst="rect">
              <a:avLst/>
            </a:prstGeom>
            <a:solidFill>
              <a:schemeClr val="accent2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25226840-4BAC-954C-82D9-1C5EC7701622}"/>
                </a:ext>
              </a:extLst>
            </p:cNvPr>
            <p:cNvSpPr/>
            <p:nvPr/>
          </p:nvSpPr>
          <p:spPr>
            <a:xfrm>
              <a:off x="6329402" y="1773237"/>
              <a:ext cx="1609178" cy="2213769"/>
            </a:xfrm>
            <a:prstGeom prst="rect">
              <a:avLst/>
            </a:prstGeom>
            <a:solidFill>
              <a:schemeClr val="accent2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0072DC53-48CC-FA40-BDB7-F73CEFBF3A18}"/>
                </a:ext>
              </a:extLst>
            </p:cNvPr>
            <p:cNvSpPr/>
            <p:nvPr/>
          </p:nvSpPr>
          <p:spPr>
            <a:xfrm>
              <a:off x="8213248" y="1773237"/>
              <a:ext cx="1609178" cy="2213769"/>
            </a:xfrm>
            <a:prstGeom prst="rect">
              <a:avLst/>
            </a:prstGeom>
            <a:solidFill>
              <a:schemeClr val="accent3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8C3C9450-C4B3-6D45-8767-464C5A14BDF9}"/>
                </a:ext>
              </a:extLst>
            </p:cNvPr>
            <p:cNvSpPr/>
            <p:nvPr/>
          </p:nvSpPr>
          <p:spPr>
            <a:xfrm>
              <a:off x="10097094" y="1773237"/>
              <a:ext cx="1609178" cy="2213769"/>
            </a:xfrm>
            <a:prstGeom prst="rect">
              <a:avLst/>
            </a:prstGeom>
            <a:solidFill>
              <a:schemeClr val="accent6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5E4D9F35-1DCA-034B-BCE9-F9842459107E}"/>
                </a:ext>
              </a:extLst>
            </p:cNvPr>
            <p:cNvSpPr/>
            <p:nvPr/>
          </p:nvSpPr>
          <p:spPr>
            <a:xfrm>
              <a:off x="677863" y="3987006"/>
              <a:ext cx="1609178" cy="2213769"/>
            </a:xfrm>
            <a:prstGeom prst="rect">
              <a:avLst/>
            </a:prstGeom>
            <a:solidFill>
              <a:schemeClr val="accent4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E233A3C6-1689-4F4B-AB8B-94A7E544F260}"/>
                </a:ext>
              </a:extLst>
            </p:cNvPr>
            <p:cNvSpPr/>
            <p:nvPr/>
          </p:nvSpPr>
          <p:spPr>
            <a:xfrm>
              <a:off x="2561709" y="3987006"/>
              <a:ext cx="1609178" cy="2213769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CF090DA4-5DDD-504B-832D-A581BA2CD34D}"/>
                </a:ext>
              </a:extLst>
            </p:cNvPr>
            <p:cNvSpPr/>
            <p:nvPr/>
          </p:nvSpPr>
          <p:spPr>
            <a:xfrm>
              <a:off x="4445555" y="3987006"/>
              <a:ext cx="1609178" cy="2213769"/>
            </a:xfrm>
            <a:prstGeom prst="rect">
              <a:avLst/>
            </a:prstGeom>
            <a:solidFill>
              <a:schemeClr val="accent3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9028B33C-72FD-E142-B92A-FD985B67A063}"/>
                </a:ext>
              </a:extLst>
            </p:cNvPr>
            <p:cNvSpPr/>
            <p:nvPr/>
          </p:nvSpPr>
          <p:spPr>
            <a:xfrm>
              <a:off x="6329402" y="3987006"/>
              <a:ext cx="1609178" cy="2213769"/>
            </a:xfrm>
            <a:prstGeom prst="rect">
              <a:avLst/>
            </a:prstGeom>
            <a:solidFill>
              <a:schemeClr val="accent4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686A1E2B-0B02-324B-AFFB-F8D021F747D3}"/>
                </a:ext>
              </a:extLst>
            </p:cNvPr>
            <p:cNvSpPr/>
            <p:nvPr/>
          </p:nvSpPr>
          <p:spPr>
            <a:xfrm>
              <a:off x="8213248" y="3987006"/>
              <a:ext cx="1609178" cy="2213769"/>
            </a:xfrm>
            <a:prstGeom prst="rect">
              <a:avLst/>
            </a:prstGeom>
            <a:solidFill>
              <a:schemeClr val="accent5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662E4FB0-ADE5-844E-A12E-6B7D4E2D3E46}"/>
                </a:ext>
              </a:extLst>
            </p:cNvPr>
            <p:cNvSpPr/>
            <p:nvPr/>
          </p:nvSpPr>
          <p:spPr>
            <a:xfrm>
              <a:off x="10097094" y="3987006"/>
              <a:ext cx="1609178" cy="2213769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025830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95519724-9C8A-9345-B343-00C01278C8D3}"/>
              </a:ext>
            </a:extLst>
          </p:cNvPr>
          <p:cNvGrpSpPr/>
          <p:nvPr/>
        </p:nvGrpSpPr>
        <p:grpSpPr>
          <a:xfrm>
            <a:off x="0" y="2968283"/>
            <a:ext cx="12201534" cy="3232492"/>
            <a:chOff x="0" y="0"/>
            <a:chExt cx="12201534" cy="6858000"/>
          </a:xfrm>
          <a:solidFill>
            <a:schemeClr val="bg1">
              <a:lumMod val="85000"/>
            </a:schemeClr>
          </a:solidFill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C8250493-EF77-E64E-A364-E7EE3A47E756}"/>
                </a:ext>
              </a:extLst>
            </p:cNvPr>
            <p:cNvSpPr/>
            <p:nvPr/>
          </p:nvSpPr>
          <p:spPr>
            <a:xfrm>
              <a:off x="0" y="0"/>
              <a:ext cx="677863" cy="6858000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D01AFE2B-CAFD-0F4C-ABCE-82BF49418D2D}"/>
                </a:ext>
              </a:extLst>
            </p:cNvPr>
            <p:cNvSpPr/>
            <p:nvPr/>
          </p:nvSpPr>
          <p:spPr>
            <a:xfrm>
              <a:off x="677863" y="0"/>
              <a:ext cx="677863" cy="6858000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Прямоугольник 26">
              <a:extLst>
                <a:ext uri="{FF2B5EF4-FFF2-40B4-BE49-F238E27FC236}">
                  <a16:creationId xmlns:a16="http://schemas.microsoft.com/office/drawing/2014/main" id="{8A1B8538-43C6-824E-8E1E-E7DC2FCED778}"/>
                </a:ext>
              </a:extLst>
            </p:cNvPr>
            <p:cNvSpPr/>
            <p:nvPr/>
          </p:nvSpPr>
          <p:spPr>
            <a:xfrm>
              <a:off x="1355726" y="0"/>
              <a:ext cx="677863" cy="6858000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Прямоугольник 27">
              <a:extLst>
                <a:ext uri="{FF2B5EF4-FFF2-40B4-BE49-F238E27FC236}">
                  <a16:creationId xmlns:a16="http://schemas.microsoft.com/office/drawing/2014/main" id="{A1513454-3489-F945-8AD5-6198DFA2C5D1}"/>
                </a:ext>
              </a:extLst>
            </p:cNvPr>
            <p:cNvSpPr/>
            <p:nvPr/>
          </p:nvSpPr>
          <p:spPr>
            <a:xfrm>
              <a:off x="2033589" y="0"/>
              <a:ext cx="677863" cy="6858000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Прямоугольник 28">
              <a:extLst>
                <a:ext uri="{FF2B5EF4-FFF2-40B4-BE49-F238E27FC236}">
                  <a16:creationId xmlns:a16="http://schemas.microsoft.com/office/drawing/2014/main" id="{83F7B335-E11A-5D4A-8543-E82AAF87D7C5}"/>
                </a:ext>
              </a:extLst>
            </p:cNvPr>
            <p:cNvSpPr/>
            <p:nvPr/>
          </p:nvSpPr>
          <p:spPr>
            <a:xfrm>
              <a:off x="2711452" y="0"/>
              <a:ext cx="677863" cy="6858000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56227CC1-11C2-0640-AE6C-A1EF3D828620}"/>
                </a:ext>
              </a:extLst>
            </p:cNvPr>
            <p:cNvSpPr/>
            <p:nvPr/>
          </p:nvSpPr>
          <p:spPr>
            <a:xfrm>
              <a:off x="3389315" y="0"/>
              <a:ext cx="677863" cy="6858000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617BBDC9-5A62-7D46-AFB3-6D5D7D06AC68}"/>
                </a:ext>
              </a:extLst>
            </p:cNvPr>
            <p:cNvSpPr/>
            <p:nvPr/>
          </p:nvSpPr>
          <p:spPr>
            <a:xfrm>
              <a:off x="4067178" y="0"/>
              <a:ext cx="677863" cy="6858000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Прямоугольник 31">
              <a:extLst>
                <a:ext uri="{FF2B5EF4-FFF2-40B4-BE49-F238E27FC236}">
                  <a16:creationId xmlns:a16="http://schemas.microsoft.com/office/drawing/2014/main" id="{47F43A93-0B62-3841-B5F5-F5B851A73721}"/>
                </a:ext>
              </a:extLst>
            </p:cNvPr>
            <p:cNvSpPr/>
            <p:nvPr/>
          </p:nvSpPr>
          <p:spPr>
            <a:xfrm>
              <a:off x="4745041" y="0"/>
              <a:ext cx="677863" cy="6858000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Прямоугольник 32">
              <a:extLst>
                <a:ext uri="{FF2B5EF4-FFF2-40B4-BE49-F238E27FC236}">
                  <a16:creationId xmlns:a16="http://schemas.microsoft.com/office/drawing/2014/main" id="{534AA3C6-5A32-824F-9DD9-4193B00D6F58}"/>
                </a:ext>
              </a:extLst>
            </p:cNvPr>
            <p:cNvSpPr/>
            <p:nvPr/>
          </p:nvSpPr>
          <p:spPr>
            <a:xfrm>
              <a:off x="5422904" y="0"/>
              <a:ext cx="677863" cy="6858000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88CEC6D4-6418-BE4A-BDBD-F828FA1D7537}"/>
                </a:ext>
              </a:extLst>
            </p:cNvPr>
            <p:cNvSpPr/>
            <p:nvPr/>
          </p:nvSpPr>
          <p:spPr>
            <a:xfrm>
              <a:off x="6100767" y="0"/>
              <a:ext cx="677863" cy="6858000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>
              <a:extLst>
                <a:ext uri="{FF2B5EF4-FFF2-40B4-BE49-F238E27FC236}">
                  <a16:creationId xmlns:a16="http://schemas.microsoft.com/office/drawing/2014/main" id="{8390E205-7EA5-6C4D-966D-F6EF3EEA6DFC}"/>
                </a:ext>
              </a:extLst>
            </p:cNvPr>
            <p:cNvSpPr/>
            <p:nvPr/>
          </p:nvSpPr>
          <p:spPr>
            <a:xfrm>
              <a:off x="6778630" y="0"/>
              <a:ext cx="677863" cy="6858000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>
              <a:extLst>
                <a:ext uri="{FF2B5EF4-FFF2-40B4-BE49-F238E27FC236}">
                  <a16:creationId xmlns:a16="http://schemas.microsoft.com/office/drawing/2014/main" id="{8871C194-EE12-2143-88DF-2FD381FA7EB6}"/>
                </a:ext>
              </a:extLst>
            </p:cNvPr>
            <p:cNvSpPr/>
            <p:nvPr/>
          </p:nvSpPr>
          <p:spPr>
            <a:xfrm>
              <a:off x="7456493" y="0"/>
              <a:ext cx="677863" cy="6858000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>
              <a:extLst>
                <a:ext uri="{FF2B5EF4-FFF2-40B4-BE49-F238E27FC236}">
                  <a16:creationId xmlns:a16="http://schemas.microsoft.com/office/drawing/2014/main" id="{C6176634-AA9E-FA4D-AED6-F8EBBDDD45E0}"/>
                </a:ext>
              </a:extLst>
            </p:cNvPr>
            <p:cNvSpPr/>
            <p:nvPr/>
          </p:nvSpPr>
          <p:spPr>
            <a:xfrm>
              <a:off x="8134356" y="0"/>
              <a:ext cx="677863" cy="6858000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>
              <a:extLst>
                <a:ext uri="{FF2B5EF4-FFF2-40B4-BE49-F238E27FC236}">
                  <a16:creationId xmlns:a16="http://schemas.microsoft.com/office/drawing/2014/main" id="{0E52A6DC-54B9-914B-9388-669E84D7A4B9}"/>
                </a:ext>
              </a:extLst>
            </p:cNvPr>
            <p:cNvSpPr/>
            <p:nvPr/>
          </p:nvSpPr>
          <p:spPr>
            <a:xfrm>
              <a:off x="8812219" y="0"/>
              <a:ext cx="677863" cy="6858000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7295E6ED-F3BF-304F-BAE6-1CF7FB9C0B01}"/>
                </a:ext>
              </a:extLst>
            </p:cNvPr>
            <p:cNvSpPr/>
            <p:nvPr/>
          </p:nvSpPr>
          <p:spPr>
            <a:xfrm>
              <a:off x="9490082" y="0"/>
              <a:ext cx="677863" cy="6858000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F4AEAC6D-4E62-7D43-9D05-E585A954E1BA}"/>
                </a:ext>
              </a:extLst>
            </p:cNvPr>
            <p:cNvSpPr/>
            <p:nvPr/>
          </p:nvSpPr>
          <p:spPr>
            <a:xfrm>
              <a:off x="10167945" y="0"/>
              <a:ext cx="677863" cy="6858000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33C23EDA-9D93-6E46-A6EC-22748DA6CDA2}"/>
                </a:ext>
              </a:extLst>
            </p:cNvPr>
            <p:cNvSpPr/>
            <p:nvPr/>
          </p:nvSpPr>
          <p:spPr>
            <a:xfrm>
              <a:off x="10845808" y="0"/>
              <a:ext cx="677863" cy="6858000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id="{8B0E5189-7852-1842-972C-3B18A2AE503F}"/>
                </a:ext>
              </a:extLst>
            </p:cNvPr>
            <p:cNvSpPr/>
            <p:nvPr/>
          </p:nvSpPr>
          <p:spPr>
            <a:xfrm>
              <a:off x="11523671" y="0"/>
              <a:ext cx="677863" cy="6858000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1FD10C-18A5-9242-B64B-5FD832586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92150"/>
            <a:ext cx="10874375" cy="1081088"/>
          </a:xfrm>
        </p:spPr>
        <p:txBody>
          <a:bodyPr/>
          <a:lstStyle/>
          <a:p>
            <a:r>
              <a:rPr lang="ru-RU" dirty="0"/>
              <a:t>Коротко о верстке</a:t>
            </a:r>
          </a:p>
        </p:txBody>
      </p:sp>
      <p:sp>
        <p:nvSpPr>
          <p:cNvPr id="43" name="Описание первого преимущества в три и более строки">
            <a:extLst>
              <a:ext uri="{FF2B5EF4-FFF2-40B4-BE49-F238E27FC236}">
                <a16:creationId xmlns:a16="http://schemas.microsoft.com/office/drawing/2014/main" id="{77149DEA-11FA-AB4B-BE50-2550F3F54C4A}"/>
              </a:ext>
            </a:extLst>
          </p:cNvPr>
          <p:cNvSpPr txBox="1">
            <a:spLocks/>
          </p:cNvSpPr>
          <p:nvPr/>
        </p:nvSpPr>
        <p:spPr>
          <a:xfrm>
            <a:off x="658812" y="1773238"/>
            <a:ext cx="10893425" cy="829285"/>
          </a:xfrm>
          <a:prstGeom prst="rect">
            <a:avLst/>
          </a:prstGeom>
        </p:spPr>
        <p:txBody>
          <a:bodyPr lIns="0">
            <a:norm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lvl1pPr>
            <a:lvl2pPr marL="0" lvl="1" indent="0">
              <a:lnSpc>
                <a:spcPct val="110000"/>
              </a:lnSpc>
              <a:spcBef>
                <a:spcPts val="11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sz="2000" dirty="0">
                <a:latin typeface="+mj-lt"/>
              </a:rPr>
              <a:t>Слайд визуально делится на 18 частей </a:t>
            </a:r>
            <a:br>
              <a:rPr lang="ru-RU" sz="1600" dirty="0"/>
            </a:br>
            <a:r>
              <a:rPr lang="ru-RU" sz="1600" dirty="0"/>
              <a:t>Ориентироваться помогут направляющие (включаем их) и линейки наверху и внизу слайда</a:t>
            </a:r>
          </a:p>
        </p:txBody>
      </p:sp>
    </p:spTree>
    <p:extLst>
      <p:ext uri="{BB962C8B-B14F-4D97-AF65-F5344CB8AC3E}">
        <p14:creationId xmlns:p14="http://schemas.microsoft.com/office/powerpoint/2010/main" val="1412676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24D5EFB-4D5A-6E48-AC93-DB9E00BAA00F}"/>
              </a:ext>
            </a:extLst>
          </p:cNvPr>
          <p:cNvSpPr/>
          <p:nvPr/>
        </p:nvSpPr>
        <p:spPr>
          <a:xfrm>
            <a:off x="3379358" y="0"/>
            <a:ext cx="8812642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1FD10C-18A5-9242-B64B-5FD832586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4" y="692150"/>
            <a:ext cx="2402962" cy="1081088"/>
          </a:xfrm>
        </p:spPr>
        <p:txBody>
          <a:bodyPr/>
          <a:lstStyle/>
          <a:p>
            <a:r>
              <a:rPr lang="ru-RU" dirty="0"/>
              <a:t>Пример вёрстки по сетке</a:t>
            </a:r>
          </a:p>
        </p:txBody>
      </p:sp>
      <p:sp>
        <p:nvSpPr>
          <p:cNvPr id="43" name="Описание первого преимущества в три и более строки">
            <a:extLst>
              <a:ext uri="{FF2B5EF4-FFF2-40B4-BE49-F238E27FC236}">
                <a16:creationId xmlns:a16="http://schemas.microsoft.com/office/drawing/2014/main" id="{77149DEA-11FA-AB4B-BE50-2550F3F54C4A}"/>
              </a:ext>
            </a:extLst>
          </p:cNvPr>
          <p:cNvSpPr txBox="1">
            <a:spLocks/>
          </p:cNvSpPr>
          <p:nvPr/>
        </p:nvSpPr>
        <p:spPr>
          <a:xfrm>
            <a:off x="658812" y="2552621"/>
            <a:ext cx="2402963" cy="1081088"/>
          </a:xfrm>
          <a:prstGeom prst="rect">
            <a:avLst/>
          </a:prstGeom>
        </p:spPr>
        <p:txBody>
          <a:bodyPr lIns="0">
            <a:norm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lvl1pPr>
            <a:lvl2pPr marL="0" lvl="1" indent="0">
              <a:lnSpc>
                <a:spcPct val="110000"/>
              </a:lnSpc>
              <a:spcBef>
                <a:spcPts val="11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sz="1600" dirty="0"/>
              <a:t>Справа — зона для картинок, скриншотов и других материалов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8EC189-4677-DF4A-B4C6-8BC1406EB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358" y="703748"/>
            <a:ext cx="4354296" cy="290286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0AE6625-64DB-CB44-AAAD-06AE30FF8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04" y="692150"/>
            <a:ext cx="4354296" cy="291446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9652636-6937-3E41-9BDA-B753373B0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358" y="3756914"/>
            <a:ext cx="4354296" cy="290286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855226C-7D71-CD4D-BD89-907CB9A8D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704" y="3772412"/>
            <a:ext cx="4354296" cy="29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18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4C48747E-569D-8A4E-AF9B-2D54F345299A}"/>
              </a:ext>
            </a:extLst>
          </p:cNvPr>
          <p:cNvGrpSpPr/>
          <p:nvPr/>
        </p:nvGrpSpPr>
        <p:grpSpPr>
          <a:xfrm>
            <a:off x="671512" y="1773238"/>
            <a:ext cx="10874375" cy="4392612"/>
            <a:chOff x="671513" y="1773238"/>
            <a:chExt cx="10647204" cy="3959843"/>
          </a:xfrm>
          <a:solidFill>
            <a:schemeClr val="accent1"/>
          </a:solidFill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D00949C2-91C0-7945-AB05-F236FE6F6811}"/>
                </a:ext>
              </a:extLst>
            </p:cNvPr>
            <p:cNvSpPr/>
            <p:nvPr/>
          </p:nvSpPr>
          <p:spPr>
            <a:xfrm>
              <a:off x="671513" y="1773238"/>
              <a:ext cx="5278526" cy="19440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9388"/>
              <a:r>
                <a:rPr lang="ru-RU" sz="1600" dirty="0">
                  <a:solidFill>
                    <a:schemeClr val="bg1"/>
                  </a:solidFill>
                </a:rPr>
                <a:t>Шрифт для заголовков и акцентов — </a:t>
              </a:r>
              <a:br>
                <a:rPr lang="ru-RU" sz="1600" dirty="0">
                  <a:solidFill>
                    <a:schemeClr val="bg1"/>
                  </a:solidFill>
                </a:rPr>
              </a:br>
              <a:r>
                <a:rPr lang="en" sz="1600" dirty="0">
                  <a:solidFill>
                    <a:schemeClr val="bg1"/>
                  </a:solidFill>
                </a:rPr>
                <a:t>VK Sans Display Medium. </a:t>
              </a:r>
              <a:r>
                <a:rPr lang="ru-RU" sz="1600" dirty="0">
                  <a:solidFill>
                    <a:schemeClr val="bg1"/>
                  </a:solidFill>
                </a:rPr>
                <a:t>Основной шрифт — </a:t>
              </a:r>
              <a:br>
                <a:rPr lang="ru-RU" sz="1600" dirty="0">
                  <a:solidFill>
                    <a:schemeClr val="bg1"/>
                  </a:solidFill>
                </a:rPr>
              </a:br>
              <a:r>
                <a:rPr lang="en" sz="1600" dirty="0">
                  <a:solidFill>
                    <a:schemeClr val="bg1"/>
                  </a:solidFill>
                </a:rPr>
                <a:t>SF Pro Text Light, </a:t>
              </a:r>
              <a:r>
                <a:rPr lang="ru-RU" sz="1600" dirty="0">
                  <a:solidFill>
                    <a:schemeClr val="bg1"/>
                  </a:solidFill>
                </a:rPr>
                <a:t>ориентир 16 </a:t>
              </a:r>
              <a:r>
                <a:rPr lang="en" sz="1600" dirty="0">
                  <a:solidFill>
                    <a:schemeClr val="bg1"/>
                  </a:solidFill>
                </a:rPr>
                <a:t>pt. </a:t>
              </a:r>
              <a:br>
                <a:rPr lang="ru-RU" sz="1600" dirty="0">
                  <a:solidFill>
                    <a:schemeClr val="bg1"/>
                  </a:solidFill>
                </a:rPr>
              </a:br>
              <a:r>
                <a:rPr lang="ru-RU" sz="1600" dirty="0">
                  <a:solidFill>
                    <a:schemeClr val="bg1"/>
                  </a:solidFill>
                </a:rPr>
                <a:t>Межстрочный интервал — 1,1. </a:t>
              </a:r>
            </a:p>
          </p:txBody>
        </p:sp>
        <p:sp>
          <p:nvSpPr>
            <p:cNvPr id="37" name="Прямоугольник 36">
              <a:extLst>
                <a:ext uri="{FF2B5EF4-FFF2-40B4-BE49-F238E27FC236}">
                  <a16:creationId xmlns:a16="http://schemas.microsoft.com/office/drawing/2014/main" id="{665B233B-2D7A-7847-BD9E-24CAB175B5FA}"/>
                </a:ext>
              </a:extLst>
            </p:cNvPr>
            <p:cNvSpPr/>
            <p:nvPr/>
          </p:nvSpPr>
          <p:spPr>
            <a:xfrm>
              <a:off x="671513" y="3786974"/>
              <a:ext cx="5278526" cy="19440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9388"/>
              <a:r>
                <a:rPr lang="ru-RU" sz="1600" dirty="0">
                  <a:solidFill>
                    <a:schemeClr val="bg1"/>
                  </a:solidFill>
                </a:rPr>
                <a:t>Текст лучше располагать в колонках, </a:t>
              </a:r>
              <a:br>
                <a:rPr lang="ru-RU" sz="1600" dirty="0">
                  <a:solidFill>
                    <a:schemeClr val="bg1"/>
                  </a:solidFill>
                </a:rPr>
              </a:br>
              <a:r>
                <a:rPr lang="ru-RU" sz="1600" dirty="0">
                  <a:solidFill>
                    <a:schemeClr val="bg1"/>
                  </a:solidFill>
                </a:rPr>
                <a:t>не растягивая на всю длину слайда. </a:t>
              </a:r>
            </a:p>
            <a:p>
              <a:pPr marL="179388"/>
              <a:r>
                <a:rPr lang="ru-RU" sz="1600" dirty="0">
                  <a:solidFill>
                    <a:schemeClr val="bg1"/>
                  </a:solidFill>
                </a:rPr>
                <a:t>Выравниваем текст по левому краю</a:t>
              </a:r>
            </a:p>
            <a:p>
              <a:pPr marL="179388"/>
              <a:r>
                <a:rPr lang="ru-RU" sz="1600" dirty="0">
                  <a:solidFill>
                    <a:schemeClr val="bg1"/>
                  </a:solidFill>
                </a:rPr>
                <a:t>(исключения — схемы и таблицы, </a:t>
              </a:r>
              <a:br>
                <a:rPr lang="ru-RU" sz="1600" dirty="0">
                  <a:solidFill>
                    <a:schemeClr val="bg1"/>
                  </a:solidFill>
                </a:rPr>
              </a:br>
              <a:r>
                <a:rPr lang="ru-RU" sz="1600" dirty="0">
                  <a:solidFill>
                    <a:schemeClr val="bg1"/>
                  </a:solidFill>
                </a:rPr>
                <a:t>в них смотрим по факту)</a:t>
              </a:r>
            </a:p>
          </p:txBody>
        </p:sp>
        <p:sp>
          <p:nvSpPr>
            <p:cNvPr id="38" name="Прямоугольник 37">
              <a:extLst>
                <a:ext uri="{FF2B5EF4-FFF2-40B4-BE49-F238E27FC236}">
                  <a16:creationId xmlns:a16="http://schemas.microsoft.com/office/drawing/2014/main" id="{6BAD62C8-B0AE-B84D-951C-7D5F4612CF06}"/>
                </a:ext>
              </a:extLst>
            </p:cNvPr>
            <p:cNvSpPr/>
            <p:nvPr/>
          </p:nvSpPr>
          <p:spPr>
            <a:xfrm>
              <a:off x="6040191" y="1775325"/>
              <a:ext cx="5278526" cy="19440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9388"/>
              <a:r>
                <a:rPr lang="ru-RU" sz="1600" dirty="0">
                  <a:solidFill>
                    <a:schemeClr val="bg1"/>
                  </a:solidFill>
                </a:rPr>
                <a:t>В заголовках уже задан нужный размер шрифта — не стоит менять его. Зону сверху можно использовать для названия презентации. Оно появится сразу на всех слайдах, если вставить его через команду «Нижний колонтитул».</a:t>
              </a:r>
            </a:p>
          </p:txBody>
        </p:sp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FFEA4A99-7028-6342-A414-2837170A1C55}"/>
                </a:ext>
              </a:extLst>
            </p:cNvPr>
            <p:cNvSpPr/>
            <p:nvPr/>
          </p:nvSpPr>
          <p:spPr>
            <a:xfrm>
              <a:off x="6040191" y="3789061"/>
              <a:ext cx="5278526" cy="19440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9388"/>
              <a:r>
                <a:rPr lang="ru-RU" sz="1600" dirty="0">
                  <a:solidFill>
                    <a:schemeClr val="bg1"/>
                  </a:solidFill>
                </a:rPr>
                <a:t>Базовые цвета есть в палитре. </a:t>
              </a:r>
              <a:br>
                <a:rPr lang="ru-RU" sz="1600" dirty="0">
                  <a:solidFill>
                    <a:schemeClr val="bg1"/>
                  </a:solidFill>
                </a:rPr>
              </a:br>
              <a:r>
                <a:rPr lang="ru-RU" sz="1600" dirty="0">
                  <a:solidFill>
                    <a:schemeClr val="bg1"/>
                  </a:solidFill>
                </a:rPr>
                <a:t>Основной цвет — синий, но можно свободно использовать дополнительные.</a:t>
              </a: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Слайд про технические аспекты</a:t>
            </a:r>
          </a:p>
        </p:txBody>
      </p:sp>
    </p:spTree>
    <p:extLst>
      <p:ext uri="{BB962C8B-B14F-4D97-AF65-F5344CB8AC3E}">
        <p14:creationId xmlns:p14="http://schemas.microsoft.com/office/powerpoint/2010/main" val="1715100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700982C-F22B-5C4D-8867-7552FC04A6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874" b="158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B66DE72-8DB9-3646-903A-BA0F9CDDE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692150"/>
            <a:ext cx="2437824" cy="1081088"/>
          </a:xfrm>
        </p:spPr>
        <p:txBody>
          <a:bodyPr/>
          <a:lstStyle/>
          <a:p>
            <a:r>
              <a:rPr lang="ru-RU" sz="2800" dirty="0">
                <a:solidFill>
                  <a:schemeClr val="bg1"/>
                </a:solidFill>
              </a:rPr>
              <a:t>Можно разместить фотографию на весь слайд</a:t>
            </a:r>
          </a:p>
        </p:txBody>
      </p:sp>
    </p:spTree>
    <p:extLst>
      <p:ext uri="{BB962C8B-B14F-4D97-AF65-F5344CB8AC3E}">
        <p14:creationId xmlns:p14="http://schemas.microsoft.com/office/powerpoint/2010/main" val="3363990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Оформление диаграмм</a:t>
            </a:r>
          </a:p>
        </p:txBody>
      </p:sp>
      <p:graphicFrame>
        <p:nvGraphicFramePr>
          <p:cNvPr id="5" name="Диаграмма 4">
            <a:extLst>
              <a:ext uri="{FF2B5EF4-FFF2-40B4-BE49-F238E27FC236}">
                <a16:creationId xmlns:a16="http://schemas.microsoft.com/office/drawing/2014/main" id="{5B9FF481-35C4-4443-AEF1-337C7DB575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7963509"/>
              </p:ext>
            </p:extLst>
          </p:nvPr>
        </p:nvGraphicFramePr>
        <p:xfrm>
          <a:off x="671514" y="1773238"/>
          <a:ext cx="6929992" cy="44275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137C4311-A1AE-3B43-A0AD-0711F05FA8D5}"/>
              </a:ext>
            </a:extLst>
          </p:cNvPr>
          <p:cNvGrpSpPr/>
          <p:nvPr/>
        </p:nvGrpSpPr>
        <p:grpSpPr>
          <a:xfrm>
            <a:off x="8457787" y="5881287"/>
            <a:ext cx="1826448" cy="284563"/>
            <a:chOff x="982663" y="2020755"/>
            <a:chExt cx="1925478" cy="299992"/>
          </a:xfrm>
        </p:grpSpPr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A0857A10-3E70-7043-8848-8BA772C1BC48}"/>
                </a:ext>
              </a:extLst>
            </p:cNvPr>
            <p:cNvGrpSpPr/>
            <p:nvPr/>
          </p:nvGrpSpPr>
          <p:grpSpPr>
            <a:xfrm>
              <a:off x="982663" y="2020755"/>
              <a:ext cx="791333" cy="293982"/>
              <a:chOff x="759854" y="2086500"/>
              <a:chExt cx="791333" cy="293982"/>
            </a:xfrm>
          </p:grpSpPr>
          <p:sp>
            <p:nvSpPr>
              <p:cNvPr id="8" name="Овал 7">
                <a:extLst>
                  <a:ext uri="{FF2B5EF4-FFF2-40B4-BE49-F238E27FC236}">
                    <a16:creationId xmlns:a16="http://schemas.microsoft.com/office/drawing/2014/main" id="{214F43F2-33A5-B449-BE3E-CCB6AE6D6805}"/>
                  </a:ext>
                </a:extLst>
              </p:cNvPr>
              <p:cNvSpPr/>
              <p:nvPr/>
            </p:nvSpPr>
            <p:spPr>
              <a:xfrm>
                <a:off x="759854" y="2137893"/>
                <a:ext cx="222809" cy="222809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6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F1E5E3-9C60-1749-9B0D-32EA19F023FA}"/>
                  </a:ext>
                </a:extLst>
              </p:cNvPr>
              <p:cNvSpPr txBox="1"/>
              <p:nvPr/>
            </p:nvSpPr>
            <p:spPr>
              <a:xfrm>
                <a:off x="1098572" y="2086500"/>
                <a:ext cx="452615" cy="293982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>
                <a:spAutoFit/>
              </a:bodyPr>
              <a:lstStyle/>
              <a:p>
                <a:pPr algn="l"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en-US" sz="1400" dirty="0"/>
                  <a:t>DAU</a:t>
                </a:r>
                <a:endParaRPr lang="ru-RU" sz="1400" dirty="0"/>
              </a:p>
            </p:txBody>
          </p:sp>
        </p:grpSp>
        <p:grpSp>
          <p:nvGrpSpPr>
            <p:cNvPr id="133" name="Группа 132">
              <a:extLst>
                <a:ext uri="{FF2B5EF4-FFF2-40B4-BE49-F238E27FC236}">
                  <a16:creationId xmlns:a16="http://schemas.microsoft.com/office/drawing/2014/main" id="{1076663E-4BF1-C243-B6F0-9445936AF701}"/>
                </a:ext>
              </a:extLst>
            </p:cNvPr>
            <p:cNvGrpSpPr/>
            <p:nvPr/>
          </p:nvGrpSpPr>
          <p:grpSpPr>
            <a:xfrm>
              <a:off x="2091158" y="2026765"/>
              <a:ext cx="816983" cy="293982"/>
              <a:chOff x="583349" y="2086500"/>
              <a:chExt cx="816983" cy="293982"/>
            </a:xfrm>
          </p:grpSpPr>
          <p:sp>
            <p:nvSpPr>
              <p:cNvPr id="134" name="Овал 133">
                <a:extLst>
                  <a:ext uri="{FF2B5EF4-FFF2-40B4-BE49-F238E27FC236}">
                    <a16:creationId xmlns:a16="http://schemas.microsoft.com/office/drawing/2014/main" id="{1ECDAF46-DB56-3C41-B965-4758FC27BA6F}"/>
                  </a:ext>
                </a:extLst>
              </p:cNvPr>
              <p:cNvSpPr/>
              <p:nvPr/>
            </p:nvSpPr>
            <p:spPr>
              <a:xfrm>
                <a:off x="583349" y="2137893"/>
                <a:ext cx="222808" cy="22280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6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EAAC8719-DBA4-D24B-A91D-2D14014C9DA4}"/>
                  </a:ext>
                </a:extLst>
              </p:cNvPr>
              <p:cNvSpPr txBox="1"/>
              <p:nvPr/>
            </p:nvSpPr>
            <p:spPr>
              <a:xfrm>
                <a:off x="922069" y="2086500"/>
                <a:ext cx="478263" cy="293982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>
                <a:spAutoFit/>
              </a:bodyPr>
              <a:lstStyle/>
              <a:p>
                <a:pPr algn="l"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en-US" sz="1400" dirty="0"/>
                  <a:t>MAU</a:t>
                </a:r>
                <a:endParaRPr lang="ru-RU" sz="1400" dirty="0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06A78B5-C9B9-EC4C-B097-8E5DA5AAFCA4}"/>
              </a:ext>
            </a:extLst>
          </p:cNvPr>
          <p:cNvSpPr txBox="1"/>
          <p:nvPr/>
        </p:nvSpPr>
        <p:spPr>
          <a:xfrm>
            <a:off x="8442021" y="627078"/>
            <a:ext cx="3103867" cy="4965325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>
              <a:lnSpc>
                <a:spcPct val="110000"/>
              </a:lnSpc>
              <a:spcAft>
                <a:spcPts val="900"/>
              </a:spcAft>
            </a:pPr>
            <a:r>
              <a:rPr lang="ru-RU" sz="1600" dirty="0"/>
              <a:t>Перекрытие рядов = ±50%. Боковой зазор = 0%. </a:t>
            </a:r>
          </a:p>
          <a:p>
            <a:pPr>
              <a:lnSpc>
                <a:spcPct val="110000"/>
              </a:lnSpc>
              <a:spcAft>
                <a:spcPts val="900"/>
              </a:spcAft>
            </a:pPr>
            <a:r>
              <a:rPr lang="ru-RU" sz="1600" dirty="0"/>
              <a:t>Избавляемся от линий сетки, засечек. </a:t>
            </a:r>
          </a:p>
          <a:p>
            <a:pPr>
              <a:lnSpc>
                <a:spcPct val="110000"/>
              </a:lnSpc>
              <a:spcAft>
                <a:spcPts val="900"/>
              </a:spcAft>
            </a:pPr>
            <a:r>
              <a:rPr lang="ru-RU" sz="1600" dirty="0"/>
              <a:t>В примере — метки данных вместо вертикальной оси. Оси можно использовать, если данных много (например, показываем динамику за год). </a:t>
            </a:r>
          </a:p>
          <a:p>
            <a:pPr>
              <a:lnSpc>
                <a:spcPct val="110000"/>
              </a:lnSpc>
              <a:spcAft>
                <a:spcPts val="900"/>
              </a:spcAft>
            </a:pPr>
            <a:r>
              <a:rPr lang="ru-RU" sz="1600" dirty="0"/>
              <a:t>Выделяем цветом то, на что хотим обратить внимание.</a:t>
            </a:r>
          </a:p>
          <a:p>
            <a:pPr>
              <a:lnSpc>
                <a:spcPct val="110000"/>
              </a:lnSpc>
              <a:spcAft>
                <a:spcPts val="900"/>
              </a:spcAft>
            </a:pPr>
            <a:r>
              <a:rPr lang="ru-RU" sz="1600" dirty="0"/>
              <a:t>Гистограммы нагляднее круговых диаграмм — если возможно, делайте столбики. </a:t>
            </a:r>
          </a:p>
          <a:p>
            <a:pPr>
              <a:lnSpc>
                <a:spcPct val="110000"/>
              </a:lnSpc>
              <a:spcAft>
                <a:spcPts val="900"/>
              </a:spcAft>
            </a:pPr>
            <a:r>
              <a:rPr lang="ru-RU" sz="1600" dirty="0"/>
              <a:t>Ниже — пример легенды.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06003459-14E6-8446-A096-D1585C372D20}"/>
              </a:ext>
            </a:extLst>
          </p:cNvPr>
          <p:cNvCxnSpPr/>
          <p:nvPr/>
        </p:nvCxnSpPr>
        <p:spPr>
          <a:xfrm flipH="1">
            <a:off x="8111315" y="692150"/>
            <a:ext cx="9261" cy="5508625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5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</p:spPr>
        <p:txBody>
          <a:bodyPr/>
          <a:lstStyle/>
          <a:p>
            <a:r>
              <a:rPr lang="ru-RU" dirty="0"/>
              <a:t>Оформление таблиц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DC3E948-F7C9-A342-B055-1396CD5484B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77863" y="1773238"/>
            <a:ext cx="4454525" cy="4427537"/>
          </a:xfrm>
        </p:spPr>
        <p:txBody>
          <a:bodyPr>
            <a:normAutofit/>
          </a:bodyPr>
          <a:lstStyle/>
          <a:p>
            <a:pPr lvl="1"/>
            <a:r>
              <a:rPr lang="ru-RU" sz="1600" dirty="0"/>
              <a:t>Удаляем все лишние заливки, границы ячеек и выделения в тексте. Границы уместны, когда хотим обозначить легенду или размещаем на слайде большую таблицу.</a:t>
            </a:r>
          </a:p>
          <a:p>
            <a:pPr lvl="1"/>
            <a:r>
              <a:rPr lang="ru-RU" sz="1600" dirty="0"/>
              <a:t>Выравниваем содержимое текстовых ячеек по левому краю, а ячеек с числами — по правому. Легенду форматируем вместе с контентом.</a:t>
            </a:r>
          </a:p>
          <a:p>
            <a:pPr lvl="1"/>
            <a:r>
              <a:rPr lang="ru-RU" sz="1600" dirty="0"/>
              <a:t>Задаём единый формат округления данных, а единицы измерения переносим в легенду.</a:t>
            </a:r>
          </a:p>
          <a:p>
            <a:pPr lvl="1"/>
            <a:r>
              <a:rPr lang="ru-RU" sz="1600" dirty="0"/>
              <a:t>Если нужны акценты — добавляем их, выделяя текст или заливая строки/столбцы.</a:t>
            </a:r>
          </a:p>
        </p:txBody>
      </p:sp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3604B789-8A6F-2B41-AA10-01905E711C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462520"/>
              </p:ext>
            </p:extLst>
          </p:nvPr>
        </p:nvGraphicFramePr>
        <p:xfrm>
          <a:off x="6096000" y="1773238"/>
          <a:ext cx="5418136" cy="3802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3838">
                  <a:extLst>
                    <a:ext uri="{9D8B030D-6E8A-4147-A177-3AD203B41FA5}">
                      <a16:colId xmlns:a16="http://schemas.microsoft.com/office/drawing/2014/main" val="655858090"/>
                    </a:ext>
                  </a:extLst>
                </a:gridCol>
                <a:gridCol w="1752149">
                  <a:extLst>
                    <a:ext uri="{9D8B030D-6E8A-4147-A177-3AD203B41FA5}">
                      <a16:colId xmlns:a16="http://schemas.microsoft.com/office/drawing/2014/main" val="4074780912"/>
                    </a:ext>
                  </a:extLst>
                </a:gridCol>
                <a:gridCol w="1752149">
                  <a:extLst>
                    <a:ext uri="{9D8B030D-6E8A-4147-A177-3AD203B41FA5}">
                      <a16:colId xmlns:a16="http://schemas.microsoft.com/office/drawing/2014/main" val="814759998"/>
                    </a:ext>
                  </a:extLst>
                </a:gridCol>
              </a:tblGrid>
              <a:tr h="633677">
                <a:tc>
                  <a:txBody>
                    <a:bodyPr/>
                    <a:lstStyle/>
                    <a:p>
                      <a:pPr algn="r"/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b="0" dirty="0">
                          <a:solidFill>
                            <a:schemeClr val="tx1"/>
                          </a:solidFill>
                        </a:rPr>
                        <a:t>Заголовок столбца, млн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dirty="0">
                          <a:solidFill>
                            <a:schemeClr val="tx1"/>
                          </a:solidFill>
                        </a:rPr>
                        <a:t>Заголовок столбца, млн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5564256"/>
                  </a:ext>
                </a:extLst>
              </a:tr>
              <a:tr h="633677">
                <a:tc>
                  <a:txBody>
                    <a:bodyPr/>
                    <a:lstStyle/>
                    <a:p>
                      <a:pPr algn="l"/>
                      <a:r>
                        <a:rPr lang="ru-RU" sz="2000" b="0" dirty="0">
                          <a:solidFill>
                            <a:schemeClr val="bg1"/>
                          </a:solidFill>
                          <a:latin typeface="+mj-lt"/>
                        </a:rPr>
                        <a:t>Акцент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2000" b="0" dirty="0">
                          <a:solidFill>
                            <a:schemeClr val="bg1"/>
                          </a:solidFill>
                          <a:latin typeface="+mj-lt"/>
                        </a:rPr>
                        <a:t>15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2000" b="0" dirty="0">
                          <a:solidFill>
                            <a:schemeClr val="bg1"/>
                          </a:solidFill>
                          <a:latin typeface="+mj-lt"/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467857"/>
                  </a:ext>
                </a:extLst>
              </a:tr>
              <a:tr h="6336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F Pro Text Light" panose="020B0603020202020204"/>
                          <a:ea typeface="+mn-ea"/>
                          <a:cs typeface="+mn-cs"/>
                        </a:rPr>
                        <a:t>Строка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b="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466268"/>
                  </a:ext>
                </a:extLst>
              </a:tr>
              <a:tr h="6336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F Pro Text Light" panose="020B0603020202020204"/>
                          <a:ea typeface="+mn-ea"/>
                          <a:cs typeface="+mn-cs"/>
                        </a:rPr>
                        <a:t>Строка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8903808"/>
                  </a:ext>
                </a:extLst>
              </a:tr>
              <a:tr h="6336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F Pro Text Light" panose="020B0603020202020204"/>
                          <a:ea typeface="+mn-ea"/>
                          <a:cs typeface="+mn-cs"/>
                        </a:rPr>
                        <a:t>Строка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7959494"/>
                  </a:ext>
                </a:extLst>
              </a:tr>
              <a:tr h="6336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F Pro Text Light" panose="020B0603020202020204"/>
                          <a:ea typeface="+mn-ea"/>
                          <a:cs typeface="+mn-cs"/>
                        </a:rPr>
                        <a:t>Строка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4035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8485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Оформление схем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DA15735C-7A30-A244-8AF5-D534B7A61AC3}"/>
              </a:ext>
            </a:extLst>
          </p:cNvPr>
          <p:cNvSpPr/>
          <p:nvPr/>
        </p:nvSpPr>
        <p:spPr>
          <a:xfrm>
            <a:off x="6003744" y="4024386"/>
            <a:ext cx="1807593" cy="8302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Подпись</a:t>
            </a: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AC8B603E-7A85-9B4E-BF09-2ED2225158FE}"/>
              </a:ext>
            </a:extLst>
          </p:cNvPr>
          <p:cNvSpPr/>
          <p:nvPr/>
        </p:nvSpPr>
        <p:spPr>
          <a:xfrm>
            <a:off x="671515" y="2678282"/>
            <a:ext cx="1807593" cy="83024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ru-RU" sz="1600" dirty="0">
                <a:solidFill>
                  <a:schemeClr val="bg1"/>
                </a:solidFill>
              </a:rPr>
              <a:t>Текстовый блок</a:t>
            </a: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F5F7974E-ABF2-DB48-A4CC-11510AF04B5B}"/>
              </a:ext>
            </a:extLst>
          </p:cNvPr>
          <p:cNvSpPr/>
          <p:nvPr/>
        </p:nvSpPr>
        <p:spPr>
          <a:xfrm>
            <a:off x="671514" y="4026791"/>
            <a:ext cx="1807593" cy="83024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Текстовый блок</a:t>
            </a: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2B0D4CC-2925-FB4D-AE41-361971F2143F}"/>
              </a:ext>
            </a:extLst>
          </p:cNvPr>
          <p:cNvSpPr/>
          <p:nvPr/>
        </p:nvSpPr>
        <p:spPr>
          <a:xfrm>
            <a:off x="671513" y="5370533"/>
            <a:ext cx="1807593" cy="83024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ru-RU" sz="1600" dirty="0">
                <a:solidFill>
                  <a:schemeClr val="bg1"/>
                </a:solidFill>
              </a:rPr>
              <a:t>Текстовый блок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F0796A-0836-E642-9B52-BE8594603FDA}"/>
              </a:ext>
            </a:extLst>
          </p:cNvPr>
          <p:cNvSpPr txBox="1"/>
          <p:nvPr/>
        </p:nvSpPr>
        <p:spPr>
          <a:xfrm>
            <a:off x="671512" y="1717226"/>
            <a:ext cx="10874375" cy="62920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ru-RU" sz="1700" dirty="0"/>
              <a:t>Текст выравниваем по центру и по середине фигуры. </a:t>
            </a:r>
            <a:br>
              <a:rPr lang="ru-RU" sz="1700" dirty="0"/>
            </a:br>
            <a:r>
              <a:rPr lang="ru-RU" sz="1700" dirty="0"/>
              <a:t>Можно использовать акцентные символы и числа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931C6A9-CA8E-0A47-9436-DE0C50E497D7}"/>
              </a:ext>
            </a:extLst>
          </p:cNvPr>
          <p:cNvSpPr/>
          <p:nvPr/>
        </p:nvSpPr>
        <p:spPr>
          <a:xfrm>
            <a:off x="3265841" y="2678282"/>
            <a:ext cx="1807593" cy="8302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ru-RU" sz="1600" dirty="0">
                <a:solidFill>
                  <a:schemeClr val="bg1"/>
                </a:solidFill>
              </a:rPr>
              <a:t>Текстовый </a:t>
            </a:r>
            <a:br>
              <a:rPr lang="ru-RU" sz="1600" dirty="0">
                <a:solidFill>
                  <a:schemeClr val="bg1"/>
                </a:solidFill>
              </a:rPr>
            </a:br>
            <a:r>
              <a:rPr lang="ru-RU" sz="1600" dirty="0">
                <a:solidFill>
                  <a:schemeClr val="bg1"/>
                </a:solidFill>
              </a:rPr>
              <a:t>блок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E7DF29D-9175-A848-9717-7329C64E1AE9}"/>
              </a:ext>
            </a:extLst>
          </p:cNvPr>
          <p:cNvSpPr/>
          <p:nvPr/>
        </p:nvSpPr>
        <p:spPr>
          <a:xfrm>
            <a:off x="3265840" y="4026791"/>
            <a:ext cx="1807593" cy="8302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Текстовый </a:t>
            </a:r>
            <a:br>
              <a:rPr lang="ru-RU" sz="1600" dirty="0">
                <a:solidFill>
                  <a:schemeClr val="tx1"/>
                </a:solidFill>
              </a:rPr>
            </a:br>
            <a:r>
              <a:rPr lang="ru-RU" sz="1600" dirty="0">
                <a:solidFill>
                  <a:schemeClr val="tx1"/>
                </a:solidFill>
              </a:rPr>
              <a:t>блок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FFC9844-ECB1-4C4D-8438-E6EDDCC6F49A}"/>
              </a:ext>
            </a:extLst>
          </p:cNvPr>
          <p:cNvSpPr/>
          <p:nvPr/>
        </p:nvSpPr>
        <p:spPr>
          <a:xfrm>
            <a:off x="3265839" y="5370533"/>
            <a:ext cx="1807593" cy="830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ru-RU" sz="1600" dirty="0">
                <a:solidFill>
                  <a:schemeClr val="bg1"/>
                </a:solidFill>
              </a:rPr>
              <a:t>Текстовый </a:t>
            </a:r>
            <a:br>
              <a:rPr lang="ru-RU" sz="1600" dirty="0">
                <a:solidFill>
                  <a:schemeClr val="bg1"/>
                </a:solidFill>
              </a:rPr>
            </a:br>
            <a:r>
              <a:rPr lang="ru-RU" sz="1600" dirty="0">
                <a:solidFill>
                  <a:schemeClr val="bg1"/>
                </a:solidFill>
              </a:rPr>
              <a:t>блок</a:t>
            </a:r>
          </a:p>
        </p:txBody>
      </p:sp>
      <p:sp>
        <p:nvSpPr>
          <p:cNvPr id="22" name="Скругленный прямоугольник 21">
            <a:extLst>
              <a:ext uri="{FF2B5EF4-FFF2-40B4-BE49-F238E27FC236}">
                <a16:creationId xmlns:a16="http://schemas.microsoft.com/office/drawing/2014/main" id="{6816768C-C1CC-7342-BDE9-FFD817540310}"/>
              </a:ext>
            </a:extLst>
          </p:cNvPr>
          <p:cNvSpPr/>
          <p:nvPr/>
        </p:nvSpPr>
        <p:spPr>
          <a:xfrm>
            <a:off x="8796338" y="3864328"/>
            <a:ext cx="1150359" cy="115035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180000" rtlCol="0" anchor="ctr"/>
          <a:lstStyle/>
          <a:p>
            <a:pPr algn="ctr">
              <a:lnSpc>
                <a:spcPct val="60000"/>
              </a:lnSpc>
            </a:pPr>
            <a:r>
              <a:rPr lang="ru-RU" sz="4400" dirty="0">
                <a:latin typeface="+mj-lt"/>
              </a:rPr>
              <a:t>10</a:t>
            </a:r>
            <a:br>
              <a:rPr lang="ru-RU" sz="2000" dirty="0">
                <a:latin typeface="+mj-lt"/>
              </a:rPr>
            </a:br>
            <a:r>
              <a:rPr lang="ru-RU" sz="2000" dirty="0">
                <a:latin typeface="+mj-lt"/>
              </a:rPr>
              <a:t>млн</a:t>
            </a:r>
          </a:p>
        </p:txBody>
      </p:sp>
      <p:sp>
        <p:nvSpPr>
          <p:cNvPr id="23" name="Скругленный прямоугольник 22">
            <a:extLst>
              <a:ext uri="{FF2B5EF4-FFF2-40B4-BE49-F238E27FC236}">
                <a16:creationId xmlns:a16="http://schemas.microsoft.com/office/drawing/2014/main" id="{1755076F-A85C-144B-96DD-6C6CAFA97CEF}"/>
              </a:ext>
            </a:extLst>
          </p:cNvPr>
          <p:cNvSpPr/>
          <p:nvPr/>
        </p:nvSpPr>
        <p:spPr>
          <a:xfrm>
            <a:off x="10117467" y="3864328"/>
            <a:ext cx="1150359" cy="115035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180000" rtlCol="0" anchor="ctr"/>
          <a:lstStyle/>
          <a:p>
            <a:pPr algn="ctr">
              <a:lnSpc>
                <a:spcPct val="60000"/>
              </a:lnSpc>
            </a:pPr>
            <a:endParaRPr lang="ru-RU" sz="2000" dirty="0">
              <a:latin typeface="+mj-lt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16D2F9AD-BA89-D34A-B679-0F54A9550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4055" y="4084401"/>
            <a:ext cx="614068" cy="614068"/>
          </a:xfrm>
          <a:prstGeom prst="rect">
            <a:avLst/>
          </a:prstGeom>
        </p:spPr>
      </p:pic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B08F0BE7-A139-1148-94AB-8758037D5EA6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>
            <a:off x="2479108" y="3093403"/>
            <a:ext cx="786733" cy="0"/>
          </a:xfrm>
          <a:prstGeom prst="straightConnector1">
            <a:avLst/>
          </a:prstGeom>
          <a:ln w="12700">
            <a:solidFill>
              <a:schemeClr val="accent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E6EE3555-2DC5-EB47-989D-2C1A7E7A46FC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2479107" y="4441912"/>
            <a:ext cx="786733" cy="0"/>
          </a:xfrm>
          <a:prstGeom prst="straightConnector1">
            <a:avLst/>
          </a:prstGeom>
          <a:ln w="12700">
            <a:solidFill>
              <a:schemeClr val="accent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D593A1C8-C0FD-6742-8CE9-80DB94A4DE38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>
            <a:off x="2479106" y="5785654"/>
            <a:ext cx="786733" cy="0"/>
          </a:xfrm>
          <a:prstGeom prst="straightConnector1">
            <a:avLst/>
          </a:prstGeom>
          <a:ln w="12700">
            <a:solidFill>
              <a:schemeClr val="accent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Соединительная линия уступом 34">
            <a:extLst>
              <a:ext uri="{FF2B5EF4-FFF2-40B4-BE49-F238E27FC236}">
                <a16:creationId xmlns:a16="http://schemas.microsoft.com/office/drawing/2014/main" id="{CC3B6C90-3D88-004C-8830-54DEB06EDBD0}"/>
              </a:ext>
            </a:extLst>
          </p:cNvPr>
          <p:cNvCxnSpPr>
            <a:cxnSpLocks/>
            <a:stCxn id="11" idx="3"/>
            <a:endCxn id="20" idx="1"/>
          </p:cNvCxnSpPr>
          <p:nvPr/>
        </p:nvCxnSpPr>
        <p:spPr>
          <a:xfrm>
            <a:off x="5073434" y="3093403"/>
            <a:ext cx="930310" cy="1346104"/>
          </a:xfrm>
          <a:prstGeom prst="bentConnector3">
            <a:avLst/>
          </a:prstGeom>
          <a:ln w="12700">
            <a:solidFill>
              <a:schemeClr val="accent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оединительная линия уступом 35">
            <a:extLst>
              <a:ext uri="{FF2B5EF4-FFF2-40B4-BE49-F238E27FC236}">
                <a16:creationId xmlns:a16="http://schemas.microsoft.com/office/drawing/2014/main" id="{689548A3-B63A-8D45-9DDA-D5E0030EBA09}"/>
              </a:ext>
            </a:extLst>
          </p:cNvPr>
          <p:cNvCxnSpPr>
            <a:cxnSpLocks/>
            <a:stCxn id="13" idx="3"/>
            <a:endCxn id="20" idx="1"/>
          </p:cNvCxnSpPr>
          <p:nvPr/>
        </p:nvCxnSpPr>
        <p:spPr>
          <a:xfrm flipV="1">
            <a:off x="5073432" y="4439507"/>
            <a:ext cx="930312" cy="1346147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3A8D9248-02CD-0046-9238-7C4CBC4CAE1E}"/>
              </a:ext>
            </a:extLst>
          </p:cNvPr>
          <p:cNvCxnSpPr>
            <a:cxnSpLocks/>
            <a:stCxn id="12" idx="3"/>
            <a:endCxn id="20" idx="1"/>
          </p:cNvCxnSpPr>
          <p:nvPr/>
        </p:nvCxnSpPr>
        <p:spPr>
          <a:xfrm flipV="1">
            <a:off x="5073433" y="4439507"/>
            <a:ext cx="930311" cy="2405"/>
          </a:xfrm>
          <a:prstGeom prst="straightConnector1">
            <a:avLst/>
          </a:prstGeom>
          <a:ln w="12700">
            <a:solidFill>
              <a:schemeClr val="accent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F7D4B843-70B3-7841-A520-82A7A00C3AA2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7811337" y="4439507"/>
            <a:ext cx="985001" cy="1"/>
          </a:xfrm>
          <a:prstGeom prst="straightConnector1">
            <a:avLst/>
          </a:prstGeom>
          <a:ln w="12700">
            <a:solidFill>
              <a:schemeClr val="accent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Соединительная линия уступом 44">
            <a:extLst>
              <a:ext uri="{FF2B5EF4-FFF2-40B4-BE49-F238E27FC236}">
                <a16:creationId xmlns:a16="http://schemas.microsoft.com/office/drawing/2014/main" id="{026F5860-71A0-EF44-A3FB-57415C7CDDB3}"/>
              </a:ext>
            </a:extLst>
          </p:cNvPr>
          <p:cNvCxnSpPr>
            <a:cxnSpLocks/>
            <a:stCxn id="23" idx="2"/>
            <a:endCxn id="22" idx="2"/>
          </p:cNvCxnSpPr>
          <p:nvPr/>
        </p:nvCxnSpPr>
        <p:spPr>
          <a:xfrm rot="5400000">
            <a:off x="10032083" y="4354123"/>
            <a:ext cx="13527" cy="1321129"/>
          </a:xfrm>
          <a:prstGeom prst="bentConnector3">
            <a:avLst>
              <a:gd name="adj1" fmla="val 1800000"/>
            </a:avLst>
          </a:prstGeom>
          <a:ln w="12700">
            <a:solidFill>
              <a:schemeClr val="accent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Соединительная линия уступом 47">
            <a:extLst>
              <a:ext uri="{FF2B5EF4-FFF2-40B4-BE49-F238E27FC236}">
                <a16:creationId xmlns:a16="http://schemas.microsoft.com/office/drawing/2014/main" id="{98445FE5-A9FC-3344-92BD-31577858A221}"/>
              </a:ext>
            </a:extLst>
          </p:cNvPr>
          <p:cNvCxnSpPr>
            <a:cxnSpLocks/>
            <a:stCxn id="22" idx="0"/>
            <a:endCxn id="23" idx="0"/>
          </p:cNvCxnSpPr>
          <p:nvPr/>
        </p:nvCxnSpPr>
        <p:spPr>
          <a:xfrm rot="5400000" flipH="1" flipV="1">
            <a:off x="10032082" y="3203764"/>
            <a:ext cx="13527" cy="1321129"/>
          </a:xfrm>
          <a:prstGeom prst="bentConnector3">
            <a:avLst>
              <a:gd name="adj1" fmla="val 1800000"/>
            </a:avLst>
          </a:prstGeom>
          <a:ln w="12700">
            <a:solidFill>
              <a:schemeClr val="accent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529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>
            <a:extLst>
              <a:ext uri="{FF2B5EF4-FFF2-40B4-BE49-F238E27FC236}">
                <a16:creationId xmlns:a16="http://schemas.microsoft.com/office/drawing/2014/main" id="{25EBA719-FC5E-494A-A0D8-6A6465047B66}"/>
              </a:ext>
            </a:extLst>
          </p:cNvPr>
          <p:cNvSpPr/>
          <p:nvPr/>
        </p:nvSpPr>
        <p:spPr>
          <a:xfrm>
            <a:off x="2098277" y="2350779"/>
            <a:ext cx="2305879" cy="230587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</p:spPr>
        <p:txBody>
          <a:bodyPr/>
          <a:lstStyle/>
          <a:p>
            <a:r>
              <a:rPr lang="ru-RU" dirty="0" err="1"/>
              <a:t>Стикеры</a:t>
            </a:r>
            <a:endParaRPr lang="ru-R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4817A8E-05EF-124B-A1AF-9E64185F2FE6}"/>
              </a:ext>
            </a:extLst>
          </p:cNvPr>
          <p:cNvSpPr txBox="1"/>
          <p:nvPr/>
        </p:nvSpPr>
        <p:spPr>
          <a:xfrm>
            <a:off x="4970348" y="2586869"/>
            <a:ext cx="6562840" cy="1837545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ru-RU" sz="1600" dirty="0"/>
              <a:t>Если используете в презентации </a:t>
            </a:r>
            <a:r>
              <a:rPr lang="ru-RU" sz="1600" dirty="0" err="1"/>
              <a:t>стикеры</a:t>
            </a:r>
            <a:r>
              <a:rPr lang="ru-RU" sz="1600" dirty="0"/>
              <a:t>, лучше выбирать узнаваемых персонажей — Сеню, </a:t>
            </a:r>
            <a:r>
              <a:rPr lang="ru-RU" sz="1600" dirty="0" err="1"/>
              <a:t>Дигги</a:t>
            </a:r>
            <a:r>
              <a:rPr lang="ru-RU" sz="1600" dirty="0"/>
              <a:t>, </a:t>
            </a:r>
            <a:r>
              <a:rPr lang="ru-RU" sz="1600" dirty="0" err="1"/>
              <a:t>Спаркса</a:t>
            </a:r>
            <a:r>
              <a:rPr lang="ru-RU" sz="1600" dirty="0"/>
              <a:t>, Персика.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ru-RU" sz="1600" dirty="0"/>
              <a:t>И всегда ориентироваться на аудиторию: </a:t>
            </a:r>
            <a:r>
              <a:rPr lang="ru-RU" sz="1600" dirty="0" err="1"/>
              <a:t>стикеры</a:t>
            </a:r>
            <a:r>
              <a:rPr lang="ru-RU" sz="1600" dirty="0"/>
              <a:t> сделают живее любую презентацию, но не везде будут уместны.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ru-RU" sz="1600" dirty="0"/>
              <a:t>Важно: не растягивайте </a:t>
            </a:r>
            <a:r>
              <a:rPr lang="ru-RU" sz="1600" dirty="0" err="1"/>
              <a:t>стикеры</a:t>
            </a:r>
            <a:r>
              <a:rPr lang="ru-RU" sz="1600" dirty="0"/>
              <a:t> на всю страницу. Оптимальный размер — не более ⅓ высоты слайда.</a:t>
            </a:r>
          </a:p>
        </p:txBody>
      </p:sp>
      <p:pic>
        <p:nvPicPr>
          <p:cNvPr id="5122" name="Picture 2" descr="4381">
            <a:extLst>
              <a:ext uri="{FF2B5EF4-FFF2-40B4-BE49-F238E27FC236}">
                <a16:creationId xmlns:a16="http://schemas.microsoft.com/office/drawing/2014/main" id="{645DCC52-54BC-FC42-82A3-628B8DFBBE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815" b="1"/>
          <a:stretch/>
        </p:blipFill>
        <p:spPr bwMode="auto">
          <a:xfrm>
            <a:off x="2098277" y="2066026"/>
            <a:ext cx="2304000" cy="2599258"/>
          </a:xfrm>
          <a:prstGeom prst="roundRect">
            <a:avLst>
              <a:gd name="adj" fmla="val 50000"/>
            </a:avLst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6174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15946A5-61B3-8640-8E65-5B2744A60ED5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4862AB-5522-924F-B7CF-72BE7B371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5278966" cy="679450"/>
          </a:xfrm>
        </p:spPr>
        <p:txBody>
          <a:bodyPr/>
          <a:lstStyle/>
          <a:p>
            <a:r>
              <a:rPr lang="ru-RU" dirty="0"/>
              <a:t>Оформление </a:t>
            </a:r>
            <a:br>
              <a:rPr lang="ru-RU" dirty="0"/>
            </a:br>
            <a:r>
              <a:rPr lang="ru-RU" dirty="0"/>
              <a:t>кода</a:t>
            </a:r>
          </a:p>
        </p:txBody>
      </p:sp>
      <p:sp>
        <p:nvSpPr>
          <p:cNvPr id="4" name="body {…">
            <a:extLst>
              <a:ext uri="{FF2B5EF4-FFF2-40B4-BE49-F238E27FC236}">
                <a16:creationId xmlns:a16="http://schemas.microsoft.com/office/drawing/2014/main" id="{3EE9ACB3-169E-F342-BBB7-4402D0E2FC60}"/>
              </a:ext>
            </a:extLst>
          </p:cNvPr>
          <p:cNvSpPr txBox="1"/>
          <p:nvPr/>
        </p:nvSpPr>
        <p:spPr>
          <a:xfrm>
            <a:off x="6642100" y="692150"/>
            <a:ext cx="4738687" cy="547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t"/>
          <a:lstStyle/>
          <a:p>
            <a:pPr defTabSz="321469">
              <a:lnSpc>
                <a:spcPct val="150000"/>
              </a:lnSpc>
              <a:defRPr sz="3500" b="0" spc="0">
                <a:solidFill>
                  <a:srgbClr val="FFFFFF"/>
                </a:solidFill>
              </a:defRPr>
            </a:pPr>
            <a:r>
              <a:rPr sz="1600" dirty="0">
                <a:solidFill>
                  <a:srgbClr val="FFE59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sz="16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321469">
              <a:lnSpc>
                <a:spcPct val="150000"/>
              </a:lnSpc>
              <a:defRPr sz="3500" b="0" spc="0">
                <a:solidFill>
                  <a:srgbClr val="FFFFFF"/>
                </a:solidFill>
              </a:defRPr>
            </a:pPr>
            <a:r>
              <a:rPr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sz="1600" dirty="0">
                <a:solidFill>
                  <a:srgbClr val="C3A3E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padding</a:t>
            </a:r>
            <a:r>
              <a:rPr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sz="1600" dirty="0">
                <a:solidFill>
                  <a:srgbClr val="FFBD9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defTabSz="321469">
              <a:lnSpc>
                <a:spcPct val="150000"/>
              </a:lnSpc>
              <a:defRPr sz="3500" b="0" spc="0">
                <a:solidFill>
                  <a:srgbClr val="FFFFFF"/>
                </a:solidFill>
              </a:defRPr>
            </a:pPr>
            <a:r>
              <a:rPr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sz="1600" dirty="0">
                <a:solidFill>
                  <a:srgbClr val="C3A3E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margin</a:t>
            </a:r>
            <a:r>
              <a:rPr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sz="1600" dirty="0">
                <a:solidFill>
                  <a:srgbClr val="FFBD9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defTabSz="321469">
              <a:lnSpc>
                <a:spcPct val="150000"/>
              </a:lnSpc>
              <a:defRPr sz="3500" b="0" spc="0">
                <a:solidFill>
                  <a:srgbClr val="FFFFFF"/>
                </a:solidFill>
              </a:defRPr>
            </a:pPr>
            <a:r>
              <a:rPr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sz="1600" dirty="0">
                <a:solidFill>
                  <a:srgbClr val="C3A3E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sz="1600" dirty="0">
                <a:solidFill>
                  <a:srgbClr val="FFBD9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100vh</a:t>
            </a:r>
            <a:r>
              <a:rPr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defTabSz="321469">
              <a:lnSpc>
                <a:spcPct val="150000"/>
              </a:lnSpc>
              <a:defRPr sz="3500" b="0" spc="0">
                <a:solidFill>
                  <a:srgbClr val="FFFFFF"/>
                </a:solidFill>
              </a:defRPr>
            </a:pPr>
            <a:r>
              <a:rPr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sz="1600" dirty="0">
                <a:solidFill>
                  <a:srgbClr val="C3A3E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overflow</a:t>
            </a:r>
            <a:r>
              <a:rPr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sz="1600" dirty="0">
                <a:solidFill>
                  <a:srgbClr val="FFE59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hidden</a:t>
            </a:r>
            <a:r>
              <a:rPr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defTabSz="321469">
              <a:lnSpc>
                <a:spcPct val="150000"/>
              </a:lnSpc>
              <a:defRPr sz="3500" b="0" spc="0">
                <a:solidFill>
                  <a:srgbClr val="FFFFFF"/>
                </a:solidFill>
              </a:defRPr>
            </a:pPr>
            <a:r>
              <a:rPr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sz="1600" dirty="0">
                <a:solidFill>
                  <a:srgbClr val="C3A3E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font-family</a:t>
            </a:r>
            <a:r>
              <a:rPr sz="1600" dirty="0">
                <a:latin typeface="Consolas" panose="020B0609020204030204" pitchFamily="49" charset="0"/>
                <a:cs typeface="Consolas" panose="020B0609020204030204" pitchFamily="49" charset="0"/>
              </a:rPr>
              <a:t>: ‘</a:t>
            </a:r>
            <a:r>
              <a:rPr sz="1600" dirty="0" err="1">
                <a:solidFill>
                  <a:srgbClr val="A0DF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MailSans</a:t>
            </a:r>
            <a:r>
              <a:rPr sz="1600" dirty="0">
                <a:solidFill>
                  <a:srgbClr val="A0DF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Roman</a:t>
            </a:r>
            <a:r>
              <a:rPr sz="1600" dirty="0">
                <a:latin typeface="Consolas" panose="020B0609020204030204" pitchFamily="49" charset="0"/>
                <a:cs typeface="Consolas" panose="020B0609020204030204" pitchFamily="49" charset="0"/>
              </a:rPr>
              <a:t>’, </a:t>
            </a:r>
            <a:br>
              <a:rPr lang="ru-RU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sz="1600" dirty="0">
                <a:solidFill>
                  <a:srgbClr val="FFE59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sans-serif</a:t>
            </a:r>
            <a:r>
              <a:rPr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defTabSz="321469">
              <a:lnSpc>
                <a:spcPct val="150000"/>
              </a:lnSpc>
              <a:defRPr sz="3500" b="0" spc="0">
                <a:solidFill>
                  <a:srgbClr val="FFFFFF"/>
                </a:solidFill>
              </a:defRPr>
            </a:pPr>
            <a:r>
              <a:rPr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sz="1600" dirty="0">
                <a:solidFill>
                  <a:srgbClr val="C3A3E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background</a:t>
            </a:r>
            <a:r>
              <a:rPr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sz="1600" dirty="0" err="1">
                <a:solidFill>
                  <a:srgbClr val="FFE59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sz="1600" dirty="0">
                <a:solidFill>
                  <a:srgbClr val="A0DF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sz="1600" dirty="0" err="1">
                <a:solidFill>
                  <a:srgbClr val="A0DF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github.com</a:t>
            </a:r>
            <a:r>
              <a:rPr sz="1600" dirty="0">
                <a:solidFill>
                  <a:srgbClr val="A0DF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sz="1600" dirty="0" err="1">
                <a:solidFill>
                  <a:srgbClr val="A0DF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supahfunk</a:t>
            </a:r>
            <a:r>
              <a:rPr sz="1600" dirty="0">
                <a:solidFill>
                  <a:srgbClr val="A0DF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br>
              <a:rPr lang="en-US" sz="1600" dirty="0">
                <a:solidFill>
                  <a:srgbClr val="A0DF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sz="1600" dirty="0" err="1">
                <a:solidFill>
                  <a:srgbClr val="A0DF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gradientwaves-svg</a:t>
            </a:r>
            <a:r>
              <a:rPr sz="1600" dirty="0">
                <a:solidFill>
                  <a:srgbClr val="A0DF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/blob/master/</a:t>
            </a:r>
            <a:r>
              <a:rPr sz="1600" dirty="0" err="1">
                <a:solidFill>
                  <a:srgbClr val="A0DF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</a:t>
            </a:r>
            <a:r>
              <a:rPr sz="1600" dirty="0">
                <a:solidFill>
                  <a:srgbClr val="A0DF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sz="1600" dirty="0" err="1">
                <a:solidFill>
                  <a:srgbClr val="A0DF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sz="1600" dirty="0">
                <a:solidFill>
                  <a:srgbClr val="A0DF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sz="1600" dirty="0" err="1">
                <a:solidFill>
                  <a:srgbClr val="A0DF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bg-gradient-wave.png?raw</a:t>
            </a:r>
            <a:r>
              <a:rPr sz="1600" dirty="0">
                <a:solidFill>
                  <a:srgbClr val="A0DF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=true</a:t>
            </a:r>
            <a:r>
              <a:rPr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sz="1600" dirty="0">
                <a:solidFill>
                  <a:srgbClr val="FFE59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repeat center</a:t>
            </a:r>
            <a:r>
              <a:rPr sz="1600" dirty="0">
                <a:latin typeface="Consolas" panose="020B0609020204030204" pitchFamily="49" charset="0"/>
                <a:cs typeface="Consolas" panose="020B0609020204030204" pitchFamily="49" charset="0"/>
              </a:rPr>
              <a:t> / </a:t>
            </a:r>
            <a:r>
              <a:rPr sz="1600" dirty="0">
                <a:solidFill>
                  <a:srgbClr val="FFE59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cover</a:t>
            </a:r>
            <a:r>
              <a:rPr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defTabSz="321469">
              <a:lnSpc>
                <a:spcPct val="150000"/>
              </a:lnSpc>
              <a:defRPr sz="3500" b="0" spc="0">
                <a:solidFill>
                  <a:srgbClr val="FFFFFF"/>
                </a:solidFill>
              </a:defRPr>
            </a:pPr>
            <a:r>
              <a:rPr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70751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Интерфейсные иконки </a:t>
            </a:r>
          </a:p>
        </p:txBody>
      </p:sp>
      <p:sp>
        <p:nvSpPr>
          <p:cNvPr id="1478" name="TextBox 1477">
            <a:extLst>
              <a:ext uri="{FF2B5EF4-FFF2-40B4-BE49-F238E27FC236}">
                <a16:creationId xmlns:a16="http://schemas.microsoft.com/office/drawing/2014/main" id="{501803DA-8790-3C4D-98E7-4FDF2FD909D0}"/>
              </a:ext>
            </a:extLst>
          </p:cNvPr>
          <p:cNvSpPr txBox="1"/>
          <p:nvPr/>
        </p:nvSpPr>
        <p:spPr>
          <a:xfrm>
            <a:off x="646933" y="5889358"/>
            <a:ext cx="7171318" cy="325593"/>
          </a:xfrm>
          <a:prstGeom prst="rect">
            <a:avLst/>
          </a:prstGeom>
          <a:noFill/>
        </p:spPr>
        <p:txBody>
          <a:bodyPr wrap="none" lIns="0" tIns="36000" rIns="36000" bIns="36000" rtlCol="0">
            <a:spAutoFit/>
          </a:bodyPr>
          <a:lstStyle/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ru-RU" sz="1600" dirty="0"/>
              <a:t>Перекрашиваются в некоторых версиях </a:t>
            </a:r>
            <a:r>
              <a:rPr lang="en-US" sz="1600" dirty="0"/>
              <a:t>PowerPoint (</a:t>
            </a:r>
            <a:r>
              <a:rPr lang="ru-RU" sz="1600" dirty="0"/>
              <a:t>например, на </a:t>
            </a:r>
            <a:r>
              <a:rPr lang="en-US" sz="1600" dirty="0"/>
              <a:t>Mac)</a:t>
            </a:r>
            <a:endParaRPr lang="ru-RU" sz="1600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42EF364-E8AE-9A4E-A679-0F1FF9CCE6FB}"/>
              </a:ext>
            </a:extLst>
          </p:cNvPr>
          <p:cNvGrpSpPr/>
          <p:nvPr/>
        </p:nvGrpSpPr>
        <p:grpSpPr>
          <a:xfrm>
            <a:off x="646934" y="1761083"/>
            <a:ext cx="10855854" cy="3604726"/>
            <a:chOff x="646934" y="2516647"/>
            <a:chExt cx="10855854" cy="3604726"/>
          </a:xfrm>
        </p:grpSpPr>
        <p:pic>
          <p:nvPicPr>
            <p:cNvPr id="1221" name="Рисунок 1220">
              <a:extLst>
                <a:ext uri="{FF2B5EF4-FFF2-40B4-BE49-F238E27FC236}">
                  <a16:creationId xmlns:a16="http://schemas.microsoft.com/office/drawing/2014/main" id="{858B7E3A-1640-234D-AC53-B2D97603E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79724" y="2516647"/>
              <a:ext cx="321991" cy="321991"/>
            </a:xfrm>
            <a:prstGeom prst="rect">
              <a:avLst/>
            </a:prstGeom>
          </p:spPr>
        </p:pic>
        <p:pic>
          <p:nvPicPr>
            <p:cNvPr id="1223" name="Рисунок 1222">
              <a:extLst>
                <a:ext uri="{FF2B5EF4-FFF2-40B4-BE49-F238E27FC236}">
                  <a16:creationId xmlns:a16="http://schemas.microsoft.com/office/drawing/2014/main" id="{3DE3F7FD-143A-B64D-8A77-F7A1B98D1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32108" y="2516647"/>
              <a:ext cx="321991" cy="335408"/>
            </a:xfrm>
            <a:prstGeom prst="rect">
              <a:avLst/>
            </a:prstGeom>
          </p:spPr>
        </p:pic>
        <p:pic>
          <p:nvPicPr>
            <p:cNvPr id="1225" name="Рисунок 1224">
              <a:extLst>
                <a:ext uri="{FF2B5EF4-FFF2-40B4-BE49-F238E27FC236}">
                  <a16:creationId xmlns:a16="http://schemas.microsoft.com/office/drawing/2014/main" id="{2EDBCCD3-48B8-FA43-AD80-CAAD2FF78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79986" y="2516647"/>
              <a:ext cx="348824" cy="268326"/>
            </a:xfrm>
            <a:prstGeom prst="rect">
              <a:avLst/>
            </a:prstGeom>
          </p:spPr>
        </p:pic>
        <p:pic>
          <p:nvPicPr>
            <p:cNvPr id="1227" name="Рисунок 1226">
              <a:extLst>
                <a:ext uri="{FF2B5EF4-FFF2-40B4-BE49-F238E27FC236}">
                  <a16:creationId xmlns:a16="http://schemas.microsoft.com/office/drawing/2014/main" id="{DF15B931-F347-D340-A331-39D375679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54806" y="2516647"/>
              <a:ext cx="321991" cy="321991"/>
            </a:xfrm>
            <a:prstGeom prst="rect">
              <a:avLst/>
            </a:prstGeom>
          </p:spPr>
        </p:pic>
        <p:pic>
          <p:nvPicPr>
            <p:cNvPr id="1229" name="Рисунок 1228">
              <a:extLst>
                <a:ext uri="{FF2B5EF4-FFF2-40B4-BE49-F238E27FC236}">
                  <a16:creationId xmlns:a16="http://schemas.microsoft.com/office/drawing/2014/main" id="{9B8F8228-F50B-FB49-B6B1-B5D5A7B71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09503" y="2516647"/>
              <a:ext cx="321991" cy="321991"/>
            </a:xfrm>
            <a:prstGeom prst="rect">
              <a:avLst/>
            </a:prstGeom>
          </p:spPr>
        </p:pic>
        <p:pic>
          <p:nvPicPr>
            <p:cNvPr id="1231" name="Рисунок 1230">
              <a:extLst>
                <a:ext uri="{FF2B5EF4-FFF2-40B4-BE49-F238E27FC236}">
                  <a16:creationId xmlns:a16="http://schemas.microsoft.com/office/drawing/2014/main" id="{8213E1DE-9C8D-0E42-B110-41D5F3BCB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44074" y="2516647"/>
              <a:ext cx="335408" cy="295159"/>
            </a:xfrm>
            <a:prstGeom prst="rect">
              <a:avLst/>
            </a:prstGeom>
          </p:spPr>
        </p:pic>
        <p:pic>
          <p:nvPicPr>
            <p:cNvPr id="1233" name="Рисунок 1232">
              <a:extLst>
                <a:ext uri="{FF2B5EF4-FFF2-40B4-BE49-F238E27FC236}">
                  <a16:creationId xmlns:a16="http://schemas.microsoft.com/office/drawing/2014/main" id="{888BAA30-FDA2-4C48-BE38-92159397B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998771" y="2516647"/>
              <a:ext cx="295159" cy="335408"/>
            </a:xfrm>
            <a:prstGeom prst="rect">
              <a:avLst/>
            </a:prstGeom>
          </p:spPr>
        </p:pic>
        <p:pic>
          <p:nvPicPr>
            <p:cNvPr id="1235" name="Рисунок 1234">
              <a:extLst>
                <a:ext uri="{FF2B5EF4-FFF2-40B4-BE49-F238E27FC236}">
                  <a16:creationId xmlns:a16="http://schemas.microsoft.com/office/drawing/2014/main" id="{B2FEF164-6356-A641-A701-A3BF964F8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534688" y="2516647"/>
              <a:ext cx="321991" cy="254910"/>
            </a:xfrm>
            <a:prstGeom prst="rect">
              <a:avLst/>
            </a:prstGeom>
          </p:spPr>
        </p:pic>
        <p:pic>
          <p:nvPicPr>
            <p:cNvPr id="1237" name="Рисунок 1236">
              <a:extLst>
                <a:ext uri="{FF2B5EF4-FFF2-40B4-BE49-F238E27FC236}">
                  <a16:creationId xmlns:a16="http://schemas.microsoft.com/office/drawing/2014/main" id="{58070ABF-BF5C-1748-B6C9-D5FCF9C95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072113" y="2516647"/>
              <a:ext cx="335408" cy="254910"/>
            </a:xfrm>
            <a:prstGeom prst="rect">
              <a:avLst/>
            </a:prstGeom>
          </p:spPr>
        </p:pic>
        <p:pic>
          <p:nvPicPr>
            <p:cNvPr id="1239" name="Рисунок 1238">
              <a:extLst>
                <a:ext uri="{FF2B5EF4-FFF2-40B4-BE49-F238E27FC236}">
                  <a16:creationId xmlns:a16="http://schemas.microsoft.com/office/drawing/2014/main" id="{3F6A0456-E541-1D45-AB21-AB4D3B3AC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639409" y="2516647"/>
              <a:ext cx="335408" cy="335408"/>
            </a:xfrm>
            <a:prstGeom prst="rect">
              <a:avLst/>
            </a:prstGeom>
          </p:spPr>
        </p:pic>
        <p:pic>
          <p:nvPicPr>
            <p:cNvPr id="1241" name="Рисунок 1240">
              <a:extLst>
                <a:ext uri="{FF2B5EF4-FFF2-40B4-BE49-F238E27FC236}">
                  <a16:creationId xmlns:a16="http://schemas.microsoft.com/office/drawing/2014/main" id="{F4909DDB-BAE3-2842-A629-942874224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205187" y="2516647"/>
              <a:ext cx="321991" cy="308575"/>
            </a:xfrm>
            <a:prstGeom prst="rect">
              <a:avLst/>
            </a:prstGeom>
          </p:spPr>
        </p:pic>
        <p:pic>
          <p:nvPicPr>
            <p:cNvPr id="1243" name="Рисунок 1242">
              <a:extLst>
                <a:ext uri="{FF2B5EF4-FFF2-40B4-BE49-F238E27FC236}">
                  <a16:creationId xmlns:a16="http://schemas.microsoft.com/office/drawing/2014/main" id="{6F252675-CF98-9348-86BC-B30C372F5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744131" y="2516647"/>
              <a:ext cx="362240" cy="281742"/>
            </a:xfrm>
            <a:prstGeom prst="rect">
              <a:avLst/>
            </a:prstGeom>
          </p:spPr>
        </p:pic>
        <p:pic>
          <p:nvPicPr>
            <p:cNvPr id="1245" name="Рисунок 1244">
              <a:extLst>
                <a:ext uri="{FF2B5EF4-FFF2-40B4-BE49-F238E27FC236}">
                  <a16:creationId xmlns:a16="http://schemas.microsoft.com/office/drawing/2014/main" id="{922A6D23-2489-6F47-B364-7C44BB5B5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7330033" y="2516647"/>
              <a:ext cx="281742" cy="308575"/>
            </a:xfrm>
            <a:prstGeom prst="rect">
              <a:avLst/>
            </a:prstGeom>
          </p:spPr>
        </p:pic>
        <p:pic>
          <p:nvPicPr>
            <p:cNvPr id="1247" name="Рисунок 1246">
              <a:extLst>
                <a:ext uri="{FF2B5EF4-FFF2-40B4-BE49-F238E27FC236}">
                  <a16:creationId xmlns:a16="http://schemas.microsoft.com/office/drawing/2014/main" id="{7CEAF8DB-9FD6-C548-A72F-6E166D1B0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7851308" y="2516647"/>
              <a:ext cx="362240" cy="308575"/>
            </a:xfrm>
            <a:prstGeom prst="rect">
              <a:avLst/>
            </a:prstGeom>
          </p:spPr>
        </p:pic>
        <p:pic>
          <p:nvPicPr>
            <p:cNvPr id="1249" name="Рисунок 1248">
              <a:extLst>
                <a:ext uri="{FF2B5EF4-FFF2-40B4-BE49-F238E27FC236}">
                  <a16:creationId xmlns:a16="http://schemas.microsoft.com/office/drawing/2014/main" id="{46F390DC-F41A-7E4C-AA17-D88BB30D6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8422206" y="2516647"/>
              <a:ext cx="362240" cy="308575"/>
            </a:xfrm>
            <a:prstGeom prst="rect">
              <a:avLst/>
            </a:prstGeom>
          </p:spPr>
        </p:pic>
        <p:pic>
          <p:nvPicPr>
            <p:cNvPr id="1251" name="Рисунок 1250">
              <a:extLst>
                <a:ext uri="{FF2B5EF4-FFF2-40B4-BE49-F238E27FC236}">
                  <a16:creationId xmlns:a16="http://schemas.microsoft.com/office/drawing/2014/main" id="{EBF6A561-6D50-D94B-A8ED-435D47386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8999595" y="2516647"/>
              <a:ext cx="335408" cy="335408"/>
            </a:xfrm>
            <a:prstGeom prst="rect">
              <a:avLst/>
            </a:prstGeom>
          </p:spPr>
        </p:pic>
        <p:pic>
          <p:nvPicPr>
            <p:cNvPr id="1253" name="Рисунок 1252">
              <a:extLst>
                <a:ext uri="{FF2B5EF4-FFF2-40B4-BE49-F238E27FC236}">
                  <a16:creationId xmlns:a16="http://schemas.microsoft.com/office/drawing/2014/main" id="{6072A233-43B2-4343-9057-31DDB0A9D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9546185" y="2516647"/>
              <a:ext cx="362240" cy="308575"/>
            </a:xfrm>
            <a:prstGeom prst="rect">
              <a:avLst/>
            </a:prstGeom>
          </p:spPr>
        </p:pic>
        <p:pic>
          <p:nvPicPr>
            <p:cNvPr id="1255" name="Рисунок 1254">
              <a:extLst>
                <a:ext uri="{FF2B5EF4-FFF2-40B4-BE49-F238E27FC236}">
                  <a16:creationId xmlns:a16="http://schemas.microsoft.com/office/drawing/2014/main" id="{D08D68F7-E816-6045-850C-9548FA978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10126649" y="2516647"/>
              <a:ext cx="254910" cy="308575"/>
            </a:xfrm>
            <a:prstGeom prst="rect">
              <a:avLst/>
            </a:prstGeom>
          </p:spPr>
        </p:pic>
        <p:pic>
          <p:nvPicPr>
            <p:cNvPr id="1257" name="Рисунок 1256">
              <a:extLst>
                <a:ext uri="{FF2B5EF4-FFF2-40B4-BE49-F238E27FC236}">
                  <a16:creationId xmlns:a16="http://schemas.microsoft.com/office/drawing/2014/main" id="{9AA97F2C-06D4-0646-8738-D8D193D94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0619330" y="2516647"/>
              <a:ext cx="321991" cy="321991"/>
            </a:xfrm>
            <a:prstGeom prst="rect">
              <a:avLst/>
            </a:prstGeom>
          </p:spPr>
        </p:pic>
        <p:pic>
          <p:nvPicPr>
            <p:cNvPr id="1259" name="Рисунок 1258">
              <a:extLst>
                <a:ext uri="{FF2B5EF4-FFF2-40B4-BE49-F238E27FC236}">
                  <a16:creationId xmlns:a16="http://schemas.microsoft.com/office/drawing/2014/main" id="{9A1E9828-106A-9449-B0BA-61D62825B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11174089" y="2516647"/>
              <a:ext cx="321991" cy="321991"/>
            </a:xfrm>
            <a:prstGeom prst="rect">
              <a:avLst/>
            </a:prstGeom>
          </p:spPr>
        </p:pic>
        <p:pic>
          <p:nvPicPr>
            <p:cNvPr id="1262" name="Рисунок 1261">
              <a:extLst>
                <a:ext uri="{FF2B5EF4-FFF2-40B4-BE49-F238E27FC236}">
                  <a16:creationId xmlns:a16="http://schemas.microsoft.com/office/drawing/2014/main" id="{177E3491-52A2-694E-80F2-BD8BA9FAF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675973" y="3191058"/>
              <a:ext cx="335408" cy="335408"/>
            </a:xfrm>
            <a:prstGeom prst="rect">
              <a:avLst/>
            </a:prstGeom>
          </p:spPr>
        </p:pic>
        <p:pic>
          <p:nvPicPr>
            <p:cNvPr id="1264" name="Рисунок 1263">
              <a:extLst>
                <a:ext uri="{FF2B5EF4-FFF2-40B4-BE49-F238E27FC236}">
                  <a16:creationId xmlns:a16="http://schemas.microsoft.com/office/drawing/2014/main" id="{2B70056D-8E81-3C48-860B-4C31D0810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232108" y="3191058"/>
              <a:ext cx="321991" cy="321991"/>
            </a:xfrm>
            <a:prstGeom prst="rect">
              <a:avLst/>
            </a:prstGeom>
          </p:spPr>
        </p:pic>
        <p:pic>
          <p:nvPicPr>
            <p:cNvPr id="1266" name="Рисунок 1265">
              <a:extLst>
                <a:ext uri="{FF2B5EF4-FFF2-40B4-BE49-F238E27FC236}">
                  <a16:creationId xmlns:a16="http://schemas.microsoft.com/office/drawing/2014/main" id="{D031E29F-F4AC-124F-9AEA-AE9FECF5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1786695" y="3191058"/>
              <a:ext cx="335408" cy="295159"/>
            </a:xfrm>
            <a:prstGeom prst="rect">
              <a:avLst/>
            </a:prstGeom>
          </p:spPr>
        </p:pic>
        <p:pic>
          <p:nvPicPr>
            <p:cNvPr id="1268" name="Рисунок 1267">
              <a:extLst>
                <a:ext uri="{FF2B5EF4-FFF2-40B4-BE49-F238E27FC236}">
                  <a16:creationId xmlns:a16="http://schemas.microsoft.com/office/drawing/2014/main" id="{D22F3694-113E-0E4D-9165-F88100CEB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2354806" y="3191058"/>
              <a:ext cx="321991" cy="321991"/>
            </a:xfrm>
            <a:prstGeom prst="rect">
              <a:avLst/>
            </a:prstGeom>
          </p:spPr>
        </p:pic>
        <p:pic>
          <p:nvPicPr>
            <p:cNvPr id="1270" name="Рисунок 1269">
              <a:extLst>
                <a:ext uri="{FF2B5EF4-FFF2-40B4-BE49-F238E27FC236}">
                  <a16:creationId xmlns:a16="http://schemas.microsoft.com/office/drawing/2014/main" id="{4C5A44C7-B19C-2647-9815-C5B8E0F94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2902795" y="3191058"/>
              <a:ext cx="335408" cy="335408"/>
            </a:xfrm>
            <a:prstGeom prst="rect">
              <a:avLst/>
            </a:prstGeom>
          </p:spPr>
        </p:pic>
        <p:pic>
          <p:nvPicPr>
            <p:cNvPr id="1272" name="Рисунок 1271">
              <a:extLst>
                <a:ext uri="{FF2B5EF4-FFF2-40B4-BE49-F238E27FC236}">
                  <a16:creationId xmlns:a16="http://schemas.microsoft.com/office/drawing/2014/main" id="{0459AFA4-6C58-BD46-83D7-FF66FBAE5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3464199" y="3191058"/>
              <a:ext cx="295159" cy="268326"/>
            </a:xfrm>
            <a:prstGeom prst="rect">
              <a:avLst/>
            </a:prstGeom>
          </p:spPr>
        </p:pic>
        <p:pic>
          <p:nvPicPr>
            <p:cNvPr id="1274" name="Рисунок 1273">
              <a:extLst>
                <a:ext uri="{FF2B5EF4-FFF2-40B4-BE49-F238E27FC236}">
                  <a16:creationId xmlns:a16="http://schemas.microsoft.com/office/drawing/2014/main" id="{FB8C89E8-0385-5E40-9032-2DC641EF4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3998771" y="3191058"/>
              <a:ext cx="295159" cy="241494"/>
            </a:xfrm>
            <a:prstGeom prst="rect">
              <a:avLst/>
            </a:prstGeom>
          </p:spPr>
        </p:pic>
        <p:pic>
          <p:nvPicPr>
            <p:cNvPr id="1276" name="Рисунок 1275">
              <a:extLst>
                <a:ext uri="{FF2B5EF4-FFF2-40B4-BE49-F238E27FC236}">
                  <a16:creationId xmlns:a16="http://schemas.microsoft.com/office/drawing/2014/main" id="{F2F389D2-007C-1C48-823F-DAAD1CB11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p:blipFill>
          <p:spPr>
            <a:xfrm>
              <a:off x="4574937" y="3191058"/>
              <a:ext cx="241493" cy="321991"/>
            </a:xfrm>
            <a:prstGeom prst="rect">
              <a:avLst/>
            </a:prstGeom>
          </p:spPr>
        </p:pic>
        <p:pic>
          <p:nvPicPr>
            <p:cNvPr id="1278" name="Рисунок 1277">
              <a:extLst>
                <a:ext uri="{FF2B5EF4-FFF2-40B4-BE49-F238E27FC236}">
                  <a16:creationId xmlns:a16="http://schemas.microsoft.com/office/drawing/2014/main" id="{BA6D40F6-268D-2D45-A03C-69930E88C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5072113" y="3191058"/>
              <a:ext cx="335408" cy="335408"/>
            </a:xfrm>
            <a:prstGeom prst="rect">
              <a:avLst/>
            </a:prstGeom>
          </p:spPr>
        </p:pic>
        <p:pic>
          <p:nvPicPr>
            <p:cNvPr id="1280" name="Рисунок 1279">
              <a:extLst>
                <a:ext uri="{FF2B5EF4-FFF2-40B4-BE49-F238E27FC236}">
                  <a16:creationId xmlns:a16="http://schemas.microsoft.com/office/drawing/2014/main" id="{9AB5F46D-3F86-0B44-B8CA-4D8D65EF7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5646118" y="3191058"/>
              <a:ext cx="321991" cy="268326"/>
            </a:xfrm>
            <a:prstGeom prst="rect">
              <a:avLst/>
            </a:prstGeom>
          </p:spPr>
        </p:pic>
        <p:pic>
          <p:nvPicPr>
            <p:cNvPr id="1282" name="Рисунок 1281">
              <a:extLst>
                <a:ext uri="{FF2B5EF4-FFF2-40B4-BE49-F238E27FC236}">
                  <a16:creationId xmlns:a16="http://schemas.microsoft.com/office/drawing/2014/main" id="{9160DD2B-8CDE-B440-97CA-FE49F9F39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6198479" y="3191058"/>
              <a:ext cx="335408" cy="241494"/>
            </a:xfrm>
            <a:prstGeom prst="rect">
              <a:avLst/>
            </a:prstGeom>
          </p:spPr>
        </p:pic>
        <p:pic>
          <p:nvPicPr>
            <p:cNvPr id="1284" name="Рисунок 1283">
              <a:extLst>
                <a:ext uri="{FF2B5EF4-FFF2-40B4-BE49-F238E27FC236}">
                  <a16:creationId xmlns:a16="http://schemas.microsoft.com/office/drawing/2014/main" id="{E9B25CF2-F336-304B-9A4E-6CD965A7C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6744131" y="3191058"/>
              <a:ext cx="362240" cy="295159"/>
            </a:xfrm>
            <a:prstGeom prst="rect">
              <a:avLst/>
            </a:prstGeom>
          </p:spPr>
        </p:pic>
        <p:pic>
          <p:nvPicPr>
            <p:cNvPr id="1286" name="Рисунок 1285">
              <a:extLst>
                <a:ext uri="{FF2B5EF4-FFF2-40B4-BE49-F238E27FC236}">
                  <a16:creationId xmlns:a16="http://schemas.microsoft.com/office/drawing/2014/main" id="{014C286D-B861-2641-B530-E6ADD7A22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7289784" y="3191058"/>
              <a:ext cx="362240" cy="295159"/>
            </a:xfrm>
            <a:prstGeom prst="rect">
              <a:avLst/>
            </a:prstGeom>
          </p:spPr>
        </p:pic>
        <p:pic>
          <p:nvPicPr>
            <p:cNvPr id="1288" name="Рисунок 1287">
              <a:extLst>
                <a:ext uri="{FF2B5EF4-FFF2-40B4-BE49-F238E27FC236}">
                  <a16:creationId xmlns:a16="http://schemas.microsoft.com/office/drawing/2014/main" id="{BD17683C-CA60-4D43-B1D9-233967221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>
              <a:extLst>
                <a:ext uri="{96DAC541-7B7A-43D3-8B79-37D633B846F1}">
                  <asvg:svgBlip xmlns:asvg="http://schemas.microsoft.com/office/drawing/2016/SVG/main" r:embed="rId69"/>
                </a:ext>
              </a:extLst>
            </a:blip>
            <a:stretch>
              <a:fillRect/>
            </a:stretch>
          </p:blipFill>
          <p:spPr>
            <a:xfrm>
              <a:off x="7864724" y="3191058"/>
              <a:ext cx="335408" cy="321991"/>
            </a:xfrm>
            <a:prstGeom prst="rect">
              <a:avLst/>
            </a:prstGeom>
          </p:spPr>
        </p:pic>
        <p:pic>
          <p:nvPicPr>
            <p:cNvPr id="1290" name="Рисунок 1289">
              <a:extLst>
                <a:ext uri="{FF2B5EF4-FFF2-40B4-BE49-F238E27FC236}">
                  <a16:creationId xmlns:a16="http://schemas.microsoft.com/office/drawing/2014/main" id="{08AEF420-8A99-9645-9594-91F4F84E5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0">
              <a:extLst>
                <a:ext uri="{96DAC541-7B7A-43D3-8B79-37D633B846F1}">
                  <asvg:svgBlip xmlns:asvg="http://schemas.microsoft.com/office/drawing/2016/SVG/main" r:embed="rId71"/>
                </a:ext>
              </a:extLst>
            </a:blip>
            <a:stretch>
              <a:fillRect/>
            </a:stretch>
          </p:blipFill>
          <p:spPr>
            <a:xfrm>
              <a:off x="8442330" y="3191058"/>
              <a:ext cx="321991" cy="321991"/>
            </a:xfrm>
            <a:prstGeom prst="rect">
              <a:avLst/>
            </a:prstGeom>
          </p:spPr>
        </p:pic>
        <p:pic>
          <p:nvPicPr>
            <p:cNvPr id="1292" name="Рисунок 1291">
              <a:extLst>
                <a:ext uri="{FF2B5EF4-FFF2-40B4-BE49-F238E27FC236}">
                  <a16:creationId xmlns:a16="http://schemas.microsoft.com/office/drawing/2014/main" id="{71A26E50-EF9E-1043-BE0E-4860C93AC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2">
              <a:extLst>
                <a:ext uri="{96DAC541-7B7A-43D3-8B79-37D633B846F1}">
                  <asvg:svgBlip xmlns:asvg="http://schemas.microsoft.com/office/drawing/2016/SVG/main" r:embed="rId73"/>
                </a:ext>
              </a:extLst>
            </a:blip>
            <a:stretch>
              <a:fillRect/>
            </a:stretch>
          </p:blipFill>
          <p:spPr>
            <a:xfrm>
              <a:off x="9019719" y="3191058"/>
              <a:ext cx="295159" cy="295159"/>
            </a:xfrm>
            <a:prstGeom prst="rect">
              <a:avLst/>
            </a:prstGeom>
          </p:spPr>
        </p:pic>
        <p:pic>
          <p:nvPicPr>
            <p:cNvPr id="1294" name="Рисунок 1293">
              <a:extLst>
                <a:ext uri="{FF2B5EF4-FFF2-40B4-BE49-F238E27FC236}">
                  <a16:creationId xmlns:a16="http://schemas.microsoft.com/office/drawing/2014/main" id="{AB101898-A3CF-744F-93F6-A26E4B033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>
              <a:extLs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/>
            </a:stretch>
          </p:blipFill>
          <p:spPr>
            <a:xfrm>
              <a:off x="9566309" y="3191058"/>
              <a:ext cx="321991" cy="321991"/>
            </a:xfrm>
            <a:prstGeom prst="rect">
              <a:avLst/>
            </a:prstGeom>
          </p:spPr>
        </p:pic>
        <p:pic>
          <p:nvPicPr>
            <p:cNvPr id="1296" name="Рисунок 1295">
              <a:extLst>
                <a:ext uri="{FF2B5EF4-FFF2-40B4-BE49-F238E27FC236}">
                  <a16:creationId xmlns:a16="http://schemas.microsoft.com/office/drawing/2014/main" id="{53C3FB35-C347-5945-BCD5-41CEF7DDA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6">
              <a:extLst>
                <a:ext uri="{96DAC541-7B7A-43D3-8B79-37D633B846F1}">
                  <asvg:svgBlip xmlns:asvg="http://schemas.microsoft.com/office/drawing/2016/SVG/main" r:embed="rId77"/>
                </a:ext>
              </a:extLst>
            </a:blip>
            <a:stretch>
              <a:fillRect/>
            </a:stretch>
          </p:blipFill>
          <p:spPr>
            <a:xfrm>
              <a:off x="10093108" y="3191058"/>
              <a:ext cx="321991" cy="321991"/>
            </a:xfrm>
            <a:prstGeom prst="rect">
              <a:avLst/>
            </a:prstGeom>
          </p:spPr>
        </p:pic>
        <p:pic>
          <p:nvPicPr>
            <p:cNvPr id="1298" name="Рисунок 1297">
              <a:extLst>
                <a:ext uri="{FF2B5EF4-FFF2-40B4-BE49-F238E27FC236}">
                  <a16:creationId xmlns:a16="http://schemas.microsoft.com/office/drawing/2014/main" id="{66A4BA37-2571-574D-A341-177E6D6DE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8">
              <a:extLst>
                <a:ext uri="{96DAC541-7B7A-43D3-8B79-37D633B846F1}">
                  <asvg:svgBlip xmlns:asvg="http://schemas.microsoft.com/office/drawing/2016/SVG/main" r:embed="rId79"/>
                </a:ext>
              </a:extLst>
            </a:blip>
            <a:stretch>
              <a:fillRect/>
            </a:stretch>
          </p:blipFill>
          <p:spPr>
            <a:xfrm>
              <a:off x="10646162" y="3191058"/>
              <a:ext cx="268326" cy="295159"/>
            </a:xfrm>
            <a:prstGeom prst="rect">
              <a:avLst/>
            </a:prstGeom>
          </p:spPr>
        </p:pic>
        <p:pic>
          <p:nvPicPr>
            <p:cNvPr id="1300" name="Рисунок 1299">
              <a:extLst>
                <a:ext uri="{FF2B5EF4-FFF2-40B4-BE49-F238E27FC236}">
                  <a16:creationId xmlns:a16="http://schemas.microsoft.com/office/drawing/2014/main" id="{4A0A30D7-BA11-B642-B1C3-DC162DB04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0">
              <a:extLst>
                <a:ext uri="{96DAC541-7B7A-43D3-8B79-37D633B846F1}">
                  <asvg:svgBlip xmlns:asvg="http://schemas.microsoft.com/office/drawing/2016/SVG/main" r:embed="rId81"/>
                </a:ext>
              </a:extLst>
            </a:blip>
            <a:stretch>
              <a:fillRect/>
            </a:stretch>
          </p:blipFill>
          <p:spPr>
            <a:xfrm>
              <a:off x="11167380" y="3191058"/>
              <a:ext cx="335408" cy="335408"/>
            </a:xfrm>
            <a:prstGeom prst="rect">
              <a:avLst/>
            </a:prstGeom>
          </p:spPr>
        </p:pic>
        <p:pic>
          <p:nvPicPr>
            <p:cNvPr id="1303" name="Рисунок 1302">
              <a:extLst>
                <a:ext uri="{FF2B5EF4-FFF2-40B4-BE49-F238E27FC236}">
                  <a16:creationId xmlns:a16="http://schemas.microsoft.com/office/drawing/2014/main" id="{C9826993-D7CD-4744-A7DF-0E96A4E41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2">
              <a:extLst>
                <a:ext uri="{96DAC541-7B7A-43D3-8B79-37D633B846F1}">
                  <asvg:svgBlip xmlns:asvg="http://schemas.microsoft.com/office/drawing/2016/SVG/main" r:embed="rId83"/>
                </a:ext>
              </a:extLst>
            </a:blip>
            <a:stretch>
              <a:fillRect/>
            </a:stretch>
          </p:blipFill>
          <p:spPr>
            <a:xfrm>
              <a:off x="685339" y="3798388"/>
              <a:ext cx="295159" cy="321991"/>
            </a:xfrm>
            <a:prstGeom prst="rect">
              <a:avLst/>
            </a:prstGeom>
          </p:spPr>
        </p:pic>
        <p:pic>
          <p:nvPicPr>
            <p:cNvPr id="1305" name="Рисунок 1304">
              <a:extLst>
                <a:ext uri="{FF2B5EF4-FFF2-40B4-BE49-F238E27FC236}">
                  <a16:creationId xmlns:a16="http://schemas.microsoft.com/office/drawing/2014/main" id="{1000FD98-A3E0-0548-94F5-061739894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4">
              <a:extLst>
                <a:ext uri="{96DAC541-7B7A-43D3-8B79-37D633B846F1}">
                  <asvg:svgBlip xmlns:asvg="http://schemas.microsoft.com/office/drawing/2016/SVG/main" r:embed="rId85"/>
                </a:ext>
              </a:extLst>
            </a:blip>
            <a:stretch>
              <a:fillRect/>
            </a:stretch>
          </p:blipFill>
          <p:spPr>
            <a:xfrm>
              <a:off x="1225400" y="3798388"/>
              <a:ext cx="335408" cy="335408"/>
            </a:xfrm>
            <a:prstGeom prst="rect">
              <a:avLst/>
            </a:prstGeom>
          </p:spPr>
        </p:pic>
        <p:pic>
          <p:nvPicPr>
            <p:cNvPr id="1307" name="Рисунок 1306">
              <a:extLst>
                <a:ext uri="{FF2B5EF4-FFF2-40B4-BE49-F238E27FC236}">
                  <a16:creationId xmlns:a16="http://schemas.microsoft.com/office/drawing/2014/main" id="{8FC34AD9-57E5-3842-B470-3CC61CE14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6">
              <a:extLst>
                <a:ext uri="{96DAC541-7B7A-43D3-8B79-37D633B846F1}">
                  <asvg:svgBlip xmlns:asvg="http://schemas.microsoft.com/office/drawing/2016/SVG/main" r:embed="rId87"/>
                </a:ext>
              </a:extLst>
            </a:blip>
            <a:stretch>
              <a:fillRect/>
            </a:stretch>
          </p:blipFill>
          <p:spPr>
            <a:xfrm>
              <a:off x="1793403" y="3798388"/>
              <a:ext cx="321991" cy="321991"/>
            </a:xfrm>
            <a:prstGeom prst="rect">
              <a:avLst/>
            </a:prstGeom>
          </p:spPr>
        </p:pic>
        <p:pic>
          <p:nvPicPr>
            <p:cNvPr id="1309" name="Рисунок 1308">
              <a:extLst>
                <a:ext uri="{FF2B5EF4-FFF2-40B4-BE49-F238E27FC236}">
                  <a16:creationId xmlns:a16="http://schemas.microsoft.com/office/drawing/2014/main" id="{3A6CEA17-968F-A64A-AEF1-C22B212E9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8">
              <a:extLst>
                <a:ext uri="{96DAC541-7B7A-43D3-8B79-37D633B846F1}">
                  <asvg:svgBlip xmlns:asvg="http://schemas.microsoft.com/office/drawing/2016/SVG/main" r:embed="rId89"/>
                </a:ext>
              </a:extLst>
            </a:blip>
            <a:stretch>
              <a:fillRect/>
            </a:stretch>
          </p:blipFill>
          <p:spPr>
            <a:xfrm>
              <a:off x="2361515" y="3798388"/>
              <a:ext cx="308575" cy="335408"/>
            </a:xfrm>
            <a:prstGeom prst="rect">
              <a:avLst/>
            </a:prstGeom>
          </p:spPr>
        </p:pic>
        <p:pic>
          <p:nvPicPr>
            <p:cNvPr id="1311" name="Рисунок 1310">
              <a:extLst>
                <a:ext uri="{FF2B5EF4-FFF2-40B4-BE49-F238E27FC236}">
                  <a16:creationId xmlns:a16="http://schemas.microsoft.com/office/drawing/2014/main" id="{16EDF089-A12F-EF43-B9AD-937E4EE3C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>
              <a:extLst>
                <a:ext uri="{96DAC541-7B7A-43D3-8B79-37D633B846F1}">
                  <asvg:svgBlip xmlns:asvg="http://schemas.microsoft.com/office/drawing/2016/SVG/main" r:embed="rId91"/>
                </a:ext>
              </a:extLst>
            </a:blip>
            <a:stretch>
              <a:fillRect/>
            </a:stretch>
          </p:blipFill>
          <p:spPr>
            <a:xfrm>
              <a:off x="2909503" y="3798388"/>
              <a:ext cx="321991" cy="321991"/>
            </a:xfrm>
            <a:prstGeom prst="rect">
              <a:avLst/>
            </a:prstGeom>
          </p:spPr>
        </p:pic>
        <p:pic>
          <p:nvPicPr>
            <p:cNvPr id="1313" name="Рисунок 1312">
              <a:extLst>
                <a:ext uri="{FF2B5EF4-FFF2-40B4-BE49-F238E27FC236}">
                  <a16:creationId xmlns:a16="http://schemas.microsoft.com/office/drawing/2014/main" id="{8C93A68C-69CE-064C-A764-9745DDE26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92">
              <a:extLst>
                <a:ext uri="{96DAC541-7B7A-43D3-8B79-37D633B846F1}">
                  <asvg:svgBlip xmlns:asvg="http://schemas.microsoft.com/office/drawing/2016/SVG/main" r:embed="rId93"/>
                </a:ext>
              </a:extLst>
            </a:blip>
            <a:stretch>
              <a:fillRect/>
            </a:stretch>
          </p:blipFill>
          <p:spPr>
            <a:xfrm>
              <a:off x="3450782" y="3798388"/>
              <a:ext cx="321991" cy="348824"/>
            </a:xfrm>
            <a:prstGeom prst="rect">
              <a:avLst/>
            </a:prstGeom>
          </p:spPr>
        </p:pic>
        <p:pic>
          <p:nvPicPr>
            <p:cNvPr id="1315" name="Рисунок 1314">
              <a:extLst>
                <a:ext uri="{FF2B5EF4-FFF2-40B4-BE49-F238E27FC236}">
                  <a16:creationId xmlns:a16="http://schemas.microsoft.com/office/drawing/2014/main" id="{FFABB040-CB6E-424F-9CDB-7F34C09B4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>
              <a:extLst>
                <a:ext uri="{96DAC541-7B7A-43D3-8B79-37D633B846F1}">
                  <asvg:svgBlip xmlns:asvg="http://schemas.microsoft.com/office/drawing/2016/SVG/main" r:embed="rId95"/>
                </a:ext>
              </a:extLst>
            </a:blip>
            <a:stretch>
              <a:fillRect/>
            </a:stretch>
          </p:blipFill>
          <p:spPr>
            <a:xfrm>
              <a:off x="3985354" y="3798388"/>
              <a:ext cx="321991" cy="308575"/>
            </a:xfrm>
            <a:prstGeom prst="rect">
              <a:avLst/>
            </a:prstGeom>
          </p:spPr>
        </p:pic>
        <p:pic>
          <p:nvPicPr>
            <p:cNvPr id="1317" name="Рисунок 1316">
              <a:extLst>
                <a:ext uri="{FF2B5EF4-FFF2-40B4-BE49-F238E27FC236}">
                  <a16:creationId xmlns:a16="http://schemas.microsoft.com/office/drawing/2014/main" id="{8C1C507E-1F0E-F549-BB66-F38142852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6">
              <a:extLst>
                <a:ext uri="{96DAC541-7B7A-43D3-8B79-37D633B846F1}">
                  <asvg:svgBlip xmlns:asvg="http://schemas.microsoft.com/office/drawing/2016/SVG/main" r:embed="rId97"/>
                </a:ext>
              </a:extLst>
            </a:blip>
            <a:stretch>
              <a:fillRect/>
            </a:stretch>
          </p:blipFill>
          <p:spPr>
            <a:xfrm>
              <a:off x="4527980" y="3798388"/>
              <a:ext cx="335408" cy="335408"/>
            </a:xfrm>
            <a:prstGeom prst="rect">
              <a:avLst/>
            </a:prstGeom>
          </p:spPr>
        </p:pic>
        <p:pic>
          <p:nvPicPr>
            <p:cNvPr id="1319" name="Рисунок 1318">
              <a:extLst>
                <a:ext uri="{FF2B5EF4-FFF2-40B4-BE49-F238E27FC236}">
                  <a16:creationId xmlns:a16="http://schemas.microsoft.com/office/drawing/2014/main" id="{C61787F9-35F5-844B-B2E0-29E8FE71C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8">
              <a:extLst>
                <a:ext uri="{96DAC541-7B7A-43D3-8B79-37D633B846F1}">
                  <asvg:svgBlip xmlns:asvg="http://schemas.microsoft.com/office/drawing/2016/SVG/main" r:embed="rId99"/>
                </a:ext>
              </a:extLst>
            </a:blip>
            <a:stretch>
              <a:fillRect/>
            </a:stretch>
          </p:blipFill>
          <p:spPr>
            <a:xfrm>
              <a:off x="5078821" y="3798388"/>
              <a:ext cx="321991" cy="281742"/>
            </a:xfrm>
            <a:prstGeom prst="rect">
              <a:avLst/>
            </a:prstGeom>
          </p:spPr>
        </p:pic>
        <p:pic>
          <p:nvPicPr>
            <p:cNvPr id="1321" name="Рисунок 1320">
              <a:extLst>
                <a:ext uri="{FF2B5EF4-FFF2-40B4-BE49-F238E27FC236}">
                  <a16:creationId xmlns:a16="http://schemas.microsoft.com/office/drawing/2014/main" id="{16AD0EC9-B721-B541-A564-8638B1365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0">
              <a:extLst>
                <a:ext uri="{96DAC541-7B7A-43D3-8B79-37D633B846F1}">
                  <asvg:svgBlip xmlns:asvg="http://schemas.microsoft.com/office/drawing/2016/SVG/main" r:embed="rId101"/>
                </a:ext>
              </a:extLst>
            </a:blip>
            <a:stretch>
              <a:fillRect/>
            </a:stretch>
          </p:blipFill>
          <p:spPr>
            <a:xfrm>
              <a:off x="5666242" y="3798388"/>
              <a:ext cx="281742" cy="321991"/>
            </a:xfrm>
            <a:prstGeom prst="rect">
              <a:avLst/>
            </a:prstGeom>
          </p:spPr>
        </p:pic>
        <p:pic>
          <p:nvPicPr>
            <p:cNvPr id="1323" name="Рисунок 1322">
              <a:extLst>
                <a:ext uri="{FF2B5EF4-FFF2-40B4-BE49-F238E27FC236}">
                  <a16:creationId xmlns:a16="http://schemas.microsoft.com/office/drawing/2014/main" id="{2F6D3920-B37E-5C47-A309-AD00C6915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2">
              <a:extLst>
                <a:ext uri="{96DAC541-7B7A-43D3-8B79-37D633B846F1}">
                  <asvg:svgBlip xmlns:asvg="http://schemas.microsoft.com/office/drawing/2016/SVG/main" r:embed="rId103"/>
                </a:ext>
              </a:extLst>
            </a:blip>
            <a:stretch>
              <a:fillRect/>
            </a:stretch>
          </p:blipFill>
          <p:spPr>
            <a:xfrm>
              <a:off x="6205187" y="3798388"/>
              <a:ext cx="321991" cy="321991"/>
            </a:xfrm>
            <a:prstGeom prst="rect">
              <a:avLst/>
            </a:prstGeom>
          </p:spPr>
        </p:pic>
        <p:pic>
          <p:nvPicPr>
            <p:cNvPr id="1325" name="Рисунок 1324">
              <a:extLst>
                <a:ext uri="{FF2B5EF4-FFF2-40B4-BE49-F238E27FC236}">
                  <a16:creationId xmlns:a16="http://schemas.microsoft.com/office/drawing/2014/main" id="{2BAC483E-63BF-DB4D-8D95-8C61E03B3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4">
              <a:extLst>
                <a:ext uri="{96DAC541-7B7A-43D3-8B79-37D633B846F1}">
                  <asvg:svgBlip xmlns:asvg="http://schemas.microsoft.com/office/drawing/2016/SVG/main" r:embed="rId105"/>
                </a:ext>
              </a:extLst>
            </a:blip>
            <a:stretch>
              <a:fillRect/>
            </a:stretch>
          </p:blipFill>
          <p:spPr>
            <a:xfrm>
              <a:off x="6764256" y="3798388"/>
              <a:ext cx="321991" cy="321991"/>
            </a:xfrm>
            <a:prstGeom prst="rect">
              <a:avLst/>
            </a:prstGeom>
          </p:spPr>
        </p:pic>
        <p:pic>
          <p:nvPicPr>
            <p:cNvPr id="1327" name="Рисунок 1326">
              <a:extLst>
                <a:ext uri="{FF2B5EF4-FFF2-40B4-BE49-F238E27FC236}">
                  <a16:creationId xmlns:a16="http://schemas.microsoft.com/office/drawing/2014/main" id="{1D11CB0D-2776-2C43-A8B2-5568C6780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6">
              <a:extLst>
                <a:ext uri="{96DAC541-7B7A-43D3-8B79-37D633B846F1}">
                  <asvg:svgBlip xmlns:asvg="http://schemas.microsoft.com/office/drawing/2016/SVG/main" r:embed="rId107"/>
                </a:ext>
              </a:extLst>
            </a:blip>
            <a:stretch>
              <a:fillRect/>
            </a:stretch>
          </p:blipFill>
          <p:spPr>
            <a:xfrm>
              <a:off x="7309908" y="3798388"/>
              <a:ext cx="321991" cy="321991"/>
            </a:xfrm>
            <a:prstGeom prst="rect">
              <a:avLst/>
            </a:prstGeom>
          </p:spPr>
        </p:pic>
        <p:pic>
          <p:nvPicPr>
            <p:cNvPr id="1329" name="Рисунок 1328">
              <a:extLst>
                <a:ext uri="{FF2B5EF4-FFF2-40B4-BE49-F238E27FC236}">
                  <a16:creationId xmlns:a16="http://schemas.microsoft.com/office/drawing/2014/main" id="{813C5B54-21FC-684F-9807-913DE255B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8">
              <a:extLst>
                <a:ext uri="{96DAC541-7B7A-43D3-8B79-37D633B846F1}">
                  <asvg:svgBlip xmlns:asvg="http://schemas.microsoft.com/office/drawing/2016/SVG/main" r:embed="rId109"/>
                </a:ext>
              </a:extLst>
            </a:blip>
            <a:stretch>
              <a:fillRect/>
            </a:stretch>
          </p:blipFill>
          <p:spPr>
            <a:xfrm>
              <a:off x="7871433" y="3798388"/>
              <a:ext cx="321991" cy="321991"/>
            </a:xfrm>
            <a:prstGeom prst="rect">
              <a:avLst/>
            </a:prstGeom>
          </p:spPr>
        </p:pic>
        <p:pic>
          <p:nvPicPr>
            <p:cNvPr id="1331" name="Рисунок 1330">
              <a:extLst>
                <a:ext uri="{FF2B5EF4-FFF2-40B4-BE49-F238E27FC236}">
                  <a16:creationId xmlns:a16="http://schemas.microsoft.com/office/drawing/2014/main" id="{D5A5FA12-3CBE-924D-9C60-BB2B0FF59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0">
              <a:extLst>
                <a:ext uri="{96DAC541-7B7A-43D3-8B79-37D633B846F1}">
                  <asvg:svgBlip xmlns:asvg="http://schemas.microsoft.com/office/drawing/2016/SVG/main" r:embed="rId111"/>
                </a:ext>
              </a:extLst>
            </a:blip>
            <a:stretch>
              <a:fillRect/>
            </a:stretch>
          </p:blipFill>
          <p:spPr>
            <a:xfrm>
              <a:off x="8449038" y="3798388"/>
              <a:ext cx="308575" cy="321991"/>
            </a:xfrm>
            <a:prstGeom prst="rect">
              <a:avLst/>
            </a:prstGeom>
          </p:spPr>
        </p:pic>
        <p:pic>
          <p:nvPicPr>
            <p:cNvPr id="1333" name="Рисунок 1332">
              <a:extLst>
                <a:ext uri="{FF2B5EF4-FFF2-40B4-BE49-F238E27FC236}">
                  <a16:creationId xmlns:a16="http://schemas.microsoft.com/office/drawing/2014/main" id="{0A8FFDDC-CA13-B24E-AA87-41E38A4AA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2">
              <a:extLst>
                <a:ext uri="{96DAC541-7B7A-43D3-8B79-37D633B846F1}">
                  <asvg:svgBlip xmlns:asvg="http://schemas.microsoft.com/office/drawing/2016/SVG/main" r:embed="rId113"/>
                </a:ext>
              </a:extLst>
            </a:blip>
            <a:stretch>
              <a:fillRect/>
            </a:stretch>
          </p:blipFill>
          <p:spPr>
            <a:xfrm>
              <a:off x="9006303" y="3798388"/>
              <a:ext cx="321991" cy="321991"/>
            </a:xfrm>
            <a:prstGeom prst="rect">
              <a:avLst/>
            </a:prstGeom>
          </p:spPr>
        </p:pic>
        <p:pic>
          <p:nvPicPr>
            <p:cNvPr id="1335" name="Рисунок 1334">
              <a:extLst>
                <a:ext uri="{FF2B5EF4-FFF2-40B4-BE49-F238E27FC236}">
                  <a16:creationId xmlns:a16="http://schemas.microsoft.com/office/drawing/2014/main" id="{3A0DA5D3-C5AF-E44C-A6FE-A3BD57364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4">
              <a:extLst>
                <a:ext uri="{96DAC541-7B7A-43D3-8B79-37D633B846F1}">
                  <asvg:svgBlip xmlns:asvg="http://schemas.microsoft.com/office/drawing/2016/SVG/main" r:embed="rId115"/>
                </a:ext>
              </a:extLst>
            </a:blip>
            <a:stretch>
              <a:fillRect/>
            </a:stretch>
          </p:blipFill>
          <p:spPr>
            <a:xfrm>
              <a:off x="9579725" y="3798388"/>
              <a:ext cx="295159" cy="295159"/>
            </a:xfrm>
            <a:prstGeom prst="rect">
              <a:avLst/>
            </a:prstGeom>
          </p:spPr>
        </p:pic>
        <p:pic>
          <p:nvPicPr>
            <p:cNvPr id="1337" name="Рисунок 1336">
              <a:extLst>
                <a:ext uri="{FF2B5EF4-FFF2-40B4-BE49-F238E27FC236}">
                  <a16:creationId xmlns:a16="http://schemas.microsoft.com/office/drawing/2014/main" id="{2E929427-ABC4-DE4C-801C-27AF9DE5F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6">
              <a:extLst>
                <a:ext uri="{96DAC541-7B7A-43D3-8B79-37D633B846F1}">
                  <asvg:svgBlip xmlns:asvg="http://schemas.microsoft.com/office/drawing/2016/SVG/main" r:embed="rId117"/>
                </a:ext>
              </a:extLst>
            </a:blip>
            <a:stretch>
              <a:fillRect/>
            </a:stretch>
          </p:blipFill>
          <p:spPr>
            <a:xfrm>
              <a:off x="10106525" y="3798388"/>
              <a:ext cx="295159" cy="321991"/>
            </a:xfrm>
            <a:prstGeom prst="rect">
              <a:avLst/>
            </a:prstGeom>
          </p:spPr>
        </p:pic>
        <p:pic>
          <p:nvPicPr>
            <p:cNvPr id="1339" name="Рисунок 1338">
              <a:extLst>
                <a:ext uri="{FF2B5EF4-FFF2-40B4-BE49-F238E27FC236}">
                  <a16:creationId xmlns:a16="http://schemas.microsoft.com/office/drawing/2014/main" id="{8C269C75-EB37-7342-B967-DD68BB59D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8">
              <a:extLst>
                <a:ext uri="{96DAC541-7B7A-43D3-8B79-37D633B846F1}">
                  <asvg:svgBlip xmlns:asvg="http://schemas.microsoft.com/office/drawing/2016/SVG/main" r:embed="rId119"/>
                </a:ext>
              </a:extLst>
            </a:blip>
            <a:stretch>
              <a:fillRect/>
            </a:stretch>
          </p:blipFill>
          <p:spPr>
            <a:xfrm>
              <a:off x="10612621" y="3798388"/>
              <a:ext cx="335408" cy="321991"/>
            </a:xfrm>
            <a:prstGeom prst="rect">
              <a:avLst/>
            </a:prstGeom>
          </p:spPr>
        </p:pic>
        <p:pic>
          <p:nvPicPr>
            <p:cNvPr id="1341" name="Рисунок 1340">
              <a:extLst>
                <a:ext uri="{FF2B5EF4-FFF2-40B4-BE49-F238E27FC236}">
                  <a16:creationId xmlns:a16="http://schemas.microsoft.com/office/drawing/2014/main" id="{D0AD595A-42E8-3A4E-8A67-4A2362E97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0">
              <a:extLst>
                <a:ext uri="{96DAC541-7B7A-43D3-8B79-37D633B846F1}">
                  <asvg:svgBlip xmlns:asvg="http://schemas.microsoft.com/office/drawing/2016/SVG/main" r:embed="rId121"/>
                </a:ext>
              </a:extLst>
            </a:blip>
            <a:stretch>
              <a:fillRect/>
            </a:stretch>
          </p:blipFill>
          <p:spPr>
            <a:xfrm>
              <a:off x="11167380" y="3798388"/>
              <a:ext cx="335408" cy="321991"/>
            </a:xfrm>
            <a:prstGeom prst="rect">
              <a:avLst/>
            </a:prstGeom>
          </p:spPr>
        </p:pic>
        <p:pic>
          <p:nvPicPr>
            <p:cNvPr id="1344" name="Рисунок 1343">
              <a:extLst>
                <a:ext uri="{FF2B5EF4-FFF2-40B4-BE49-F238E27FC236}">
                  <a16:creationId xmlns:a16="http://schemas.microsoft.com/office/drawing/2014/main" id="{127506E6-2A99-7F48-A810-AE2540F2E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2">
              <a:extLst>
                <a:ext uri="{96DAC541-7B7A-43D3-8B79-37D633B846F1}">
                  <asvg:svgBlip xmlns:asvg="http://schemas.microsoft.com/office/drawing/2016/SVG/main" r:embed="rId123"/>
                </a:ext>
              </a:extLst>
            </a:blip>
            <a:stretch>
              <a:fillRect/>
            </a:stretch>
          </p:blipFill>
          <p:spPr>
            <a:xfrm>
              <a:off x="651799" y="4462206"/>
              <a:ext cx="362240" cy="321991"/>
            </a:xfrm>
            <a:prstGeom prst="rect">
              <a:avLst/>
            </a:prstGeom>
          </p:spPr>
        </p:pic>
        <p:pic>
          <p:nvPicPr>
            <p:cNvPr id="1346" name="Рисунок 1345">
              <a:extLst>
                <a:ext uri="{FF2B5EF4-FFF2-40B4-BE49-F238E27FC236}">
                  <a16:creationId xmlns:a16="http://schemas.microsoft.com/office/drawing/2014/main" id="{B9654E8B-7DB2-A243-828C-82DB5EF12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4">
              <a:extLst>
                <a:ext uri="{96DAC541-7B7A-43D3-8B79-37D633B846F1}">
                  <asvg:svgBlip xmlns:asvg="http://schemas.microsoft.com/office/drawing/2016/SVG/main" r:embed="rId125"/>
                </a:ext>
              </a:extLst>
            </a:blip>
            <a:stretch>
              <a:fillRect/>
            </a:stretch>
          </p:blipFill>
          <p:spPr>
            <a:xfrm>
              <a:off x="1225400" y="4462206"/>
              <a:ext cx="335408" cy="335408"/>
            </a:xfrm>
            <a:prstGeom prst="rect">
              <a:avLst/>
            </a:prstGeom>
          </p:spPr>
        </p:pic>
        <p:pic>
          <p:nvPicPr>
            <p:cNvPr id="1348" name="Рисунок 1347">
              <a:extLst>
                <a:ext uri="{FF2B5EF4-FFF2-40B4-BE49-F238E27FC236}">
                  <a16:creationId xmlns:a16="http://schemas.microsoft.com/office/drawing/2014/main" id="{84A59EE9-2CAE-7840-9782-C2E22EE65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6">
              <a:extLst>
                <a:ext uri="{96DAC541-7B7A-43D3-8B79-37D633B846F1}">
                  <asvg:svgBlip xmlns:asvg="http://schemas.microsoft.com/office/drawing/2016/SVG/main" r:embed="rId127"/>
                </a:ext>
              </a:extLst>
            </a:blip>
            <a:stretch>
              <a:fillRect/>
            </a:stretch>
          </p:blipFill>
          <p:spPr>
            <a:xfrm>
              <a:off x="1793403" y="4462206"/>
              <a:ext cx="321991" cy="321991"/>
            </a:xfrm>
            <a:prstGeom prst="rect">
              <a:avLst/>
            </a:prstGeom>
          </p:spPr>
        </p:pic>
        <p:pic>
          <p:nvPicPr>
            <p:cNvPr id="1350" name="Рисунок 1349">
              <a:extLst>
                <a:ext uri="{FF2B5EF4-FFF2-40B4-BE49-F238E27FC236}">
                  <a16:creationId xmlns:a16="http://schemas.microsoft.com/office/drawing/2014/main" id="{CAD0E4AA-8834-B448-B222-E3F55BC5D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6">
              <a:extLst>
                <a:ext uri="{96DAC541-7B7A-43D3-8B79-37D633B846F1}">
                  <asvg:svgBlip xmlns:asvg="http://schemas.microsoft.com/office/drawing/2016/SVG/main" r:embed="rId127"/>
                </a:ext>
              </a:extLst>
            </a:blip>
            <a:stretch>
              <a:fillRect/>
            </a:stretch>
          </p:blipFill>
          <p:spPr>
            <a:xfrm>
              <a:off x="2354806" y="4462206"/>
              <a:ext cx="321991" cy="321991"/>
            </a:xfrm>
            <a:prstGeom prst="rect">
              <a:avLst/>
            </a:prstGeom>
          </p:spPr>
        </p:pic>
        <p:pic>
          <p:nvPicPr>
            <p:cNvPr id="1352" name="Рисунок 1351">
              <a:extLst>
                <a:ext uri="{FF2B5EF4-FFF2-40B4-BE49-F238E27FC236}">
                  <a16:creationId xmlns:a16="http://schemas.microsoft.com/office/drawing/2014/main" id="{F8FE667D-E4FE-CA4D-A95C-D8923A0A7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8">
              <a:extLst>
                <a:ext uri="{96DAC541-7B7A-43D3-8B79-37D633B846F1}">
                  <asvg:svgBlip xmlns:asvg="http://schemas.microsoft.com/office/drawing/2016/SVG/main" r:embed="rId129"/>
                </a:ext>
              </a:extLst>
            </a:blip>
            <a:stretch>
              <a:fillRect/>
            </a:stretch>
          </p:blipFill>
          <p:spPr>
            <a:xfrm>
              <a:off x="2909503" y="4462206"/>
              <a:ext cx="321991" cy="321991"/>
            </a:xfrm>
            <a:prstGeom prst="rect">
              <a:avLst/>
            </a:prstGeom>
          </p:spPr>
        </p:pic>
        <p:pic>
          <p:nvPicPr>
            <p:cNvPr id="1354" name="Рисунок 1353">
              <a:extLst>
                <a:ext uri="{FF2B5EF4-FFF2-40B4-BE49-F238E27FC236}">
                  <a16:creationId xmlns:a16="http://schemas.microsoft.com/office/drawing/2014/main" id="{6CBCB40B-FDB9-0447-8515-1B6FB6BD9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0">
              <a:extLst>
                <a:ext uri="{96DAC541-7B7A-43D3-8B79-37D633B846F1}">
                  <asvg:svgBlip xmlns:asvg="http://schemas.microsoft.com/office/drawing/2016/SVG/main" r:embed="rId131"/>
                </a:ext>
              </a:extLst>
            </a:blip>
            <a:stretch>
              <a:fillRect/>
            </a:stretch>
          </p:blipFill>
          <p:spPr>
            <a:xfrm>
              <a:off x="3450782" y="4462206"/>
              <a:ext cx="321991" cy="321991"/>
            </a:xfrm>
            <a:prstGeom prst="rect">
              <a:avLst/>
            </a:prstGeom>
          </p:spPr>
        </p:pic>
        <p:pic>
          <p:nvPicPr>
            <p:cNvPr id="1356" name="Рисунок 1355">
              <a:extLst>
                <a:ext uri="{FF2B5EF4-FFF2-40B4-BE49-F238E27FC236}">
                  <a16:creationId xmlns:a16="http://schemas.microsoft.com/office/drawing/2014/main" id="{416D0450-25D9-7D40-AF64-041531E45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2">
              <a:extLst>
                <a:ext uri="{96DAC541-7B7A-43D3-8B79-37D633B846F1}">
                  <asvg:svgBlip xmlns:asvg="http://schemas.microsoft.com/office/drawing/2016/SVG/main" r:embed="rId133"/>
                </a:ext>
              </a:extLst>
            </a:blip>
            <a:stretch>
              <a:fillRect/>
            </a:stretch>
          </p:blipFill>
          <p:spPr>
            <a:xfrm>
              <a:off x="4005479" y="4462206"/>
              <a:ext cx="281742" cy="254910"/>
            </a:xfrm>
            <a:prstGeom prst="rect">
              <a:avLst/>
            </a:prstGeom>
          </p:spPr>
        </p:pic>
        <p:pic>
          <p:nvPicPr>
            <p:cNvPr id="1358" name="Рисунок 1357">
              <a:extLst>
                <a:ext uri="{FF2B5EF4-FFF2-40B4-BE49-F238E27FC236}">
                  <a16:creationId xmlns:a16="http://schemas.microsoft.com/office/drawing/2014/main" id="{F1635E3F-2337-2B4E-BB87-FA52DC0E7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4">
              <a:extLst>
                <a:ext uri="{96DAC541-7B7A-43D3-8B79-37D633B846F1}">
                  <asvg:svgBlip xmlns:asvg="http://schemas.microsoft.com/office/drawing/2016/SVG/main" r:embed="rId135"/>
                </a:ext>
              </a:extLst>
            </a:blip>
            <a:stretch>
              <a:fillRect/>
            </a:stretch>
          </p:blipFill>
          <p:spPr>
            <a:xfrm>
              <a:off x="4534688" y="4462206"/>
              <a:ext cx="321991" cy="348824"/>
            </a:xfrm>
            <a:prstGeom prst="rect">
              <a:avLst/>
            </a:prstGeom>
          </p:spPr>
        </p:pic>
        <p:pic>
          <p:nvPicPr>
            <p:cNvPr id="1360" name="Рисунок 1359">
              <a:extLst>
                <a:ext uri="{FF2B5EF4-FFF2-40B4-BE49-F238E27FC236}">
                  <a16:creationId xmlns:a16="http://schemas.microsoft.com/office/drawing/2014/main" id="{138152EB-0063-BB4B-B76F-4EC2D137C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6">
              <a:extLst>
                <a:ext uri="{96DAC541-7B7A-43D3-8B79-37D633B846F1}">
                  <asvg:svgBlip xmlns:asvg="http://schemas.microsoft.com/office/drawing/2016/SVG/main" r:embed="rId137"/>
                </a:ext>
              </a:extLst>
            </a:blip>
            <a:stretch>
              <a:fillRect/>
            </a:stretch>
          </p:blipFill>
          <p:spPr>
            <a:xfrm>
              <a:off x="5092238" y="4462206"/>
              <a:ext cx="295159" cy="321991"/>
            </a:xfrm>
            <a:prstGeom prst="rect">
              <a:avLst/>
            </a:prstGeom>
          </p:spPr>
        </p:pic>
        <p:pic>
          <p:nvPicPr>
            <p:cNvPr id="1362" name="Рисунок 1361">
              <a:extLst>
                <a:ext uri="{FF2B5EF4-FFF2-40B4-BE49-F238E27FC236}">
                  <a16:creationId xmlns:a16="http://schemas.microsoft.com/office/drawing/2014/main" id="{0971E84B-2A20-644E-ADF1-BB4DBD671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8">
              <a:extLst>
                <a:ext uri="{96DAC541-7B7A-43D3-8B79-37D633B846F1}">
                  <asvg:svgBlip xmlns:asvg="http://schemas.microsoft.com/office/drawing/2016/SVG/main" r:embed="rId139"/>
                </a:ext>
              </a:extLst>
            </a:blip>
            <a:stretch>
              <a:fillRect/>
            </a:stretch>
          </p:blipFill>
          <p:spPr>
            <a:xfrm>
              <a:off x="5652826" y="4462206"/>
              <a:ext cx="308575" cy="308575"/>
            </a:xfrm>
            <a:prstGeom prst="rect">
              <a:avLst/>
            </a:prstGeom>
          </p:spPr>
        </p:pic>
        <p:pic>
          <p:nvPicPr>
            <p:cNvPr id="1364" name="Рисунок 1363">
              <a:extLst>
                <a:ext uri="{FF2B5EF4-FFF2-40B4-BE49-F238E27FC236}">
                  <a16:creationId xmlns:a16="http://schemas.microsoft.com/office/drawing/2014/main" id="{19E509DF-055F-3D4E-97F9-BA3E93B21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0">
              <a:extLst>
                <a:ext uri="{96DAC541-7B7A-43D3-8B79-37D633B846F1}">
                  <asvg:svgBlip xmlns:asvg="http://schemas.microsoft.com/office/drawing/2016/SVG/main" r:embed="rId141"/>
                </a:ext>
              </a:extLst>
            </a:blip>
            <a:stretch>
              <a:fillRect/>
            </a:stretch>
          </p:blipFill>
          <p:spPr>
            <a:xfrm>
              <a:off x="6218603" y="4462206"/>
              <a:ext cx="295159" cy="335408"/>
            </a:xfrm>
            <a:prstGeom prst="rect">
              <a:avLst/>
            </a:prstGeom>
          </p:spPr>
        </p:pic>
        <p:pic>
          <p:nvPicPr>
            <p:cNvPr id="1366" name="Рисунок 1365">
              <a:extLst>
                <a:ext uri="{FF2B5EF4-FFF2-40B4-BE49-F238E27FC236}">
                  <a16:creationId xmlns:a16="http://schemas.microsoft.com/office/drawing/2014/main" id="{A158A4EC-63AC-AB4A-9A3A-D9E716CAC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2">
              <a:extLst>
                <a:ext uri="{96DAC541-7B7A-43D3-8B79-37D633B846F1}">
                  <asvg:svgBlip xmlns:asvg="http://schemas.microsoft.com/office/drawing/2016/SVG/main" r:embed="rId143"/>
                </a:ext>
              </a:extLst>
            </a:blip>
            <a:stretch>
              <a:fillRect/>
            </a:stretch>
          </p:blipFill>
          <p:spPr>
            <a:xfrm>
              <a:off x="6757548" y="4462206"/>
              <a:ext cx="335408" cy="321991"/>
            </a:xfrm>
            <a:prstGeom prst="rect">
              <a:avLst/>
            </a:prstGeom>
          </p:spPr>
        </p:pic>
        <p:pic>
          <p:nvPicPr>
            <p:cNvPr id="1368" name="Рисунок 1367">
              <a:extLst>
                <a:ext uri="{FF2B5EF4-FFF2-40B4-BE49-F238E27FC236}">
                  <a16:creationId xmlns:a16="http://schemas.microsoft.com/office/drawing/2014/main" id="{BAFAE273-EAD3-2E44-B841-046544D0D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4">
              <a:extLst>
                <a:ext uri="{96DAC541-7B7A-43D3-8B79-37D633B846F1}">
                  <asvg:svgBlip xmlns:asvg="http://schemas.microsoft.com/office/drawing/2016/SVG/main" r:embed="rId145"/>
                </a:ext>
              </a:extLst>
            </a:blip>
            <a:stretch>
              <a:fillRect/>
            </a:stretch>
          </p:blipFill>
          <p:spPr>
            <a:xfrm>
              <a:off x="7303200" y="4462206"/>
              <a:ext cx="335408" cy="335408"/>
            </a:xfrm>
            <a:prstGeom prst="rect">
              <a:avLst/>
            </a:prstGeom>
          </p:spPr>
        </p:pic>
        <p:pic>
          <p:nvPicPr>
            <p:cNvPr id="1370" name="Рисунок 1369">
              <a:extLst>
                <a:ext uri="{FF2B5EF4-FFF2-40B4-BE49-F238E27FC236}">
                  <a16:creationId xmlns:a16="http://schemas.microsoft.com/office/drawing/2014/main" id="{CB22F426-4DE6-C146-A565-03FD4EE15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6">
              <a:extLst>
                <a:ext uri="{96DAC541-7B7A-43D3-8B79-37D633B846F1}">
                  <asvg:svgBlip xmlns:asvg="http://schemas.microsoft.com/office/drawing/2016/SVG/main" r:embed="rId147"/>
                </a:ext>
              </a:extLst>
            </a:blip>
            <a:stretch>
              <a:fillRect/>
            </a:stretch>
          </p:blipFill>
          <p:spPr>
            <a:xfrm>
              <a:off x="7878141" y="4462206"/>
              <a:ext cx="308575" cy="241494"/>
            </a:xfrm>
            <a:prstGeom prst="rect">
              <a:avLst/>
            </a:prstGeom>
          </p:spPr>
        </p:pic>
        <p:pic>
          <p:nvPicPr>
            <p:cNvPr id="1372" name="Рисунок 1371">
              <a:extLst>
                <a:ext uri="{FF2B5EF4-FFF2-40B4-BE49-F238E27FC236}">
                  <a16:creationId xmlns:a16="http://schemas.microsoft.com/office/drawing/2014/main" id="{38C69237-21BE-A24D-94D7-953576077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8">
              <a:extLst>
                <a:ext uri="{96DAC541-7B7A-43D3-8B79-37D633B846F1}">
                  <asvg:svgBlip xmlns:asvg="http://schemas.microsoft.com/office/drawing/2016/SVG/main" r:embed="rId149"/>
                </a:ext>
              </a:extLst>
            </a:blip>
            <a:stretch>
              <a:fillRect/>
            </a:stretch>
          </p:blipFill>
          <p:spPr>
            <a:xfrm>
              <a:off x="8442330" y="4462206"/>
              <a:ext cx="321991" cy="281742"/>
            </a:xfrm>
            <a:prstGeom prst="rect">
              <a:avLst/>
            </a:prstGeom>
          </p:spPr>
        </p:pic>
        <p:pic>
          <p:nvPicPr>
            <p:cNvPr id="1374" name="Рисунок 1373">
              <a:extLst>
                <a:ext uri="{FF2B5EF4-FFF2-40B4-BE49-F238E27FC236}">
                  <a16:creationId xmlns:a16="http://schemas.microsoft.com/office/drawing/2014/main" id="{F19A9434-02F1-B045-8EB6-F4F6FFE65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0">
              <a:extLst>
                <a:ext uri="{96DAC541-7B7A-43D3-8B79-37D633B846F1}">
                  <asvg:svgBlip xmlns:asvg="http://schemas.microsoft.com/office/drawing/2016/SVG/main" r:embed="rId151"/>
                </a:ext>
              </a:extLst>
            </a:blip>
            <a:stretch>
              <a:fillRect/>
            </a:stretch>
          </p:blipFill>
          <p:spPr>
            <a:xfrm>
              <a:off x="9006303" y="4462206"/>
              <a:ext cx="321991" cy="321991"/>
            </a:xfrm>
            <a:prstGeom prst="rect">
              <a:avLst/>
            </a:prstGeom>
          </p:spPr>
        </p:pic>
        <p:pic>
          <p:nvPicPr>
            <p:cNvPr id="1376" name="Рисунок 1375">
              <a:extLst>
                <a:ext uri="{FF2B5EF4-FFF2-40B4-BE49-F238E27FC236}">
                  <a16:creationId xmlns:a16="http://schemas.microsoft.com/office/drawing/2014/main" id="{BF910AB8-FCE8-2649-A4A2-C8CC1C59E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2">
              <a:extLst>
                <a:ext uri="{96DAC541-7B7A-43D3-8B79-37D633B846F1}">
                  <asvg:svgBlip xmlns:asvg="http://schemas.microsoft.com/office/drawing/2016/SVG/main" r:embed="rId153"/>
                </a:ext>
              </a:extLst>
            </a:blip>
            <a:stretch>
              <a:fillRect/>
            </a:stretch>
          </p:blipFill>
          <p:spPr>
            <a:xfrm>
              <a:off x="9599850" y="4462206"/>
              <a:ext cx="254910" cy="254910"/>
            </a:xfrm>
            <a:prstGeom prst="rect">
              <a:avLst/>
            </a:prstGeom>
          </p:spPr>
        </p:pic>
        <p:pic>
          <p:nvPicPr>
            <p:cNvPr id="1378" name="Рисунок 1377">
              <a:extLst>
                <a:ext uri="{FF2B5EF4-FFF2-40B4-BE49-F238E27FC236}">
                  <a16:creationId xmlns:a16="http://schemas.microsoft.com/office/drawing/2014/main" id="{2CBC0D70-F9C2-C249-BFE9-E7A0C4292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4">
              <a:extLst>
                <a:ext uri="{96DAC541-7B7A-43D3-8B79-37D633B846F1}">
                  <asvg:svgBlip xmlns:asvg="http://schemas.microsoft.com/office/drawing/2016/SVG/main" r:embed="rId155"/>
                </a:ext>
              </a:extLst>
            </a:blip>
            <a:stretch>
              <a:fillRect/>
            </a:stretch>
          </p:blipFill>
          <p:spPr>
            <a:xfrm>
              <a:off x="10086400" y="4462206"/>
              <a:ext cx="335408" cy="335408"/>
            </a:xfrm>
            <a:prstGeom prst="rect">
              <a:avLst/>
            </a:prstGeom>
          </p:spPr>
        </p:pic>
        <p:pic>
          <p:nvPicPr>
            <p:cNvPr id="1380" name="Рисунок 1379">
              <a:extLst>
                <a:ext uri="{FF2B5EF4-FFF2-40B4-BE49-F238E27FC236}">
                  <a16:creationId xmlns:a16="http://schemas.microsoft.com/office/drawing/2014/main" id="{745E4A61-0CEB-A04C-9E95-418C4CFEE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6">
              <a:extLst>
                <a:ext uri="{96DAC541-7B7A-43D3-8B79-37D633B846F1}">
                  <asvg:svgBlip xmlns:asvg="http://schemas.microsoft.com/office/drawing/2016/SVG/main" r:embed="rId157"/>
                </a:ext>
              </a:extLst>
            </a:blip>
            <a:stretch>
              <a:fillRect/>
            </a:stretch>
          </p:blipFill>
          <p:spPr>
            <a:xfrm>
              <a:off x="10619330" y="4462206"/>
              <a:ext cx="321991" cy="281742"/>
            </a:xfrm>
            <a:prstGeom prst="rect">
              <a:avLst/>
            </a:prstGeom>
          </p:spPr>
        </p:pic>
        <p:pic>
          <p:nvPicPr>
            <p:cNvPr id="1382" name="Рисунок 1381">
              <a:extLst>
                <a:ext uri="{FF2B5EF4-FFF2-40B4-BE49-F238E27FC236}">
                  <a16:creationId xmlns:a16="http://schemas.microsoft.com/office/drawing/2014/main" id="{5D96DB6F-6217-BA42-B939-FD68E434A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8">
              <a:extLst>
                <a:ext uri="{96DAC541-7B7A-43D3-8B79-37D633B846F1}">
                  <asvg:svgBlip xmlns:asvg="http://schemas.microsoft.com/office/drawing/2016/SVG/main" r:embed="rId159"/>
                </a:ext>
              </a:extLst>
            </a:blip>
            <a:stretch>
              <a:fillRect/>
            </a:stretch>
          </p:blipFill>
          <p:spPr>
            <a:xfrm>
              <a:off x="11167380" y="4462206"/>
              <a:ext cx="335408" cy="295159"/>
            </a:xfrm>
            <a:prstGeom prst="rect">
              <a:avLst/>
            </a:prstGeom>
          </p:spPr>
        </p:pic>
        <p:pic>
          <p:nvPicPr>
            <p:cNvPr id="1427" name="Рисунок 1426">
              <a:extLst>
                <a:ext uri="{FF2B5EF4-FFF2-40B4-BE49-F238E27FC236}">
                  <a16:creationId xmlns:a16="http://schemas.microsoft.com/office/drawing/2014/main" id="{C88EE747-7330-B44D-97E0-E3BB5E1CC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0">
              <a:extLst>
                <a:ext uri="{96DAC541-7B7A-43D3-8B79-37D633B846F1}">
                  <asvg:svgBlip xmlns:asvg="http://schemas.microsoft.com/office/drawing/2016/SVG/main" r:embed="rId161"/>
                </a:ext>
              </a:extLst>
            </a:blip>
            <a:stretch>
              <a:fillRect/>
            </a:stretch>
          </p:blipFill>
          <p:spPr>
            <a:xfrm>
              <a:off x="675973" y="5785965"/>
              <a:ext cx="335408" cy="335408"/>
            </a:xfrm>
            <a:prstGeom prst="rect">
              <a:avLst/>
            </a:prstGeom>
          </p:spPr>
        </p:pic>
        <p:pic>
          <p:nvPicPr>
            <p:cNvPr id="1429" name="Рисунок 1428">
              <a:extLst>
                <a:ext uri="{FF2B5EF4-FFF2-40B4-BE49-F238E27FC236}">
                  <a16:creationId xmlns:a16="http://schemas.microsoft.com/office/drawing/2014/main" id="{BEE63938-D624-6041-ACEE-D7F464B13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2">
              <a:extLst>
                <a:ext uri="{96DAC541-7B7A-43D3-8B79-37D633B846F1}">
                  <asvg:svgBlip xmlns:asvg="http://schemas.microsoft.com/office/drawing/2016/SVG/main" r:embed="rId163"/>
                </a:ext>
              </a:extLst>
            </a:blip>
            <a:stretch>
              <a:fillRect/>
            </a:stretch>
          </p:blipFill>
          <p:spPr>
            <a:xfrm>
              <a:off x="1245524" y="5785965"/>
              <a:ext cx="295159" cy="335408"/>
            </a:xfrm>
            <a:prstGeom prst="rect">
              <a:avLst/>
            </a:prstGeom>
          </p:spPr>
        </p:pic>
        <p:pic>
          <p:nvPicPr>
            <p:cNvPr id="1431" name="Рисунок 1430">
              <a:extLst>
                <a:ext uri="{FF2B5EF4-FFF2-40B4-BE49-F238E27FC236}">
                  <a16:creationId xmlns:a16="http://schemas.microsoft.com/office/drawing/2014/main" id="{83B09E9C-C12C-E94A-BBA0-F82E5F786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4">
              <a:extLst>
                <a:ext uri="{96DAC541-7B7A-43D3-8B79-37D633B846F1}">
                  <asvg:svgBlip xmlns:asvg="http://schemas.microsoft.com/office/drawing/2016/SVG/main" r:embed="rId165"/>
                </a:ext>
              </a:extLst>
            </a:blip>
            <a:stretch>
              <a:fillRect/>
            </a:stretch>
          </p:blipFill>
          <p:spPr>
            <a:xfrm>
              <a:off x="1786695" y="5785965"/>
              <a:ext cx="335408" cy="335408"/>
            </a:xfrm>
            <a:prstGeom prst="rect">
              <a:avLst/>
            </a:prstGeom>
          </p:spPr>
        </p:pic>
        <p:pic>
          <p:nvPicPr>
            <p:cNvPr id="1433" name="Рисунок 1432">
              <a:extLst>
                <a:ext uri="{FF2B5EF4-FFF2-40B4-BE49-F238E27FC236}">
                  <a16:creationId xmlns:a16="http://schemas.microsoft.com/office/drawing/2014/main" id="{6208CE1A-EDAA-7D47-9877-B84A7DA8D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6">
              <a:extLst>
                <a:ext uri="{96DAC541-7B7A-43D3-8B79-37D633B846F1}">
                  <asvg:svgBlip xmlns:asvg="http://schemas.microsoft.com/office/drawing/2016/SVG/main" r:embed="rId167"/>
                </a:ext>
              </a:extLst>
            </a:blip>
            <a:stretch>
              <a:fillRect/>
            </a:stretch>
          </p:blipFill>
          <p:spPr>
            <a:xfrm>
              <a:off x="2354806" y="5785965"/>
              <a:ext cx="321991" cy="335408"/>
            </a:xfrm>
            <a:prstGeom prst="rect">
              <a:avLst/>
            </a:prstGeom>
          </p:spPr>
        </p:pic>
        <p:pic>
          <p:nvPicPr>
            <p:cNvPr id="1435" name="Рисунок 1434">
              <a:extLst>
                <a:ext uri="{FF2B5EF4-FFF2-40B4-BE49-F238E27FC236}">
                  <a16:creationId xmlns:a16="http://schemas.microsoft.com/office/drawing/2014/main" id="{57D9793F-BBCF-BE4F-880A-FFE33B578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8">
              <a:extLst>
                <a:ext uri="{96DAC541-7B7A-43D3-8B79-37D633B846F1}">
                  <asvg:svgBlip xmlns:asvg="http://schemas.microsoft.com/office/drawing/2016/SVG/main" r:embed="rId169"/>
                </a:ext>
              </a:extLst>
            </a:blip>
            <a:stretch>
              <a:fillRect/>
            </a:stretch>
          </p:blipFill>
          <p:spPr>
            <a:xfrm>
              <a:off x="2922919" y="5799382"/>
              <a:ext cx="295159" cy="321991"/>
            </a:xfrm>
            <a:prstGeom prst="rect">
              <a:avLst/>
            </a:prstGeom>
          </p:spPr>
        </p:pic>
        <p:pic>
          <p:nvPicPr>
            <p:cNvPr id="1437" name="Рисунок 1436">
              <a:extLst>
                <a:ext uri="{FF2B5EF4-FFF2-40B4-BE49-F238E27FC236}">
                  <a16:creationId xmlns:a16="http://schemas.microsoft.com/office/drawing/2014/main" id="{06BE6454-E982-D54A-B1C1-B27999D55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0">
              <a:extLst>
                <a:ext uri="{96DAC541-7B7A-43D3-8B79-37D633B846F1}">
                  <asvg:svgBlip xmlns:asvg="http://schemas.microsoft.com/office/drawing/2016/SVG/main" r:embed="rId171"/>
                </a:ext>
              </a:extLst>
            </a:blip>
            <a:stretch>
              <a:fillRect/>
            </a:stretch>
          </p:blipFill>
          <p:spPr>
            <a:xfrm>
              <a:off x="3450782" y="5799382"/>
              <a:ext cx="321991" cy="321991"/>
            </a:xfrm>
            <a:prstGeom prst="rect">
              <a:avLst/>
            </a:prstGeom>
          </p:spPr>
        </p:pic>
        <p:pic>
          <p:nvPicPr>
            <p:cNvPr id="1439" name="Рисунок 1438">
              <a:extLst>
                <a:ext uri="{FF2B5EF4-FFF2-40B4-BE49-F238E27FC236}">
                  <a16:creationId xmlns:a16="http://schemas.microsoft.com/office/drawing/2014/main" id="{008CA44B-2889-2D47-97D4-2ABC5D57D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2">
              <a:extLst>
                <a:ext uri="{96DAC541-7B7A-43D3-8B79-37D633B846F1}">
                  <asvg:svgBlip xmlns:asvg="http://schemas.microsoft.com/office/drawing/2016/SVG/main" r:embed="rId173"/>
                </a:ext>
              </a:extLst>
            </a:blip>
            <a:stretch>
              <a:fillRect/>
            </a:stretch>
          </p:blipFill>
          <p:spPr>
            <a:xfrm>
              <a:off x="3992063" y="5799382"/>
              <a:ext cx="308575" cy="321991"/>
            </a:xfrm>
            <a:prstGeom prst="rect">
              <a:avLst/>
            </a:prstGeom>
          </p:spPr>
        </p:pic>
        <p:pic>
          <p:nvPicPr>
            <p:cNvPr id="1441" name="Рисунок 1440">
              <a:extLst>
                <a:ext uri="{FF2B5EF4-FFF2-40B4-BE49-F238E27FC236}">
                  <a16:creationId xmlns:a16="http://schemas.microsoft.com/office/drawing/2014/main" id="{D0235130-CF21-864E-B28F-70C48B091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4">
              <a:extLst>
                <a:ext uri="{96DAC541-7B7A-43D3-8B79-37D633B846F1}">
                  <asvg:svgBlip xmlns:asvg="http://schemas.microsoft.com/office/drawing/2016/SVG/main" r:embed="rId175"/>
                </a:ext>
              </a:extLst>
            </a:blip>
            <a:stretch>
              <a:fillRect/>
            </a:stretch>
          </p:blipFill>
          <p:spPr>
            <a:xfrm>
              <a:off x="4534688" y="5799382"/>
              <a:ext cx="321991" cy="321991"/>
            </a:xfrm>
            <a:prstGeom prst="rect">
              <a:avLst/>
            </a:prstGeom>
          </p:spPr>
        </p:pic>
        <p:pic>
          <p:nvPicPr>
            <p:cNvPr id="1443" name="Рисунок 1442">
              <a:extLst>
                <a:ext uri="{FF2B5EF4-FFF2-40B4-BE49-F238E27FC236}">
                  <a16:creationId xmlns:a16="http://schemas.microsoft.com/office/drawing/2014/main" id="{26E18E22-C323-944A-AF4B-CE025B665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6">
              <a:extLst>
                <a:ext uri="{96DAC541-7B7A-43D3-8B79-37D633B846F1}">
                  <asvg:svgBlip xmlns:asvg="http://schemas.microsoft.com/office/drawing/2016/SVG/main" r:embed="rId177"/>
                </a:ext>
              </a:extLst>
            </a:blip>
            <a:stretch>
              <a:fillRect/>
            </a:stretch>
          </p:blipFill>
          <p:spPr>
            <a:xfrm>
              <a:off x="5092238" y="5812798"/>
              <a:ext cx="295159" cy="308575"/>
            </a:xfrm>
            <a:prstGeom prst="rect">
              <a:avLst/>
            </a:prstGeom>
          </p:spPr>
        </p:pic>
        <p:pic>
          <p:nvPicPr>
            <p:cNvPr id="1447" name="Рисунок 1446">
              <a:extLst>
                <a:ext uri="{FF2B5EF4-FFF2-40B4-BE49-F238E27FC236}">
                  <a16:creationId xmlns:a16="http://schemas.microsoft.com/office/drawing/2014/main" id="{6DEEBFD6-A9C3-5D4B-B93A-75DAEFDE9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8">
              <a:extLst>
                <a:ext uri="{96DAC541-7B7A-43D3-8B79-37D633B846F1}">
                  <asvg:svgBlip xmlns:asvg="http://schemas.microsoft.com/office/drawing/2016/SVG/main" r:embed="rId179"/>
                </a:ext>
              </a:extLst>
            </a:blip>
            <a:stretch>
              <a:fillRect/>
            </a:stretch>
          </p:blipFill>
          <p:spPr>
            <a:xfrm>
              <a:off x="5639409" y="5785965"/>
              <a:ext cx="335408" cy="335408"/>
            </a:xfrm>
            <a:prstGeom prst="rect">
              <a:avLst/>
            </a:prstGeom>
          </p:spPr>
        </p:pic>
        <p:pic>
          <p:nvPicPr>
            <p:cNvPr id="1449" name="Рисунок 1448">
              <a:extLst>
                <a:ext uri="{FF2B5EF4-FFF2-40B4-BE49-F238E27FC236}">
                  <a16:creationId xmlns:a16="http://schemas.microsoft.com/office/drawing/2014/main" id="{B7379D7D-ABC5-0147-A38A-018C92380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0">
              <a:extLst>
                <a:ext uri="{96DAC541-7B7A-43D3-8B79-37D633B846F1}">
                  <asvg:svgBlip xmlns:asvg="http://schemas.microsoft.com/office/drawing/2016/SVG/main" r:embed="rId181"/>
                </a:ext>
              </a:extLst>
            </a:blip>
            <a:stretch>
              <a:fillRect/>
            </a:stretch>
          </p:blipFill>
          <p:spPr>
            <a:xfrm>
              <a:off x="6198479" y="5785965"/>
              <a:ext cx="335408" cy="335408"/>
            </a:xfrm>
            <a:prstGeom prst="rect">
              <a:avLst/>
            </a:prstGeom>
          </p:spPr>
        </p:pic>
        <p:pic>
          <p:nvPicPr>
            <p:cNvPr id="1453" name="Рисунок 1452">
              <a:extLst>
                <a:ext uri="{FF2B5EF4-FFF2-40B4-BE49-F238E27FC236}">
                  <a16:creationId xmlns:a16="http://schemas.microsoft.com/office/drawing/2014/main" id="{B34D984B-1CBD-3B4E-9B59-20B5A109C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2">
              <a:extLst>
                <a:ext uri="{96DAC541-7B7A-43D3-8B79-37D633B846F1}">
                  <asvg:svgBlip xmlns:asvg="http://schemas.microsoft.com/office/drawing/2016/SVG/main" r:embed="rId183"/>
                </a:ext>
              </a:extLst>
            </a:blip>
            <a:stretch>
              <a:fillRect/>
            </a:stretch>
          </p:blipFill>
          <p:spPr>
            <a:xfrm>
              <a:off x="6757548" y="5785965"/>
              <a:ext cx="335408" cy="335408"/>
            </a:xfrm>
            <a:prstGeom prst="rect">
              <a:avLst/>
            </a:prstGeom>
          </p:spPr>
        </p:pic>
        <p:pic>
          <p:nvPicPr>
            <p:cNvPr id="1455" name="Рисунок 1454">
              <a:extLst>
                <a:ext uri="{FF2B5EF4-FFF2-40B4-BE49-F238E27FC236}">
                  <a16:creationId xmlns:a16="http://schemas.microsoft.com/office/drawing/2014/main" id="{24C25600-45CB-8B45-B962-A23CD7B38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4">
              <a:extLst>
                <a:ext uri="{96DAC541-7B7A-43D3-8B79-37D633B846F1}">
                  <asvg:svgBlip xmlns:asvg="http://schemas.microsoft.com/office/drawing/2016/SVG/main" r:embed="rId185"/>
                </a:ext>
              </a:extLst>
            </a:blip>
            <a:stretch>
              <a:fillRect/>
            </a:stretch>
          </p:blipFill>
          <p:spPr>
            <a:xfrm>
              <a:off x="7303200" y="5799382"/>
              <a:ext cx="335408" cy="321991"/>
            </a:xfrm>
            <a:prstGeom prst="rect">
              <a:avLst/>
            </a:prstGeom>
          </p:spPr>
        </p:pic>
        <p:pic>
          <p:nvPicPr>
            <p:cNvPr id="1457" name="Рисунок 1456">
              <a:extLst>
                <a:ext uri="{FF2B5EF4-FFF2-40B4-BE49-F238E27FC236}">
                  <a16:creationId xmlns:a16="http://schemas.microsoft.com/office/drawing/2014/main" id="{1B421EDC-6D1B-8348-ACD9-447DBC0E6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6">
              <a:extLst>
                <a:ext uri="{96DAC541-7B7A-43D3-8B79-37D633B846F1}">
                  <asvg:svgBlip xmlns:asvg="http://schemas.microsoft.com/office/drawing/2016/SVG/main" r:embed="rId187"/>
                </a:ext>
              </a:extLst>
            </a:blip>
            <a:stretch>
              <a:fillRect/>
            </a:stretch>
          </p:blipFill>
          <p:spPr>
            <a:xfrm>
              <a:off x="7851308" y="5799382"/>
              <a:ext cx="362240" cy="321991"/>
            </a:xfrm>
            <a:prstGeom prst="rect">
              <a:avLst/>
            </a:prstGeom>
          </p:spPr>
        </p:pic>
        <p:pic>
          <p:nvPicPr>
            <p:cNvPr id="1461" name="Рисунок 1460">
              <a:extLst>
                <a:ext uri="{FF2B5EF4-FFF2-40B4-BE49-F238E27FC236}">
                  <a16:creationId xmlns:a16="http://schemas.microsoft.com/office/drawing/2014/main" id="{4BF2BE7B-60FC-0842-9E59-14C538A7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8">
              <a:extLst>
                <a:ext uri="{96DAC541-7B7A-43D3-8B79-37D633B846F1}">
                  <asvg:svgBlip xmlns:asvg="http://schemas.microsoft.com/office/drawing/2016/SVG/main" r:embed="rId189"/>
                </a:ext>
              </a:extLst>
            </a:blip>
            <a:stretch>
              <a:fillRect/>
            </a:stretch>
          </p:blipFill>
          <p:spPr>
            <a:xfrm>
              <a:off x="9026428" y="5866463"/>
              <a:ext cx="281742" cy="254910"/>
            </a:xfrm>
            <a:prstGeom prst="rect">
              <a:avLst/>
            </a:prstGeom>
          </p:spPr>
        </p:pic>
        <p:pic>
          <p:nvPicPr>
            <p:cNvPr id="1465" name="Рисунок 1464">
              <a:extLst>
                <a:ext uri="{FF2B5EF4-FFF2-40B4-BE49-F238E27FC236}">
                  <a16:creationId xmlns:a16="http://schemas.microsoft.com/office/drawing/2014/main" id="{80627A45-D3A7-4C4D-9241-85A6E6EE2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0">
              <a:extLst>
                <a:ext uri="{96DAC541-7B7A-43D3-8B79-37D633B846F1}">
                  <asvg:svgBlip xmlns:asvg="http://schemas.microsoft.com/office/drawing/2016/SVG/main" r:embed="rId191"/>
                </a:ext>
              </a:extLst>
            </a:blip>
            <a:stretch>
              <a:fillRect/>
            </a:stretch>
          </p:blipFill>
          <p:spPr>
            <a:xfrm>
              <a:off x="9573017" y="5785965"/>
              <a:ext cx="308575" cy="335408"/>
            </a:xfrm>
            <a:prstGeom prst="rect">
              <a:avLst/>
            </a:prstGeom>
          </p:spPr>
        </p:pic>
        <p:pic>
          <p:nvPicPr>
            <p:cNvPr id="1467" name="Рисунок 1466">
              <a:extLst>
                <a:ext uri="{FF2B5EF4-FFF2-40B4-BE49-F238E27FC236}">
                  <a16:creationId xmlns:a16="http://schemas.microsoft.com/office/drawing/2014/main" id="{AAAD0F64-7C03-FB45-8471-9130A2433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2">
              <a:extLst>
                <a:ext uri="{96DAC541-7B7A-43D3-8B79-37D633B846F1}">
                  <asvg:svgBlip xmlns:asvg="http://schemas.microsoft.com/office/drawing/2016/SVG/main" r:embed="rId193"/>
                </a:ext>
              </a:extLst>
            </a:blip>
            <a:stretch>
              <a:fillRect/>
            </a:stretch>
          </p:blipFill>
          <p:spPr>
            <a:xfrm>
              <a:off x="10099816" y="5799382"/>
              <a:ext cx="308575" cy="321991"/>
            </a:xfrm>
            <a:prstGeom prst="rect">
              <a:avLst/>
            </a:prstGeom>
          </p:spPr>
        </p:pic>
        <p:pic>
          <p:nvPicPr>
            <p:cNvPr id="1469" name="Рисунок 1468">
              <a:extLst>
                <a:ext uri="{FF2B5EF4-FFF2-40B4-BE49-F238E27FC236}">
                  <a16:creationId xmlns:a16="http://schemas.microsoft.com/office/drawing/2014/main" id="{91CCE2BF-53D6-1C4F-9B28-853AC7A79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4">
              <a:extLst>
                <a:ext uri="{96DAC541-7B7A-43D3-8B79-37D633B846F1}">
                  <asvg:svgBlip xmlns:asvg="http://schemas.microsoft.com/office/drawing/2016/SVG/main" r:embed="rId195"/>
                </a:ext>
              </a:extLst>
            </a:blip>
            <a:stretch>
              <a:fillRect/>
            </a:stretch>
          </p:blipFill>
          <p:spPr>
            <a:xfrm>
              <a:off x="10619330" y="5799382"/>
              <a:ext cx="321991" cy="321991"/>
            </a:xfrm>
            <a:prstGeom prst="rect">
              <a:avLst/>
            </a:prstGeom>
          </p:spPr>
        </p:pic>
        <p:pic>
          <p:nvPicPr>
            <p:cNvPr id="1471" name="Рисунок 1470">
              <a:extLst>
                <a:ext uri="{FF2B5EF4-FFF2-40B4-BE49-F238E27FC236}">
                  <a16:creationId xmlns:a16="http://schemas.microsoft.com/office/drawing/2014/main" id="{7129AEB2-6FF3-5747-803B-E344B350C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6">
              <a:extLst>
                <a:ext uri="{96DAC541-7B7A-43D3-8B79-37D633B846F1}">
                  <asvg:svgBlip xmlns:asvg="http://schemas.microsoft.com/office/drawing/2016/SVG/main" r:embed="rId197"/>
                </a:ext>
              </a:extLst>
            </a:blip>
            <a:stretch>
              <a:fillRect/>
            </a:stretch>
          </p:blipFill>
          <p:spPr>
            <a:xfrm>
              <a:off x="11174089" y="5826214"/>
              <a:ext cx="321991" cy="295159"/>
            </a:xfrm>
            <a:prstGeom prst="rect">
              <a:avLst/>
            </a:prstGeom>
          </p:spPr>
        </p:pic>
        <p:pic>
          <p:nvPicPr>
            <p:cNvPr id="1385" name="Рисунок 1384">
              <a:extLst>
                <a:ext uri="{FF2B5EF4-FFF2-40B4-BE49-F238E27FC236}">
                  <a16:creationId xmlns:a16="http://schemas.microsoft.com/office/drawing/2014/main" id="{6F416861-0F03-554C-AD40-EE9B180B0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8">
              <a:extLst>
                <a:ext uri="{96DAC541-7B7A-43D3-8B79-37D633B846F1}">
                  <asvg:svgBlip xmlns:asvg="http://schemas.microsoft.com/office/drawing/2016/SVG/main" r:embed="rId199"/>
                </a:ext>
              </a:extLst>
            </a:blip>
            <a:stretch>
              <a:fillRect/>
            </a:stretch>
          </p:blipFill>
          <p:spPr>
            <a:xfrm>
              <a:off x="646934" y="5158737"/>
              <a:ext cx="321991" cy="321991"/>
            </a:xfrm>
            <a:prstGeom prst="rect">
              <a:avLst/>
            </a:prstGeom>
          </p:spPr>
        </p:pic>
        <p:pic>
          <p:nvPicPr>
            <p:cNvPr id="1387" name="Рисунок 1386">
              <a:extLst>
                <a:ext uri="{FF2B5EF4-FFF2-40B4-BE49-F238E27FC236}">
                  <a16:creationId xmlns:a16="http://schemas.microsoft.com/office/drawing/2014/main" id="{9087906A-16CC-724F-B3CB-C55AC15DA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0">
              <a:extLst>
                <a:ext uri="{96DAC541-7B7A-43D3-8B79-37D633B846F1}">
                  <asvg:svgBlip xmlns:asvg="http://schemas.microsoft.com/office/drawing/2016/SVG/main" r:embed="rId201"/>
                </a:ext>
              </a:extLst>
            </a:blip>
            <a:stretch>
              <a:fillRect/>
            </a:stretch>
          </p:blipFill>
          <p:spPr>
            <a:xfrm>
              <a:off x="1225400" y="5152029"/>
              <a:ext cx="335408" cy="335408"/>
            </a:xfrm>
            <a:prstGeom prst="rect">
              <a:avLst/>
            </a:prstGeom>
          </p:spPr>
        </p:pic>
        <p:pic>
          <p:nvPicPr>
            <p:cNvPr id="1389" name="Рисунок 1388">
              <a:extLst>
                <a:ext uri="{FF2B5EF4-FFF2-40B4-BE49-F238E27FC236}">
                  <a16:creationId xmlns:a16="http://schemas.microsoft.com/office/drawing/2014/main" id="{769839BD-9EC3-624C-A887-9541BEB81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2">
              <a:extLst>
                <a:ext uri="{96DAC541-7B7A-43D3-8B79-37D633B846F1}">
                  <asvg:svgBlip xmlns:asvg="http://schemas.microsoft.com/office/drawing/2016/SVG/main" r:embed="rId203"/>
                </a:ext>
              </a:extLst>
            </a:blip>
            <a:stretch>
              <a:fillRect/>
            </a:stretch>
          </p:blipFill>
          <p:spPr>
            <a:xfrm>
              <a:off x="1786695" y="5172153"/>
              <a:ext cx="335408" cy="295159"/>
            </a:xfrm>
            <a:prstGeom prst="rect">
              <a:avLst/>
            </a:prstGeom>
          </p:spPr>
        </p:pic>
        <p:pic>
          <p:nvPicPr>
            <p:cNvPr id="1391" name="Рисунок 1390">
              <a:extLst>
                <a:ext uri="{FF2B5EF4-FFF2-40B4-BE49-F238E27FC236}">
                  <a16:creationId xmlns:a16="http://schemas.microsoft.com/office/drawing/2014/main" id="{EB417662-346E-8246-9BDA-65B1B9272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4">
              <a:extLst>
                <a:ext uri="{96DAC541-7B7A-43D3-8B79-37D633B846F1}">
                  <asvg:svgBlip xmlns:asvg="http://schemas.microsoft.com/office/drawing/2016/SVG/main" r:embed="rId205"/>
                </a:ext>
              </a:extLst>
            </a:blip>
            <a:stretch>
              <a:fillRect/>
            </a:stretch>
          </p:blipFill>
          <p:spPr>
            <a:xfrm>
              <a:off x="2354806" y="5158737"/>
              <a:ext cx="321991" cy="321991"/>
            </a:xfrm>
            <a:prstGeom prst="rect">
              <a:avLst/>
            </a:prstGeom>
          </p:spPr>
        </p:pic>
        <p:pic>
          <p:nvPicPr>
            <p:cNvPr id="1393" name="Рисунок 1392">
              <a:extLst>
                <a:ext uri="{FF2B5EF4-FFF2-40B4-BE49-F238E27FC236}">
                  <a16:creationId xmlns:a16="http://schemas.microsoft.com/office/drawing/2014/main" id="{F24CB545-B885-D847-99D0-714AACF4B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6">
              <a:extLst>
                <a:ext uri="{96DAC541-7B7A-43D3-8B79-37D633B846F1}">
                  <asvg:svgBlip xmlns:asvg="http://schemas.microsoft.com/office/drawing/2016/SVG/main" r:embed="rId207"/>
                </a:ext>
              </a:extLst>
            </a:blip>
            <a:stretch>
              <a:fillRect/>
            </a:stretch>
          </p:blipFill>
          <p:spPr>
            <a:xfrm>
              <a:off x="2909503" y="5152029"/>
              <a:ext cx="321991" cy="335408"/>
            </a:xfrm>
            <a:prstGeom prst="rect">
              <a:avLst/>
            </a:prstGeom>
          </p:spPr>
        </p:pic>
        <p:pic>
          <p:nvPicPr>
            <p:cNvPr id="1395" name="Рисунок 1394">
              <a:extLst>
                <a:ext uri="{FF2B5EF4-FFF2-40B4-BE49-F238E27FC236}">
                  <a16:creationId xmlns:a16="http://schemas.microsoft.com/office/drawing/2014/main" id="{9E4E028A-720A-F94B-9C9E-5256D04FF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8">
              <a:extLst>
                <a:ext uri="{96DAC541-7B7A-43D3-8B79-37D633B846F1}">
                  <asvg:svgBlip xmlns:asvg="http://schemas.microsoft.com/office/drawing/2016/SVG/main" r:embed="rId209"/>
                </a:ext>
              </a:extLst>
            </a:blip>
            <a:stretch>
              <a:fillRect/>
            </a:stretch>
          </p:blipFill>
          <p:spPr>
            <a:xfrm>
              <a:off x="3450782" y="5178862"/>
              <a:ext cx="321991" cy="281742"/>
            </a:xfrm>
            <a:prstGeom prst="rect">
              <a:avLst/>
            </a:prstGeom>
          </p:spPr>
        </p:pic>
        <p:pic>
          <p:nvPicPr>
            <p:cNvPr id="1397" name="Рисунок 1396">
              <a:extLst>
                <a:ext uri="{FF2B5EF4-FFF2-40B4-BE49-F238E27FC236}">
                  <a16:creationId xmlns:a16="http://schemas.microsoft.com/office/drawing/2014/main" id="{B5E41ECB-194F-DB4F-B96E-47C80125A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0">
              <a:extLst>
                <a:ext uri="{96DAC541-7B7A-43D3-8B79-37D633B846F1}">
                  <asvg:svgBlip xmlns:asvg="http://schemas.microsoft.com/office/drawing/2016/SVG/main" r:embed="rId211"/>
                </a:ext>
              </a:extLst>
            </a:blip>
            <a:stretch>
              <a:fillRect/>
            </a:stretch>
          </p:blipFill>
          <p:spPr>
            <a:xfrm>
              <a:off x="3978646" y="5152029"/>
              <a:ext cx="335408" cy="335408"/>
            </a:xfrm>
            <a:prstGeom prst="rect">
              <a:avLst/>
            </a:prstGeom>
          </p:spPr>
        </p:pic>
        <p:pic>
          <p:nvPicPr>
            <p:cNvPr id="1399" name="Рисунок 1398">
              <a:extLst>
                <a:ext uri="{FF2B5EF4-FFF2-40B4-BE49-F238E27FC236}">
                  <a16:creationId xmlns:a16="http://schemas.microsoft.com/office/drawing/2014/main" id="{44AD40F2-3C05-B942-98A1-C345A8332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2">
              <a:extLst>
                <a:ext uri="{96DAC541-7B7A-43D3-8B79-37D633B846F1}">
                  <asvg:svgBlip xmlns:asvg="http://schemas.microsoft.com/office/drawing/2016/SVG/main" r:embed="rId213"/>
                </a:ext>
              </a:extLst>
            </a:blip>
            <a:stretch>
              <a:fillRect/>
            </a:stretch>
          </p:blipFill>
          <p:spPr>
            <a:xfrm>
              <a:off x="4527980" y="5152029"/>
              <a:ext cx="335408" cy="335408"/>
            </a:xfrm>
            <a:prstGeom prst="rect">
              <a:avLst/>
            </a:prstGeom>
          </p:spPr>
        </p:pic>
        <p:pic>
          <p:nvPicPr>
            <p:cNvPr id="1401" name="Рисунок 1400">
              <a:extLst>
                <a:ext uri="{FF2B5EF4-FFF2-40B4-BE49-F238E27FC236}">
                  <a16:creationId xmlns:a16="http://schemas.microsoft.com/office/drawing/2014/main" id="{D9F1AF60-1237-4040-9FA7-3E0CC57AC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4">
              <a:extLst>
                <a:ext uri="{96DAC541-7B7A-43D3-8B79-37D633B846F1}">
                  <asvg:svgBlip xmlns:asvg="http://schemas.microsoft.com/office/drawing/2016/SVG/main" r:embed="rId215"/>
                </a:ext>
              </a:extLst>
            </a:blip>
            <a:stretch>
              <a:fillRect/>
            </a:stretch>
          </p:blipFill>
          <p:spPr>
            <a:xfrm>
              <a:off x="5078821" y="5158737"/>
              <a:ext cx="321991" cy="321991"/>
            </a:xfrm>
            <a:prstGeom prst="rect">
              <a:avLst/>
            </a:prstGeom>
          </p:spPr>
        </p:pic>
        <p:pic>
          <p:nvPicPr>
            <p:cNvPr id="1403" name="Рисунок 1402">
              <a:extLst>
                <a:ext uri="{FF2B5EF4-FFF2-40B4-BE49-F238E27FC236}">
                  <a16:creationId xmlns:a16="http://schemas.microsoft.com/office/drawing/2014/main" id="{6D11200E-1F86-DA4E-A145-A711DA384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6">
              <a:extLst>
                <a:ext uri="{96DAC541-7B7A-43D3-8B79-37D633B846F1}">
                  <asvg:svgBlip xmlns:asvg="http://schemas.microsoft.com/office/drawing/2016/SVG/main" r:embed="rId217"/>
                </a:ext>
              </a:extLst>
            </a:blip>
            <a:stretch>
              <a:fillRect/>
            </a:stretch>
          </p:blipFill>
          <p:spPr>
            <a:xfrm>
              <a:off x="5625993" y="5178862"/>
              <a:ext cx="362240" cy="281742"/>
            </a:xfrm>
            <a:prstGeom prst="rect">
              <a:avLst/>
            </a:prstGeom>
          </p:spPr>
        </p:pic>
        <p:pic>
          <p:nvPicPr>
            <p:cNvPr id="1405" name="Рисунок 1404">
              <a:extLst>
                <a:ext uri="{FF2B5EF4-FFF2-40B4-BE49-F238E27FC236}">
                  <a16:creationId xmlns:a16="http://schemas.microsoft.com/office/drawing/2014/main" id="{3ADE6101-D7EF-BD4D-8802-DF3F3DCA6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8">
              <a:extLst>
                <a:ext uri="{96DAC541-7B7A-43D3-8B79-37D633B846F1}">
                  <asvg:svgBlip xmlns:asvg="http://schemas.microsoft.com/office/drawing/2016/SVG/main" r:embed="rId219"/>
                </a:ext>
              </a:extLst>
            </a:blip>
            <a:stretch>
              <a:fillRect/>
            </a:stretch>
          </p:blipFill>
          <p:spPr>
            <a:xfrm>
              <a:off x="6205187" y="5158737"/>
              <a:ext cx="321991" cy="321991"/>
            </a:xfrm>
            <a:prstGeom prst="rect">
              <a:avLst/>
            </a:prstGeom>
          </p:spPr>
        </p:pic>
        <p:pic>
          <p:nvPicPr>
            <p:cNvPr id="1407" name="Рисунок 1406">
              <a:extLst>
                <a:ext uri="{FF2B5EF4-FFF2-40B4-BE49-F238E27FC236}">
                  <a16:creationId xmlns:a16="http://schemas.microsoft.com/office/drawing/2014/main" id="{D6E0E05B-22F7-8A40-9069-67879B8B9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0">
              <a:extLst>
                <a:ext uri="{96DAC541-7B7A-43D3-8B79-37D633B846F1}">
                  <asvg:svgBlip xmlns:asvg="http://schemas.microsoft.com/office/drawing/2016/SVG/main" r:embed="rId221"/>
                </a:ext>
              </a:extLst>
            </a:blip>
            <a:stretch>
              <a:fillRect/>
            </a:stretch>
          </p:blipFill>
          <p:spPr>
            <a:xfrm>
              <a:off x="6764256" y="5158737"/>
              <a:ext cx="321991" cy="321991"/>
            </a:xfrm>
            <a:prstGeom prst="rect">
              <a:avLst/>
            </a:prstGeom>
          </p:spPr>
        </p:pic>
        <p:pic>
          <p:nvPicPr>
            <p:cNvPr id="1409" name="Рисунок 1408">
              <a:extLst>
                <a:ext uri="{FF2B5EF4-FFF2-40B4-BE49-F238E27FC236}">
                  <a16:creationId xmlns:a16="http://schemas.microsoft.com/office/drawing/2014/main" id="{A0E11AA6-6BD0-DC41-BDBE-031841254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2">
              <a:extLst>
                <a:ext uri="{96DAC541-7B7A-43D3-8B79-37D633B846F1}">
                  <asvg:svgBlip xmlns:asvg="http://schemas.microsoft.com/office/drawing/2016/SVG/main" r:embed="rId223"/>
                </a:ext>
              </a:extLst>
            </a:blip>
            <a:stretch>
              <a:fillRect/>
            </a:stretch>
          </p:blipFill>
          <p:spPr>
            <a:xfrm>
              <a:off x="7323325" y="5145321"/>
              <a:ext cx="295159" cy="348824"/>
            </a:xfrm>
            <a:prstGeom prst="rect">
              <a:avLst/>
            </a:prstGeom>
          </p:spPr>
        </p:pic>
        <p:pic>
          <p:nvPicPr>
            <p:cNvPr id="1411" name="Рисунок 1410">
              <a:extLst>
                <a:ext uri="{FF2B5EF4-FFF2-40B4-BE49-F238E27FC236}">
                  <a16:creationId xmlns:a16="http://schemas.microsoft.com/office/drawing/2014/main" id="{0A79F3E7-6291-8549-9781-54C3AF712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4">
              <a:extLst>
                <a:ext uri="{96DAC541-7B7A-43D3-8B79-37D633B846F1}">
                  <asvg:svgBlip xmlns:asvg="http://schemas.microsoft.com/office/drawing/2016/SVG/main" r:embed="rId225"/>
                </a:ext>
              </a:extLst>
            </a:blip>
            <a:stretch>
              <a:fillRect/>
            </a:stretch>
          </p:blipFill>
          <p:spPr>
            <a:xfrm>
              <a:off x="7871433" y="5192278"/>
              <a:ext cx="321991" cy="254910"/>
            </a:xfrm>
            <a:prstGeom prst="rect">
              <a:avLst/>
            </a:prstGeom>
          </p:spPr>
        </p:pic>
        <p:pic>
          <p:nvPicPr>
            <p:cNvPr id="1413" name="Рисунок 1412">
              <a:extLst>
                <a:ext uri="{FF2B5EF4-FFF2-40B4-BE49-F238E27FC236}">
                  <a16:creationId xmlns:a16="http://schemas.microsoft.com/office/drawing/2014/main" id="{C43CAFAC-EA3A-C946-906E-420DAEF8F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6">
              <a:extLst>
                <a:ext uri="{96DAC541-7B7A-43D3-8B79-37D633B846F1}">
                  <asvg:svgBlip xmlns:asvg="http://schemas.microsoft.com/office/drawing/2016/SVG/main" r:embed="rId227"/>
                </a:ext>
              </a:extLst>
            </a:blip>
            <a:stretch>
              <a:fillRect/>
            </a:stretch>
          </p:blipFill>
          <p:spPr>
            <a:xfrm>
              <a:off x="8442330" y="5158737"/>
              <a:ext cx="321991" cy="321991"/>
            </a:xfrm>
            <a:prstGeom prst="rect">
              <a:avLst/>
            </a:prstGeom>
          </p:spPr>
        </p:pic>
        <p:pic>
          <p:nvPicPr>
            <p:cNvPr id="1415" name="Рисунок 1414">
              <a:extLst>
                <a:ext uri="{FF2B5EF4-FFF2-40B4-BE49-F238E27FC236}">
                  <a16:creationId xmlns:a16="http://schemas.microsoft.com/office/drawing/2014/main" id="{49405EAF-22D2-8144-88FC-D38170EF9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8">
              <a:extLst>
                <a:ext uri="{96DAC541-7B7A-43D3-8B79-37D633B846F1}">
                  <asvg:svgBlip xmlns:asvg="http://schemas.microsoft.com/office/drawing/2016/SVG/main" r:embed="rId229"/>
                </a:ext>
              </a:extLst>
            </a:blip>
            <a:stretch>
              <a:fillRect/>
            </a:stretch>
          </p:blipFill>
          <p:spPr>
            <a:xfrm>
              <a:off x="8999595" y="5152029"/>
              <a:ext cx="335408" cy="335408"/>
            </a:xfrm>
            <a:prstGeom prst="rect">
              <a:avLst/>
            </a:prstGeom>
          </p:spPr>
        </p:pic>
        <p:pic>
          <p:nvPicPr>
            <p:cNvPr id="1417" name="Рисунок 1416">
              <a:extLst>
                <a:ext uri="{FF2B5EF4-FFF2-40B4-BE49-F238E27FC236}">
                  <a16:creationId xmlns:a16="http://schemas.microsoft.com/office/drawing/2014/main" id="{15DEDB94-3D00-A345-9FC0-B6287BCF7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0">
              <a:extLst>
                <a:ext uri="{96DAC541-7B7A-43D3-8B79-37D633B846F1}">
                  <asvg:svgBlip xmlns:asvg="http://schemas.microsoft.com/office/drawing/2016/SVG/main" r:embed="rId231"/>
                </a:ext>
              </a:extLst>
            </a:blip>
            <a:stretch>
              <a:fillRect/>
            </a:stretch>
          </p:blipFill>
          <p:spPr>
            <a:xfrm>
              <a:off x="9559601" y="5152029"/>
              <a:ext cx="335408" cy="335408"/>
            </a:xfrm>
            <a:prstGeom prst="rect">
              <a:avLst/>
            </a:prstGeom>
          </p:spPr>
        </p:pic>
        <p:pic>
          <p:nvPicPr>
            <p:cNvPr id="1419" name="Рисунок 1418">
              <a:extLst>
                <a:ext uri="{FF2B5EF4-FFF2-40B4-BE49-F238E27FC236}">
                  <a16:creationId xmlns:a16="http://schemas.microsoft.com/office/drawing/2014/main" id="{DBDCC117-11BB-B443-95AB-4D2DFA239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093108" y="5158737"/>
              <a:ext cx="321991" cy="321991"/>
            </a:xfrm>
            <a:prstGeom prst="rect">
              <a:avLst/>
            </a:prstGeom>
          </p:spPr>
        </p:pic>
        <p:pic>
          <p:nvPicPr>
            <p:cNvPr id="1423" name="Рисунок 1422">
              <a:extLst>
                <a:ext uri="{FF2B5EF4-FFF2-40B4-BE49-F238E27FC236}">
                  <a16:creationId xmlns:a16="http://schemas.microsoft.com/office/drawing/2014/main" id="{B69D260A-0A9A-3142-B024-8B5898E2A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2">
              <a:extLst>
                <a:ext uri="{96DAC541-7B7A-43D3-8B79-37D633B846F1}">
                  <asvg:svgBlip xmlns:asvg="http://schemas.microsoft.com/office/drawing/2016/SVG/main" r:embed="rId233"/>
                </a:ext>
              </a:extLst>
            </a:blip>
            <a:stretch>
              <a:fillRect/>
            </a:stretch>
          </p:blipFill>
          <p:spPr>
            <a:xfrm>
              <a:off x="10652870" y="5158737"/>
              <a:ext cx="254910" cy="321991"/>
            </a:xfrm>
            <a:prstGeom prst="rect">
              <a:avLst/>
            </a:prstGeom>
          </p:spPr>
        </p:pic>
        <p:pic>
          <p:nvPicPr>
            <p:cNvPr id="1473" name="Рисунок 1472">
              <a:extLst>
                <a:ext uri="{FF2B5EF4-FFF2-40B4-BE49-F238E27FC236}">
                  <a16:creationId xmlns:a16="http://schemas.microsoft.com/office/drawing/2014/main" id="{B29F6F9D-B9E4-6A47-8EA0-AFF5A33A6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4">
              <a:extLst>
                <a:ext uri="{96DAC541-7B7A-43D3-8B79-37D633B846F1}">
                  <asvg:svgBlip xmlns:asvg="http://schemas.microsoft.com/office/drawing/2016/SVG/main" r:embed="rId235"/>
                </a:ext>
              </a:extLst>
            </a:blip>
            <a:stretch>
              <a:fillRect/>
            </a:stretch>
          </p:blipFill>
          <p:spPr>
            <a:xfrm>
              <a:off x="11174089" y="5178862"/>
              <a:ext cx="321991" cy="281742"/>
            </a:xfrm>
            <a:prstGeom prst="rect">
              <a:avLst/>
            </a:prstGeom>
          </p:spPr>
        </p:pic>
        <p:pic>
          <p:nvPicPr>
            <p:cNvPr id="645" name="Рисунок 644">
              <a:extLst>
                <a:ext uri="{FF2B5EF4-FFF2-40B4-BE49-F238E27FC236}">
                  <a16:creationId xmlns:a16="http://schemas.microsoft.com/office/drawing/2014/main" id="{C86FA871-E4DB-7F45-B672-E1478D6EE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8">
              <a:extLst>
                <a:ext uri="{96DAC541-7B7A-43D3-8B79-37D633B846F1}">
                  <asvg:svgBlip xmlns:asvg="http://schemas.microsoft.com/office/drawing/2016/SVG/main" r:embed="rId189"/>
                </a:ext>
              </a:extLst>
            </a:blip>
            <a:stretch>
              <a:fillRect/>
            </a:stretch>
          </p:blipFill>
          <p:spPr>
            <a:xfrm flipH="1">
              <a:off x="8462455" y="5846339"/>
              <a:ext cx="281742" cy="254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6228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Группа 124">
            <a:extLst>
              <a:ext uri="{FF2B5EF4-FFF2-40B4-BE49-F238E27FC236}">
                <a16:creationId xmlns:a16="http://schemas.microsoft.com/office/drawing/2014/main" id="{48400EA4-4B0C-1547-A930-29A54EA304BB}"/>
              </a:ext>
            </a:extLst>
          </p:cNvPr>
          <p:cNvGrpSpPr/>
          <p:nvPr/>
        </p:nvGrpSpPr>
        <p:grpSpPr>
          <a:xfrm>
            <a:off x="1116607" y="838935"/>
            <a:ext cx="10390585" cy="5830729"/>
            <a:chOff x="1898400" y="2048987"/>
            <a:chExt cx="7689203" cy="4314835"/>
          </a:xfrm>
          <a:solidFill>
            <a:schemeClr val="bg1">
              <a:lumMod val="85000"/>
            </a:schemeClr>
          </a:solidFill>
        </p:grpSpPr>
        <p:sp>
          <p:nvSpPr>
            <p:cNvPr id="126" name="Freeform 5">
              <a:extLst>
                <a:ext uri="{FF2B5EF4-FFF2-40B4-BE49-F238E27FC236}">
                  <a16:creationId xmlns:a16="http://schemas.microsoft.com/office/drawing/2014/main" id="{EA39A9C9-D73F-A94E-886A-878891D45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4623" y="3619916"/>
              <a:ext cx="48702" cy="23654"/>
            </a:xfrm>
            <a:custGeom>
              <a:avLst/>
              <a:gdLst/>
              <a:ahLst/>
              <a:cxnLst>
                <a:cxn ang="0">
                  <a:pos x="1" y="7"/>
                </a:cxn>
                <a:cxn ang="0">
                  <a:pos x="1" y="6"/>
                </a:cxn>
                <a:cxn ang="0">
                  <a:pos x="4" y="4"/>
                </a:cxn>
                <a:cxn ang="0">
                  <a:pos x="8" y="4"/>
                </a:cxn>
                <a:cxn ang="0">
                  <a:pos x="12" y="2"/>
                </a:cxn>
                <a:cxn ang="0">
                  <a:pos x="14" y="2"/>
                </a:cxn>
                <a:cxn ang="0">
                  <a:pos x="14" y="4"/>
                </a:cxn>
                <a:cxn ang="0">
                  <a:pos x="17" y="2"/>
                </a:cxn>
                <a:cxn ang="0">
                  <a:pos x="17" y="2"/>
                </a:cxn>
                <a:cxn ang="0">
                  <a:pos x="11" y="6"/>
                </a:cxn>
                <a:cxn ang="0">
                  <a:pos x="8" y="7"/>
                </a:cxn>
                <a:cxn ang="0">
                  <a:pos x="4" y="7"/>
                </a:cxn>
                <a:cxn ang="0">
                  <a:pos x="1" y="9"/>
                </a:cxn>
                <a:cxn ang="0">
                  <a:pos x="1" y="7"/>
                </a:cxn>
              </a:cxnLst>
              <a:rect l="0" t="0" r="r" b="b"/>
              <a:pathLst>
                <a:path w="18" h="9">
                  <a:moveTo>
                    <a:pt x="1" y="7"/>
                  </a:moveTo>
                  <a:cubicBezTo>
                    <a:pt x="0" y="7"/>
                    <a:pt x="0" y="7"/>
                    <a:pt x="1" y="6"/>
                  </a:cubicBezTo>
                  <a:cubicBezTo>
                    <a:pt x="4" y="4"/>
                    <a:pt x="3" y="4"/>
                    <a:pt x="4" y="4"/>
                  </a:cubicBezTo>
                  <a:cubicBezTo>
                    <a:pt x="6" y="4"/>
                    <a:pt x="6" y="4"/>
                    <a:pt x="8" y="4"/>
                  </a:cubicBezTo>
                  <a:cubicBezTo>
                    <a:pt x="9" y="2"/>
                    <a:pt x="11" y="4"/>
                    <a:pt x="12" y="2"/>
                  </a:cubicBezTo>
                  <a:cubicBezTo>
                    <a:pt x="15" y="0"/>
                    <a:pt x="17" y="0"/>
                    <a:pt x="14" y="2"/>
                  </a:cubicBezTo>
                  <a:cubicBezTo>
                    <a:pt x="12" y="4"/>
                    <a:pt x="12" y="4"/>
                    <a:pt x="14" y="4"/>
                  </a:cubicBezTo>
                  <a:cubicBezTo>
                    <a:pt x="15" y="2"/>
                    <a:pt x="15" y="4"/>
                    <a:pt x="17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5" y="4"/>
                    <a:pt x="12" y="6"/>
                    <a:pt x="11" y="6"/>
                  </a:cubicBezTo>
                  <a:cubicBezTo>
                    <a:pt x="9" y="6"/>
                    <a:pt x="9" y="7"/>
                    <a:pt x="8" y="7"/>
                  </a:cubicBezTo>
                  <a:cubicBezTo>
                    <a:pt x="6" y="7"/>
                    <a:pt x="4" y="7"/>
                    <a:pt x="4" y="7"/>
                  </a:cubicBezTo>
                  <a:cubicBezTo>
                    <a:pt x="4" y="9"/>
                    <a:pt x="1" y="9"/>
                    <a:pt x="1" y="9"/>
                  </a:cubicBezTo>
                  <a:cubicBezTo>
                    <a:pt x="3" y="7"/>
                    <a:pt x="3" y="7"/>
                    <a:pt x="1" y="7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7" name="Freeform 6">
              <a:extLst>
                <a:ext uri="{FF2B5EF4-FFF2-40B4-BE49-F238E27FC236}">
                  <a16:creationId xmlns:a16="http://schemas.microsoft.com/office/drawing/2014/main" id="{65CEC73B-4EC0-E048-984E-D6DD72DA95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3983" y="3263709"/>
              <a:ext cx="388217" cy="264373"/>
            </a:xfrm>
            <a:custGeom>
              <a:avLst/>
              <a:gdLst/>
              <a:ahLst/>
              <a:cxnLst>
                <a:cxn ang="0">
                  <a:pos x="14" y="19"/>
                </a:cxn>
                <a:cxn ang="0">
                  <a:pos x="14" y="27"/>
                </a:cxn>
                <a:cxn ang="0">
                  <a:pos x="6" y="41"/>
                </a:cxn>
                <a:cxn ang="0">
                  <a:pos x="3" y="46"/>
                </a:cxn>
                <a:cxn ang="0">
                  <a:pos x="5" y="53"/>
                </a:cxn>
                <a:cxn ang="0">
                  <a:pos x="6" y="55"/>
                </a:cxn>
                <a:cxn ang="0">
                  <a:pos x="12" y="55"/>
                </a:cxn>
                <a:cxn ang="0">
                  <a:pos x="24" y="58"/>
                </a:cxn>
                <a:cxn ang="0">
                  <a:pos x="37" y="52"/>
                </a:cxn>
                <a:cxn ang="0">
                  <a:pos x="52" y="53"/>
                </a:cxn>
                <a:cxn ang="0">
                  <a:pos x="56" y="58"/>
                </a:cxn>
                <a:cxn ang="0">
                  <a:pos x="61" y="67"/>
                </a:cxn>
                <a:cxn ang="0">
                  <a:pos x="62" y="74"/>
                </a:cxn>
                <a:cxn ang="0">
                  <a:pos x="55" y="75"/>
                </a:cxn>
                <a:cxn ang="0">
                  <a:pos x="49" y="84"/>
                </a:cxn>
                <a:cxn ang="0">
                  <a:pos x="56" y="86"/>
                </a:cxn>
                <a:cxn ang="0">
                  <a:pos x="59" y="83"/>
                </a:cxn>
                <a:cxn ang="0">
                  <a:pos x="68" y="74"/>
                </a:cxn>
                <a:cxn ang="0">
                  <a:pos x="78" y="70"/>
                </a:cxn>
                <a:cxn ang="0">
                  <a:pos x="82" y="72"/>
                </a:cxn>
                <a:cxn ang="0">
                  <a:pos x="81" y="77"/>
                </a:cxn>
                <a:cxn ang="0">
                  <a:pos x="91" y="78"/>
                </a:cxn>
                <a:cxn ang="0">
                  <a:pos x="91" y="91"/>
                </a:cxn>
                <a:cxn ang="0">
                  <a:pos x="100" y="92"/>
                </a:cxn>
                <a:cxn ang="0">
                  <a:pos x="113" y="89"/>
                </a:cxn>
                <a:cxn ang="0">
                  <a:pos x="111" y="84"/>
                </a:cxn>
                <a:cxn ang="0">
                  <a:pos x="102" y="75"/>
                </a:cxn>
                <a:cxn ang="0">
                  <a:pos x="111" y="70"/>
                </a:cxn>
                <a:cxn ang="0">
                  <a:pos x="128" y="66"/>
                </a:cxn>
                <a:cxn ang="0">
                  <a:pos x="141" y="55"/>
                </a:cxn>
                <a:cxn ang="0">
                  <a:pos x="141" y="46"/>
                </a:cxn>
                <a:cxn ang="0">
                  <a:pos x="143" y="41"/>
                </a:cxn>
                <a:cxn ang="0">
                  <a:pos x="138" y="35"/>
                </a:cxn>
                <a:cxn ang="0">
                  <a:pos x="125" y="30"/>
                </a:cxn>
                <a:cxn ang="0">
                  <a:pos x="108" y="27"/>
                </a:cxn>
                <a:cxn ang="0">
                  <a:pos x="99" y="16"/>
                </a:cxn>
                <a:cxn ang="0">
                  <a:pos x="97" y="8"/>
                </a:cxn>
                <a:cxn ang="0">
                  <a:pos x="88" y="3"/>
                </a:cxn>
                <a:cxn ang="0">
                  <a:pos x="76" y="5"/>
                </a:cxn>
                <a:cxn ang="0">
                  <a:pos x="65" y="14"/>
                </a:cxn>
                <a:cxn ang="0">
                  <a:pos x="53" y="13"/>
                </a:cxn>
                <a:cxn ang="0">
                  <a:pos x="38" y="10"/>
                </a:cxn>
                <a:cxn ang="0">
                  <a:pos x="15" y="11"/>
                </a:cxn>
              </a:cxnLst>
              <a:rect l="0" t="0" r="r" b="b"/>
              <a:pathLst>
                <a:path w="144" h="98">
                  <a:moveTo>
                    <a:pt x="12" y="13"/>
                  </a:moveTo>
                  <a:cubicBezTo>
                    <a:pt x="14" y="16"/>
                    <a:pt x="11" y="14"/>
                    <a:pt x="14" y="19"/>
                  </a:cubicBezTo>
                  <a:cubicBezTo>
                    <a:pt x="20" y="24"/>
                    <a:pt x="14" y="21"/>
                    <a:pt x="15" y="22"/>
                  </a:cubicBezTo>
                  <a:cubicBezTo>
                    <a:pt x="17" y="24"/>
                    <a:pt x="18" y="25"/>
                    <a:pt x="14" y="27"/>
                  </a:cubicBezTo>
                  <a:cubicBezTo>
                    <a:pt x="12" y="27"/>
                    <a:pt x="8" y="32"/>
                    <a:pt x="6" y="35"/>
                  </a:cubicBezTo>
                  <a:cubicBezTo>
                    <a:pt x="3" y="38"/>
                    <a:pt x="6" y="39"/>
                    <a:pt x="6" y="41"/>
                  </a:cubicBezTo>
                  <a:cubicBezTo>
                    <a:pt x="5" y="42"/>
                    <a:pt x="9" y="44"/>
                    <a:pt x="3" y="42"/>
                  </a:cubicBezTo>
                  <a:cubicBezTo>
                    <a:pt x="5" y="44"/>
                    <a:pt x="3" y="44"/>
                    <a:pt x="3" y="46"/>
                  </a:cubicBezTo>
                  <a:cubicBezTo>
                    <a:pt x="3" y="47"/>
                    <a:pt x="2" y="46"/>
                    <a:pt x="0" y="50"/>
                  </a:cubicBezTo>
                  <a:cubicBezTo>
                    <a:pt x="5" y="52"/>
                    <a:pt x="3" y="55"/>
                    <a:pt x="5" y="53"/>
                  </a:cubicBezTo>
                  <a:cubicBezTo>
                    <a:pt x="6" y="53"/>
                    <a:pt x="6" y="55"/>
                    <a:pt x="6" y="55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8" y="55"/>
                    <a:pt x="8" y="56"/>
                    <a:pt x="8" y="55"/>
                  </a:cubicBezTo>
                  <a:cubicBezTo>
                    <a:pt x="9" y="53"/>
                    <a:pt x="9" y="55"/>
                    <a:pt x="12" y="55"/>
                  </a:cubicBezTo>
                  <a:cubicBezTo>
                    <a:pt x="17" y="55"/>
                    <a:pt x="17" y="56"/>
                    <a:pt x="18" y="56"/>
                  </a:cubicBezTo>
                  <a:cubicBezTo>
                    <a:pt x="21" y="55"/>
                    <a:pt x="21" y="60"/>
                    <a:pt x="24" y="58"/>
                  </a:cubicBezTo>
                  <a:cubicBezTo>
                    <a:pt x="26" y="56"/>
                    <a:pt x="24" y="56"/>
                    <a:pt x="29" y="56"/>
                  </a:cubicBezTo>
                  <a:cubicBezTo>
                    <a:pt x="34" y="55"/>
                    <a:pt x="32" y="53"/>
                    <a:pt x="37" y="52"/>
                  </a:cubicBezTo>
                  <a:cubicBezTo>
                    <a:pt x="38" y="50"/>
                    <a:pt x="41" y="50"/>
                    <a:pt x="43" y="50"/>
                  </a:cubicBezTo>
                  <a:cubicBezTo>
                    <a:pt x="44" y="49"/>
                    <a:pt x="50" y="53"/>
                    <a:pt x="52" y="53"/>
                  </a:cubicBezTo>
                  <a:cubicBezTo>
                    <a:pt x="53" y="52"/>
                    <a:pt x="53" y="56"/>
                    <a:pt x="56" y="55"/>
                  </a:cubicBezTo>
                  <a:cubicBezTo>
                    <a:pt x="58" y="55"/>
                    <a:pt x="58" y="56"/>
                    <a:pt x="56" y="58"/>
                  </a:cubicBezTo>
                  <a:cubicBezTo>
                    <a:pt x="55" y="61"/>
                    <a:pt x="58" y="63"/>
                    <a:pt x="59" y="63"/>
                  </a:cubicBezTo>
                  <a:cubicBezTo>
                    <a:pt x="61" y="63"/>
                    <a:pt x="58" y="66"/>
                    <a:pt x="61" y="67"/>
                  </a:cubicBezTo>
                  <a:cubicBezTo>
                    <a:pt x="64" y="69"/>
                    <a:pt x="61" y="72"/>
                    <a:pt x="62" y="74"/>
                  </a:cubicBezTo>
                  <a:cubicBezTo>
                    <a:pt x="65" y="74"/>
                    <a:pt x="62" y="75"/>
                    <a:pt x="62" y="74"/>
                  </a:cubicBezTo>
                  <a:cubicBezTo>
                    <a:pt x="61" y="74"/>
                    <a:pt x="58" y="75"/>
                    <a:pt x="56" y="74"/>
                  </a:cubicBezTo>
                  <a:cubicBezTo>
                    <a:pt x="55" y="72"/>
                    <a:pt x="53" y="74"/>
                    <a:pt x="55" y="75"/>
                  </a:cubicBezTo>
                  <a:cubicBezTo>
                    <a:pt x="56" y="78"/>
                    <a:pt x="50" y="81"/>
                    <a:pt x="52" y="83"/>
                  </a:cubicBezTo>
                  <a:cubicBezTo>
                    <a:pt x="52" y="84"/>
                    <a:pt x="50" y="84"/>
                    <a:pt x="49" y="84"/>
                  </a:cubicBezTo>
                  <a:cubicBezTo>
                    <a:pt x="52" y="88"/>
                    <a:pt x="53" y="88"/>
                    <a:pt x="53" y="88"/>
                  </a:cubicBezTo>
                  <a:cubicBezTo>
                    <a:pt x="53" y="86"/>
                    <a:pt x="55" y="88"/>
                    <a:pt x="56" y="86"/>
                  </a:cubicBezTo>
                  <a:cubicBezTo>
                    <a:pt x="56" y="84"/>
                    <a:pt x="59" y="84"/>
                    <a:pt x="61" y="88"/>
                  </a:cubicBezTo>
                  <a:cubicBezTo>
                    <a:pt x="61" y="84"/>
                    <a:pt x="61" y="86"/>
                    <a:pt x="59" y="83"/>
                  </a:cubicBezTo>
                  <a:cubicBezTo>
                    <a:pt x="59" y="80"/>
                    <a:pt x="61" y="83"/>
                    <a:pt x="64" y="81"/>
                  </a:cubicBezTo>
                  <a:cubicBezTo>
                    <a:pt x="67" y="78"/>
                    <a:pt x="68" y="77"/>
                    <a:pt x="68" y="74"/>
                  </a:cubicBezTo>
                  <a:cubicBezTo>
                    <a:pt x="68" y="70"/>
                    <a:pt x="73" y="72"/>
                    <a:pt x="75" y="70"/>
                  </a:cubicBezTo>
                  <a:cubicBezTo>
                    <a:pt x="76" y="70"/>
                    <a:pt x="78" y="72"/>
                    <a:pt x="78" y="70"/>
                  </a:cubicBezTo>
                  <a:cubicBezTo>
                    <a:pt x="78" y="67"/>
                    <a:pt x="78" y="64"/>
                    <a:pt x="79" y="67"/>
                  </a:cubicBezTo>
                  <a:cubicBezTo>
                    <a:pt x="79" y="70"/>
                    <a:pt x="78" y="72"/>
                    <a:pt x="82" y="72"/>
                  </a:cubicBezTo>
                  <a:cubicBezTo>
                    <a:pt x="79" y="74"/>
                    <a:pt x="76" y="70"/>
                    <a:pt x="76" y="72"/>
                  </a:cubicBezTo>
                  <a:cubicBezTo>
                    <a:pt x="75" y="74"/>
                    <a:pt x="81" y="75"/>
                    <a:pt x="81" y="77"/>
                  </a:cubicBezTo>
                  <a:cubicBezTo>
                    <a:pt x="81" y="78"/>
                    <a:pt x="87" y="77"/>
                    <a:pt x="88" y="77"/>
                  </a:cubicBezTo>
                  <a:cubicBezTo>
                    <a:pt x="90" y="78"/>
                    <a:pt x="91" y="75"/>
                    <a:pt x="91" y="78"/>
                  </a:cubicBezTo>
                  <a:cubicBezTo>
                    <a:pt x="93" y="81"/>
                    <a:pt x="82" y="83"/>
                    <a:pt x="82" y="86"/>
                  </a:cubicBezTo>
                  <a:cubicBezTo>
                    <a:pt x="84" y="88"/>
                    <a:pt x="91" y="86"/>
                    <a:pt x="91" y="91"/>
                  </a:cubicBezTo>
                  <a:cubicBezTo>
                    <a:pt x="91" y="95"/>
                    <a:pt x="88" y="92"/>
                    <a:pt x="91" y="95"/>
                  </a:cubicBezTo>
                  <a:cubicBezTo>
                    <a:pt x="94" y="98"/>
                    <a:pt x="97" y="94"/>
                    <a:pt x="100" y="92"/>
                  </a:cubicBezTo>
                  <a:cubicBezTo>
                    <a:pt x="103" y="91"/>
                    <a:pt x="102" y="94"/>
                    <a:pt x="105" y="91"/>
                  </a:cubicBezTo>
                  <a:cubicBezTo>
                    <a:pt x="108" y="86"/>
                    <a:pt x="108" y="91"/>
                    <a:pt x="113" y="89"/>
                  </a:cubicBezTo>
                  <a:cubicBezTo>
                    <a:pt x="117" y="88"/>
                    <a:pt x="113" y="89"/>
                    <a:pt x="114" y="86"/>
                  </a:cubicBezTo>
                  <a:cubicBezTo>
                    <a:pt x="116" y="84"/>
                    <a:pt x="114" y="83"/>
                    <a:pt x="111" y="84"/>
                  </a:cubicBezTo>
                  <a:cubicBezTo>
                    <a:pt x="106" y="86"/>
                    <a:pt x="106" y="89"/>
                    <a:pt x="103" y="83"/>
                  </a:cubicBezTo>
                  <a:cubicBezTo>
                    <a:pt x="99" y="77"/>
                    <a:pt x="100" y="77"/>
                    <a:pt x="102" y="75"/>
                  </a:cubicBezTo>
                  <a:cubicBezTo>
                    <a:pt x="106" y="74"/>
                    <a:pt x="102" y="78"/>
                    <a:pt x="105" y="77"/>
                  </a:cubicBezTo>
                  <a:cubicBezTo>
                    <a:pt x="106" y="75"/>
                    <a:pt x="110" y="70"/>
                    <a:pt x="111" y="70"/>
                  </a:cubicBezTo>
                  <a:cubicBezTo>
                    <a:pt x="116" y="72"/>
                    <a:pt x="123" y="66"/>
                    <a:pt x="125" y="66"/>
                  </a:cubicBezTo>
                  <a:cubicBezTo>
                    <a:pt x="128" y="66"/>
                    <a:pt x="126" y="67"/>
                    <a:pt x="128" y="66"/>
                  </a:cubicBezTo>
                  <a:cubicBezTo>
                    <a:pt x="126" y="56"/>
                    <a:pt x="132" y="61"/>
                    <a:pt x="132" y="58"/>
                  </a:cubicBezTo>
                  <a:cubicBezTo>
                    <a:pt x="134" y="55"/>
                    <a:pt x="140" y="58"/>
                    <a:pt x="141" y="55"/>
                  </a:cubicBezTo>
                  <a:cubicBezTo>
                    <a:pt x="143" y="53"/>
                    <a:pt x="141" y="50"/>
                    <a:pt x="140" y="49"/>
                  </a:cubicBezTo>
                  <a:cubicBezTo>
                    <a:pt x="138" y="47"/>
                    <a:pt x="140" y="46"/>
                    <a:pt x="141" y="46"/>
                  </a:cubicBezTo>
                  <a:cubicBezTo>
                    <a:pt x="144" y="46"/>
                    <a:pt x="143" y="44"/>
                    <a:pt x="141" y="44"/>
                  </a:cubicBezTo>
                  <a:cubicBezTo>
                    <a:pt x="140" y="44"/>
                    <a:pt x="140" y="42"/>
                    <a:pt x="143" y="41"/>
                  </a:cubicBezTo>
                  <a:cubicBezTo>
                    <a:pt x="144" y="39"/>
                    <a:pt x="143" y="39"/>
                    <a:pt x="143" y="36"/>
                  </a:cubicBezTo>
                  <a:cubicBezTo>
                    <a:pt x="143" y="35"/>
                    <a:pt x="140" y="38"/>
                    <a:pt x="138" y="35"/>
                  </a:cubicBezTo>
                  <a:cubicBezTo>
                    <a:pt x="137" y="32"/>
                    <a:pt x="134" y="35"/>
                    <a:pt x="132" y="33"/>
                  </a:cubicBezTo>
                  <a:cubicBezTo>
                    <a:pt x="129" y="28"/>
                    <a:pt x="128" y="33"/>
                    <a:pt x="125" y="30"/>
                  </a:cubicBezTo>
                  <a:cubicBezTo>
                    <a:pt x="122" y="28"/>
                    <a:pt x="123" y="24"/>
                    <a:pt x="119" y="27"/>
                  </a:cubicBezTo>
                  <a:cubicBezTo>
                    <a:pt x="113" y="30"/>
                    <a:pt x="113" y="25"/>
                    <a:pt x="108" y="27"/>
                  </a:cubicBezTo>
                  <a:cubicBezTo>
                    <a:pt x="105" y="28"/>
                    <a:pt x="108" y="22"/>
                    <a:pt x="105" y="19"/>
                  </a:cubicBezTo>
                  <a:cubicBezTo>
                    <a:pt x="102" y="14"/>
                    <a:pt x="102" y="17"/>
                    <a:pt x="99" y="16"/>
                  </a:cubicBezTo>
                  <a:cubicBezTo>
                    <a:pt x="96" y="16"/>
                    <a:pt x="99" y="16"/>
                    <a:pt x="96" y="13"/>
                  </a:cubicBezTo>
                  <a:cubicBezTo>
                    <a:pt x="94" y="11"/>
                    <a:pt x="100" y="10"/>
                    <a:pt x="97" y="8"/>
                  </a:cubicBezTo>
                  <a:cubicBezTo>
                    <a:pt x="93" y="7"/>
                    <a:pt x="96" y="0"/>
                    <a:pt x="93" y="3"/>
                  </a:cubicBezTo>
                  <a:cubicBezTo>
                    <a:pt x="90" y="5"/>
                    <a:pt x="91" y="0"/>
                    <a:pt x="88" y="3"/>
                  </a:cubicBezTo>
                  <a:cubicBezTo>
                    <a:pt x="85" y="5"/>
                    <a:pt x="82" y="2"/>
                    <a:pt x="82" y="5"/>
                  </a:cubicBezTo>
                  <a:cubicBezTo>
                    <a:pt x="81" y="8"/>
                    <a:pt x="78" y="7"/>
                    <a:pt x="76" y="5"/>
                  </a:cubicBezTo>
                  <a:cubicBezTo>
                    <a:pt x="70" y="5"/>
                    <a:pt x="68" y="8"/>
                    <a:pt x="68" y="13"/>
                  </a:cubicBezTo>
                  <a:cubicBezTo>
                    <a:pt x="68" y="17"/>
                    <a:pt x="67" y="17"/>
                    <a:pt x="65" y="14"/>
                  </a:cubicBezTo>
                  <a:cubicBezTo>
                    <a:pt x="64" y="14"/>
                    <a:pt x="61" y="14"/>
                    <a:pt x="59" y="14"/>
                  </a:cubicBezTo>
                  <a:cubicBezTo>
                    <a:pt x="56" y="16"/>
                    <a:pt x="58" y="10"/>
                    <a:pt x="53" y="13"/>
                  </a:cubicBezTo>
                  <a:cubicBezTo>
                    <a:pt x="50" y="16"/>
                    <a:pt x="55" y="11"/>
                    <a:pt x="46" y="11"/>
                  </a:cubicBezTo>
                  <a:cubicBezTo>
                    <a:pt x="40" y="11"/>
                    <a:pt x="43" y="10"/>
                    <a:pt x="38" y="10"/>
                  </a:cubicBezTo>
                  <a:cubicBezTo>
                    <a:pt x="35" y="11"/>
                    <a:pt x="34" y="7"/>
                    <a:pt x="23" y="8"/>
                  </a:cubicBezTo>
                  <a:cubicBezTo>
                    <a:pt x="14" y="10"/>
                    <a:pt x="18" y="13"/>
                    <a:pt x="15" y="11"/>
                  </a:cubicBezTo>
                  <a:cubicBezTo>
                    <a:pt x="14" y="11"/>
                    <a:pt x="12" y="13"/>
                    <a:pt x="12" y="13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8" name="Freeform 7">
              <a:extLst>
                <a:ext uri="{FF2B5EF4-FFF2-40B4-BE49-F238E27FC236}">
                  <a16:creationId xmlns:a16="http://schemas.microsoft.com/office/drawing/2014/main" id="{27E38293-9AD6-A842-8BFE-0A391EC38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9350" y="2769750"/>
              <a:ext cx="243506" cy="126621"/>
            </a:xfrm>
            <a:custGeom>
              <a:avLst/>
              <a:gdLst/>
              <a:ahLst/>
              <a:cxnLst>
                <a:cxn ang="0">
                  <a:pos x="81" y="13"/>
                </a:cxn>
                <a:cxn ang="0">
                  <a:pos x="86" y="16"/>
                </a:cxn>
                <a:cxn ang="0">
                  <a:pos x="89" y="25"/>
                </a:cxn>
                <a:cxn ang="0">
                  <a:pos x="83" y="30"/>
                </a:cxn>
                <a:cxn ang="0">
                  <a:pos x="72" y="34"/>
                </a:cxn>
                <a:cxn ang="0">
                  <a:pos x="60" y="41"/>
                </a:cxn>
                <a:cxn ang="0">
                  <a:pos x="51" y="45"/>
                </a:cxn>
                <a:cxn ang="0">
                  <a:pos x="40" y="44"/>
                </a:cxn>
                <a:cxn ang="0">
                  <a:pos x="26" y="39"/>
                </a:cxn>
                <a:cxn ang="0">
                  <a:pos x="17" y="37"/>
                </a:cxn>
                <a:cxn ang="0">
                  <a:pos x="22" y="36"/>
                </a:cxn>
                <a:cxn ang="0">
                  <a:pos x="20" y="30"/>
                </a:cxn>
                <a:cxn ang="0">
                  <a:pos x="17" y="27"/>
                </a:cxn>
                <a:cxn ang="0">
                  <a:pos x="7" y="25"/>
                </a:cxn>
                <a:cxn ang="0">
                  <a:pos x="14" y="24"/>
                </a:cxn>
                <a:cxn ang="0">
                  <a:pos x="22" y="24"/>
                </a:cxn>
                <a:cxn ang="0">
                  <a:pos x="19" y="20"/>
                </a:cxn>
                <a:cxn ang="0">
                  <a:pos x="20" y="17"/>
                </a:cxn>
                <a:cxn ang="0">
                  <a:pos x="10" y="17"/>
                </a:cxn>
                <a:cxn ang="0">
                  <a:pos x="2" y="16"/>
                </a:cxn>
                <a:cxn ang="0">
                  <a:pos x="5" y="14"/>
                </a:cxn>
                <a:cxn ang="0">
                  <a:pos x="8" y="11"/>
                </a:cxn>
                <a:cxn ang="0">
                  <a:pos x="13" y="8"/>
                </a:cxn>
                <a:cxn ang="0">
                  <a:pos x="20" y="10"/>
                </a:cxn>
                <a:cxn ang="0">
                  <a:pos x="13" y="6"/>
                </a:cxn>
                <a:cxn ang="0">
                  <a:pos x="19" y="3"/>
                </a:cxn>
                <a:cxn ang="0">
                  <a:pos x="26" y="8"/>
                </a:cxn>
                <a:cxn ang="0">
                  <a:pos x="28" y="16"/>
                </a:cxn>
                <a:cxn ang="0">
                  <a:pos x="34" y="14"/>
                </a:cxn>
                <a:cxn ang="0">
                  <a:pos x="36" y="11"/>
                </a:cxn>
                <a:cxn ang="0">
                  <a:pos x="39" y="10"/>
                </a:cxn>
                <a:cxn ang="0">
                  <a:pos x="43" y="11"/>
                </a:cxn>
                <a:cxn ang="0">
                  <a:pos x="49" y="8"/>
                </a:cxn>
                <a:cxn ang="0">
                  <a:pos x="52" y="10"/>
                </a:cxn>
                <a:cxn ang="0">
                  <a:pos x="57" y="10"/>
                </a:cxn>
                <a:cxn ang="0">
                  <a:pos x="63" y="6"/>
                </a:cxn>
                <a:cxn ang="0">
                  <a:pos x="66" y="5"/>
                </a:cxn>
                <a:cxn ang="0">
                  <a:pos x="72" y="3"/>
                </a:cxn>
                <a:cxn ang="0">
                  <a:pos x="78" y="5"/>
                </a:cxn>
                <a:cxn ang="0">
                  <a:pos x="80" y="6"/>
                </a:cxn>
                <a:cxn ang="0">
                  <a:pos x="81" y="11"/>
                </a:cxn>
                <a:cxn ang="0">
                  <a:pos x="81" y="13"/>
                </a:cxn>
              </a:cxnLst>
              <a:rect l="0" t="0" r="r" b="b"/>
              <a:pathLst>
                <a:path w="90" h="47">
                  <a:moveTo>
                    <a:pt x="81" y="13"/>
                  </a:moveTo>
                  <a:cubicBezTo>
                    <a:pt x="84" y="13"/>
                    <a:pt x="83" y="14"/>
                    <a:pt x="86" y="16"/>
                  </a:cubicBezTo>
                  <a:cubicBezTo>
                    <a:pt x="90" y="16"/>
                    <a:pt x="90" y="22"/>
                    <a:pt x="89" y="25"/>
                  </a:cubicBezTo>
                  <a:cubicBezTo>
                    <a:pt x="86" y="28"/>
                    <a:pt x="86" y="25"/>
                    <a:pt x="83" y="30"/>
                  </a:cubicBezTo>
                  <a:cubicBezTo>
                    <a:pt x="80" y="34"/>
                    <a:pt x="77" y="31"/>
                    <a:pt x="72" y="34"/>
                  </a:cubicBezTo>
                  <a:cubicBezTo>
                    <a:pt x="66" y="37"/>
                    <a:pt x="64" y="41"/>
                    <a:pt x="60" y="41"/>
                  </a:cubicBezTo>
                  <a:cubicBezTo>
                    <a:pt x="54" y="41"/>
                    <a:pt x="57" y="44"/>
                    <a:pt x="51" y="45"/>
                  </a:cubicBezTo>
                  <a:cubicBezTo>
                    <a:pt x="45" y="47"/>
                    <a:pt x="46" y="44"/>
                    <a:pt x="40" y="44"/>
                  </a:cubicBezTo>
                  <a:cubicBezTo>
                    <a:pt x="34" y="44"/>
                    <a:pt x="34" y="39"/>
                    <a:pt x="26" y="39"/>
                  </a:cubicBezTo>
                  <a:cubicBezTo>
                    <a:pt x="19" y="39"/>
                    <a:pt x="17" y="41"/>
                    <a:pt x="17" y="37"/>
                  </a:cubicBezTo>
                  <a:cubicBezTo>
                    <a:pt x="16" y="34"/>
                    <a:pt x="20" y="39"/>
                    <a:pt x="22" y="36"/>
                  </a:cubicBezTo>
                  <a:cubicBezTo>
                    <a:pt x="23" y="34"/>
                    <a:pt x="23" y="31"/>
                    <a:pt x="20" y="30"/>
                  </a:cubicBezTo>
                  <a:cubicBezTo>
                    <a:pt x="19" y="30"/>
                    <a:pt x="22" y="27"/>
                    <a:pt x="17" y="27"/>
                  </a:cubicBezTo>
                  <a:cubicBezTo>
                    <a:pt x="10" y="25"/>
                    <a:pt x="7" y="28"/>
                    <a:pt x="7" y="25"/>
                  </a:cubicBezTo>
                  <a:cubicBezTo>
                    <a:pt x="7" y="24"/>
                    <a:pt x="11" y="25"/>
                    <a:pt x="14" y="24"/>
                  </a:cubicBezTo>
                  <a:cubicBezTo>
                    <a:pt x="16" y="22"/>
                    <a:pt x="17" y="25"/>
                    <a:pt x="22" y="24"/>
                  </a:cubicBezTo>
                  <a:cubicBezTo>
                    <a:pt x="26" y="20"/>
                    <a:pt x="19" y="24"/>
                    <a:pt x="19" y="20"/>
                  </a:cubicBezTo>
                  <a:cubicBezTo>
                    <a:pt x="19" y="19"/>
                    <a:pt x="26" y="17"/>
                    <a:pt x="20" y="17"/>
                  </a:cubicBezTo>
                  <a:cubicBezTo>
                    <a:pt x="14" y="16"/>
                    <a:pt x="14" y="16"/>
                    <a:pt x="10" y="17"/>
                  </a:cubicBezTo>
                  <a:cubicBezTo>
                    <a:pt x="5" y="19"/>
                    <a:pt x="0" y="16"/>
                    <a:pt x="2" y="16"/>
                  </a:cubicBezTo>
                  <a:cubicBezTo>
                    <a:pt x="4" y="14"/>
                    <a:pt x="7" y="16"/>
                    <a:pt x="5" y="14"/>
                  </a:cubicBezTo>
                  <a:cubicBezTo>
                    <a:pt x="5" y="11"/>
                    <a:pt x="8" y="14"/>
                    <a:pt x="8" y="11"/>
                  </a:cubicBezTo>
                  <a:cubicBezTo>
                    <a:pt x="8" y="8"/>
                    <a:pt x="10" y="5"/>
                    <a:pt x="13" y="8"/>
                  </a:cubicBezTo>
                  <a:cubicBezTo>
                    <a:pt x="16" y="10"/>
                    <a:pt x="22" y="13"/>
                    <a:pt x="20" y="10"/>
                  </a:cubicBezTo>
                  <a:cubicBezTo>
                    <a:pt x="19" y="8"/>
                    <a:pt x="14" y="8"/>
                    <a:pt x="13" y="6"/>
                  </a:cubicBezTo>
                  <a:cubicBezTo>
                    <a:pt x="11" y="5"/>
                    <a:pt x="14" y="2"/>
                    <a:pt x="19" y="3"/>
                  </a:cubicBezTo>
                  <a:cubicBezTo>
                    <a:pt x="23" y="5"/>
                    <a:pt x="20" y="5"/>
                    <a:pt x="26" y="8"/>
                  </a:cubicBezTo>
                  <a:cubicBezTo>
                    <a:pt x="31" y="11"/>
                    <a:pt x="26" y="11"/>
                    <a:pt x="28" y="16"/>
                  </a:cubicBezTo>
                  <a:cubicBezTo>
                    <a:pt x="31" y="22"/>
                    <a:pt x="31" y="11"/>
                    <a:pt x="34" y="14"/>
                  </a:cubicBezTo>
                  <a:cubicBezTo>
                    <a:pt x="36" y="17"/>
                    <a:pt x="37" y="14"/>
                    <a:pt x="36" y="11"/>
                  </a:cubicBezTo>
                  <a:cubicBezTo>
                    <a:pt x="34" y="10"/>
                    <a:pt x="37" y="5"/>
                    <a:pt x="39" y="10"/>
                  </a:cubicBezTo>
                  <a:cubicBezTo>
                    <a:pt x="42" y="14"/>
                    <a:pt x="43" y="14"/>
                    <a:pt x="43" y="11"/>
                  </a:cubicBezTo>
                  <a:cubicBezTo>
                    <a:pt x="43" y="8"/>
                    <a:pt x="49" y="5"/>
                    <a:pt x="49" y="8"/>
                  </a:cubicBezTo>
                  <a:cubicBezTo>
                    <a:pt x="51" y="11"/>
                    <a:pt x="52" y="13"/>
                    <a:pt x="52" y="10"/>
                  </a:cubicBezTo>
                  <a:cubicBezTo>
                    <a:pt x="52" y="6"/>
                    <a:pt x="54" y="5"/>
                    <a:pt x="57" y="10"/>
                  </a:cubicBezTo>
                  <a:cubicBezTo>
                    <a:pt x="60" y="13"/>
                    <a:pt x="60" y="5"/>
                    <a:pt x="63" y="6"/>
                  </a:cubicBezTo>
                  <a:cubicBezTo>
                    <a:pt x="66" y="8"/>
                    <a:pt x="68" y="6"/>
                    <a:pt x="66" y="5"/>
                  </a:cubicBezTo>
                  <a:cubicBezTo>
                    <a:pt x="64" y="2"/>
                    <a:pt x="71" y="0"/>
                    <a:pt x="72" y="3"/>
                  </a:cubicBezTo>
                  <a:cubicBezTo>
                    <a:pt x="75" y="10"/>
                    <a:pt x="75" y="5"/>
                    <a:pt x="78" y="5"/>
                  </a:cubicBezTo>
                  <a:cubicBezTo>
                    <a:pt x="81" y="3"/>
                    <a:pt x="83" y="3"/>
                    <a:pt x="80" y="6"/>
                  </a:cubicBezTo>
                  <a:cubicBezTo>
                    <a:pt x="75" y="10"/>
                    <a:pt x="84" y="6"/>
                    <a:pt x="81" y="11"/>
                  </a:cubicBezTo>
                  <a:cubicBezTo>
                    <a:pt x="80" y="11"/>
                    <a:pt x="80" y="13"/>
                    <a:pt x="81" y="13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9" name="Freeform 8">
              <a:extLst>
                <a:ext uri="{FF2B5EF4-FFF2-40B4-BE49-F238E27FC236}">
                  <a16:creationId xmlns:a16="http://schemas.microsoft.com/office/drawing/2014/main" id="{13C00910-1400-7847-8AF8-5F4203A4F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688" y="3169091"/>
              <a:ext cx="98794" cy="137752"/>
            </a:xfrm>
            <a:custGeom>
              <a:avLst/>
              <a:gdLst/>
              <a:ahLst/>
              <a:cxnLst>
                <a:cxn ang="0">
                  <a:pos x="24" y="9"/>
                </a:cxn>
                <a:cxn ang="0">
                  <a:pos x="22" y="12"/>
                </a:cxn>
                <a:cxn ang="0">
                  <a:pos x="28" y="16"/>
                </a:cxn>
                <a:cxn ang="0">
                  <a:pos x="30" y="14"/>
                </a:cxn>
                <a:cxn ang="0">
                  <a:pos x="31" y="17"/>
                </a:cxn>
                <a:cxn ang="0">
                  <a:pos x="34" y="17"/>
                </a:cxn>
                <a:cxn ang="0">
                  <a:pos x="34" y="19"/>
                </a:cxn>
                <a:cxn ang="0">
                  <a:pos x="36" y="23"/>
                </a:cxn>
                <a:cxn ang="0">
                  <a:pos x="36" y="36"/>
                </a:cxn>
                <a:cxn ang="0">
                  <a:pos x="33" y="40"/>
                </a:cxn>
                <a:cxn ang="0">
                  <a:pos x="28" y="40"/>
                </a:cxn>
                <a:cxn ang="0">
                  <a:pos x="19" y="45"/>
                </a:cxn>
                <a:cxn ang="0">
                  <a:pos x="18" y="47"/>
                </a:cxn>
                <a:cxn ang="0">
                  <a:pos x="7" y="48"/>
                </a:cxn>
                <a:cxn ang="0">
                  <a:pos x="6" y="47"/>
                </a:cxn>
                <a:cxn ang="0">
                  <a:pos x="4" y="44"/>
                </a:cxn>
                <a:cxn ang="0">
                  <a:pos x="3" y="40"/>
                </a:cxn>
                <a:cxn ang="0">
                  <a:pos x="7" y="39"/>
                </a:cxn>
                <a:cxn ang="0">
                  <a:pos x="12" y="36"/>
                </a:cxn>
                <a:cxn ang="0">
                  <a:pos x="13" y="34"/>
                </a:cxn>
                <a:cxn ang="0">
                  <a:pos x="7" y="34"/>
                </a:cxn>
                <a:cxn ang="0">
                  <a:pos x="12" y="30"/>
                </a:cxn>
                <a:cxn ang="0">
                  <a:pos x="10" y="28"/>
                </a:cxn>
                <a:cxn ang="0">
                  <a:pos x="6" y="23"/>
                </a:cxn>
                <a:cxn ang="0">
                  <a:pos x="9" y="20"/>
                </a:cxn>
                <a:cxn ang="0">
                  <a:pos x="6" y="17"/>
                </a:cxn>
                <a:cxn ang="0">
                  <a:pos x="4" y="16"/>
                </a:cxn>
                <a:cxn ang="0">
                  <a:pos x="12" y="16"/>
                </a:cxn>
                <a:cxn ang="0">
                  <a:pos x="15" y="16"/>
                </a:cxn>
                <a:cxn ang="0">
                  <a:pos x="19" y="12"/>
                </a:cxn>
                <a:cxn ang="0">
                  <a:pos x="15" y="11"/>
                </a:cxn>
                <a:cxn ang="0">
                  <a:pos x="18" y="6"/>
                </a:cxn>
                <a:cxn ang="0">
                  <a:pos x="24" y="3"/>
                </a:cxn>
                <a:cxn ang="0">
                  <a:pos x="28" y="1"/>
                </a:cxn>
                <a:cxn ang="0">
                  <a:pos x="28" y="5"/>
                </a:cxn>
                <a:cxn ang="0">
                  <a:pos x="24" y="9"/>
                </a:cxn>
              </a:cxnLst>
              <a:rect l="0" t="0" r="r" b="b"/>
              <a:pathLst>
                <a:path w="37" h="51">
                  <a:moveTo>
                    <a:pt x="24" y="9"/>
                  </a:moveTo>
                  <a:cubicBezTo>
                    <a:pt x="21" y="9"/>
                    <a:pt x="25" y="11"/>
                    <a:pt x="22" y="12"/>
                  </a:cubicBezTo>
                  <a:cubicBezTo>
                    <a:pt x="18" y="14"/>
                    <a:pt x="28" y="19"/>
                    <a:pt x="28" y="16"/>
                  </a:cubicBezTo>
                  <a:cubicBezTo>
                    <a:pt x="28" y="14"/>
                    <a:pt x="30" y="12"/>
                    <a:pt x="30" y="14"/>
                  </a:cubicBezTo>
                  <a:cubicBezTo>
                    <a:pt x="31" y="17"/>
                    <a:pt x="31" y="16"/>
                    <a:pt x="31" y="17"/>
                  </a:cubicBezTo>
                  <a:cubicBezTo>
                    <a:pt x="33" y="19"/>
                    <a:pt x="33" y="17"/>
                    <a:pt x="34" y="17"/>
                  </a:cubicBezTo>
                  <a:cubicBezTo>
                    <a:pt x="36" y="17"/>
                    <a:pt x="36" y="19"/>
                    <a:pt x="34" y="19"/>
                  </a:cubicBezTo>
                  <a:cubicBezTo>
                    <a:pt x="34" y="19"/>
                    <a:pt x="34" y="20"/>
                    <a:pt x="36" y="23"/>
                  </a:cubicBezTo>
                  <a:cubicBezTo>
                    <a:pt x="37" y="26"/>
                    <a:pt x="37" y="31"/>
                    <a:pt x="36" y="36"/>
                  </a:cubicBezTo>
                  <a:cubicBezTo>
                    <a:pt x="33" y="40"/>
                    <a:pt x="36" y="40"/>
                    <a:pt x="33" y="40"/>
                  </a:cubicBezTo>
                  <a:cubicBezTo>
                    <a:pt x="30" y="40"/>
                    <a:pt x="31" y="40"/>
                    <a:pt x="28" y="40"/>
                  </a:cubicBezTo>
                  <a:cubicBezTo>
                    <a:pt x="24" y="42"/>
                    <a:pt x="21" y="47"/>
                    <a:pt x="19" y="45"/>
                  </a:cubicBezTo>
                  <a:cubicBezTo>
                    <a:pt x="19" y="42"/>
                    <a:pt x="19" y="45"/>
                    <a:pt x="18" y="47"/>
                  </a:cubicBezTo>
                  <a:cubicBezTo>
                    <a:pt x="18" y="48"/>
                    <a:pt x="4" y="51"/>
                    <a:pt x="7" y="48"/>
                  </a:cubicBezTo>
                  <a:cubicBezTo>
                    <a:pt x="12" y="44"/>
                    <a:pt x="3" y="50"/>
                    <a:pt x="6" y="47"/>
                  </a:cubicBezTo>
                  <a:cubicBezTo>
                    <a:pt x="7" y="44"/>
                    <a:pt x="0" y="47"/>
                    <a:pt x="4" y="44"/>
                  </a:cubicBezTo>
                  <a:cubicBezTo>
                    <a:pt x="7" y="39"/>
                    <a:pt x="0" y="44"/>
                    <a:pt x="3" y="40"/>
                  </a:cubicBezTo>
                  <a:cubicBezTo>
                    <a:pt x="6" y="37"/>
                    <a:pt x="9" y="40"/>
                    <a:pt x="7" y="39"/>
                  </a:cubicBezTo>
                  <a:cubicBezTo>
                    <a:pt x="6" y="37"/>
                    <a:pt x="7" y="36"/>
                    <a:pt x="12" y="36"/>
                  </a:cubicBezTo>
                  <a:cubicBezTo>
                    <a:pt x="16" y="36"/>
                    <a:pt x="15" y="34"/>
                    <a:pt x="13" y="34"/>
                  </a:cubicBezTo>
                  <a:cubicBezTo>
                    <a:pt x="12" y="34"/>
                    <a:pt x="3" y="37"/>
                    <a:pt x="7" y="34"/>
                  </a:cubicBezTo>
                  <a:cubicBezTo>
                    <a:pt x="12" y="31"/>
                    <a:pt x="7" y="30"/>
                    <a:pt x="12" y="30"/>
                  </a:cubicBezTo>
                  <a:cubicBezTo>
                    <a:pt x="16" y="28"/>
                    <a:pt x="12" y="26"/>
                    <a:pt x="10" y="28"/>
                  </a:cubicBezTo>
                  <a:cubicBezTo>
                    <a:pt x="9" y="28"/>
                    <a:pt x="3" y="25"/>
                    <a:pt x="6" y="23"/>
                  </a:cubicBezTo>
                  <a:cubicBezTo>
                    <a:pt x="7" y="22"/>
                    <a:pt x="6" y="22"/>
                    <a:pt x="9" y="20"/>
                  </a:cubicBezTo>
                  <a:cubicBezTo>
                    <a:pt x="12" y="19"/>
                    <a:pt x="3" y="20"/>
                    <a:pt x="6" y="17"/>
                  </a:cubicBezTo>
                  <a:cubicBezTo>
                    <a:pt x="7" y="16"/>
                    <a:pt x="4" y="17"/>
                    <a:pt x="4" y="16"/>
                  </a:cubicBezTo>
                  <a:cubicBezTo>
                    <a:pt x="6" y="14"/>
                    <a:pt x="9" y="14"/>
                    <a:pt x="12" y="16"/>
                  </a:cubicBezTo>
                  <a:cubicBezTo>
                    <a:pt x="13" y="16"/>
                    <a:pt x="13" y="14"/>
                    <a:pt x="15" y="16"/>
                  </a:cubicBezTo>
                  <a:cubicBezTo>
                    <a:pt x="18" y="16"/>
                    <a:pt x="16" y="14"/>
                    <a:pt x="19" y="12"/>
                  </a:cubicBezTo>
                  <a:cubicBezTo>
                    <a:pt x="22" y="9"/>
                    <a:pt x="16" y="11"/>
                    <a:pt x="15" y="11"/>
                  </a:cubicBezTo>
                  <a:cubicBezTo>
                    <a:pt x="15" y="9"/>
                    <a:pt x="19" y="9"/>
                    <a:pt x="18" y="6"/>
                  </a:cubicBezTo>
                  <a:cubicBezTo>
                    <a:pt x="18" y="5"/>
                    <a:pt x="22" y="3"/>
                    <a:pt x="24" y="3"/>
                  </a:cubicBezTo>
                  <a:cubicBezTo>
                    <a:pt x="27" y="3"/>
                    <a:pt x="25" y="0"/>
                    <a:pt x="28" y="1"/>
                  </a:cubicBezTo>
                  <a:cubicBezTo>
                    <a:pt x="31" y="3"/>
                    <a:pt x="28" y="3"/>
                    <a:pt x="28" y="5"/>
                  </a:cubicBezTo>
                  <a:cubicBezTo>
                    <a:pt x="25" y="6"/>
                    <a:pt x="27" y="9"/>
                    <a:pt x="24" y="9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0" name="Freeform 9">
              <a:extLst>
                <a:ext uri="{FF2B5EF4-FFF2-40B4-BE49-F238E27FC236}">
                  <a16:creationId xmlns:a16="http://schemas.microsoft.com/office/drawing/2014/main" id="{CB9727AD-67D7-F44D-A60F-2FE824462EE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0748" y="3277623"/>
              <a:ext cx="692947" cy="333944"/>
            </a:xfrm>
            <a:custGeom>
              <a:avLst/>
              <a:gdLst/>
              <a:ahLst/>
              <a:cxnLst>
                <a:cxn ang="0">
                  <a:pos x="230" y="28"/>
                </a:cxn>
                <a:cxn ang="0">
                  <a:pos x="222" y="48"/>
                </a:cxn>
                <a:cxn ang="0">
                  <a:pos x="225" y="53"/>
                </a:cxn>
                <a:cxn ang="0">
                  <a:pos x="234" y="53"/>
                </a:cxn>
                <a:cxn ang="0">
                  <a:pos x="240" y="50"/>
                </a:cxn>
                <a:cxn ang="0">
                  <a:pos x="251" y="56"/>
                </a:cxn>
                <a:cxn ang="0">
                  <a:pos x="255" y="65"/>
                </a:cxn>
                <a:cxn ang="0">
                  <a:pos x="246" y="65"/>
                </a:cxn>
                <a:cxn ang="0">
                  <a:pos x="239" y="65"/>
                </a:cxn>
                <a:cxn ang="0">
                  <a:pos x="228" y="70"/>
                </a:cxn>
                <a:cxn ang="0">
                  <a:pos x="225" y="76"/>
                </a:cxn>
                <a:cxn ang="0">
                  <a:pos x="216" y="80"/>
                </a:cxn>
                <a:cxn ang="0">
                  <a:pos x="207" y="87"/>
                </a:cxn>
                <a:cxn ang="0">
                  <a:pos x="192" y="84"/>
                </a:cxn>
                <a:cxn ang="0">
                  <a:pos x="189" y="92"/>
                </a:cxn>
                <a:cxn ang="0">
                  <a:pos x="192" y="100"/>
                </a:cxn>
                <a:cxn ang="0">
                  <a:pos x="181" y="107"/>
                </a:cxn>
                <a:cxn ang="0">
                  <a:pos x="173" y="114"/>
                </a:cxn>
                <a:cxn ang="0">
                  <a:pos x="169" y="114"/>
                </a:cxn>
                <a:cxn ang="0">
                  <a:pos x="160" y="114"/>
                </a:cxn>
                <a:cxn ang="0">
                  <a:pos x="154" y="115"/>
                </a:cxn>
                <a:cxn ang="0">
                  <a:pos x="138" y="123"/>
                </a:cxn>
                <a:cxn ang="0">
                  <a:pos x="134" y="123"/>
                </a:cxn>
                <a:cxn ang="0">
                  <a:pos x="131" y="120"/>
                </a:cxn>
                <a:cxn ang="0">
                  <a:pos x="117" y="117"/>
                </a:cxn>
                <a:cxn ang="0">
                  <a:pos x="100" y="111"/>
                </a:cxn>
                <a:cxn ang="0">
                  <a:pos x="75" y="111"/>
                </a:cxn>
                <a:cxn ang="0">
                  <a:pos x="69" y="109"/>
                </a:cxn>
                <a:cxn ang="0">
                  <a:pos x="64" y="100"/>
                </a:cxn>
                <a:cxn ang="0">
                  <a:pos x="55" y="92"/>
                </a:cxn>
                <a:cxn ang="0">
                  <a:pos x="38" y="84"/>
                </a:cxn>
                <a:cxn ang="0">
                  <a:pos x="27" y="83"/>
                </a:cxn>
                <a:cxn ang="0">
                  <a:pos x="24" y="76"/>
                </a:cxn>
                <a:cxn ang="0">
                  <a:pos x="26" y="67"/>
                </a:cxn>
                <a:cxn ang="0">
                  <a:pos x="18" y="52"/>
                </a:cxn>
                <a:cxn ang="0">
                  <a:pos x="15" y="50"/>
                </a:cxn>
                <a:cxn ang="0">
                  <a:pos x="9" y="48"/>
                </a:cxn>
                <a:cxn ang="0">
                  <a:pos x="2" y="36"/>
                </a:cxn>
                <a:cxn ang="0">
                  <a:pos x="12" y="31"/>
                </a:cxn>
                <a:cxn ang="0">
                  <a:pos x="21" y="24"/>
                </a:cxn>
                <a:cxn ang="0">
                  <a:pos x="41" y="19"/>
                </a:cxn>
                <a:cxn ang="0">
                  <a:pos x="53" y="22"/>
                </a:cxn>
                <a:cxn ang="0">
                  <a:pos x="84" y="24"/>
                </a:cxn>
                <a:cxn ang="0">
                  <a:pos x="82" y="10"/>
                </a:cxn>
                <a:cxn ang="0">
                  <a:pos x="99" y="5"/>
                </a:cxn>
                <a:cxn ang="0">
                  <a:pos x="116" y="13"/>
                </a:cxn>
                <a:cxn ang="0">
                  <a:pos x="131" y="24"/>
                </a:cxn>
                <a:cxn ang="0">
                  <a:pos x="152" y="25"/>
                </a:cxn>
                <a:cxn ang="0">
                  <a:pos x="170" y="35"/>
                </a:cxn>
                <a:cxn ang="0">
                  <a:pos x="195" y="33"/>
                </a:cxn>
                <a:cxn ang="0">
                  <a:pos x="214" y="24"/>
                </a:cxn>
                <a:cxn ang="0">
                  <a:pos x="230" y="28"/>
                </a:cxn>
              </a:cxnLst>
              <a:rect l="0" t="0" r="r" b="b"/>
              <a:pathLst>
                <a:path w="257" h="124">
                  <a:moveTo>
                    <a:pt x="230" y="28"/>
                  </a:moveTo>
                  <a:cubicBezTo>
                    <a:pt x="219" y="50"/>
                    <a:pt x="225" y="45"/>
                    <a:pt x="222" y="48"/>
                  </a:cubicBezTo>
                  <a:cubicBezTo>
                    <a:pt x="219" y="50"/>
                    <a:pt x="223" y="55"/>
                    <a:pt x="225" y="53"/>
                  </a:cubicBezTo>
                  <a:cubicBezTo>
                    <a:pt x="227" y="52"/>
                    <a:pt x="231" y="52"/>
                    <a:pt x="234" y="53"/>
                  </a:cubicBezTo>
                  <a:cubicBezTo>
                    <a:pt x="237" y="56"/>
                    <a:pt x="234" y="50"/>
                    <a:pt x="240" y="50"/>
                  </a:cubicBezTo>
                  <a:cubicBezTo>
                    <a:pt x="246" y="50"/>
                    <a:pt x="248" y="53"/>
                    <a:pt x="251" y="56"/>
                  </a:cubicBezTo>
                  <a:cubicBezTo>
                    <a:pt x="254" y="59"/>
                    <a:pt x="257" y="64"/>
                    <a:pt x="255" y="65"/>
                  </a:cubicBezTo>
                  <a:cubicBezTo>
                    <a:pt x="252" y="67"/>
                    <a:pt x="248" y="64"/>
                    <a:pt x="246" y="65"/>
                  </a:cubicBezTo>
                  <a:cubicBezTo>
                    <a:pt x="245" y="67"/>
                    <a:pt x="243" y="64"/>
                    <a:pt x="239" y="65"/>
                  </a:cubicBezTo>
                  <a:cubicBezTo>
                    <a:pt x="236" y="69"/>
                    <a:pt x="231" y="67"/>
                    <a:pt x="228" y="70"/>
                  </a:cubicBezTo>
                  <a:cubicBezTo>
                    <a:pt x="225" y="75"/>
                    <a:pt x="228" y="75"/>
                    <a:pt x="225" y="76"/>
                  </a:cubicBezTo>
                  <a:cubicBezTo>
                    <a:pt x="222" y="80"/>
                    <a:pt x="219" y="81"/>
                    <a:pt x="216" y="80"/>
                  </a:cubicBezTo>
                  <a:cubicBezTo>
                    <a:pt x="211" y="80"/>
                    <a:pt x="213" y="84"/>
                    <a:pt x="207" y="87"/>
                  </a:cubicBezTo>
                  <a:cubicBezTo>
                    <a:pt x="199" y="90"/>
                    <a:pt x="196" y="83"/>
                    <a:pt x="192" y="84"/>
                  </a:cubicBezTo>
                  <a:cubicBezTo>
                    <a:pt x="189" y="84"/>
                    <a:pt x="189" y="87"/>
                    <a:pt x="189" y="92"/>
                  </a:cubicBezTo>
                  <a:cubicBezTo>
                    <a:pt x="189" y="95"/>
                    <a:pt x="195" y="98"/>
                    <a:pt x="192" y="100"/>
                  </a:cubicBezTo>
                  <a:cubicBezTo>
                    <a:pt x="187" y="103"/>
                    <a:pt x="185" y="103"/>
                    <a:pt x="181" y="107"/>
                  </a:cubicBezTo>
                  <a:cubicBezTo>
                    <a:pt x="178" y="112"/>
                    <a:pt x="175" y="111"/>
                    <a:pt x="173" y="114"/>
                  </a:cubicBezTo>
                  <a:cubicBezTo>
                    <a:pt x="172" y="115"/>
                    <a:pt x="170" y="112"/>
                    <a:pt x="169" y="114"/>
                  </a:cubicBezTo>
                  <a:cubicBezTo>
                    <a:pt x="166" y="115"/>
                    <a:pt x="166" y="114"/>
                    <a:pt x="160" y="114"/>
                  </a:cubicBezTo>
                  <a:cubicBezTo>
                    <a:pt x="155" y="114"/>
                    <a:pt x="158" y="112"/>
                    <a:pt x="154" y="115"/>
                  </a:cubicBezTo>
                  <a:cubicBezTo>
                    <a:pt x="151" y="118"/>
                    <a:pt x="151" y="115"/>
                    <a:pt x="138" y="123"/>
                  </a:cubicBezTo>
                  <a:cubicBezTo>
                    <a:pt x="137" y="124"/>
                    <a:pt x="137" y="121"/>
                    <a:pt x="134" y="123"/>
                  </a:cubicBezTo>
                  <a:cubicBezTo>
                    <a:pt x="132" y="123"/>
                    <a:pt x="135" y="118"/>
                    <a:pt x="131" y="120"/>
                  </a:cubicBezTo>
                  <a:cubicBezTo>
                    <a:pt x="126" y="123"/>
                    <a:pt x="120" y="117"/>
                    <a:pt x="117" y="117"/>
                  </a:cubicBezTo>
                  <a:cubicBezTo>
                    <a:pt x="114" y="117"/>
                    <a:pt x="111" y="111"/>
                    <a:pt x="100" y="111"/>
                  </a:cubicBezTo>
                  <a:cubicBezTo>
                    <a:pt x="90" y="112"/>
                    <a:pt x="88" y="112"/>
                    <a:pt x="75" y="111"/>
                  </a:cubicBezTo>
                  <a:cubicBezTo>
                    <a:pt x="72" y="109"/>
                    <a:pt x="69" y="112"/>
                    <a:pt x="69" y="109"/>
                  </a:cubicBezTo>
                  <a:cubicBezTo>
                    <a:pt x="67" y="104"/>
                    <a:pt x="65" y="107"/>
                    <a:pt x="64" y="100"/>
                  </a:cubicBezTo>
                  <a:cubicBezTo>
                    <a:pt x="62" y="93"/>
                    <a:pt x="64" y="100"/>
                    <a:pt x="55" y="92"/>
                  </a:cubicBezTo>
                  <a:cubicBezTo>
                    <a:pt x="47" y="84"/>
                    <a:pt x="43" y="84"/>
                    <a:pt x="38" y="84"/>
                  </a:cubicBezTo>
                  <a:cubicBezTo>
                    <a:pt x="34" y="84"/>
                    <a:pt x="31" y="83"/>
                    <a:pt x="27" y="83"/>
                  </a:cubicBezTo>
                  <a:cubicBezTo>
                    <a:pt x="23" y="83"/>
                    <a:pt x="23" y="78"/>
                    <a:pt x="24" y="76"/>
                  </a:cubicBezTo>
                  <a:cubicBezTo>
                    <a:pt x="27" y="72"/>
                    <a:pt x="24" y="73"/>
                    <a:pt x="26" y="67"/>
                  </a:cubicBezTo>
                  <a:cubicBezTo>
                    <a:pt x="27" y="61"/>
                    <a:pt x="20" y="55"/>
                    <a:pt x="18" y="52"/>
                  </a:cubicBezTo>
                  <a:cubicBezTo>
                    <a:pt x="18" y="50"/>
                    <a:pt x="17" y="53"/>
                    <a:pt x="15" y="50"/>
                  </a:cubicBezTo>
                  <a:cubicBezTo>
                    <a:pt x="14" y="47"/>
                    <a:pt x="12" y="52"/>
                    <a:pt x="9" y="48"/>
                  </a:cubicBezTo>
                  <a:cubicBezTo>
                    <a:pt x="5" y="47"/>
                    <a:pt x="0" y="41"/>
                    <a:pt x="2" y="36"/>
                  </a:cubicBezTo>
                  <a:cubicBezTo>
                    <a:pt x="6" y="30"/>
                    <a:pt x="5" y="35"/>
                    <a:pt x="12" y="31"/>
                  </a:cubicBezTo>
                  <a:cubicBezTo>
                    <a:pt x="18" y="30"/>
                    <a:pt x="12" y="28"/>
                    <a:pt x="21" y="24"/>
                  </a:cubicBezTo>
                  <a:cubicBezTo>
                    <a:pt x="31" y="19"/>
                    <a:pt x="37" y="16"/>
                    <a:pt x="41" y="19"/>
                  </a:cubicBezTo>
                  <a:cubicBezTo>
                    <a:pt x="46" y="22"/>
                    <a:pt x="52" y="16"/>
                    <a:pt x="53" y="22"/>
                  </a:cubicBezTo>
                  <a:cubicBezTo>
                    <a:pt x="55" y="27"/>
                    <a:pt x="81" y="31"/>
                    <a:pt x="84" y="24"/>
                  </a:cubicBezTo>
                  <a:cubicBezTo>
                    <a:pt x="85" y="17"/>
                    <a:pt x="76" y="17"/>
                    <a:pt x="82" y="10"/>
                  </a:cubicBezTo>
                  <a:cubicBezTo>
                    <a:pt x="88" y="0"/>
                    <a:pt x="85" y="0"/>
                    <a:pt x="99" y="5"/>
                  </a:cubicBezTo>
                  <a:cubicBezTo>
                    <a:pt x="111" y="11"/>
                    <a:pt x="116" y="5"/>
                    <a:pt x="116" y="13"/>
                  </a:cubicBezTo>
                  <a:cubicBezTo>
                    <a:pt x="116" y="21"/>
                    <a:pt x="123" y="27"/>
                    <a:pt x="131" y="24"/>
                  </a:cubicBezTo>
                  <a:cubicBezTo>
                    <a:pt x="140" y="21"/>
                    <a:pt x="141" y="21"/>
                    <a:pt x="152" y="25"/>
                  </a:cubicBezTo>
                  <a:cubicBezTo>
                    <a:pt x="163" y="28"/>
                    <a:pt x="157" y="31"/>
                    <a:pt x="170" y="35"/>
                  </a:cubicBezTo>
                  <a:cubicBezTo>
                    <a:pt x="190" y="39"/>
                    <a:pt x="182" y="31"/>
                    <a:pt x="195" y="33"/>
                  </a:cubicBezTo>
                  <a:cubicBezTo>
                    <a:pt x="207" y="33"/>
                    <a:pt x="204" y="17"/>
                    <a:pt x="214" y="24"/>
                  </a:cubicBezTo>
                  <a:cubicBezTo>
                    <a:pt x="223" y="30"/>
                    <a:pt x="223" y="24"/>
                    <a:pt x="230" y="28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1" name="Freeform 10">
              <a:extLst>
                <a:ext uri="{FF2B5EF4-FFF2-40B4-BE49-F238E27FC236}">
                  <a16:creationId xmlns:a16="http://schemas.microsoft.com/office/drawing/2014/main" id="{6F67D8F1-E207-6940-B7DE-2BA3DEF4FC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1844" y="3231706"/>
              <a:ext cx="1323278" cy="989309"/>
            </a:xfrm>
            <a:custGeom>
              <a:avLst/>
              <a:gdLst/>
              <a:ahLst/>
              <a:cxnLst>
                <a:cxn ang="0">
                  <a:pos x="441" y="136"/>
                </a:cxn>
                <a:cxn ang="0">
                  <a:pos x="427" y="142"/>
                </a:cxn>
                <a:cxn ang="0">
                  <a:pos x="414" y="150"/>
                </a:cxn>
                <a:cxn ang="0">
                  <a:pos x="398" y="160"/>
                </a:cxn>
                <a:cxn ang="0">
                  <a:pos x="383" y="171"/>
                </a:cxn>
                <a:cxn ang="0">
                  <a:pos x="382" y="160"/>
                </a:cxn>
                <a:cxn ang="0">
                  <a:pos x="376" y="151"/>
                </a:cxn>
                <a:cxn ang="0">
                  <a:pos x="351" y="168"/>
                </a:cxn>
                <a:cxn ang="0">
                  <a:pos x="365" y="190"/>
                </a:cxn>
                <a:cxn ang="0">
                  <a:pos x="383" y="187"/>
                </a:cxn>
                <a:cxn ang="0">
                  <a:pos x="385" y="193"/>
                </a:cxn>
                <a:cxn ang="0">
                  <a:pos x="371" y="204"/>
                </a:cxn>
                <a:cxn ang="0">
                  <a:pos x="379" y="240"/>
                </a:cxn>
                <a:cxn ang="0">
                  <a:pos x="371" y="246"/>
                </a:cxn>
                <a:cxn ang="0">
                  <a:pos x="383" y="257"/>
                </a:cxn>
                <a:cxn ang="0">
                  <a:pos x="386" y="268"/>
                </a:cxn>
                <a:cxn ang="0">
                  <a:pos x="380" y="285"/>
                </a:cxn>
                <a:cxn ang="0">
                  <a:pos x="368" y="300"/>
                </a:cxn>
                <a:cxn ang="0">
                  <a:pos x="365" y="313"/>
                </a:cxn>
                <a:cxn ang="0">
                  <a:pos x="357" y="322"/>
                </a:cxn>
                <a:cxn ang="0">
                  <a:pos x="345" y="333"/>
                </a:cxn>
                <a:cxn ang="0">
                  <a:pos x="335" y="342"/>
                </a:cxn>
                <a:cxn ang="0">
                  <a:pos x="325" y="345"/>
                </a:cxn>
                <a:cxn ang="0">
                  <a:pos x="316" y="347"/>
                </a:cxn>
                <a:cxn ang="0">
                  <a:pos x="303" y="353"/>
                </a:cxn>
                <a:cxn ang="0">
                  <a:pos x="290" y="364"/>
                </a:cxn>
                <a:cxn ang="0">
                  <a:pos x="287" y="353"/>
                </a:cxn>
                <a:cxn ang="0">
                  <a:pos x="277" y="353"/>
                </a:cxn>
                <a:cxn ang="0">
                  <a:pos x="265" y="342"/>
                </a:cxn>
                <a:cxn ang="0">
                  <a:pos x="245" y="341"/>
                </a:cxn>
                <a:cxn ang="0">
                  <a:pos x="233" y="341"/>
                </a:cxn>
                <a:cxn ang="0">
                  <a:pos x="220" y="353"/>
                </a:cxn>
                <a:cxn ang="0">
                  <a:pos x="205" y="345"/>
                </a:cxn>
                <a:cxn ang="0">
                  <a:pos x="195" y="328"/>
                </a:cxn>
                <a:cxn ang="0">
                  <a:pos x="201" y="310"/>
                </a:cxn>
                <a:cxn ang="0">
                  <a:pos x="190" y="285"/>
                </a:cxn>
                <a:cxn ang="0">
                  <a:pos x="176" y="274"/>
                </a:cxn>
                <a:cxn ang="0">
                  <a:pos x="144" y="289"/>
                </a:cxn>
                <a:cxn ang="0">
                  <a:pos x="126" y="289"/>
                </a:cxn>
                <a:cxn ang="0">
                  <a:pos x="105" y="286"/>
                </a:cxn>
                <a:cxn ang="0">
                  <a:pos x="93" y="280"/>
                </a:cxn>
                <a:cxn ang="0">
                  <a:pos x="67" y="261"/>
                </a:cxn>
                <a:cxn ang="0">
                  <a:pos x="41" y="241"/>
                </a:cxn>
                <a:cxn ang="0">
                  <a:pos x="47" y="223"/>
                </a:cxn>
                <a:cxn ang="0">
                  <a:pos x="45" y="202"/>
                </a:cxn>
                <a:cxn ang="0">
                  <a:pos x="21" y="196"/>
                </a:cxn>
                <a:cxn ang="0">
                  <a:pos x="12" y="179"/>
                </a:cxn>
                <a:cxn ang="0">
                  <a:pos x="7" y="157"/>
                </a:cxn>
                <a:cxn ang="0">
                  <a:pos x="39" y="143"/>
                </a:cxn>
                <a:cxn ang="0">
                  <a:pos x="56" y="106"/>
                </a:cxn>
                <a:cxn ang="0">
                  <a:pos x="76" y="78"/>
                </a:cxn>
                <a:cxn ang="0">
                  <a:pos x="111" y="55"/>
                </a:cxn>
                <a:cxn ang="0">
                  <a:pos x="140" y="84"/>
                </a:cxn>
                <a:cxn ang="0">
                  <a:pos x="178" y="117"/>
                </a:cxn>
                <a:cxn ang="0">
                  <a:pos x="245" y="137"/>
                </a:cxn>
                <a:cxn ang="0">
                  <a:pos x="283" y="131"/>
                </a:cxn>
                <a:cxn ang="0">
                  <a:pos x="306" y="101"/>
                </a:cxn>
                <a:cxn ang="0">
                  <a:pos x="353" y="83"/>
                </a:cxn>
                <a:cxn ang="0">
                  <a:pos x="348" y="70"/>
                </a:cxn>
                <a:cxn ang="0">
                  <a:pos x="373" y="24"/>
                </a:cxn>
                <a:cxn ang="0">
                  <a:pos x="441" y="50"/>
                </a:cxn>
                <a:cxn ang="0">
                  <a:pos x="481" y="64"/>
                </a:cxn>
                <a:cxn ang="0">
                  <a:pos x="458" y="123"/>
                </a:cxn>
              </a:cxnLst>
              <a:rect l="0" t="0" r="r" b="b"/>
              <a:pathLst>
                <a:path w="490" h="367">
                  <a:moveTo>
                    <a:pt x="453" y="131"/>
                  </a:moveTo>
                  <a:cubicBezTo>
                    <a:pt x="453" y="128"/>
                    <a:pt x="453" y="131"/>
                    <a:pt x="452" y="129"/>
                  </a:cubicBezTo>
                  <a:cubicBezTo>
                    <a:pt x="450" y="128"/>
                    <a:pt x="452" y="126"/>
                    <a:pt x="449" y="125"/>
                  </a:cubicBezTo>
                  <a:cubicBezTo>
                    <a:pt x="446" y="125"/>
                    <a:pt x="449" y="132"/>
                    <a:pt x="446" y="131"/>
                  </a:cubicBezTo>
                  <a:cubicBezTo>
                    <a:pt x="443" y="131"/>
                    <a:pt x="444" y="134"/>
                    <a:pt x="441" y="136"/>
                  </a:cubicBezTo>
                  <a:cubicBezTo>
                    <a:pt x="440" y="137"/>
                    <a:pt x="441" y="136"/>
                    <a:pt x="438" y="136"/>
                  </a:cubicBezTo>
                  <a:cubicBezTo>
                    <a:pt x="436" y="137"/>
                    <a:pt x="433" y="134"/>
                    <a:pt x="433" y="137"/>
                  </a:cubicBezTo>
                  <a:cubicBezTo>
                    <a:pt x="433" y="140"/>
                    <a:pt x="436" y="140"/>
                    <a:pt x="435" y="142"/>
                  </a:cubicBezTo>
                  <a:cubicBezTo>
                    <a:pt x="433" y="143"/>
                    <a:pt x="433" y="142"/>
                    <a:pt x="432" y="142"/>
                  </a:cubicBezTo>
                  <a:cubicBezTo>
                    <a:pt x="430" y="143"/>
                    <a:pt x="429" y="142"/>
                    <a:pt x="427" y="142"/>
                  </a:cubicBezTo>
                  <a:cubicBezTo>
                    <a:pt x="426" y="142"/>
                    <a:pt x="426" y="137"/>
                    <a:pt x="424" y="139"/>
                  </a:cubicBezTo>
                  <a:cubicBezTo>
                    <a:pt x="423" y="140"/>
                    <a:pt x="424" y="139"/>
                    <a:pt x="423" y="140"/>
                  </a:cubicBezTo>
                  <a:cubicBezTo>
                    <a:pt x="421" y="142"/>
                    <a:pt x="423" y="142"/>
                    <a:pt x="421" y="143"/>
                  </a:cubicBezTo>
                  <a:cubicBezTo>
                    <a:pt x="420" y="145"/>
                    <a:pt x="418" y="148"/>
                    <a:pt x="417" y="148"/>
                  </a:cubicBezTo>
                  <a:cubicBezTo>
                    <a:pt x="414" y="148"/>
                    <a:pt x="415" y="150"/>
                    <a:pt x="414" y="150"/>
                  </a:cubicBezTo>
                  <a:cubicBezTo>
                    <a:pt x="412" y="150"/>
                    <a:pt x="414" y="151"/>
                    <a:pt x="412" y="151"/>
                  </a:cubicBezTo>
                  <a:cubicBezTo>
                    <a:pt x="409" y="153"/>
                    <a:pt x="411" y="153"/>
                    <a:pt x="409" y="153"/>
                  </a:cubicBezTo>
                  <a:cubicBezTo>
                    <a:pt x="408" y="153"/>
                    <a:pt x="406" y="156"/>
                    <a:pt x="405" y="157"/>
                  </a:cubicBezTo>
                  <a:cubicBezTo>
                    <a:pt x="405" y="159"/>
                    <a:pt x="405" y="159"/>
                    <a:pt x="405" y="159"/>
                  </a:cubicBezTo>
                  <a:cubicBezTo>
                    <a:pt x="401" y="162"/>
                    <a:pt x="400" y="159"/>
                    <a:pt x="398" y="160"/>
                  </a:cubicBezTo>
                  <a:cubicBezTo>
                    <a:pt x="397" y="162"/>
                    <a:pt x="397" y="159"/>
                    <a:pt x="395" y="162"/>
                  </a:cubicBezTo>
                  <a:cubicBezTo>
                    <a:pt x="395" y="164"/>
                    <a:pt x="392" y="162"/>
                    <a:pt x="391" y="164"/>
                  </a:cubicBezTo>
                  <a:cubicBezTo>
                    <a:pt x="389" y="165"/>
                    <a:pt x="388" y="165"/>
                    <a:pt x="386" y="168"/>
                  </a:cubicBezTo>
                  <a:cubicBezTo>
                    <a:pt x="386" y="171"/>
                    <a:pt x="383" y="170"/>
                    <a:pt x="383" y="170"/>
                  </a:cubicBezTo>
                  <a:cubicBezTo>
                    <a:pt x="383" y="170"/>
                    <a:pt x="385" y="171"/>
                    <a:pt x="383" y="171"/>
                  </a:cubicBezTo>
                  <a:cubicBezTo>
                    <a:pt x="380" y="171"/>
                    <a:pt x="379" y="174"/>
                    <a:pt x="379" y="171"/>
                  </a:cubicBezTo>
                  <a:cubicBezTo>
                    <a:pt x="379" y="168"/>
                    <a:pt x="379" y="171"/>
                    <a:pt x="380" y="170"/>
                  </a:cubicBezTo>
                  <a:cubicBezTo>
                    <a:pt x="382" y="167"/>
                    <a:pt x="382" y="170"/>
                    <a:pt x="383" y="168"/>
                  </a:cubicBezTo>
                  <a:cubicBezTo>
                    <a:pt x="383" y="165"/>
                    <a:pt x="380" y="164"/>
                    <a:pt x="380" y="164"/>
                  </a:cubicBezTo>
                  <a:cubicBezTo>
                    <a:pt x="379" y="164"/>
                    <a:pt x="382" y="162"/>
                    <a:pt x="382" y="160"/>
                  </a:cubicBezTo>
                  <a:cubicBezTo>
                    <a:pt x="380" y="160"/>
                    <a:pt x="383" y="160"/>
                    <a:pt x="386" y="156"/>
                  </a:cubicBezTo>
                  <a:cubicBezTo>
                    <a:pt x="388" y="153"/>
                    <a:pt x="388" y="153"/>
                    <a:pt x="386" y="151"/>
                  </a:cubicBezTo>
                  <a:cubicBezTo>
                    <a:pt x="383" y="148"/>
                    <a:pt x="385" y="148"/>
                    <a:pt x="383" y="148"/>
                  </a:cubicBezTo>
                  <a:cubicBezTo>
                    <a:pt x="382" y="150"/>
                    <a:pt x="380" y="146"/>
                    <a:pt x="379" y="148"/>
                  </a:cubicBezTo>
                  <a:cubicBezTo>
                    <a:pt x="376" y="150"/>
                    <a:pt x="379" y="150"/>
                    <a:pt x="376" y="151"/>
                  </a:cubicBezTo>
                  <a:cubicBezTo>
                    <a:pt x="374" y="154"/>
                    <a:pt x="376" y="156"/>
                    <a:pt x="373" y="156"/>
                  </a:cubicBezTo>
                  <a:cubicBezTo>
                    <a:pt x="371" y="157"/>
                    <a:pt x="363" y="160"/>
                    <a:pt x="363" y="164"/>
                  </a:cubicBezTo>
                  <a:cubicBezTo>
                    <a:pt x="363" y="167"/>
                    <a:pt x="362" y="168"/>
                    <a:pt x="359" y="168"/>
                  </a:cubicBezTo>
                  <a:cubicBezTo>
                    <a:pt x="357" y="167"/>
                    <a:pt x="357" y="171"/>
                    <a:pt x="356" y="168"/>
                  </a:cubicBezTo>
                  <a:cubicBezTo>
                    <a:pt x="354" y="167"/>
                    <a:pt x="351" y="167"/>
                    <a:pt x="351" y="168"/>
                  </a:cubicBezTo>
                  <a:cubicBezTo>
                    <a:pt x="351" y="170"/>
                    <a:pt x="350" y="171"/>
                    <a:pt x="351" y="174"/>
                  </a:cubicBezTo>
                  <a:cubicBezTo>
                    <a:pt x="351" y="178"/>
                    <a:pt x="353" y="178"/>
                    <a:pt x="354" y="178"/>
                  </a:cubicBezTo>
                  <a:cubicBezTo>
                    <a:pt x="354" y="179"/>
                    <a:pt x="357" y="179"/>
                    <a:pt x="359" y="179"/>
                  </a:cubicBezTo>
                  <a:cubicBezTo>
                    <a:pt x="360" y="178"/>
                    <a:pt x="363" y="182"/>
                    <a:pt x="362" y="184"/>
                  </a:cubicBezTo>
                  <a:cubicBezTo>
                    <a:pt x="360" y="185"/>
                    <a:pt x="362" y="190"/>
                    <a:pt x="365" y="190"/>
                  </a:cubicBezTo>
                  <a:cubicBezTo>
                    <a:pt x="370" y="190"/>
                    <a:pt x="370" y="190"/>
                    <a:pt x="370" y="188"/>
                  </a:cubicBezTo>
                  <a:cubicBezTo>
                    <a:pt x="368" y="187"/>
                    <a:pt x="371" y="187"/>
                    <a:pt x="373" y="185"/>
                  </a:cubicBezTo>
                  <a:cubicBezTo>
                    <a:pt x="373" y="182"/>
                    <a:pt x="377" y="182"/>
                    <a:pt x="379" y="184"/>
                  </a:cubicBezTo>
                  <a:cubicBezTo>
                    <a:pt x="379" y="184"/>
                    <a:pt x="379" y="185"/>
                    <a:pt x="380" y="185"/>
                  </a:cubicBezTo>
                  <a:cubicBezTo>
                    <a:pt x="382" y="184"/>
                    <a:pt x="380" y="185"/>
                    <a:pt x="383" y="187"/>
                  </a:cubicBezTo>
                  <a:cubicBezTo>
                    <a:pt x="388" y="187"/>
                    <a:pt x="385" y="184"/>
                    <a:pt x="388" y="185"/>
                  </a:cubicBezTo>
                  <a:cubicBezTo>
                    <a:pt x="388" y="187"/>
                    <a:pt x="392" y="187"/>
                    <a:pt x="391" y="188"/>
                  </a:cubicBezTo>
                  <a:cubicBezTo>
                    <a:pt x="388" y="192"/>
                    <a:pt x="392" y="192"/>
                    <a:pt x="389" y="193"/>
                  </a:cubicBezTo>
                  <a:cubicBezTo>
                    <a:pt x="386" y="195"/>
                    <a:pt x="388" y="192"/>
                    <a:pt x="386" y="192"/>
                  </a:cubicBezTo>
                  <a:cubicBezTo>
                    <a:pt x="385" y="193"/>
                    <a:pt x="386" y="190"/>
                    <a:pt x="385" y="193"/>
                  </a:cubicBezTo>
                  <a:cubicBezTo>
                    <a:pt x="382" y="195"/>
                    <a:pt x="382" y="193"/>
                    <a:pt x="380" y="195"/>
                  </a:cubicBezTo>
                  <a:cubicBezTo>
                    <a:pt x="377" y="196"/>
                    <a:pt x="377" y="198"/>
                    <a:pt x="377" y="198"/>
                  </a:cubicBezTo>
                  <a:cubicBezTo>
                    <a:pt x="376" y="198"/>
                    <a:pt x="376" y="201"/>
                    <a:pt x="374" y="201"/>
                  </a:cubicBezTo>
                  <a:cubicBezTo>
                    <a:pt x="371" y="202"/>
                    <a:pt x="373" y="199"/>
                    <a:pt x="371" y="199"/>
                  </a:cubicBezTo>
                  <a:cubicBezTo>
                    <a:pt x="370" y="201"/>
                    <a:pt x="373" y="202"/>
                    <a:pt x="371" y="204"/>
                  </a:cubicBezTo>
                  <a:cubicBezTo>
                    <a:pt x="370" y="204"/>
                    <a:pt x="371" y="206"/>
                    <a:pt x="368" y="206"/>
                  </a:cubicBezTo>
                  <a:cubicBezTo>
                    <a:pt x="366" y="207"/>
                    <a:pt x="360" y="216"/>
                    <a:pt x="363" y="215"/>
                  </a:cubicBezTo>
                  <a:cubicBezTo>
                    <a:pt x="368" y="215"/>
                    <a:pt x="365" y="218"/>
                    <a:pt x="370" y="220"/>
                  </a:cubicBezTo>
                  <a:cubicBezTo>
                    <a:pt x="374" y="221"/>
                    <a:pt x="373" y="227"/>
                    <a:pt x="376" y="232"/>
                  </a:cubicBezTo>
                  <a:cubicBezTo>
                    <a:pt x="379" y="237"/>
                    <a:pt x="376" y="237"/>
                    <a:pt x="379" y="240"/>
                  </a:cubicBezTo>
                  <a:cubicBezTo>
                    <a:pt x="382" y="241"/>
                    <a:pt x="380" y="241"/>
                    <a:pt x="382" y="244"/>
                  </a:cubicBezTo>
                  <a:cubicBezTo>
                    <a:pt x="385" y="246"/>
                    <a:pt x="386" y="249"/>
                    <a:pt x="383" y="247"/>
                  </a:cubicBezTo>
                  <a:cubicBezTo>
                    <a:pt x="379" y="246"/>
                    <a:pt x="379" y="247"/>
                    <a:pt x="377" y="246"/>
                  </a:cubicBezTo>
                  <a:cubicBezTo>
                    <a:pt x="376" y="246"/>
                    <a:pt x="377" y="244"/>
                    <a:pt x="376" y="244"/>
                  </a:cubicBezTo>
                  <a:cubicBezTo>
                    <a:pt x="374" y="243"/>
                    <a:pt x="373" y="246"/>
                    <a:pt x="371" y="246"/>
                  </a:cubicBezTo>
                  <a:cubicBezTo>
                    <a:pt x="370" y="244"/>
                    <a:pt x="368" y="240"/>
                    <a:pt x="368" y="241"/>
                  </a:cubicBezTo>
                  <a:cubicBezTo>
                    <a:pt x="366" y="243"/>
                    <a:pt x="371" y="247"/>
                    <a:pt x="374" y="244"/>
                  </a:cubicBezTo>
                  <a:cubicBezTo>
                    <a:pt x="374" y="244"/>
                    <a:pt x="377" y="246"/>
                    <a:pt x="376" y="246"/>
                  </a:cubicBezTo>
                  <a:cubicBezTo>
                    <a:pt x="376" y="247"/>
                    <a:pt x="377" y="247"/>
                    <a:pt x="380" y="251"/>
                  </a:cubicBezTo>
                  <a:cubicBezTo>
                    <a:pt x="383" y="254"/>
                    <a:pt x="386" y="257"/>
                    <a:pt x="383" y="257"/>
                  </a:cubicBezTo>
                  <a:cubicBezTo>
                    <a:pt x="382" y="257"/>
                    <a:pt x="377" y="260"/>
                    <a:pt x="377" y="261"/>
                  </a:cubicBezTo>
                  <a:cubicBezTo>
                    <a:pt x="377" y="263"/>
                    <a:pt x="374" y="260"/>
                    <a:pt x="373" y="263"/>
                  </a:cubicBezTo>
                  <a:cubicBezTo>
                    <a:pt x="373" y="265"/>
                    <a:pt x="374" y="261"/>
                    <a:pt x="374" y="263"/>
                  </a:cubicBezTo>
                  <a:cubicBezTo>
                    <a:pt x="376" y="268"/>
                    <a:pt x="379" y="260"/>
                    <a:pt x="382" y="265"/>
                  </a:cubicBezTo>
                  <a:cubicBezTo>
                    <a:pt x="385" y="268"/>
                    <a:pt x="388" y="266"/>
                    <a:pt x="386" y="268"/>
                  </a:cubicBezTo>
                  <a:cubicBezTo>
                    <a:pt x="382" y="271"/>
                    <a:pt x="385" y="268"/>
                    <a:pt x="385" y="272"/>
                  </a:cubicBezTo>
                  <a:cubicBezTo>
                    <a:pt x="386" y="277"/>
                    <a:pt x="380" y="274"/>
                    <a:pt x="383" y="275"/>
                  </a:cubicBezTo>
                  <a:cubicBezTo>
                    <a:pt x="385" y="277"/>
                    <a:pt x="382" y="277"/>
                    <a:pt x="383" y="279"/>
                  </a:cubicBezTo>
                  <a:cubicBezTo>
                    <a:pt x="383" y="280"/>
                    <a:pt x="380" y="279"/>
                    <a:pt x="382" y="282"/>
                  </a:cubicBezTo>
                  <a:cubicBezTo>
                    <a:pt x="383" y="285"/>
                    <a:pt x="382" y="283"/>
                    <a:pt x="380" y="285"/>
                  </a:cubicBezTo>
                  <a:cubicBezTo>
                    <a:pt x="380" y="286"/>
                    <a:pt x="380" y="280"/>
                    <a:pt x="379" y="285"/>
                  </a:cubicBezTo>
                  <a:cubicBezTo>
                    <a:pt x="377" y="289"/>
                    <a:pt x="374" y="289"/>
                    <a:pt x="374" y="291"/>
                  </a:cubicBezTo>
                  <a:cubicBezTo>
                    <a:pt x="376" y="293"/>
                    <a:pt x="373" y="297"/>
                    <a:pt x="371" y="299"/>
                  </a:cubicBezTo>
                  <a:cubicBezTo>
                    <a:pt x="370" y="299"/>
                    <a:pt x="373" y="300"/>
                    <a:pt x="370" y="302"/>
                  </a:cubicBezTo>
                  <a:cubicBezTo>
                    <a:pt x="368" y="302"/>
                    <a:pt x="370" y="299"/>
                    <a:pt x="368" y="300"/>
                  </a:cubicBezTo>
                  <a:cubicBezTo>
                    <a:pt x="365" y="300"/>
                    <a:pt x="368" y="300"/>
                    <a:pt x="368" y="302"/>
                  </a:cubicBezTo>
                  <a:cubicBezTo>
                    <a:pt x="370" y="305"/>
                    <a:pt x="371" y="303"/>
                    <a:pt x="368" y="303"/>
                  </a:cubicBezTo>
                  <a:cubicBezTo>
                    <a:pt x="366" y="305"/>
                    <a:pt x="365" y="308"/>
                    <a:pt x="366" y="307"/>
                  </a:cubicBezTo>
                  <a:cubicBezTo>
                    <a:pt x="370" y="307"/>
                    <a:pt x="365" y="310"/>
                    <a:pt x="366" y="313"/>
                  </a:cubicBezTo>
                  <a:cubicBezTo>
                    <a:pt x="368" y="314"/>
                    <a:pt x="366" y="316"/>
                    <a:pt x="365" y="313"/>
                  </a:cubicBezTo>
                  <a:cubicBezTo>
                    <a:pt x="363" y="311"/>
                    <a:pt x="362" y="313"/>
                    <a:pt x="363" y="314"/>
                  </a:cubicBezTo>
                  <a:cubicBezTo>
                    <a:pt x="363" y="314"/>
                    <a:pt x="366" y="314"/>
                    <a:pt x="363" y="316"/>
                  </a:cubicBezTo>
                  <a:cubicBezTo>
                    <a:pt x="362" y="317"/>
                    <a:pt x="362" y="314"/>
                    <a:pt x="360" y="316"/>
                  </a:cubicBezTo>
                  <a:cubicBezTo>
                    <a:pt x="360" y="317"/>
                    <a:pt x="363" y="317"/>
                    <a:pt x="362" y="319"/>
                  </a:cubicBezTo>
                  <a:cubicBezTo>
                    <a:pt x="359" y="320"/>
                    <a:pt x="359" y="324"/>
                    <a:pt x="357" y="322"/>
                  </a:cubicBezTo>
                  <a:cubicBezTo>
                    <a:pt x="356" y="320"/>
                    <a:pt x="356" y="324"/>
                    <a:pt x="356" y="322"/>
                  </a:cubicBezTo>
                  <a:cubicBezTo>
                    <a:pt x="354" y="320"/>
                    <a:pt x="354" y="324"/>
                    <a:pt x="354" y="324"/>
                  </a:cubicBezTo>
                  <a:cubicBezTo>
                    <a:pt x="356" y="325"/>
                    <a:pt x="353" y="328"/>
                    <a:pt x="351" y="330"/>
                  </a:cubicBezTo>
                  <a:cubicBezTo>
                    <a:pt x="350" y="331"/>
                    <a:pt x="351" y="328"/>
                    <a:pt x="348" y="330"/>
                  </a:cubicBezTo>
                  <a:cubicBezTo>
                    <a:pt x="347" y="333"/>
                    <a:pt x="347" y="330"/>
                    <a:pt x="345" y="333"/>
                  </a:cubicBezTo>
                  <a:cubicBezTo>
                    <a:pt x="344" y="335"/>
                    <a:pt x="342" y="335"/>
                    <a:pt x="344" y="335"/>
                  </a:cubicBezTo>
                  <a:cubicBezTo>
                    <a:pt x="345" y="336"/>
                    <a:pt x="342" y="336"/>
                    <a:pt x="342" y="338"/>
                  </a:cubicBezTo>
                  <a:cubicBezTo>
                    <a:pt x="342" y="339"/>
                    <a:pt x="341" y="339"/>
                    <a:pt x="338" y="341"/>
                  </a:cubicBezTo>
                  <a:cubicBezTo>
                    <a:pt x="336" y="342"/>
                    <a:pt x="336" y="339"/>
                    <a:pt x="335" y="339"/>
                  </a:cubicBezTo>
                  <a:cubicBezTo>
                    <a:pt x="335" y="339"/>
                    <a:pt x="336" y="342"/>
                    <a:pt x="335" y="342"/>
                  </a:cubicBezTo>
                  <a:cubicBezTo>
                    <a:pt x="333" y="341"/>
                    <a:pt x="331" y="339"/>
                    <a:pt x="330" y="342"/>
                  </a:cubicBezTo>
                  <a:cubicBezTo>
                    <a:pt x="328" y="344"/>
                    <a:pt x="328" y="339"/>
                    <a:pt x="327" y="341"/>
                  </a:cubicBezTo>
                  <a:cubicBezTo>
                    <a:pt x="325" y="341"/>
                    <a:pt x="328" y="342"/>
                    <a:pt x="327" y="344"/>
                  </a:cubicBezTo>
                  <a:cubicBezTo>
                    <a:pt x="325" y="344"/>
                    <a:pt x="325" y="341"/>
                    <a:pt x="325" y="342"/>
                  </a:cubicBezTo>
                  <a:cubicBezTo>
                    <a:pt x="324" y="344"/>
                    <a:pt x="325" y="344"/>
                    <a:pt x="325" y="345"/>
                  </a:cubicBezTo>
                  <a:cubicBezTo>
                    <a:pt x="324" y="345"/>
                    <a:pt x="324" y="345"/>
                    <a:pt x="322" y="345"/>
                  </a:cubicBezTo>
                  <a:cubicBezTo>
                    <a:pt x="321" y="344"/>
                    <a:pt x="322" y="344"/>
                    <a:pt x="321" y="342"/>
                  </a:cubicBezTo>
                  <a:cubicBezTo>
                    <a:pt x="319" y="341"/>
                    <a:pt x="319" y="338"/>
                    <a:pt x="318" y="339"/>
                  </a:cubicBezTo>
                  <a:cubicBezTo>
                    <a:pt x="318" y="339"/>
                    <a:pt x="319" y="344"/>
                    <a:pt x="319" y="345"/>
                  </a:cubicBezTo>
                  <a:cubicBezTo>
                    <a:pt x="318" y="348"/>
                    <a:pt x="318" y="345"/>
                    <a:pt x="316" y="347"/>
                  </a:cubicBezTo>
                  <a:cubicBezTo>
                    <a:pt x="316" y="348"/>
                    <a:pt x="315" y="345"/>
                    <a:pt x="315" y="348"/>
                  </a:cubicBezTo>
                  <a:cubicBezTo>
                    <a:pt x="315" y="352"/>
                    <a:pt x="313" y="347"/>
                    <a:pt x="312" y="350"/>
                  </a:cubicBezTo>
                  <a:cubicBezTo>
                    <a:pt x="310" y="352"/>
                    <a:pt x="310" y="348"/>
                    <a:pt x="309" y="350"/>
                  </a:cubicBezTo>
                  <a:cubicBezTo>
                    <a:pt x="307" y="353"/>
                    <a:pt x="309" y="352"/>
                    <a:pt x="307" y="350"/>
                  </a:cubicBezTo>
                  <a:cubicBezTo>
                    <a:pt x="304" y="350"/>
                    <a:pt x="307" y="352"/>
                    <a:pt x="303" y="353"/>
                  </a:cubicBezTo>
                  <a:cubicBezTo>
                    <a:pt x="298" y="355"/>
                    <a:pt x="300" y="353"/>
                    <a:pt x="296" y="355"/>
                  </a:cubicBezTo>
                  <a:cubicBezTo>
                    <a:pt x="293" y="356"/>
                    <a:pt x="292" y="358"/>
                    <a:pt x="292" y="359"/>
                  </a:cubicBezTo>
                  <a:cubicBezTo>
                    <a:pt x="292" y="361"/>
                    <a:pt x="293" y="358"/>
                    <a:pt x="293" y="361"/>
                  </a:cubicBezTo>
                  <a:cubicBezTo>
                    <a:pt x="293" y="364"/>
                    <a:pt x="296" y="364"/>
                    <a:pt x="292" y="366"/>
                  </a:cubicBezTo>
                  <a:cubicBezTo>
                    <a:pt x="289" y="367"/>
                    <a:pt x="290" y="366"/>
                    <a:pt x="290" y="364"/>
                  </a:cubicBezTo>
                  <a:cubicBezTo>
                    <a:pt x="289" y="363"/>
                    <a:pt x="287" y="363"/>
                    <a:pt x="289" y="361"/>
                  </a:cubicBezTo>
                  <a:cubicBezTo>
                    <a:pt x="289" y="359"/>
                    <a:pt x="287" y="361"/>
                    <a:pt x="287" y="358"/>
                  </a:cubicBezTo>
                  <a:cubicBezTo>
                    <a:pt x="289" y="355"/>
                    <a:pt x="290" y="355"/>
                    <a:pt x="289" y="353"/>
                  </a:cubicBezTo>
                  <a:cubicBezTo>
                    <a:pt x="289" y="353"/>
                    <a:pt x="289" y="355"/>
                    <a:pt x="287" y="353"/>
                  </a:cubicBezTo>
                  <a:cubicBezTo>
                    <a:pt x="286" y="350"/>
                    <a:pt x="286" y="352"/>
                    <a:pt x="287" y="353"/>
                  </a:cubicBezTo>
                  <a:cubicBezTo>
                    <a:pt x="287" y="355"/>
                    <a:pt x="286" y="353"/>
                    <a:pt x="284" y="355"/>
                  </a:cubicBezTo>
                  <a:cubicBezTo>
                    <a:pt x="281" y="355"/>
                    <a:pt x="286" y="352"/>
                    <a:pt x="283" y="352"/>
                  </a:cubicBezTo>
                  <a:cubicBezTo>
                    <a:pt x="280" y="352"/>
                    <a:pt x="280" y="348"/>
                    <a:pt x="278" y="350"/>
                  </a:cubicBezTo>
                  <a:cubicBezTo>
                    <a:pt x="278" y="352"/>
                    <a:pt x="280" y="352"/>
                    <a:pt x="278" y="353"/>
                  </a:cubicBezTo>
                  <a:cubicBezTo>
                    <a:pt x="278" y="353"/>
                    <a:pt x="277" y="350"/>
                    <a:pt x="277" y="353"/>
                  </a:cubicBezTo>
                  <a:cubicBezTo>
                    <a:pt x="277" y="355"/>
                    <a:pt x="275" y="353"/>
                    <a:pt x="275" y="353"/>
                  </a:cubicBezTo>
                  <a:cubicBezTo>
                    <a:pt x="272" y="352"/>
                    <a:pt x="271" y="353"/>
                    <a:pt x="269" y="352"/>
                  </a:cubicBezTo>
                  <a:cubicBezTo>
                    <a:pt x="269" y="350"/>
                    <a:pt x="268" y="352"/>
                    <a:pt x="268" y="350"/>
                  </a:cubicBezTo>
                  <a:cubicBezTo>
                    <a:pt x="266" y="347"/>
                    <a:pt x="265" y="348"/>
                    <a:pt x="265" y="347"/>
                  </a:cubicBezTo>
                  <a:cubicBezTo>
                    <a:pt x="265" y="344"/>
                    <a:pt x="262" y="345"/>
                    <a:pt x="265" y="342"/>
                  </a:cubicBezTo>
                  <a:cubicBezTo>
                    <a:pt x="266" y="339"/>
                    <a:pt x="265" y="339"/>
                    <a:pt x="263" y="339"/>
                  </a:cubicBezTo>
                  <a:cubicBezTo>
                    <a:pt x="260" y="341"/>
                    <a:pt x="262" y="338"/>
                    <a:pt x="258" y="339"/>
                  </a:cubicBezTo>
                  <a:cubicBezTo>
                    <a:pt x="255" y="339"/>
                    <a:pt x="254" y="333"/>
                    <a:pt x="252" y="335"/>
                  </a:cubicBezTo>
                  <a:cubicBezTo>
                    <a:pt x="251" y="338"/>
                    <a:pt x="249" y="336"/>
                    <a:pt x="249" y="338"/>
                  </a:cubicBezTo>
                  <a:cubicBezTo>
                    <a:pt x="251" y="339"/>
                    <a:pt x="246" y="342"/>
                    <a:pt x="245" y="341"/>
                  </a:cubicBezTo>
                  <a:cubicBezTo>
                    <a:pt x="245" y="339"/>
                    <a:pt x="243" y="339"/>
                    <a:pt x="243" y="342"/>
                  </a:cubicBezTo>
                  <a:cubicBezTo>
                    <a:pt x="243" y="345"/>
                    <a:pt x="242" y="342"/>
                    <a:pt x="240" y="341"/>
                  </a:cubicBezTo>
                  <a:cubicBezTo>
                    <a:pt x="240" y="341"/>
                    <a:pt x="240" y="342"/>
                    <a:pt x="239" y="341"/>
                  </a:cubicBezTo>
                  <a:cubicBezTo>
                    <a:pt x="237" y="338"/>
                    <a:pt x="237" y="344"/>
                    <a:pt x="236" y="344"/>
                  </a:cubicBezTo>
                  <a:cubicBezTo>
                    <a:pt x="234" y="344"/>
                    <a:pt x="236" y="342"/>
                    <a:pt x="233" y="341"/>
                  </a:cubicBezTo>
                  <a:cubicBezTo>
                    <a:pt x="230" y="339"/>
                    <a:pt x="231" y="344"/>
                    <a:pt x="228" y="344"/>
                  </a:cubicBezTo>
                  <a:cubicBezTo>
                    <a:pt x="227" y="344"/>
                    <a:pt x="222" y="344"/>
                    <a:pt x="225" y="348"/>
                  </a:cubicBezTo>
                  <a:cubicBezTo>
                    <a:pt x="227" y="355"/>
                    <a:pt x="225" y="353"/>
                    <a:pt x="225" y="355"/>
                  </a:cubicBezTo>
                  <a:cubicBezTo>
                    <a:pt x="227" y="356"/>
                    <a:pt x="225" y="358"/>
                    <a:pt x="225" y="356"/>
                  </a:cubicBezTo>
                  <a:cubicBezTo>
                    <a:pt x="223" y="355"/>
                    <a:pt x="222" y="359"/>
                    <a:pt x="220" y="353"/>
                  </a:cubicBezTo>
                  <a:cubicBezTo>
                    <a:pt x="220" y="352"/>
                    <a:pt x="220" y="348"/>
                    <a:pt x="217" y="352"/>
                  </a:cubicBezTo>
                  <a:cubicBezTo>
                    <a:pt x="214" y="356"/>
                    <a:pt x="214" y="353"/>
                    <a:pt x="213" y="353"/>
                  </a:cubicBezTo>
                  <a:cubicBezTo>
                    <a:pt x="211" y="355"/>
                    <a:pt x="213" y="352"/>
                    <a:pt x="211" y="352"/>
                  </a:cubicBezTo>
                  <a:cubicBezTo>
                    <a:pt x="210" y="350"/>
                    <a:pt x="211" y="348"/>
                    <a:pt x="210" y="347"/>
                  </a:cubicBezTo>
                  <a:cubicBezTo>
                    <a:pt x="208" y="347"/>
                    <a:pt x="204" y="348"/>
                    <a:pt x="205" y="345"/>
                  </a:cubicBezTo>
                  <a:cubicBezTo>
                    <a:pt x="207" y="341"/>
                    <a:pt x="205" y="342"/>
                    <a:pt x="205" y="339"/>
                  </a:cubicBezTo>
                  <a:cubicBezTo>
                    <a:pt x="207" y="338"/>
                    <a:pt x="210" y="338"/>
                    <a:pt x="205" y="338"/>
                  </a:cubicBezTo>
                  <a:cubicBezTo>
                    <a:pt x="201" y="338"/>
                    <a:pt x="202" y="335"/>
                    <a:pt x="201" y="331"/>
                  </a:cubicBezTo>
                  <a:cubicBezTo>
                    <a:pt x="199" y="328"/>
                    <a:pt x="204" y="325"/>
                    <a:pt x="201" y="327"/>
                  </a:cubicBezTo>
                  <a:cubicBezTo>
                    <a:pt x="199" y="328"/>
                    <a:pt x="198" y="325"/>
                    <a:pt x="195" y="328"/>
                  </a:cubicBezTo>
                  <a:cubicBezTo>
                    <a:pt x="192" y="330"/>
                    <a:pt x="192" y="328"/>
                    <a:pt x="193" y="327"/>
                  </a:cubicBezTo>
                  <a:cubicBezTo>
                    <a:pt x="195" y="325"/>
                    <a:pt x="188" y="322"/>
                    <a:pt x="193" y="320"/>
                  </a:cubicBezTo>
                  <a:cubicBezTo>
                    <a:pt x="195" y="319"/>
                    <a:pt x="192" y="316"/>
                    <a:pt x="195" y="314"/>
                  </a:cubicBezTo>
                  <a:cubicBezTo>
                    <a:pt x="198" y="314"/>
                    <a:pt x="196" y="311"/>
                    <a:pt x="198" y="311"/>
                  </a:cubicBezTo>
                  <a:cubicBezTo>
                    <a:pt x="199" y="313"/>
                    <a:pt x="198" y="310"/>
                    <a:pt x="201" y="310"/>
                  </a:cubicBezTo>
                  <a:cubicBezTo>
                    <a:pt x="202" y="310"/>
                    <a:pt x="199" y="307"/>
                    <a:pt x="201" y="302"/>
                  </a:cubicBezTo>
                  <a:cubicBezTo>
                    <a:pt x="202" y="297"/>
                    <a:pt x="199" y="296"/>
                    <a:pt x="201" y="294"/>
                  </a:cubicBezTo>
                  <a:cubicBezTo>
                    <a:pt x="202" y="293"/>
                    <a:pt x="201" y="289"/>
                    <a:pt x="199" y="291"/>
                  </a:cubicBezTo>
                  <a:cubicBezTo>
                    <a:pt x="196" y="293"/>
                    <a:pt x="199" y="286"/>
                    <a:pt x="195" y="283"/>
                  </a:cubicBezTo>
                  <a:cubicBezTo>
                    <a:pt x="190" y="279"/>
                    <a:pt x="192" y="283"/>
                    <a:pt x="190" y="285"/>
                  </a:cubicBezTo>
                  <a:cubicBezTo>
                    <a:pt x="188" y="283"/>
                    <a:pt x="188" y="282"/>
                    <a:pt x="184" y="283"/>
                  </a:cubicBezTo>
                  <a:cubicBezTo>
                    <a:pt x="178" y="283"/>
                    <a:pt x="185" y="282"/>
                    <a:pt x="184" y="277"/>
                  </a:cubicBezTo>
                  <a:cubicBezTo>
                    <a:pt x="184" y="274"/>
                    <a:pt x="179" y="279"/>
                    <a:pt x="182" y="275"/>
                  </a:cubicBezTo>
                  <a:cubicBezTo>
                    <a:pt x="184" y="272"/>
                    <a:pt x="182" y="275"/>
                    <a:pt x="181" y="272"/>
                  </a:cubicBezTo>
                  <a:cubicBezTo>
                    <a:pt x="181" y="271"/>
                    <a:pt x="176" y="272"/>
                    <a:pt x="176" y="274"/>
                  </a:cubicBezTo>
                  <a:cubicBezTo>
                    <a:pt x="175" y="275"/>
                    <a:pt x="173" y="275"/>
                    <a:pt x="170" y="274"/>
                  </a:cubicBezTo>
                  <a:cubicBezTo>
                    <a:pt x="169" y="272"/>
                    <a:pt x="167" y="274"/>
                    <a:pt x="164" y="277"/>
                  </a:cubicBezTo>
                  <a:cubicBezTo>
                    <a:pt x="161" y="280"/>
                    <a:pt x="158" y="279"/>
                    <a:pt x="157" y="282"/>
                  </a:cubicBezTo>
                  <a:cubicBezTo>
                    <a:pt x="157" y="285"/>
                    <a:pt x="153" y="283"/>
                    <a:pt x="153" y="286"/>
                  </a:cubicBezTo>
                  <a:cubicBezTo>
                    <a:pt x="153" y="288"/>
                    <a:pt x="150" y="289"/>
                    <a:pt x="144" y="289"/>
                  </a:cubicBezTo>
                  <a:cubicBezTo>
                    <a:pt x="146" y="286"/>
                    <a:pt x="144" y="286"/>
                    <a:pt x="143" y="286"/>
                  </a:cubicBezTo>
                  <a:cubicBezTo>
                    <a:pt x="141" y="285"/>
                    <a:pt x="141" y="288"/>
                    <a:pt x="140" y="286"/>
                  </a:cubicBezTo>
                  <a:cubicBezTo>
                    <a:pt x="138" y="285"/>
                    <a:pt x="134" y="286"/>
                    <a:pt x="135" y="285"/>
                  </a:cubicBezTo>
                  <a:cubicBezTo>
                    <a:pt x="137" y="283"/>
                    <a:pt x="131" y="282"/>
                    <a:pt x="129" y="286"/>
                  </a:cubicBezTo>
                  <a:cubicBezTo>
                    <a:pt x="128" y="289"/>
                    <a:pt x="126" y="286"/>
                    <a:pt x="126" y="289"/>
                  </a:cubicBezTo>
                  <a:cubicBezTo>
                    <a:pt x="125" y="293"/>
                    <a:pt x="125" y="291"/>
                    <a:pt x="123" y="294"/>
                  </a:cubicBezTo>
                  <a:cubicBezTo>
                    <a:pt x="122" y="289"/>
                    <a:pt x="128" y="282"/>
                    <a:pt x="117" y="288"/>
                  </a:cubicBezTo>
                  <a:cubicBezTo>
                    <a:pt x="117" y="288"/>
                    <a:pt x="115" y="288"/>
                    <a:pt x="114" y="288"/>
                  </a:cubicBezTo>
                  <a:cubicBezTo>
                    <a:pt x="114" y="289"/>
                    <a:pt x="114" y="288"/>
                    <a:pt x="111" y="288"/>
                  </a:cubicBezTo>
                  <a:cubicBezTo>
                    <a:pt x="109" y="289"/>
                    <a:pt x="106" y="283"/>
                    <a:pt x="105" y="286"/>
                  </a:cubicBezTo>
                  <a:cubicBezTo>
                    <a:pt x="105" y="288"/>
                    <a:pt x="103" y="288"/>
                    <a:pt x="102" y="286"/>
                  </a:cubicBezTo>
                  <a:cubicBezTo>
                    <a:pt x="100" y="283"/>
                    <a:pt x="102" y="288"/>
                    <a:pt x="100" y="288"/>
                  </a:cubicBezTo>
                  <a:cubicBezTo>
                    <a:pt x="99" y="288"/>
                    <a:pt x="99" y="283"/>
                    <a:pt x="97" y="283"/>
                  </a:cubicBezTo>
                  <a:cubicBezTo>
                    <a:pt x="94" y="283"/>
                    <a:pt x="93" y="285"/>
                    <a:pt x="94" y="282"/>
                  </a:cubicBezTo>
                  <a:cubicBezTo>
                    <a:pt x="94" y="280"/>
                    <a:pt x="94" y="280"/>
                    <a:pt x="93" y="280"/>
                  </a:cubicBezTo>
                  <a:cubicBezTo>
                    <a:pt x="91" y="282"/>
                    <a:pt x="87" y="279"/>
                    <a:pt x="87" y="275"/>
                  </a:cubicBezTo>
                  <a:cubicBezTo>
                    <a:pt x="87" y="272"/>
                    <a:pt x="85" y="274"/>
                    <a:pt x="82" y="274"/>
                  </a:cubicBezTo>
                  <a:cubicBezTo>
                    <a:pt x="80" y="275"/>
                    <a:pt x="79" y="269"/>
                    <a:pt x="77" y="269"/>
                  </a:cubicBezTo>
                  <a:cubicBezTo>
                    <a:pt x="74" y="269"/>
                    <a:pt x="74" y="266"/>
                    <a:pt x="71" y="266"/>
                  </a:cubicBezTo>
                  <a:cubicBezTo>
                    <a:pt x="68" y="265"/>
                    <a:pt x="73" y="263"/>
                    <a:pt x="67" y="261"/>
                  </a:cubicBezTo>
                  <a:cubicBezTo>
                    <a:pt x="62" y="260"/>
                    <a:pt x="64" y="269"/>
                    <a:pt x="61" y="263"/>
                  </a:cubicBezTo>
                  <a:cubicBezTo>
                    <a:pt x="61" y="261"/>
                    <a:pt x="56" y="260"/>
                    <a:pt x="53" y="257"/>
                  </a:cubicBezTo>
                  <a:cubicBezTo>
                    <a:pt x="50" y="254"/>
                    <a:pt x="50" y="258"/>
                    <a:pt x="47" y="252"/>
                  </a:cubicBezTo>
                  <a:cubicBezTo>
                    <a:pt x="45" y="249"/>
                    <a:pt x="42" y="255"/>
                    <a:pt x="42" y="251"/>
                  </a:cubicBezTo>
                  <a:cubicBezTo>
                    <a:pt x="44" y="246"/>
                    <a:pt x="42" y="243"/>
                    <a:pt x="41" y="241"/>
                  </a:cubicBezTo>
                  <a:cubicBezTo>
                    <a:pt x="39" y="238"/>
                    <a:pt x="42" y="238"/>
                    <a:pt x="44" y="240"/>
                  </a:cubicBezTo>
                  <a:cubicBezTo>
                    <a:pt x="45" y="243"/>
                    <a:pt x="45" y="240"/>
                    <a:pt x="47" y="240"/>
                  </a:cubicBezTo>
                  <a:cubicBezTo>
                    <a:pt x="52" y="238"/>
                    <a:pt x="47" y="235"/>
                    <a:pt x="48" y="234"/>
                  </a:cubicBezTo>
                  <a:cubicBezTo>
                    <a:pt x="48" y="232"/>
                    <a:pt x="42" y="232"/>
                    <a:pt x="44" y="227"/>
                  </a:cubicBezTo>
                  <a:cubicBezTo>
                    <a:pt x="45" y="226"/>
                    <a:pt x="41" y="224"/>
                    <a:pt x="47" y="223"/>
                  </a:cubicBezTo>
                  <a:cubicBezTo>
                    <a:pt x="52" y="223"/>
                    <a:pt x="47" y="221"/>
                    <a:pt x="53" y="216"/>
                  </a:cubicBezTo>
                  <a:cubicBezTo>
                    <a:pt x="56" y="213"/>
                    <a:pt x="53" y="213"/>
                    <a:pt x="55" y="210"/>
                  </a:cubicBezTo>
                  <a:cubicBezTo>
                    <a:pt x="58" y="207"/>
                    <a:pt x="55" y="206"/>
                    <a:pt x="55" y="207"/>
                  </a:cubicBezTo>
                  <a:cubicBezTo>
                    <a:pt x="53" y="210"/>
                    <a:pt x="53" y="206"/>
                    <a:pt x="52" y="207"/>
                  </a:cubicBezTo>
                  <a:cubicBezTo>
                    <a:pt x="50" y="207"/>
                    <a:pt x="52" y="202"/>
                    <a:pt x="45" y="202"/>
                  </a:cubicBezTo>
                  <a:cubicBezTo>
                    <a:pt x="39" y="204"/>
                    <a:pt x="41" y="206"/>
                    <a:pt x="36" y="207"/>
                  </a:cubicBezTo>
                  <a:cubicBezTo>
                    <a:pt x="35" y="207"/>
                    <a:pt x="35" y="207"/>
                    <a:pt x="35" y="207"/>
                  </a:cubicBezTo>
                  <a:cubicBezTo>
                    <a:pt x="32" y="207"/>
                    <a:pt x="27" y="206"/>
                    <a:pt x="26" y="204"/>
                  </a:cubicBezTo>
                  <a:cubicBezTo>
                    <a:pt x="26" y="202"/>
                    <a:pt x="24" y="206"/>
                    <a:pt x="21" y="202"/>
                  </a:cubicBezTo>
                  <a:cubicBezTo>
                    <a:pt x="20" y="199"/>
                    <a:pt x="23" y="201"/>
                    <a:pt x="21" y="196"/>
                  </a:cubicBezTo>
                  <a:cubicBezTo>
                    <a:pt x="18" y="192"/>
                    <a:pt x="17" y="196"/>
                    <a:pt x="17" y="193"/>
                  </a:cubicBezTo>
                  <a:cubicBezTo>
                    <a:pt x="15" y="190"/>
                    <a:pt x="12" y="193"/>
                    <a:pt x="9" y="190"/>
                  </a:cubicBezTo>
                  <a:cubicBezTo>
                    <a:pt x="7" y="190"/>
                    <a:pt x="7" y="188"/>
                    <a:pt x="10" y="188"/>
                  </a:cubicBezTo>
                  <a:cubicBezTo>
                    <a:pt x="13" y="188"/>
                    <a:pt x="15" y="187"/>
                    <a:pt x="13" y="185"/>
                  </a:cubicBezTo>
                  <a:cubicBezTo>
                    <a:pt x="10" y="184"/>
                    <a:pt x="13" y="181"/>
                    <a:pt x="12" y="179"/>
                  </a:cubicBezTo>
                  <a:cubicBezTo>
                    <a:pt x="10" y="178"/>
                    <a:pt x="12" y="176"/>
                    <a:pt x="12" y="174"/>
                  </a:cubicBezTo>
                  <a:cubicBezTo>
                    <a:pt x="10" y="173"/>
                    <a:pt x="6" y="171"/>
                    <a:pt x="6" y="174"/>
                  </a:cubicBezTo>
                  <a:cubicBezTo>
                    <a:pt x="6" y="176"/>
                    <a:pt x="3" y="173"/>
                    <a:pt x="4" y="170"/>
                  </a:cubicBezTo>
                  <a:cubicBezTo>
                    <a:pt x="4" y="168"/>
                    <a:pt x="1" y="168"/>
                    <a:pt x="3" y="165"/>
                  </a:cubicBezTo>
                  <a:cubicBezTo>
                    <a:pt x="9" y="164"/>
                    <a:pt x="0" y="159"/>
                    <a:pt x="7" y="157"/>
                  </a:cubicBezTo>
                  <a:cubicBezTo>
                    <a:pt x="13" y="156"/>
                    <a:pt x="10" y="153"/>
                    <a:pt x="13" y="153"/>
                  </a:cubicBezTo>
                  <a:cubicBezTo>
                    <a:pt x="18" y="154"/>
                    <a:pt x="17" y="148"/>
                    <a:pt x="18" y="153"/>
                  </a:cubicBezTo>
                  <a:cubicBezTo>
                    <a:pt x="20" y="157"/>
                    <a:pt x="21" y="153"/>
                    <a:pt x="23" y="154"/>
                  </a:cubicBezTo>
                  <a:cubicBezTo>
                    <a:pt x="26" y="156"/>
                    <a:pt x="26" y="153"/>
                    <a:pt x="27" y="148"/>
                  </a:cubicBezTo>
                  <a:cubicBezTo>
                    <a:pt x="29" y="145"/>
                    <a:pt x="38" y="150"/>
                    <a:pt x="39" y="143"/>
                  </a:cubicBezTo>
                  <a:cubicBezTo>
                    <a:pt x="41" y="140"/>
                    <a:pt x="48" y="139"/>
                    <a:pt x="52" y="137"/>
                  </a:cubicBezTo>
                  <a:cubicBezTo>
                    <a:pt x="53" y="136"/>
                    <a:pt x="53" y="137"/>
                    <a:pt x="56" y="134"/>
                  </a:cubicBezTo>
                  <a:cubicBezTo>
                    <a:pt x="56" y="132"/>
                    <a:pt x="53" y="128"/>
                    <a:pt x="56" y="126"/>
                  </a:cubicBezTo>
                  <a:cubicBezTo>
                    <a:pt x="59" y="126"/>
                    <a:pt x="55" y="125"/>
                    <a:pt x="58" y="123"/>
                  </a:cubicBezTo>
                  <a:cubicBezTo>
                    <a:pt x="62" y="122"/>
                    <a:pt x="55" y="109"/>
                    <a:pt x="56" y="106"/>
                  </a:cubicBezTo>
                  <a:cubicBezTo>
                    <a:pt x="58" y="103"/>
                    <a:pt x="47" y="103"/>
                    <a:pt x="55" y="101"/>
                  </a:cubicBezTo>
                  <a:cubicBezTo>
                    <a:pt x="59" y="100"/>
                    <a:pt x="65" y="98"/>
                    <a:pt x="67" y="98"/>
                  </a:cubicBezTo>
                  <a:cubicBezTo>
                    <a:pt x="70" y="100"/>
                    <a:pt x="73" y="101"/>
                    <a:pt x="74" y="98"/>
                  </a:cubicBezTo>
                  <a:cubicBezTo>
                    <a:pt x="74" y="95"/>
                    <a:pt x="70" y="97"/>
                    <a:pt x="71" y="94"/>
                  </a:cubicBezTo>
                  <a:cubicBezTo>
                    <a:pt x="74" y="91"/>
                    <a:pt x="76" y="81"/>
                    <a:pt x="76" y="78"/>
                  </a:cubicBezTo>
                  <a:cubicBezTo>
                    <a:pt x="77" y="73"/>
                    <a:pt x="82" y="80"/>
                    <a:pt x="87" y="80"/>
                  </a:cubicBezTo>
                  <a:cubicBezTo>
                    <a:pt x="91" y="78"/>
                    <a:pt x="90" y="81"/>
                    <a:pt x="93" y="80"/>
                  </a:cubicBezTo>
                  <a:cubicBezTo>
                    <a:pt x="97" y="78"/>
                    <a:pt x="99" y="76"/>
                    <a:pt x="97" y="73"/>
                  </a:cubicBezTo>
                  <a:cubicBezTo>
                    <a:pt x="96" y="70"/>
                    <a:pt x="94" y="64"/>
                    <a:pt x="103" y="61"/>
                  </a:cubicBezTo>
                  <a:cubicBezTo>
                    <a:pt x="111" y="59"/>
                    <a:pt x="102" y="53"/>
                    <a:pt x="111" y="55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114" y="58"/>
                    <a:pt x="118" y="64"/>
                    <a:pt x="123" y="66"/>
                  </a:cubicBezTo>
                  <a:cubicBezTo>
                    <a:pt x="126" y="69"/>
                    <a:pt x="128" y="64"/>
                    <a:pt x="129" y="67"/>
                  </a:cubicBezTo>
                  <a:cubicBezTo>
                    <a:pt x="131" y="70"/>
                    <a:pt x="132" y="67"/>
                    <a:pt x="132" y="69"/>
                  </a:cubicBezTo>
                  <a:cubicBezTo>
                    <a:pt x="134" y="72"/>
                    <a:pt x="141" y="78"/>
                    <a:pt x="140" y="84"/>
                  </a:cubicBezTo>
                  <a:cubicBezTo>
                    <a:pt x="138" y="91"/>
                    <a:pt x="141" y="89"/>
                    <a:pt x="138" y="94"/>
                  </a:cubicBezTo>
                  <a:cubicBezTo>
                    <a:pt x="137" y="95"/>
                    <a:pt x="137" y="100"/>
                    <a:pt x="141" y="100"/>
                  </a:cubicBezTo>
                  <a:cubicBezTo>
                    <a:pt x="144" y="100"/>
                    <a:pt x="147" y="101"/>
                    <a:pt x="152" y="101"/>
                  </a:cubicBezTo>
                  <a:cubicBezTo>
                    <a:pt x="157" y="101"/>
                    <a:pt x="161" y="101"/>
                    <a:pt x="169" y="109"/>
                  </a:cubicBezTo>
                  <a:cubicBezTo>
                    <a:pt x="178" y="117"/>
                    <a:pt x="176" y="111"/>
                    <a:pt x="178" y="117"/>
                  </a:cubicBezTo>
                  <a:cubicBezTo>
                    <a:pt x="179" y="125"/>
                    <a:pt x="181" y="122"/>
                    <a:pt x="182" y="126"/>
                  </a:cubicBezTo>
                  <a:cubicBezTo>
                    <a:pt x="182" y="129"/>
                    <a:pt x="185" y="126"/>
                    <a:pt x="188" y="128"/>
                  </a:cubicBezTo>
                  <a:cubicBezTo>
                    <a:pt x="202" y="129"/>
                    <a:pt x="204" y="129"/>
                    <a:pt x="214" y="128"/>
                  </a:cubicBezTo>
                  <a:cubicBezTo>
                    <a:pt x="225" y="128"/>
                    <a:pt x="228" y="134"/>
                    <a:pt x="231" y="134"/>
                  </a:cubicBezTo>
                  <a:cubicBezTo>
                    <a:pt x="234" y="134"/>
                    <a:pt x="240" y="140"/>
                    <a:pt x="245" y="137"/>
                  </a:cubicBezTo>
                  <a:cubicBezTo>
                    <a:pt x="249" y="136"/>
                    <a:pt x="246" y="140"/>
                    <a:pt x="248" y="140"/>
                  </a:cubicBezTo>
                  <a:cubicBezTo>
                    <a:pt x="251" y="139"/>
                    <a:pt x="251" y="142"/>
                    <a:pt x="252" y="140"/>
                  </a:cubicBezTo>
                  <a:cubicBezTo>
                    <a:pt x="265" y="132"/>
                    <a:pt x="265" y="136"/>
                    <a:pt x="268" y="132"/>
                  </a:cubicBezTo>
                  <a:cubicBezTo>
                    <a:pt x="272" y="129"/>
                    <a:pt x="269" y="131"/>
                    <a:pt x="274" y="131"/>
                  </a:cubicBezTo>
                  <a:cubicBezTo>
                    <a:pt x="280" y="131"/>
                    <a:pt x="280" y="132"/>
                    <a:pt x="283" y="131"/>
                  </a:cubicBezTo>
                  <a:cubicBezTo>
                    <a:pt x="284" y="129"/>
                    <a:pt x="286" y="132"/>
                    <a:pt x="287" y="131"/>
                  </a:cubicBezTo>
                  <a:cubicBezTo>
                    <a:pt x="289" y="128"/>
                    <a:pt x="292" y="129"/>
                    <a:pt x="295" y="125"/>
                  </a:cubicBezTo>
                  <a:cubicBezTo>
                    <a:pt x="300" y="120"/>
                    <a:pt x="301" y="120"/>
                    <a:pt x="306" y="117"/>
                  </a:cubicBezTo>
                  <a:cubicBezTo>
                    <a:pt x="309" y="115"/>
                    <a:pt x="303" y="112"/>
                    <a:pt x="303" y="109"/>
                  </a:cubicBezTo>
                  <a:cubicBezTo>
                    <a:pt x="303" y="104"/>
                    <a:pt x="303" y="101"/>
                    <a:pt x="306" y="101"/>
                  </a:cubicBezTo>
                  <a:cubicBezTo>
                    <a:pt x="310" y="100"/>
                    <a:pt x="313" y="108"/>
                    <a:pt x="321" y="104"/>
                  </a:cubicBezTo>
                  <a:cubicBezTo>
                    <a:pt x="327" y="101"/>
                    <a:pt x="325" y="97"/>
                    <a:pt x="330" y="97"/>
                  </a:cubicBezTo>
                  <a:cubicBezTo>
                    <a:pt x="333" y="98"/>
                    <a:pt x="336" y="97"/>
                    <a:pt x="339" y="94"/>
                  </a:cubicBezTo>
                  <a:cubicBezTo>
                    <a:pt x="342" y="92"/>
                    <a:pt x="339" y="92"/>
                    <a:pt x="342" y="87"/>
                  </a:cubicBezTo>
                  <a:cubicBezTo>
                    <a:pt x="345" y="84"/>
                    <a:pt x="350" y="86"/>
                    <a:pt x="353" y="83"/>
                  </a:cubicBezTo>
                  <a:cubicBezTo>
                    <a:pt x="357" y="81"/>
                    <a:pt x="359" y="84"/>
                    <a:pt x="360" y="83"/>
                  </a:cubicBezTo>
                  <a:cubicBezTo>
                    <a:pt x="362" y="81"/>
                    <a:pt x="366" y="84"/>
                    <a:pt x="370" y="83"/>
                  </a:cubicBezTo>
                  <a:cubicBezTo>
                    <a:pt x="371" y="81"/>
                    <a:pt x="368" y="76"/>
                    <a:pt x="365" y="73"/>
                  </a:cubicBezTo>
                  <a:cubicBezTo>
                    <a:pt x="362" y="70"/>
                    <a:pt x="360" y="67"/>
                    <a:pt x="354" y="67"/>
                  </a:cubicBezTo>
                  <a:cubicBezTo>
                    <a:pt x="348" y="67"/>
                    <a:pt x="351" y="73"/>
                    <a:pt x="348" y="70"/>
                  </a:cubicBezTo>
                  <a:cubicBezTo>
                    <a:pt x="345" y="69"/>
                    <a:pt x="341" y="69"/>
                    <a:pt x="339" y="70"/>
                  </a:cubicBezTo>
                  <a:cubicBezTo>
                    <a:pt x="338" y="72"/>
                    <a:pt x="333" y="67"/>
                    <a:pt x="336" y="66"/>
                  </a:cubicBezTo>
                  <a:cubicBezTo>
                    <a:pt x="339" y="63"/>
                    <a:pt x="333" y="67"/>
                    <a:pt x="344" y="46"/>
                  </a:cubicBezTo>
                  <a:cubicBezTo>
                    <a:pt x="351" y="50"/>
                    <a:pt x="354" y="50"/>
                    <a:pt x="360" y="44"/>
                  </a:cubicBezTo>
                  <a:cubicBezTo>
                    <a:pt x="366" y="38"/>
                    <a:pt x="365" y="33"/>
                    <a:pt x="373" y="24"/>
                  </a:cubicBezTo>
                  <a:cubicBezTo>
                    <a:pt x="379" y="16"/>
                    <a:pt x="376" y="13"/>
                    <a:pt x="371" y="13"/>
                  </a:cubicBezTo>
                  <a:cubicBezTo>
                    <a:pt x="366" y="13"/>
                    <a:pt x="373" y="3"/>
                    <a:pt x="388" y="2"/>
                  </a:cubicBezTo>
                  <a:cubicBezTo>
                    <a:pt x="401" y="0"/>
                    <a:pt x="406" y="5"/>
                    <a:pt x="411" y="5"/>
                  </a:cubicBezTo>
                  <a:cubicBezTo>
                    <a:pt x="415" y="5"/>
                    <a:pt x="424" y="18"/>
                    <a:pt x="427" y="33"/>
                  </a:cubicBezTo>
                  <a:cubicBezTo>
                    <a:pt x="429" y="50"/>
                    <a:pt x="432" y="49"/>
                    <a:pt x="441" y="50"/>
                  </a:cubicBezTo>
                  <a:cubicBezTo>
                    <a:pt x="450" y="52"/>
                    <a:pt x="447" y="56"/>
                    <a:pt x="452" y="56"/>
                  </a:cubicBezTo>
                  <a:cubicBezTo>
                    <a:pt x="456" y="58"/>
                    <a:pt x="452" y="61"/>
                    <a:pt x="455" y="63"/>
                  </a:cubicBezTo>
                  <a:cubicBezTo>
                    <a:pt x="458" y="64"/>
                    <a:pt x="452" y="66"/>
                    <a:pt x="456" y="69"/>
                  </a:cubicBezTo>
                  <a:cubicBezTo>
                    <a:pt x="461" y="73"/>
                    <a:pt x="467" y="72"/>
                    <a:pt x="471" y="67"/>
                  </a:cubicBezTo>
                  <a:cubicBezTo>
                    <a:pt x="476" y="64"/>
                    <a:pt x="476" y="69"/>
                    <a:pt x="481" y="64"/>
                  </a:cubicBezTo>
                  <a:cubicBezTo>
                    <a:pt x="485" y="59"/>
                    <a:pt x="490" y="67"/>
                    <a:pt x="485" y="73"/>
                  </a:cubicBezTo>
                  <a:cubicBezTo>
                    <a:pt x="481" y="81"/>
                    <a:pt x="478" y="104"/>
                    <a:pt x="471" y="101"/>
                  </a:cubicBezTo>
                  <a:cubicBezTo>
                    <a:pt x="465" y="98"/>
                    <a:pt x="464" y="97"/>
                    <a:pt x="462" y="100"/>
                  </a:cubicBezTo>
                  <a:cubicBezTo>
                    <a:pt x="461" y="104"/>
                    <a:pt x="455" y="100"/>
                    <a:pt x="458" y="106"/>
                  </a:cubicBezTo>
                  <a:cubicBezTo>
                    <a:pt x="459" y="112"/>
                    <a:pt x="461" y="119"/>
                    <a:pt x="458" y="123"/>
                  </a:cubicBezTo>
                  <a:cubicBezTo>
                    <a:pt x="456" y="129"/>
                    <a:pt x="455" y="123"/>
                    <a:pt x="453" y="129"/>
                  </a:cubicBezTo>
                  <a:cubicBezTo>
                    <a:pt x="453" y="131"/>
                    <a:pt x="453" y="131"/>
                    <a:pt x="453" y="131"/>
                  </a:cubicBez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2" name="Freeform 11">
              <a:extLst>
                <a:ext uri="{FF2B5EF4-FFF2-40B4-BE49-F238E27FC236}">
                  <a16:creationId xmlns:a16="http://schemas.microsoft.com/office/drawing/2014/main" id="{E1C096E8-DCBD-6B4A-B49B-8AA49C1556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61631" y="5694542"/>
              <a:ext cx="264377" cy="370121"/>
            </a:xfrm>
            <a:custGeom>
              <a:avLst/>
              <a:gdLst/>
              <a:ahLst/>
              <a:cxnLst>
                <a:cxn ang="0">
                  <a:pos x="47" y="68"/>
                </a:cxn>
                <a:cxn ang="0">
                  <a:pos x="53" y="68"/>
                </a:cxn>
                <a:cxn ang="0">
                  <a:pos x="53" y="70"/>
                </a:cxn>
                <a:cxn ang="0">
                  <a:pos x="56" y="74"/>
                </a:cxn>
                <a:cxn ang="0">
                  <a:pos x="62" y="76"/>
                </a:cxn>
                <a:cxn ang="0">
                  <a:pos x="62" y="82"/>
                </a:cxn>
                <a:cxn ang="0">
                  <a:pos x="53" y="95"/>
                </a:cxn>
                <a:cxn ang="0">
                  <a:pos x="53" y="101"/>
                </a:cxn>
                <a:cxn ang="0">
                  <a:pos x="51" y="104"/>
                </a:cxn>
                <a:cxn ang="0">
                  <a:pos x="39" y="113"/>
                </a:cxn>
                <a:cxn ang="0">
                  <a:pos x="36" y="126"/>
                </a:cxn>
                <a:cxn ang="0">
                  <a:pos x="30" y="132"/>
                </a:cxn>
                <a:cxn ang="0">
                  <a:pos x="18" y="135"/>
                </a:cxn>
                <a:cxn ang="0">
                  <a:pos x="13" y="132"/>
                </a:cxn>
                <a:cxn ang="0">
                  <a:pos x="9" y="130"/>
                </a:cxn>
                <a:cxn ang="0">
                  <a:pos x="1" y="129"/>
                </a:cxn>
                <a:cxn ang="0">
                  <a:pos x="4" y="124"/>
                </a:cxn>
                <a:cxn ang="0">
                  <a:pos x="9" y="115"/>
                </a:cxn>
                <a:cxn ang="0">
                  <a:pos x="19" y="105"/>
                </a:cxn>
                <a:cxn ang="0">
                  <a:pos x="24" y="101"/>
                </a:cxn>
                <a:cxn ang="0">
                  <a:pos x="35" y="95"/>
                </a:cxn>
                <a:cxn ang="0">
                  <a:pos x="44" y="79"/>
                </a:cxn>
                <a:cxn ang="0">
                  <a:pos x="47" y="68"/>
                </a:cxn>
                <a:cxn ang="0">
                  <a:pos x="74" y="78"/>
                </a:cxn>
                <a:cxn ang="0">
                  <a:pos x="85" y="56"/>
                </a:cxn>
                <a:cxn ang="0">
                  <a:pos x="91" y="53"/>
                </a:cxn>
                <a:cxn ang="0">
                  <a:pos x="94" y="47"/>
                </a:cxn>
                <a:cxn ang="0">
                  <a:pos x="97" y="37"/>
                </a:cxn>
                <a:cxn ang="0">
                  <a:pos x="91" y="36"/>
                </a:cxn>
                <a:cxn ang="0">
                  <a:pos x="80" y="36"/>
                </a:cxn>
                <a:cxn ang="0">
                  <a:pos x="74" y="23"/>
                </a:cxn>
                <a:cxn ang="0">
                  <a:pos x="74" y="28"/>
                </a:cxn>
                <a:cxn ang="0">
                  <a:pos x="68" y="22"/>
                </a:cxn>
                <a:cxn ang="0">
                  <a:pos x="65" y="16"/>
                </a:cxn>
                <a:cxn ang="0">
                  <a:pos x="63" y="9"/>
                </a:cxn>
                <a:cxn ang="0">
                  <a:pos x="57" y="5"/>
                </a:cxn>
                <a:cxn ang="0">
                  <a:pos x="51" y="0"/>
                </a:cxn>
                <a:cxn ang="0">
                  <a:pos x="53" y="5"/>
                </a:cxn>
                <a:cxn ang="0">
                  <a:pos x="56" y="9"/>
                </a:cxn>
                <a:cxn ang="0">
                  <a:pos x="62" y="20"/>
                </a:cxn>
                <a:cxn ang="0">
                  <a:pos x="63" y="23"/>
                </a:cxn>
                <a:cxn ang="0">
                  <a:pos x="66" y="31"/>
                </a:cxn>
                <a:cxn ang="0">
                  <a:pos x="66" y="43"/>
                </a:cxn>
                <a:cxn ang="0">
                  <a:pos x="59" y="53"/>
                </a:cxn>
                <a:cxn ang="0">
                  <a:pos x="68" y="60"/>
                </a:cxn>
                <a:cxn ang="0">
                  <a:pos x="68" y="73"/>
                </a:cxn>
                <a:cxn ang="0">
                  <a:pos x="68" y="76"/>
                </a:cxn>
                <a:cxn ang="0">
                  <a:pos x="74" y="78"/>
                </a:cxn>
              </a:cxnLst>
              <a:rect l="0" t="0" r="r" b="b"/>
              <a:pathLst>
                <a:path w="98" h="137">
                  <a:moveTo>
                    <a:pt x="47" y="68"/>
                  </a:moveTo>
                  <a:cubicBezTo>
                    <a:pt x="51" y="64"/>
                    <a:pt x="54" y="67"/>
                    <a:pt x="53" y="68"/>
                  </a:cubicBezTo>
                  <a:cubicBezTo>
                    <a:pt x="50" y="68"/>
                    <a:pt x="51" y="70"/>
                    <a:pt x="53" y="70"/>
                  </a:cubicBezTo>
                  <a:cubicBezTo>
                    <a:pt x="54" y="70"/>
                    <a:pt x="51" y="79"/>
                    <a:pt x="56" y="74"/>
                  </a:cubicBezTo>
                  <a:cubicBezTo>
                    <a:pt x="62" y="70"/>
                    <a:pt x="65" y="71"/>
                    <a:pt x="62" y="76"/>
                  </a:cubicBezTo>
                  <a:cubicBezTo>
                    <a:pt x="60" y="79"/>
                    <a:pt x="66" y="78"/>
                    <a:pt x="62" y="82"/>
                  </a:cubicBezTo>
                  <a:cubicBezTo>
                    <a:pt x="57" y="88"/>
                    <a:pt x="56" y="95"/>
                    <a:pt x="53" y="95"/>
                  </a:cubicBezTo>
                  <a:cubicBezTo>
                    <a:pt x="51" y="95"/>
                    <a:pt x="50" y="101"/>
                    <a:pt x="53" y="101"/>
                  </a:cubicBezTo>
                  <a:cubicBezTo>
                    <a:pt x="56" y="102"/>
                    <a:pt x="54" y="105"/>
                    <a:pt x="51" y="104"/>
                  </a:cubicBezTo>
                  <a:cubicBezTo>
                    <a:pt x="50" y="104"/>
                    <a:pt x="39" y="105"/>
                    <a:pt x="39" y="113"/>
                  </a:cubicBezTo>
                  <a:cubicBezTo>
                    <a:pt x="39" y="120"/>
                    <a:pt x="33" y="123"/>
                    <a:pt x="36" y="126"/>
                  </a:cubicBezTo>
                  <a:cubicBezTo>
                    <a:pt x="38" y="129"/>
                    <a:pt x="33" y="126"/>
                    <a:pt x="30" y="132"/>
                  </a:cubicBezTo>
                  <a:cubicBezTo>
                    <a:pt x="25" y="137"/>
                    <a:pt x="22" y="137"/>
                    <a:pt x="18" y="135"/>
                  </a:cubicBezTo>
                  <a:cubicBezTo>
                    <a:pt x="13" y="135"/>
                    <a:pt x="16" y="132"/>
                    <a:pt x="13" y="132"/>
                  </a:cubicBezTo>
                  <a:cubicBezTo>
                    <a:pt x="10" y="133"/>
                    <a:pt x="12" y="129"/>
                    <a:pt x="9" y="130"/>
                  </a:cubicBezTo>
                  <a:cubicBezTo>
                    <a:pt x="6" y="133"/>
                    <a:pt x="3" y="132"/>
                    <a:pt x="1" y="129"/>
                  </a:cubicBezTo>
                  <a:cubicBezTo>
                    <a:pt x="0" y="126"/>
                    <a:pt x="6" y="127"/>
                    <a:pt x="4" y="124"/>
                  </a:cubicBezTo>
                  <a:cubicBezTo>
                    <a:pt x="3" y="121"/>
                    <a:pt x="6" y="118"/>
                    <a:pt x="9" y="115"/>
                  </a:cubicBezTo>
                  <a:cubicBezTo>
                    <a:pt x="13" y="112"/>
                    <a:pt x="15" y="105"/>
                    <a:pt x="19" y="105"/>
                  </a:cubicBezTo>
                  <a:cubicBezTo>
                    <a:pt x="22" y="105"/>
                    <a:pt x="22" y="102"/>
                    <a:pt x="24" y="101"/>
                  </a:cubicBezTo>
                  <a:cubicBezTo>
                    <a:pt x="27" y="101"/>
                    <a:pt x="30" y="96"/>
                    <a:pt x="35" y="95"/>
                  </a:cubicBezTo>
                  <a:cubicBezTo>
                    <a:pt x="38" y="92"/>
                    <a:pt x="39" y="81"/>
                    <a:pt x="44" y="79"/>
                  </a:cubicBezTo>
                  <a:cubicBezTo>
                    <a:pt x="48" y="78"/>
                    <a:pt x="44" y="71"/>
                    <a:pt x="47" y="68"/>
                  </a:cubicBezTo>
                  <a:close/>
                  <a:moveTo>
                    <a:pt x="74" y="78"/>
                  </a:moveTo>
                  <a:cubicBezTo>
                    <a:pt x="76" y="76"/>
                    <a:pt x="88" y="59"/>
                    <a:pt x="85" y="56"/>
                  </a:cubicBezTo>
                  <a:cubicBezTo>
                    <a:pt x="83" y="54"/>
                    <a:pt x="86" y="48"/>
                    <a:pt x="91" y="53"/>
                  </a:cubicBezTo>
                  <a:cubicBezTo>
                    <a:pt x="95" y="56"/>
                    <a:pt x="89" y="47"/>
                    <a:pt x="94" y="47"/>
                  </a:cubicBezTo>
                  <a:cubicBezTo>
                    <a:pt x="97" y="45"/>
                    <a:pt x="95" y="39"/>
                    <a:pt x="97" y="37"/>
                  </a:cubicBezTo>
                  <a:cubicBezTo>
                    <a:pt x="98" y="34"/>
                    <a:pt x="92" y="33"/>
                    <a:pt x="91" y="36"/>
                  </a:cubicBezTo>
                  <a:cubicBezTo>
                    <a:pt x="89" y="40"/>
                    <a:pt x="85" y="39"/>
                    <a:pt x="80" y="36"/>
                  </a:cubicBezTo>
                  <a:cubicBezTo>
                    <a:pt x="76" y="33"/>
                    <a:pt x="77" y="26"/>
                    <a:pt x="74" y="23"/>
                  </a:cubicBezTo>
                  <a:cubicBezTo>
                    <a:pt x="71" y="19"/>
                    <a:pt x="71" y="23"/>
                    <a:pt x="74" y="28"/>
                  </a:cubicBezTo>
                  <a:cubicBezTo>
                    <a:pt x="76" y="33"/>
                    <a:pt x="66" y="26"/>
                    <a:pt x="68" y="22"/>
                  </a:cubicBezTo>
                  <a:cubicBezTo>
                    <a:pt x="68" y="19"/>
                    <a:pt x="65" y="19"/>
                    <a:pt x="65" y="16"/>
                  </a:cubicBezTo>
                  <a:cubicBezTo>
                    <a:pt x="65" y="12"/>
                    <a:pt x="65" y="12"/>
                    <a:pt x="63" y="9"/>
                  </a:cubicBezTo>
                  <a:cubicBezTo>
                    <a:pt x="62" y="6"/>
                    <a:pt x="60" y="6"/>
                    <a:pt x="57" y="5"/>
                  </a:cubicBezTo>
                  <a:cubicBezTo>
                    <a:pt x="54" y="5"/>
                    <a:pt x="56" y="0"/>
                    <a:pt x="51" y="0"/>
                  </a:cubicBezTo>
                  <a:cubicBezTo>
                    <a:pt x="48" y="0"/>
                    <a:pt x="50" y="0"/>
                    <a:pt x="53" y="5"/>
                  </a:cubicBezTo>
                  <a:cubicBezTo>
                    <a:pt x="56" y="8"/>
                    <a:pt x="53" y="6"/>
                    <a:pt x="56" y="9"/>
                  </a:cubicBezTo>
                  <a:cubicBezTo>
                    <a:pt x="57" y="14"/>
                    <a:pt x="60" y="23"/>
                    <a:pt x="62" y="20"/>
                  </a:cubicBezTo>
                  <a:cubicBezTo>
                    <a:pt x="63" y="17"/>
                    <a:pt x="65" y="25"/>
                    <a:pt x="63" y="23"/>
                  </a:cubicBezTo>
                  <a:cubicBezTo>
                    <a:pt x="62" y="22"/>
                    <a:pt x="62" y="23"/>
                    <a:pt x="66" y="31"/>
                  </a:cubicBezTo>
                  <a:cubicBezTo>
                    <a:pt x="70" y="39"/>
                    <a:pt x="66" y="39"/>
                    <a:pt x="66" y="43"/>
                  </a:cubicBezTo>
                  <a:cubicBezTo>
                    <a:pt x="66" y="50"/>
                    <a:pt x="60" y="50"/>
                    <a:pt x="59" y="53"/>
                  </a:cubicBezTo>
                  <a:cubicBezTo>
                    <a:pt x="59" y="56"/>
                    <a:pt x="65" y="59"/>
                    <a:pt x="68" y="60"/>
                  </a:cubicBezTo>
                  <a:cubicBezTo>
                    <a:pt x="73" y="62"/>
                    <a:pt x="70" y="71"/>
                    <a:pt x="68" y="73"/>
                  </a:cubicBezTo>
                  <a:cubicBezTo>
                    <a:pt x="66" y="74"/>
                    <a:pt x="63" y="74"/>
                    <a:pt x="68" y="76"/>
                  </a:cubicBezTo>
                  <a:cubicBezTo>
                    <a:pt x="71" y="76"/>
                    <a:pt x="70" y="81"/>
                    <a:pt x="74" y="78"/>
                  </a:cubicBez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3" name="Freeform 12">
              <a:extLst>
                <a:ext uri="{FF2B5EF4-FFF2-40B4-BE49-F238E27FC236}">
                  <a16:creationId xmlns:a16="http://schemas.microsoft.com/office/drawing/2014/main" id="{0070D3B8-A3EA-DD4E-81BA-9F673A6AD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5495" y="2048987"/>
              <a:ext cx="1320494" cy="968438"/>
            </a:xfrm>
            <a:custGeom>
              <a:avLst/>
              <a:gdLst/>
              <a:ahLst/>
              <a:cxnLst>
                <a:cxn ang="0">
                  <a:pos x="394" y="224"/>
                </a:cxn>
                <a:cxn ang="0">
                  <a:pos x="343" y="245"/>
                </a:cxn>
                <a:cxn ang="0">
                  <a:pos x="315" y="259"/>
                </a:cxn>
                <a:cxn ang="0">
                  <a:pos x="291" y="276"/>
                </a:cxn>
                <a:cxn ang="0">
                  <a:pos x="280" y="283"/>
                </a:cxn>
                <a:cxn ang="0">
                  <a:pos x="279" y="272"/>
                </a:cxn>
                <a:cxn ang="0">
                  <a:pos x="273" y="283"/>
                </a:cxn>
                <a:cxn ang="0">
                  <a:pos x="260" y="290"/>
                </a:cxn>
                <a:cxn ang="0">
                  <a:pos x="256" y="303"/>
                </a:cxn>
                <a:cxn ang="0">
                  <a:pos x="244" y="321"/>
                </a:cxn>
                <a:cxn ang="0">
                  <a:pos x="241" y="346"/>
                </a:cxn>
                <a:cxn ang="0">
                  <a:pos x="227" y="356"/>
                </a:cxn>
                <a:cxn ang="0">
                  <a:pos x="215" y="342"/>
                </a:cxn>
                <a:cxn ang="0">
                  <a:pos x="198" y="343"/>
                </a:cxn>
                <a:cxn ang="0">
                  <a:pos x="187" y="331"/>
                </a:cxn>
                <a:cxn ang="0">
                  <a:pos x="175" y="314"/>
                </a:cxn>
                <a:cxn ang="0">
                  <a:pos x="178" y="298"/>
                </a:cxn>
                <a:cxn ang="0">
                  <a:pos x="172" y="297"/>
                </a:cxn>
                <a:cxn ang="0">
                  <a:pos x="160" y="281"/>
                </a:cxn>
                <a:cxn ang="0">
                  <a:pos x="155" y="252"/>
                </a:cxn>
                <a:cxn ang="0">
                  <a:pos x="174" y="241"/>
                </a:cxn>
                <a:cxn ang="0">
                  <a:pos x="169" y="220"/>
                </a:cxn>
                <a:cxn ang="0">
                  <a:pos x="175" y="213"/>
                </a:cxn>
                <a:cxn ang="0">
                  <a:pos x="152" y="197"/>
                </a:cxn>
                <a:cxn ang="0">
                  <a:pos x="142" y="183"/>
                </a:cxn>
                <a:cxn ang="0">
                  <a:pos x="129" y="158"/>
                </a:cxn>
                <a:cxn ang="0">
                  <a:pos x="97" y="127"/>
                </a:cxn>
                <a:cxn ang="0">
                  <a:pos x="56" y="126"/>
                </a:cxn>
                <a:cxn ang="0">
                  <a:pos x="17" y="115"/>
                </a:cxn>
                <a:cxn ang="0">
                  <a:pos x="21" y="102"/>
                </a:cxn>
                <a:cxn ang="0">
                  <a:pos x="39" y="79"/>
                </a:cxn>
                <a:cxn ang="0">
                  <a:pos x="62" y="49"/>
                </a:cxn>
                <a:cxn ang="0">
                  <a:pos x="154" y="26"/>
                </a:cxn>
                <a:cxn ang="0">
                  <a:pos x="183" y="21"/>
                </a:cxn>
                <a:cxn ang="0">
                  <a:pos x="221" y="17"/>
                </a:cxn>
                <a:cxn ang="0">
                  <a:pos x="209" y="14"/>
                </a:cxn>
                <a:cxn ang="0">
                  <a:pos x="279" y="10"/>
                </a:cxn>
                <a:cxn ang="0">
                  <a:pos x="343" y="3"/>
                </a:cxn>
                <a:cxn ang="0">
                  <a:pos x="355" y="10"/>
                </a:cxn>
                <a:cxn ang="0">
                  <a:pos x="393" y="26"/>
                </a:cxn>
                <a:cxn ang="0">
                  <a:pos x="375" y="35"/>
                </a:cxn>
                <a:cxn ang="0">
                  <a:pos x="407" y="43"/>
                </a:cxn>
                <a:cxn ang="0">
                  <a:pos x="483" y="38"/>
                </a:cxn>
                <a:cxn ang="0">
                  <a:pos x="426" y="54"/>
                </a:cxn>
                <a:cxn ang="0">
                  <a:pos x="420" y="65"/>
                </a:cxn>
                <a:cxn ang="0">
                  <a:pos x="422" y="82"/>
                </a:cxn>
                <a:cxn ang="0">
                  <a:pos x="425" y="102"/>
                </a:cxn>
                <a:cxn ang="0">
                  <a:pos x="413" y="116"/>
                </a:cxn>
                <a:cxn ang="0">
                  <a:pos x="425" y="132"/>
                </a:cxn>
                <a:cxn ang="0">
                  <a:pos x="426" y="155"/>
                </a:cxn>
                <a:cxn ang="0">
                  <a:pos x="408" y="169"/>
                </a:cxn>
                <a:cxn ang="0">
                  <a:pos x="391" y="188"/>
                </a:cxn>
                <a:cxn ang="0">
                  <a:pos x="408" y="199"/>
                </a:cxn>
                <a:cxn ang="0">
                  <a:pos x="382" y="199"/>
                </a:cxn>
                <a:cxn ang="0">
                  <a:pos x="362" y="205"/>
                </a:cxn>
                <a:cxn ang="0">
                  <a:pos x="362" y="216"/>
                </a:cxn>
              </a:cxnLst>
              <a:rect l="0" t="0" r="r" b="b"/>
              <a:pathLst>
                <a:path w="489" h="359">
                  <a:moveTo>
                    <a:pt x="375" y="216"/>
                  </a:moveTo>
                  <a:cubicBezTo>
                    <a:pt x="382" y="210"/>
                    <a:pt x="387" y="219"/>
                    <a:pt x="396" y="219"/>
                  </a:cubicBezTo>
                  <a:cubicBezTo>
                    <a:pt x="405" y="217"/>
                    <a:pt x="408" y="217"/>
                    <a:pt x="402" y="220"/>
                  </a:cubicBezTo>
                  <a:cubicBezTo>
                    <a:pt x="396" y="222"/>
                    <a:pt x="401" y="224"/>
                    <a:pt x="394" y="224"/>
                  </a:cubicBezTo>
                  <a:cubicBezTo>
                    <a:pt x="390" y="224"/>
                    <a:pt x="396" y="227"/>
                    <a:pt x="390" y="228"/>
                  </a:cubicBezTo>
                  <a:cubicBezTo>
                    <a:pt x="384" y="228"/>
                    <a:pt x="381" y="231"/>
                    <a:pt x="378" y="236"/>
                  </a:cubicBezTo>
                  <a:cubicBezTo>
                    <a:pt x="375" y="239"/>
                    <a:pt x="362" y="239"/>
                    <a:pt x="353" y="242"/>
                  </a:cubicBezTo>
                  <a:cubicBezTo>
                    <a:pt x="344" y="247"/>
                    <a:pt x="344" y="241"/>
                    <a:pt x="343" y="245"/>
                  </a:cubicBezTo>
                  <a:cubicBezTo>
                    <a:pt x="341" y="248"/>
                    <a:pt x="335" y="248"/>
                    <a:pt x="332" y="247"/>
                  </a:cubicBezTo>
                  <a:cubicBezTo>
                    <a:pt x="327" y="245"/>
                    <a:pt x="318" y="238"/>
                    <a:pt x="324" y="244"/>
                  </a:cubicBezTo>
                  <a:cubicBezTo>
                    <a:pt x="329" y="248"/>
                    <a:pt x="327" y="250"/>
                    <a:pt x="324" y="250"/>
                  </a:cubicBezTo>
                  <a:cubicBezTo>
                    <a:pt x="321" y="250"/>
                    <a:pt x="317" y="253"/>
                    <a:pt x="315" y="259"/>
                  </a:cubicBezTo>
                  <a:cubicBezTo>
                    <a:pt x="315" y="264"/>
                    <a:pt x="305" y="273"/>
                    <a:pt x="300" y="273"/>
                  </a:cubicBezTo>
                  <a:cubicBezTo>
                    <a:pt x="300" y="273"/>
                    <a:pt x="300" y="272"/>
                    <a:pt x="298" y="272"/>
                  </a:cubicBezTo>
                  <a:cubicBezTo>
                    <a:pt x="297" y="272"/>
                    <a:pt x="298" y="275"/>
                    <a:pt x="297" y="275"/>
                  </a:cubicBezTo>
                  <a:cubicBezTo>
                    <a:pt x="295" y="275"/>
                    <a:pt x="292" y="278"/>
                    <a:pt x="291" y="276"/>
                  </a:cubicBezTo>
                  <a:cubicBezTo>
                    <a:pt x="288" y="278"/>
                    <a:pt x="288" y="278"/>
                    <a:pt x="288" y="278"/>
                  </a:cubicBezTo>
                  <a:cubicBezTo>
                    <a:pt x="289" y="280"/>
                    <a:pt x="289" y="281"/>
                    <a:pt x="288" y="280"/>
                  </a:cubicBezTo>
                  <a:cubicBezTo>
                    <a:pt x="286" y="278"/>
                    <a:pt x="286" y="280"/>
                    <a:pt x="285" y="281"/>
                  </a:cubicBezTo>
                  <a:cubicBezTo>
                    <a:pt x="283" y="283"/>
                    <a:pt x="282" y="283"/>
                    <a:pt x="280" y="283"/>
                  </a:cubicBezTo>
                  <a:cubicBezTo>
                    <a:pt x="279" y="281"/>
                    <a:pt x="280" y="278"/>
                    <a:pt x="280" y="276"/>
                  </a:cubicBezTo>
                  <a:cubicBezTo>
                    <a:pt x="280" y="275"/>
                    <a:pt x="283" y="275"/>
                    <a:pt x="283" y="273"/>
                  </a:cubicBezTo>
                  <a:cubicBezTo>
                    <a:pt x="283" y="272"/>
                    <a:pt x="286" y="272"/>
                    <a:pt x="283" y="272"/>
                  </a:cubicBezTo>
                  <a:cubicBezTo>
                    <a:pt x="280" y="272"/>
                    <a:pt x="280" y="270"/>
                    <a:pt x="279" y="272"/>
                  </a:cubicBezTo>
                  <a:cubicBezTo>
                    <a:pt x="279" y="272"/>
                    <a:pt x="283" y="273"/>
                    <a:pt x="280" y="275"/>
                  </a:cubicBezTo>
                  <a:cubicBezTo>
                    <a:pt x="277" y="276"/>
                    <a:pt x="280" y="276"/>
                    <a:pt x="279" y="278"/>
                  </a:cubicBezTo>
                  <a:cubicBezTo>
                    <a:pt x="276" y="280"/>
                    <a:pt x="279" y="280"/>
                    <a:pt x="277" y="281"/>
                  </a:cubicBezTo>
                  <a:cubicBezTo>
                    <a:pt x="277" y="283"/>
                    <a:pt x="276" y="281"/>
                    <a:pt x="273" y="283"/>
                  </a:cubicBezTo>
                  <a:cubicBezTo>
                    <a:pt x="270" y="283"/>
                    <a:pt x="268" y="281"/>
                    <a:pt x="266" y="283"/>
                  </a:cubicBezTo>
                  <a:cubicBezTo>
                    <a:pt x="263" y="284"/>
                    <a:pt x="262" y="283"/>
                    <a:pt x="265" y="284"/>
                  </a:cubicBezTo>
                  <a:cubicBezTo>
                    <a:pt x="268" y="286"/>
                    <a:pt x="268" y="287"/>
                    <a:pt x="266" y="286"/>
                  </a:cubicBezTo>
                  <a:cubicBezTo>
                    <a:pt x="263" y="286"/>
                    <a:pt x="263" y="292"/>
                    <a:pt x="260" y="290"/>
                  </a:cubicBezTo>
                  <a:cubicBezTo>
                    <a:pt x="257" y="289"/>
                    <a:pt x="251" y="289"/>
                    <a:pt x="256" y="293"/>
                  </a:cubicBezTo>
                  <a:cubicBezTo>
                    <a:pt x="260" y="298"/>
                    <a:pt x="260" y="300"/>
                    <a:pt x="259" y="300"/>
                  </a:cubicBezTo>
                  <a:cubicBezTo>
                    <a:pt x="256" y="298"/>
                    <a:pt x="256" y="301"/>
                    <a:pt x="253" y="300"/>
                  </a:cubicBezTo>
                  <a:cubicBezTo>
                    <a:pt x="250" y="298"/>
                    <a:pt x="251" y="303"/>
                    <a:pt x="256" y="303"/>
                  </a:cubicBezTo>
                  <a:cubicBezTo>
                    <a:pt x="260" y="303"/>
                    <a:pt x="257" y="303"/>
                    <a:pt x="259" y="306"/>
                  </a:cubicBezTo>
                  <a:cubicBezTo>
                    <a:pt x="259" y="311"/>
                    <a:pt x="254" y="311"/>
                    <a:pt x="254" y="314"/>
                  </a:cubicBezTo>
                  <a:cubicBezTo>
                    <a:pt x="254" y="318"/>
                    <a:pt x="251" y="311"/>
                    <a:pt x="251" y="315"/>
                  </a:cubicBezTo>
                  <a:cubicBezTo>
                    <a:pt x="250" y="321"/>
                    <a:pt x="244" y="318"/>
                    <a:pt x="244" y="321"/>
                  </a:cubicBezTo>
                  <a:cubicBezTo>
                    <a:pt x="242" y="323"/>
                    <a:pt x="245" y="321"/>
                    <a:pt x="245" y="325"/>
                  </a:cubicBezTo>
                  <a:cubicBezTo>
                    <a:pt x="247" y="328"/>
                    <a:pt x="239" y="321"/>
                    <a:pt x="242" y="326"/>
                  </a:cubicBezTo>
                  <a:cubicBezTo>
                    <a:pt x="244" y="329"/>
                    <a:pt x="245" y="325"/>
                    <a:pt x="245" y="329"/>
                  </a:cubicBezTo>
                  <a:cubicBezTo>
                    <a:pt x="247" y="334"/>
                    <a:pt x="239" y="343"/>
                    <a:pt x="241" y="346"/>
                  </a:cubicBezTo>
                  <a:cubicBezTo>
                    <a:pt x="242" y="350"/>
                    <a:pt x="237" y="350"/>
                    <a:pt x="236" y="351"/>
                  </a:cubicBezTo>
                  <a:cubicBezTo>
                    <a:pt x="234" y="354"/>
                    <a:pt x="239" y="350"/>
                    <a:pt x="239" y="354"/>
                  </a:cubicBezTo>
                  <a:cubicBezTo>
                    <a:pt x="239" y="359"/>
                    <a:pt x="236" y="359"/>
                    <a:pt x="233" y="357"/>
                  </a:cubicBezTo>
                  <a:cubicBezTo>
                    <a:pt x="230" y="354"/>
                    <a:pt x="230" y="353"/>
                    <a:pt x="227" y="356"/>
                  </a:cubicBezTo>
                  <a:cubicBezTo>
                    <a:pt x="225" y="357"/>
                    <a:pt x="221" y="357"/>
                    <a:pt x="222" y="353"/>
                  </a:cubicBezTo>
                  <a:cubicBezTo>
                    <a:pt x="227" y="348"/>
                    <a:pt x="221" y="353"/>
                    <a:pt x="218" y="351"/>
                  </a:cubicBezTo>
                  <a:cubicBezTo>
                    <a:pt x="213" y="348"/>
                    <a:pt x="213" y="348"/>
                    <a:pt x="216" y="345"/>
                  </a:cubicBezTo>
                  <a:cubicBezTo>
                    <a:pt x="219" y="342"/>
                    <a:pt x="215" y="339"/>
                    <a:pt x="215" y="342"/>
                  </a:cubicBezTo>
                  <a:cubicBezTo>
                    <a:pt x="216" y="343"/>
                    <a:pt x="212" y="343"/>
                    <a:pt x="210" y="346"/>
                  </a:cubicBezTo>
                  <a:cubicBezTo>
                    <a:pt x="207" y="348"/>
                    <a:pt x="209" y="343"/>
                    <a:pt x="204" y="346"/>
                  </a:cubicBezTo>
                  <a:cubicBezTo>
                    <a:pt x="199" y="350"/>
                    <a:pt x="198" y="348"/>
                    <a:pt x="198" y="345"/>
                  </a:cubicBezTo>
                  <a:cubicBezTo>
                    <a:pt x="196" y="343"/>
                    <a:pt x="199" y="345"/>
                    <a:pt x="198" y="343"/>
                  </a:cubicBezTo>
                  <a:cubicBezTo>
                    <a:pt x="198" y="340"/>
                    <a:pt x="193" y="343"/>
                    <a:pt x="195" y="340"/>
                  </a:cubicBezTo>
                  <a:cubicBezTo>
                    <a:pt x="196" y="337"/>
                    <a:pt x="189" y="340"/>
                    <a:pt x="190" y="337"/>
                  </a:cubicBezTo>
                  <a:cubicBezTo>
                    <a:pt x="192" y="334"/>
                    <a:pt x="192" y="334"/>
                    <a:pt x="189" y="334"/>
                  </a:cubicBezTo>
                  <a:cubicBezTo>
                    <a:pt x="187" y="336"/>
                    <a:pt x="190" y="329"/>
                    <a:pt x="187" y="331"/>
                  </a:cubicBezTo>
                  <a:cubicBezTo>
                    <a:pt x="184" y="332"/>
                    <a:pt x="189" y="328"/>
                    <a:pt x="184" y="326"/>
                  </a:cubicBezTo>
                  <a:cubicBezTo>
                    <a:pt x="181" y="325"/>
                    <a:pt x="181" y="325"/>
                    <a:pt x="181" y="323"/>
                  </a:cubicBezTo>
                  <a:cubicBezTo>
                    <a:pt x="181" y="320"/>
                    <a:pt x="178" y="318"/>
                    <a:pt x="180" y="317"/>
                  </a:cubicBezTo>
                  <a:cubicBezTo>
                    <a:pt x="180" y="314"/>
                    <a:pt x="177" y="317"/>
                    <a:pt x="175" y="314"/>
                  </a:cubicBezTo>
                  <a:cubicBezTo>
                    <a:pt x="174" y="311"/>
                    <a:pt x="170" y="307"/>
                    <a:pt x="172" y="306"/>
                  </a:cubicBezTo>
                  <a:cubicBezTo>
                    <a:pt x="174" y="304"/>
                    <a:pt x="169" y="304"/>
                    <a:pt x="172" y="303"/>
                  </a:cubicBezTo>
                  <a:cubicBezTo>
                    <a:pt x="174" y="303"/>
                    <a:pt x="167" y="301"/>
                    <a:pt x="174" y="301"/>
                  </a:cubicBezTo>
                  <a:cubicBezTo>
                    <a:pt x="178" y="301"/>
                    <a:pt x="172" y="298"/>
                    <a:pt x="178" y="298"/>
                  </a:cubicBezTo>
                  <a:cubicBezTo>
                    <a:pt x="183" y="298"/>
                    <a:pt x="175" y="297"/>
                    <a:pt x="178" y="295"/>
                  </a:cubicBezTo>
                  <a:cubicBezTo>
                    <a:pt x="181" y="293"/>
                    <a:pt x="184" y="300"/>
                    <a:pt x="184" y="297"/>
                  </a:cubicBezTo>
                  <a:cubicBezTo>
                    <a:pt x="183" y="293"/>
                    <a:pt x="180" y="292"/>
                    <a:pt x="177" y="295"/>
                  </a:cubicBezTo>
                  <a:cubicBezTo>
                    <a:pt x="174" y="297"/>
                    <a:pt x="177" y="289"/>
                    <a:pt x="172" y="297"/>
                  </a:cubicBezTo>
                  <a:cubicBezTo>
                    <a:pt x="167" y="304"/>
                    <a:pt x="166" y="298"/>
                    <a:pt x="167" y="295"/>
                  </a:cubicBezTo>
                  <a:cubicBezTo>
                    <a:pt x="167" y="292"/>
                    <a:pt x="166" y="295"/>
                    <a:pt x="166" y="290"/>
                  </a:cubicBezTo>
                  <a:cubicBezTo>
                    <a:pt x="166" y="287"/>
                    <a:pt x="163" y="289"/>
                    <a:pt x="163" y="286"/>
                  </a:cubicBezTo>
                  <a:cubicBezTo>
                    <a:pt x="164" y="283"/>
                    <a:pt x="161" y="281"/>
                    <a:pt x="160" y="281"/>
                  </a:cubicBezTo>
                  <a:cubicBezTo>
                    <a:pt x="157" y="281"/>
                    <a:pt x="160" y="280"/>
                    <a:pt x="155" y="276"/>
                  </a:cubicBezTo>
                  <a:cubicBezTo>
                    <a:pt x="152" y="273"/>
                    <a:pt x="155" y="267"/>
                    <a:pt x="161" y="264"/>
                  </a:cubicBezTo>
                  <a:cubicBezTo>
                    <a:pt x="155" y="264"/>
                    <a:pt x="151" y="264"/>
                    <a:pt x="152" y="259"/>
                  </a:cubicBezTo>
                  <a:cubicBezTo>
                    <a:pt x="154" y="255"/>
                    <a:pt x="155" y="253"/>
                    <a:pt x="155" y="252"/>
                  </a:cubicBezTo>
                  <a:cubicBezTo>
                    <a:pt x="154" y="250"/>
                    <a:pt x="161" y="248"/>
                    <a:pt x="158" y="247"/>
                  </a:cubicBezTo>
                  <a:cubicBezTo>
                    <a:pt x="155" y="244"/>
                    <a:pt x="158" y="245"/>
                    <a:pt x="157" y="244"/>
                  </a:cubicBezTo>
                  <a:cubicBezTo>
                    <a:pt x="157" y="242"/>
                    <a:pt x="161" y="244"/>
                    <a:pt x="163" y="241"/>
                  </a:cubicBezTo>
                  <a:cubicBezTo>
                    <a:pt x="166" y="239"/>
                    <a:pt x="169" y="242"/>
                    <a:pt x="174" y="241"/>
                  </a:cubicBezTo>
                  <a:cubicBezTo>
                    <a:pt x="178" y="239"/>
                    <a:pt x="174" y="239"/>
                    <a:pt x="174" y="234"/>
                  </a:cubicBezTo>
                  <a:cubicBezTo>
                    <a:pt x="175" y="231"/>
                    <a:pt x="178" y="227"/>
                    <a:pt x="178" y="224"/>
                  </a:cubicBezTo>
                  <a:cubicBezTo>
                    <a:pt x="177" y="220"/>
                    <a:pt x="175" y="228"/>
                    <a:pt x="174" y="225"/>
                  </a:cubicBezTo>
                  <a:cubicBezTo>
                    <a:pt x="172" y="224"/>
                    <a:pt x="178" y="220"/>
                    <a:pt x="169" y="220"/>
                  </a:cubicBezTo>
                  <a:cubicBezTo>
                    <a:pt x="161" y="219"/>
                    <a:pt x="164" y="214"/>
                    <a:pt x="157" y="214"/>
                  </a:cubicBezTo>
                  <a:cubicBezTo>
                    <a:pt x="152" y="214"/>
                    <a:pt x="146" y="211"/>
                    <a:pt x="148" y="210"/>
                  </a:cubicBezTo>
                  <a:cubicBezTo>
                    <a:pt x="151" y="206"/>
                    <a:pt x="163" y="208"/>
                    <a:pt x="166" y="210"/>
                  </a:cubicBezTo>
                  <a:cubicBezTo>
                    <a:pt x="170" y="213"/>
                    <a:pt x="177" y="214"/>
                    <a:pt x="175" y="213"/>
                  </a:cubicBezTo>
                  <a:cubicBezTo>
                    <a:pt x="174" y="211"/>
                    <a:pt x="172" y="210"/>
                    <a:pt x="175" y="206"/>
                  </a:cubicBezTo>
                  <a:cubicBezTo>
                    <a:pt x="175" y="206"/>
                    <a:pt x="163" y="205"/>
                    <a:pt x="164" y="202"/>
                  </a:cubicBezTo>
                  <a:cubicBezTo>
                    <a:pt x="167" y="197"/>
                    <a:pt x="158" y="200"/>
                    <a:pt x="163" y="197"/>
                  </a:cubicBezTo>
                  <a:cubicBezTo>
                    <a:pt x="166" y="196"/>
                    <a:pt x="155" y="191"/>
                    <a:pt x="152" y="197"/>
                  </a:cubicBezTo>
                  <a:cubicBezTo>
                    <a:pt x="151" y="203"/>
                    <a:pt x="145" y="197"/>
                    <a:pt x="142" y="199"/>
                  </a:cubicBezTo>
                  <a:cubicBezTo>
                    <a:pt x="140" y="200"/>
                    <a:pt x="138" y="197"/>
                    <a:pt x="137" y="196"/>
                  </a:cubicBezTo>
                  <a:cubicBezTo>
                    <a:pt x="135" y="192"/>
                    <a:pt x="145" y="194"/>
                    <a:pt x="142" y="191"/>
                  </a:cubicBezTo>
                  <a:cubicBezTo>
                    <a:pt x="137" y="186"/>
                    <a:pt x="137" y="183"/>
                    <a:pt x="142" y="183"/>
                  </a:cubicBezTo>
                  <a:cubicBezTo>
                    <a:pt x="146" y="182"/>
                    <a:pt x="149" y="175"/>
                    <a:pt x="142" y="174"/>
                  </a:cubicBezTo>
                  <a:cubicBezTo>
                    <a:pt x="135" y="172"/>
                    <a:pt x="146" y="169"/>
                    <a:pt x="140" y="166"/>
                  </a:cubicBezTo>
                  <a:cubicBezTo>
                    <a:pt x="131" y="163"/>
                    <a:pt x="142" y="163"/>
                    <a:pt x="135" y="160"/>
                  </a:cubicBezTo>
                  <a:cubicBezTo>
                    <a:pt x="132" y="158"/>
                    <a:pt x="135" y="155"/>
                    <a:pt x="129" y="158"/>
                  </a:cubicBezTo>
                  <a:cubicBezTo>
                    <a:pt x="122" y="160"/>
                    <a:pt x="129" y="155"/>
                    <a:pt x="131" y="152"/>
                  </a:cubicBezTo>
                  <a:cubicBezTo>
                    <a:pt x="132" y="149"/>
                    <a:pt x="113" y="141"/>
                    <a:pt x="116" y="138"/>
                  </a:cubicBezTo>
                  <a:cubicBezTo>
                    <a:pt x="120" y="135"/>
                    <a:pt x="116" y="135"/>
                    <a:pt x="108" y="130"/>
                  </a:cubicBezTo>
                  <a:cubicBezTo>
                    <a:pt x="100" y="127"/>
                    <a:pt x="100" y="130"/>
                    <a:pt x="97" y="127"/>
                  </a:cubicBezTo>
                  <a:cubicBezTo>
                    <a:pt x="94" y="124"/>
                    <a:pt x="87" y="127"/>
                    <a:pt x="81" y="124"/>
                  </a:cubicBezTo>
                  <a:cubicBezTo>
                    <a:pt x="75" y="122"/>
                    <a:pt x="76" y="130"/>
                    <a:pt x="71" y="126"/>
                  </a:cubicBezTo>
                  <a:cubicBezTo>
                    <a:pt x="67" y="122"/>
                    <a:pt x="68" y="129"/>
                    <a:pt x="61" y="129"/>
                  </a:cubicBezTo>
                  <a:cubicBezTo>
                    <a:pt x="55" y="127"/>
                    <a:pt x="62" y="122"/>
                    <a:pt x="56" y="126"/>
                  </a:cubicBezTo>
                  <a:cubicBezTo>
                    <a:pt x="49" y="129"/>
                    <a:pt x="52" y="122"/>
                    <a:pt x="49" y="124"/>
                  </a:cubicBezTo>
                  <a:cubicBezTo>
                    <a:pt x="44" y="126"/>
                    <a:pt x="58" y="133"/>
                    <a:pt x="47" y="129"/>
                  </a:cubicBezTo>
                  <a:cubicBezTo>
                    <a:pt x="35" y="126"/>
                    <a:pt x="23" y="124"/>
                    <a:pt x="32" y="121"/>
                  </a:cubicBezTo>
                  <a:cubicBezTo>
                    <a:pt x="41" y="118"/>
                    <a:pt x="23" y="118"/>
                    <a:pt x="17" y="115"/>
                  </a:cubicBezTo>
                  <a:cubicBezTo>
                    <a:pt x="9" y="112"/>
                    <a:pt x="24" y="108"/>
                    <a:pt x="36" y="107"/>
                  </a:cubicBezTo>
                  <a:cubicBezTo>
                    <a:pt x="49" y="107"/>
                    <a:pt x="58" y="107"/>
                    <a:pt x="56" y="104"/>
                  </a:cubicBezTo>
                  <a:cubicBezTo>
                    <a:pt x="55" y="101"/>
                    <a:pt x="46" y="105"/>
                    <a:pt x="36" y="105"/>
                  </a:cubicBezTo>
                  <a:cubicBezTo>
                    <a:pt x="27" y="105"/>
                    <a:pt x="24" y="105"/>
                    <a:pt x="21" y="102"/>
                  </a:cubicBezTo>
                  <a:cubicBezTo>
                    <a:pt x="18" y="99"/>
                    <a:pt x="17" y="102"/>
                    <a:pt x="14" y="99"/>
                  </a:cubicBezTo>
                  <a:cubicBezTo>
                    <a:pt x="10" y="98"/>
                    <a:pt x="9" y="101"/>
                    <a:pt x="4" y="96"/>
                  </a:cubicBezTo>
                  <a:cubicBezTo>
                    <a:pt x="0" y="91"/>
                    <a:pt x="1" y="88"/>
                    <a:pt x="20" y="85"/>
                  </a:cubicBezTo>
                  <a:cubicBezTo>
                    <a:pt x="36" y="82"/>
                    <a:pt x="29" y="80"/>
                    <a:pt x="39" y="79"/>
                  </a:cubicBezTo>
                  <a:cubicBezTo>
                    <a:pt x="50" y="77"/>
                    <a:pt x="56" y="82"/>
                    <a:pt x="61" y="76"/>
                  </a:cubicBezTo>
                  <a:cubicBezTo>
                    <a:pt x="67" y="70"/>
                    <a:pt x="67" y="62"/>
                    <a:pt x="62" y="63"/>
                  </a:cubicBezTo>
                  <a:cubicBezTo>
                    <a:pt x="58" y="63"/>
                    <a:pt x="49" y="63"/>
                    <a:pt x="46" y="60"/>
                  </a:cubicBezTo>
                  <a:cubicBezTo>
                    <a:pt x="44" y="57"/>
                    <a:pt x="55" y="54"/>
                    <a:pt x="62" y="49"/>
                  </a:cubicBezTo>
                  <a:cubicBezTo>
                    <a:pt x="70" y="45"/>
                    <a:pt x="79" y="42"/>
                    <a:pt x="90" y="45"/>
                  </a:cubicBezTo>
                  <a:cubicBezTo>
                    <a:pt x="97" y="46"/>
                    <a:pt x="99" y="42"/>
                    <a:pt x="94" y="37"/>
                  </a:cubicBezTo>
                  <a:cubicBezTo>
                    <a:pt x="91" y="32"/>
                    <a:pt x="97" y="29"/>
                    <a:pt x="120" y="28"/>
                  </a:cubicBezTo>
                  <a:cubicBezTo>
                    <a:pt x="145" y="24"/>
                    <a:pt x="148" y="20"/>
                    <a:pt x="154" y="26"/>
                  </a:cubicBezTo>
                  <a:cubicBezTo>
                    <a:pt x="160" y="34"/>
                    <a:pt x="149" y="46"/>
                    <a:pt x="157" y="35"/>
                  </a:cubicBezTo>
                  <a:cubicBezTo>
                    <a:pt x="163" y="24"/>
                    <a:pt x="178" y="37"/>
                    <a:pt x="177" y="34"/>
                  </a:cubicBezTo>
                  <a:cubicBezTo>
                    <a:pt x="174" y="28"/>
                    <a:pt x="192" y="35"/>
                    <a:pt x="183" y="29"/>
                  </a:cubicBezTo>
                  <a:cubicBezTo>
                    <a:pt x="172" y="23"/>
                    <a:pt x="170" y="20"/>
                    <a:pt x="183" y="21"/>
                  </a:cubicBezTo>
                  <a:cubicBezTo>
                    <a:pt x="195" y="21"/>
                    <a:pt x="199" y="26"/>
                    <a:pt x="210" y="28"/>
                  </a:cubicBezTo>
                  <a:cubicBezTo>
                    <a:pt x="221" y="29"/>
                    <a:pt x="219" y="35"/>
                    <a:pt x="225" y="34"/>
                  </a:cubicBezTo>
                  <a:cubicBezTo>
                    <a:pt x="231" y="34"/>
                    <a:pt x="221" y="26"/>
                    <a:pt x="230" y="24"/>
                  </a:cubicBezTo>
                  <a:cubicBezTo>
                    <a:pt x="244" y="23"/>
                    <a:pt x="206" y="15"/>
                    <a:pt x="221" y="17"/>
                  </a:cubicBezTo>
                  <a:cubicBezTo>
                    <a:pt x="237" y="17"/>
                    <a:pt x="248" y="17"/>
                    <a:pt x="254" y="18"/>
                  </a:cubicBezTo>
                  <a:cubicBezTo>
                    <a:pt x="262" y="21"/>
                    <a:pt x="270" y="20"/>
                    <a:pt x="260" y="18"/>
                  </a:cubicBezTo>
                  <a:cubicBezTo>
                    <a:pt x="253" y="17"/>
                    <a:pt x="244" y="15"/>
                    <a:pt x="233" y="15"/>
                  </a:cubicBezTo>
                  <a:cubicBezTo>
                    <a:pt x="222" y="14"/>
                    <a:pt x="210" y="15"/>
                    <a:pt x="209" y="14"/>
                  </a:cubicBezTo>
                  <a:cubicBezTo>
                    <a:pt x="207" y="10"/>
                    <a:pt x="219" y="10"/>
                    <a:pt x="230" y="9"/>
                  </a:cubicBezTo>
                  <a:cubicBezTo>
                    <a:pt x="241" y="7"/>
                    <a:pt x="248" y="9"/>
                    <a:pt x="254" y="12"/>
                  </a:cubicBezTo>
                  <a:cubicBezTo>
                    <a:pt x="260" y="15"/>
                    <a:pt x="271" y="14"/>
                    <a:pt x="273" y="12"/>
                  </a:cubicBezTo>
                  <a:cubicBezTo>
                    <a:pt x="274" y="12"/>
                    <a:pt x="286" y="10"/>
                    <a:pt x="279" y="10"/>
                  </a:cubicBezTo>
                  <a:cubicBezTo>
                    <a:pt x="271" y="9"/>
                    <a:pt x="270" y="4"/>
                    <a:pt x="274" y="4"/>
                  </a:cubicBezTo>
                  <a:cubicBezTo>
                    <a:pt x="280" y="4"/>
                    <a:pt x="279" y="3"/>
                    <a:pt x="286" y="4"/>
                  </a:cubicBezTo>
                  <a:cubicBezTo>
                    <a:pt x="294" y="6"/>
                    <a:pt x="283" y="1"/>
                    <a:pt x="298" y="3"/>
                  </a:cubicBezTo>
                  <a:cubicBezTo>
                    <a:pt x="314" y="3"/>
                    <a:pt x="317" y="0"/>
                    <a:pt x="343" y="3"/>
                  </a:cubicBezTo>
                  <a:cubicBezTo>
                    <a:pt x="359" y="4"/>
                    <a:pt x="384" y="7"/>
                    <a:pt x="376" y="7"/>
                  </a:cubicBezTo>
                  <a:cubicBezTo>
                    <a:pt x="369" y="9"/>
                    <a:pt x="343" y="9"/>
                    <a:pt x="335" y="10"/>
                  </a:cubicBezTo>
                  <a:cubicBezTo>
                    <a:pt x="327" y="12"/>
                    <a:pt x="314" y="12"/>
                    <a:pt x="324" y="14"/>
                  </a:cubicBezTo>
                  <a:cubicBezTo>
                    <a:pt x="337" y="15"/>
                    <a:pt x="340" y="9"/>
                    <a:pt x="355" y="10"/>
                  </a:cubicBezTo>
                  <a:cubicBezTo>
                    <a:pt x="372" y="14"/>
                    <a:pt x="378" y="7"/>
                    <a:pt x="382" y="10"/>
                  </a:cubicBezTo>
                  <a:cubicBezTo>
                    <a:pt x="388" y="14"/>
                    <a:pt x="372" y="18"/>
                    <a:pt x="382" y="15"/>
                  </a:cubicBezTo>
                  <a:cubicBezTo>
                    <a:pt x="393" y="14"/>
                    <a:pt x="401" y="17"/>
                    <a:pt x="408" y="18"/>
                  </a:cubicBezTo>
                  <a:cubicBezTo>
                    <a:pt x="416" y="20"/>
                    <a:pt x="402" y="24"/>
                    <a:pt x="393" y="26"/>
                  </a:cubicBezTo>
                  <a:cubicBezTo>
                    <a:pt x="379" y="29"/>
                    <a:pt x="361" y="26"/>
                    <a:pt x="346" y="28"/>
                  </a:cubicBezTo>
                  <a:cubicBezTo>
                    <a:pt x="330" y="31"/>
                    <a:pt x="314" y="32"/>
                    <a:pt x="318" y="37"/>
                  </a:cubicBezTo>
                  <a:cubicBezTo>
                    <a:pt x="321" y="38"/>
                    <a:pt x="346" y="29"/>
                    <a:pt x="367" y="29"/>
                  </a:cubicBezTo>
                  <a:cubicBezTo>
                    <a:pt x="387" y="31"/>
                    <a:pt x="382" y="32"/>
                    <a:pt x="375" y="35"/>
                  </a:cubicBezTo>
                  <a:cubicBezTo>
                    <a:pt x="367" y="38"/>
                    <a:pt x="376" y="38"/>
                    <a:pt x="384" y="35"/>
                  </a:cubicBezTo>
                  <a:cubicBezTo>
                    <a:pt x="393" y="34"/>
                    <a:pt x="384" y="29"/>
                    <a:pt x="397" y="29"/>
                  </a:cubicBezTo>
                  <a:cubicBezTo>
                    <a:pt x="411" y="29"/>
                    <a:pt x="408" y="37"/>
                    <a:pt x="397" y="45"/>
                  </a:cubicBezTo>
                  <a:cubicBezTo>
                    <a:pt x="387" y="52"/>
                    <a:pt x="394" y="52"/>
                    <a:pt x="407" y="43"/>
                  </a:cubicBezTo>
                  <a:cubicBezTo>
                    <a:pt x="419" y="35"/>
                    <a:pt x="425" y="34"/>
                    <a:pt x="422" y="37"/>
                  </a:cubicBezTo>
                  <a:cubicBezTo>
                    <a:pt x="419" y="40"/>
                    <a:pt x="426" y="37"/>
                    <a:pt x="432" y="38"/>
                  </a:cubicBezTo>
                  <a:cubicBezTo>
                    <a:pt x="439" y="40"/>
                    <a:pt x="436" y="32"/>
                    <a:pt x="448" y="31"/>
                  </a:cubicBezTo>
                  <a:cubicBezTo>
                    <a:pt x="460" y="31"/>
                    <a:pt x="489" y="35"/>
                    <a:pt x="483" y="38"/>
                  </a:cubicBezTo>
                  <a:cubicBezTo>
                    <a:pt x="475" y="42"/>
                    <a:pt x="472" y="45"/>
                    <a:pt x="464" y="45"/>
                  </a:cubicBezTo>
                  <a:cubicBezTo>
                    <a:pt x="454" y="45"/>
                    <a:pt x="471" y="49"/>
                    <a:pt x="461" y="49"/>
                  </a:cubicBezTo>
                  <a:cubicBezTo>
                    <a:pt x="452" y="51"/>
                    <a:pt x="448" y="52"/>
                    <a:pt x="442" y="51"/>
                  </a:cubicBezTo>
                  <a:cubicBezTo>
                    <a:pt x="436" y="49"/>
                    <a:pt x="437" y="54"/>
                    <a:pt x="426" y="54"/>
                  </a:cubicBezTo>
                  <a:cubicBezTo>
                    <a:pt x="416" y="52"/>
                    <a:pt x="434" y="56"/>
                    <a:pt x="440" y="54"/>
                  </a:cubicBezTo>
                  <a:cubicBezTo>
                    <a:pt x="445" y="52"/>
                    <a:pt x="457" y="54"/>
                    <a:pt x="451" y="57"/>
                  </a:cubicBezTo>
                  <a:cubicBezTo>
                    <a:pt x="446" y="59"/>
                    <a:pt x="437" y="62"/>
                    <a:pt x="429" y="59"/>
                  </a:cubicBezTo>
                  <a:cubicBezTo>
                    <a:pt x="422" y="57"/>
                    <a:pt x="411" y="68"/>
                    <a:pt x="420" y="65"/>
                  </a:cubicBezTo>
                  <a:cubicBezTo>
                    <a:pt x="429" y="62"/>
                    <a:pt x="445" y="60"/>
                    <a:pt x="442" y="63"/>
                  </a:cubicBezTo>
                  <a:cubicBezTo>
                    <a:pt x="437" y="68"/>
                    <a:pt x="436" y="68"/>
                    <a:pt x="429" y="68"/>
                  </a:cubicBezTo>
                  <a:cubicBezTo>
                    <a:pt x="423" y="68"/>
                    <a:pt x="423" y="74"/>
                    <a:pt x="428" y="74"/>
                  </a:cubicBezTo>
                  <a:cubicBezTo>
                    <a:pt x="432" y="76"/>
                    <a:pt x="425" y="80"/>
                    <a:pt x="422" y="82"/>
                  </a:cubicBezTo>
                  <a:cubicBezTo>
                    <a:pt x="420" y="84"/>
                    <a:pt x="416" y="79"/>
                    <a:pt x="413" y="87"/>
                  </a:cubicBezTo>
                  <a:cubicBezTo>
                    <a:pt x="411" y="94"/>
                    <a:pt x="404" y="102"/>
                    <a:pt x="408" y="102"/>
                  </a:cubicBezTo>
                  <a:cubicBezTo>
                    <a:pt x="413" y="102"/>
                    <a:pt x="407" y="93"/>
                    <a:pt x="420" y="98"/>
                  </a:cubicBezTo>
                  <a:cubicBezTo>
                    <a:pt x="432" y="102"/>
                    <a:pt x="434" y="105"/>
                    <a:pt x="425" y="102"/>
                  </a:cubicBezTo>
                  <a:cubicBezTo>
                    <a:pt x="416" y="101"/>
                    <a:pt x="413" y="101"/>
                    <a:pt x="422" y="107"/>
                  </a:cubicBezTo>
                  <a:cubicBezTo>
                    <a:pt x="431" y="112"/>
                    <a:pt x="429" y="104"/>
                    <a:pt x="434" y="107"/>
                  </a:cubicBezTo>
                  <a:cubicBezTo>
                    <a:pt x="440" y="112"/>
                    <a:pt x="437" y="119"/>
                    <a:pt x="431" y="116"/>
                  </a:cubicBezTo>
                  <a:cubicBezTo>
                    <a:pt x="426" y="115"/>
                    <a:pt x="419" y="112"/>
                    <a:pt x="413" y="116"/>
                  </a:cubicBezTo>
                  <a:cubicBezTo>
                    <a:pt x="405" y="121"/>
                    <a:pt x="407" y="112"/>
                    <a:pt x="402" y="116"/>
                  </a:cubicBezTo>
                  <a:cubicBezTo>
                    <a:pt x="397" y="119"/>
                    <a:pt x="408" y="118"/>
                    <a:pt x="408" y="122"/>
                  </a:cubicBezTo>
                  <a:cubicBezTo>
                    <a:pt x="408" y="127"/>
                    <a:pt x="422" y="122"/>
                    <a:pt x="423" y="126"/>
                  </a:cubicBezTo>
                  <a:cubicBezTo>
                    <a:pt x="426" y="129"/>
                    <a:pt x="416" y="127"/>
                    <a:pt x="425" y="132"/>
                  </a:cubicBezTo>
                  <a:cubicBezTo>
                    <a:pt x="432" y="135"/>
                    <a:pt x="423" y="130"/>
                    <a:pt x="426" y="136"/>
                  </a:cubicBezTo>
                  <a:cubicBezTo>
                    <a:pt x="431" y="141"/>
                    <a:pt x="423" y="144"/>
                    <a:pt x="422" y="141"/>
                  </a:cubicBezTo>
                  <a:cubicBezTo>
                    <a:pt x="419" y="136"/>
                    <a:pt x="411" y="149"/>
                    <a:pt x="420" y="149"/>
                  </a:cubicBezTo>
                  <a:cubicBezTo>
                    <a:pt x="428" y="150"/>
                    <a:pt x="431" y="154"/>
                    <a:pt x="426" y="155"/>
                  </a:cubicBezTo>
                  <a:cubicBezTo>
                    <a:pt x="419" y="158"/>
                    <a:pt x="422" y="154"/>
                    <a:pt x="414" y="152"/>
                  </a:cubicBezTo>
                  <a:cubicBezTo>
                    <a:pt x="407" y="152"/>
                    <a:pt x="399" y="160"/>
                    <a:pt x="407" y="160"/>
                  </a:cubicBezTo>
                  <a:cubicBezTo>
                    <a:pt x="414" y="160"/>
                    <a:pt x="422" y="160"/>
                    <a:pt x="419" y="166"/>
                  </a:cubicBezTo>
                  <a:cubicBezTo>
                    <a:pt x="414" y="171"/>
                    <a:pt x="414" y="164"/>
                    <a:pt x="408" y="169"/>
                  </a:cubicBezTo>
                  <a:cubicBezTo>
                    <a:pt x="401" y="175"/>
                    <a:pt x="393" y="163"/>
                    <a:pt x="385" y="166"/>
                  </a:cubicBezTo>
                  <a:cubicBezTo>
                    <a:pt x="379" y="168"/>
                    <a:pt x="378" y="172"/>
                    <a:pt x="372" y="171"/>
                  </a:cubicBezTo>
                  <a:cubicBezTo>
                    <a:pt x="388" y="175"/>
                    <a:pt x="376" y="175"/>
                    <a:pt x="382" y="178"/>
                  </a:cubicBezTo>
                  <a:cubicBezTo>
                    <a:pt x="390" y="183"/>
                    <a:pt x="379" y="183"/>
                    <a:pt x="391" y="188"/>
                  </a:cubicBezTo>
                  <a:cubicBezTo>
                    <a:pt x="399" y="189"/>
                    <a:pt x="404" y="189"/>
                    <a:pt x="402" y="194"/>
                  </a:cubicBezTo>
                  <a:cubicBezTo>
                    <a:pt x="401" y="197"/>
                    <a:pt x="410" y="191"/>
                    <a:pt x="407" y="194"/>
                  </a:cubicBezTo>
                  <a:cubicBezTo>
                    <a:pt x="402" y="199"/>
                    <a:pt x="401" y="196"/>
                    <a:pt x="402" y="199"/>
                  </a:cubicBezTo>
                  <a:cubicBezTo>
                    <a:pt x="404" y="203"/>
                    <a:pt x="410" y="192"/>
                    <a:pt x="408" y="199"/>
                  </a:cubicBezTo>
                  <a:cubicBezTo>
                    <a:pt x="408" y="205"/>
                    <a:pt x="413" y="214"/>
                    <a:pt x="408" y="213"/>
                  </a:cubicBezTo>
                  <a:cubicBezTo>
                    <a:pt x="404" y="213"/>
                    <a:pt x="404" y="211"/>
                    <a:pt x="401" y="213"/>
                  </a:cubicBezTo>
                  <a:cubicBezTo>
                    <a:pt x="397" y="214"/>
                    <a:pt x="388" y="211"/>
                    <a:pt x="388" y="206"/>
                  </a:cubicBezTo>
                  <a:cubicBezTo>
                    <a:pt x="388" y="202"/>
                    <a:pt x="387" y="200"/>
                    <a:pt x="382" y="199"/>
                  </a:cubicBezTo>
                  <a:cubicBezTo>
                    <a:pt x="379" y="199"/>
                    <a:pt x="378" y="196"/>
                    <a:pt x="370" y="196"/>
                  </a:cubicBezTo>
                  <a:cubicBezTo>
                    <a:pt x="364" y="196"/>
                    <a:pt x="364" y="197"/>
                    <a:pt x="372" y="197"/>
                  </a:cubicBezTo>
                  <a:cubicBezTo>
                    <a:pt x="379" y="199"/>
                    <a:pt x="381" y="202"/>
                    <a:pt x="373" y="205"/>
                  </a:cubicBezTo>
                  <a:cubicBezTo>
                    <a:pt x="365" y="206"/>
                    <a:pt x="364" y="208"/>
                    <a:pt x="362" y="205"/>
                  </a:cubicBezTo>
                  <a:cubicBezTo>
                    <a:pt x="361" y="203"/>
                    <a:pt x="361" y="205"/>
                    <a:pt x="358" y="210"/>
                  </a:cubicBezTo>
                  <a:cubicBezTo>
                    <a:pt x="353" y="216"/>
                    <a:pt x="356" y="214"/>
                    <a:pt x="365" y="213"/>
                  </a:cubicBezTo>
                  <a:cubicBezTo>
                    <a:pt x="373" y="211"/>
                    <a:pt x="373" y="213"/>
                    <a:pt x="370" y="214"/>
                  </a:cubicBezTo>
                  <a:cubicBezTo>
                    <a:pt x="369" y="216"/>
                    <a:pt x="369" y="213"/>
                    <a:pt x="362" y="216"/>
                  </a:cubicBezTo>
                  <a:cubicBezTo>
                    <a:pt x="358" y="220"/>
                    <a:pt x="361" y="222"/>
                    <a:pt x="364" y="219"/>
                  </a:cubicBezTo>
                  <a:cubicBezTo>
                    <a:pt x="369" y="214"/>
                    <a:pt x="370" y="217"/>
                    <a:pt x="375" y="216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4" name="Freeform 13">
              <a:extLst>
                <a:ext uri="{FF2B5EF4-FFF2-40B4-BE49-F238E27FC236}">
                  <a16:creationId xmlns:a16="http://schemas.microsoft.com/office/drawing/2014/main" id="{3E2F5B1C-FB5F-3441-84BC-D361A0BBF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4816" y="5065614"/>
              <a:ext cx="161409" cy="384036"/>
            </a:xfrm>
            <a:custGeom>
              <a:avLst/>
              <a:gdLst/>
              <a:ahLst/>
              <a:cxnLst>
                <a:cxn ang="0">
                  <a:pos x="46" y="12"/>
                </a:cxn>
                <a:cxn ang="0">
                  <a:pos x="48" y="4"/>
                </a:cxn>
                <a:cxn ang="0">
                  <a:pos x="54" y="11"/>
                </a:cxn>
                <a:cxn ang="0">
                  <a:pos x="58" y="32"/>
                </a:cxn>
                <a:cxn ang="0">
                  <a:pos x="55" y="42"/>
                </a:cxn>
                <a:cxn ang="0">
                  <a:pos x="52" y="43"/>
                </a:cxn>
                <a:cxn ang="0">
                  <a:pos x="54" y="51"/>
                </a:cxn>
                <a:cxn ang="0">
                  <a:pos x="51" y="59"/>
                </a:cxn>
                <a:cxn ang="0">
                  <a:pos x="45" y="83"/>
                </a:cxn>
                <a:cxn ang="0">
                  <a:pos x="29" y="135"/>
                </a:cxn>
                <a:cxn ang="0">
                  <a:pos x="16" y="138"/>
                </a:cxn>
                <a:cxn ang="0">
                  <a:pos x="7" y="130"/>
                </a:cxn>
                <a:cxn ang="0">
                  <a:pos x="5" y="116"/>
                </a:cxn>
                <a:cxn ang="0">
                  <a:pos x="2" y="101"/>
                </a:cxn>
                <a:cxn ang="0">
                  <a:pos x="7" y="93"/>
                </a:cxn>
                <a:cxn ang="0">
                  <a:pos x="11" y="80"/>
                </a:cxn>
                <a:cxn ang="0">
                  <a:pos x="10" y="71"/>
                </a:cxn>
                <a:cxn ang="0">
                  <a:pos x="8" y="63"/>
                </a:cxn>
                <a:cxn ang="0">
                  <a:pos x="10" y="53"/>
                </a:cxn>
                <a:cxn ang="0">
                  <a:pos x="13" y="45"/>
                </a:cxn>
                <a:cxn ang="0">
                  <a:pos x="19" y="42"/>
                </a:cxn>
                <a:cxn ang="0">
                  <a:pos x="32" y="31"/>
                </a:cxn>
                <a:cxn ang="0">
                  <a:pos x="39" y="21"/>
                </a:cxn>
                <a:cxn ang="0">
                  <a:pos x="46" y="12"/>
                </a:cxn>
              </a:cxnLst>
              <a:rect l="0" t="0" r="r" b="b"/>
              <a:pathLst>
                <a:path w="60" h="142">
                  <a:moveTo>
                    <a:pt x="46" y="12"/>
                  </a:moveTo>
                  <a:cubicBezTo>
                    <a:pt x="46" y="6"/>
                    <a:pt x="46" y="8"/>
                    <a:pt x="48" y="4"/>
                  </a:cubicBezTo>
                  <a:cubicBezTo>
                    <a:pt x="51" y="0"/>
                    <a:pt x="51" y="9"/>
                    <a:pt x="54" y="11"/>
                  </a:cubicBezTo>
                  <a:cubicBezTo>
                    <a:pt x="57" y="12"/>
                    <a:pt x="57" y="29"/>
                    <a:pt x="58" y="32"/>
                  </a:cubicBezTo>
                  <a:cubicBezTo>
                    <a:pt x="60" y="37"/>
                    <a:pt x="57" y="45"/>
                    <a:pt x="55" y="42"/>
                  </a:cubicBezTo>
                  <a:cubicBezTo>
                    <a:pt x="52" y="34"/>
                    <a:pt x="51" y="39"/>
                    <a:pt x="52" y="43"/>
                  </a:cubicBezTo>
                  <a:cubicBezTo>
                    <a:pt x="55" y="46"/>
                    <a:pt x="52" y="46"/>
                    <a:pt x="54" y="51"/>
                  </a:cubicBezTo>
                  <a:cubicBezTo>
                    <a:pt x="54" y="54"/>
                    <a:pt x="49" y="51"/>
                    <a:pt x="51" y="59"/>
                  </a:cubicBezTo>
                  <a:cubicBezTo>
                    <a:pt x="52" y="66"/>
                    <a:pt x="49" y="68"/>
                    <a:pt x="45" y="83"/>
                  </a:cubicBezTo>
                  <a:cubicBezTo>
                    <a:pt x="40" y="105"/>
                    <a:pt x="34" y="135"/>
                    <a:pt x="29" y="135"/>
                  </a:cubicBezTo>
                  <a:cubicBezTo>
                    <a:pt x="26" y="135"/>
                    <a:pt x="19" y="142"/>
                    <a:pt x="16" y="138"/>
                  </a:cubicBezTo>
                  <a:cubicBezTo>
                    <a:pt x="13" y="135"/>
                    <a:pt x="10" y="138"/>
                    <a:pt x="7" y="130"/>
                  </a:cubicBezTo>
                  <a:cubicBezTo>
                    <a:pt x="2" y="121"/>
                    <a:pt x="7" y="119"/>
                    <a:pt x="5" y="116"/>
                  </a:cubicBezTo>
                  <a:cubicBezTo>
                    <a:pt x="2" y="111"/>
                    <a:pt x="0" y="110"/>
                    <a:pt x="2" y="101"/>
                  </a:cubicBezTo>
                  <a:cubicBezTo>
                    <a:pt x="3" y="93"/>
                    <a:pt x="5" y="99"/>
                    <a:pt x="7" y="93"/>
                  </a:cubicBezTo>
                  <a:cubicBezTo>
                    <a:pt x="8" y="88"/>
                    <a:pt x="13" y="87"/>
                    <a:pt x="11" y="80"/>
                  </a:cubicBezTo>
                  <a:cubicBezTo>
                    <a:pt x="10" y="74"/>
                    <a:pt x="8" y="74"/>
                    <a:pt x="10" y="71"/>
                  </a:cubicBezTo>
                  <a:cubicBezTo>
                    <a:pt x="10" y="68"/>
                    <a:pt x="7" y="68"/>
                    <a:pt x="8" y="63"/>
                  </a:cubicBezTo>
                  <a:cubicBezTo>
                    <a:pt x="10" y="57"/>
                    <a:pt x="5" y="60"/>
                    <a:pt x="10" y="53"/>
                  </a:cubicBezTo>
                  <a:cubicBezTo>
                    <a:pt x="13" y="45"/>
                    <a:pt x="8" y="43"/>
                    <a:pt x="13" y="45"/>
                  </a:cubicBezTo>
                  <a:cubicBezTo>
                    <a:pt x="17" y="45"/>
                    <a:pt x="14" y="42"/>
                    <a:pt x="19" y="42"/>
                  </a:cubicBezTo>
                  <a:cubicBezTo>
                    <a:pt x="29" y="40"/>
                    <a:pt x="26" y="37"/>
                    <a:pt x="32" y="31"/>
                  </a:cubicBezTo>
                  <a:cubicBezTo>
                    <a:pt x="39" y="25"/>
                    <a:pt x="40" y="25"/>
                    <a:pt x="39" y="21"/>
                  </a:cubicBezTo>
                  <a:cubicBezTo>
                    <a:pt x="36" y="17"/>
                    <a:pt x="45" y="23"/>
                    <a:pt x="46" y="12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5" name="Freeform 14">
              <a:extLst>
                <a:ext uri="{FF2B5EF4-FFF2-40B4-BE49-F238E27FC236}">
                  <a16:creationId xmlns:a16="http://schemas.microsoft.com/office/drawing/2014/main" id="{AF67013C-D1AB-684E-8AFE-F64001500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3478" y="3867591"/>
              <a:ext cx="653986" cy="505090"/>
            </a:xfrm>
            <a:custGeom>
              <a:avLst/>
              <a:gdLst/>
              <a:ahLst/>
              <a:cxnLst>
                <a:cxn ang="0">
                  <a:pos x="207" y="154"/>
                </a:cxn>
                <a:cxn ang="0">
                  <a:pos x="204" y="161"/>
                </a:cxn>
                <a:cxn ang="0">
                  <a:pos x="210" y="167"/>
                </a:cxn>
                <a:cxn ang="0">
                  <a:pos x="201" y="172"/>
                </a:cxn>
                <a:cxn ang="0">
                  <a:pos x="199" y="181"/>
                </a:cxn>
                <a:cxn ang="0">
                  <a:pos x="198" y="187"/>
                </a:cxn>
                <a:cxn ang="0">
                  <a:pos x="160" y="175"/>
                </a:cxn>
                <a:cxn ang="0">
                  <a:pos x="106" y="147"/>
                </a:cxn>
                <a:cxn ang="0">
                  <a:pos x="93" y="117"/>
                </a:cxn>
                <a:cxn ang="0">
                  <a:pos x="64" y="77"/>
                </a:cxn>
                <a:cxn ang="0">
                  <a:pos x="48" y="52"/>
                </a:cxn>
                <a:cxn ang="0">
                  <a:pos x="27" y="15"/>
                </a:cxn>
                <a:cxn ang="0">
                  <a:pos x="23" y="32"/>
                </a:cxn>
                <a:cxn ang="0">
                  <a:pos x="44" y="64"/>
                </a:cxn>
                <a:cxn ang="0">
                  <a:pos x="52" y="89"/>
                </a:cxn>
                <a:cxn ang="0">
                  <a:pos x="59" y="102"/>
                </a:cxn>
                <a:cxn ang="0">
                  <a:pos x="36" y="69"/>
                </a:cxn>
                <a:cxn ang="0">
                  <a:pos x="23" y="49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71" y="16"/>
                </a:cxn>
                <a:cxn ang="0">
                  <a:pos x="84" y="11"/>
                </a:cxn>
                <a:cxn ang="0">
                  <a:pos x="106" y="39"/>
                </a:cxn>
                <a:cxn ang="0">
                  <a:pos x="137" y="52"/>
                </a:cxn>
                <a:cxn ang="0">
                  <a:pos x="157" y="72"/>
                </a:cxn>
                <a:cxn ang="0">
                  <a:pos x="154" y="89"/>
                </a:cxn>
                <a:cxn ang="0">
                  <a:pos x="154" y="108"/>
                </a:cxn>
                <a:cxn ang="0">
                  <a:pos x="160" y="128"/>
                </a:cxn>
                <a:cxn ang="0">
                  <a:pos x="181" y="151"/>
                </a:cxn>
                <a:cxn ang="0">
                  <a:pos x="196" y="145"/>
                </a:cxn>
                <a:cxn ang="0">
                  <a:pos x="204" y="147"/>
                </a:cxn>
                <a:cxn ang="0">
                  <a:pos x="210" y="137"/>
                </a:cxn>
                <a:cxn ang="0">
                  <a:pos x="212" y="123"/>
                </a:cxn>
                <a:cxn ang="0">
                  <a:pos x="228" y="117"/>
                </a:cxn>
                <a:cxn ang="0">
                  <a:pos x="236" y="117"/>
                </a:cxn>
                <a:cxn ang="0">
                  <a:pos x="240" y="119"/>
                </a:cxn>
                <a:cxn ang="0">
                  <a:pos x="234" y="134"/>
                </a:cxn>
                <a:cxn ang="0">
                  <a:pos x="234" y="139"/>
                </a:cxn>
                <a:cxn ang="0">
                  <a:pos x="231" y="150"/>
                </a:cxn>
                <a:cxn ang="0">
                  <a:pos x="230" y="145"/>
                </a:cxn>
                <a:cxn ang="0">
                  <a:pos x="224" y="153"/>
                </a:cxn>
              </a:cxnLst>
              <a:rect l="0" t="0" r="r" b="b"/>
              <a:pathLst>
                <a:path w="242" h="187">
                  <a:moveTo>
                    <a:pt x="222" y="154"/>
                  </a:moveTo>
                  <a:cubicBezTo>
                    <a:pt x="207" y="154"/>
                    <a:pt x="207" y="154"/>
                    <a:pt x="207" y="154"/>
                  </a:cubicBezTo>
                  <a:cubicBezTo>
                    <a:pt x="207" y="161"/>
                    <a:pt x="207" y="161"/>
                    <a:pt x="207" y="161"/>
                  </a:cubicBezTo>
                  <a:cubicBezTo>
                    <a:pt x="204" y="161"/>
                    <a:pt x="204" y="161"/>
                    <a:pt x="204" y="161"/>
                  </a:cubicBezTo>
                  <a:cubicBezTo>
                    <a:pt x="204" y="161"/>
                    <a:pt x="205" y="161"/>
                    <a:pt x="205" y="162"/>
                  </a:cubicBezTo>
                  <a:cubicBezTo>
                    <a:pt x="207" y="164"/>
                    <a:pt x="208" y="164"/>
                    <a:pt x="210" y="167"/>
                  </a:cubicBezTo>
                  <a:cubicBezTo>
                    <a:pt x="210" y="170"/>
                    <a:pt x="213" y="165"/>
                    <a:pt x="212" y="172"/>
                  </a:cubicBezTo>
                  <a:cubicBezTo>
                    <a:pt x="201" y="172"/>
                    <a:pt x="201" y="172"/>
                    <a:pt x="201" y="172"/>
                  </a:cubicBezTo>
                  <a:cubicBezTo>
                    <a:pt x="198" y="179"/>
                    <a:pt x="198" y="179"/>
                    <a:pt x="198" y="179"/>
                  </a:cubicBezTo>
                  <a:cubicBezTo>
                    <a:pt x="199" y="181"/>
                    <a:pt x="199" y="181"/>
                    <a:pt x="199" y="181"/>
                  </a:cubicBezTo>
                  <a:cubicBezTo>
                    <a:pt x="199" y="181"/>
                    <a:pt x="198" y="182"/>
                    <a:pt x="198" y="184"/>
                  </a:cubicBezTo>
                  <a:cubicBezTo>
                    <a:pt x="198" y="186"/>
                    <a:pt x="198" y="187"/>
                    <a:pt x="198" y="187"/>
                  </a:cubicBezTo>
                  <a:cubicBezTo>
                    <a:pt x="190" y="181"/>
                    <a:pt x="190" y="173"/>
                    <a:pt x="179" y="172"/>
                  </a:cubicBezTo>
                  <a:cubicBezTo>
                    <a:pt x="170" y="168"/>
                    <a:pt x="170" y="179"/>
                    <a:pt x="160" y="175"/>
                  </a:cubicBezTo>
                  <a:cubicBezTo>
                    <a:pt x="149" y="172"/>
                    <a:pt x="129" y="162"/>
                    <a:pt x="123" y="156"/>
                  </a:cubicBezTo>
                  <a:cubicBezTo>
                    <a:pt x="117" y="150"/>
                    <a:pt x="114" y="154"/>
                    <a:pt x="106" y="147"/>
                  </a:cubicBezTo>
                  <a:cubicBezTo>
                    <a:pt x="100" y="140"/>
                    <a:pt x="96" y="140"/>
                    <a:pt x="93" y="134"/>
                  </a:cubicBezTo>
                  <a:cubicBezTo>
                    <a:pt x="88" y="127"/>
                    <a:pt x="97" y="123"/>
                    <a:pt x="93" y="117"/>
                  </a:cubicBezTo>
                  <a:cubicBezTo>
                    <a:pt x="90" y="109"/>
                    <a:pt x="94" y="108"/>
                    <a:pt x="79" y="92"/>
                  </a:cubicBezTo>
                  <a:cubicBezTo>
                    <a:pt x="67" y="81"/>
                    <a:pt x="73" y="81"/>
                    <a:pt x="64" y="77"/>
                  </a:cubicBezTo>
                  <a:cubicBezTo>
                    <a:pt x="56" y="72"/>
                    <a:pt x="68" y="67"/>
                    <a:pt x="59" y="63"/>
                  </a:cubicBezTo>
                  <a:cubicBezTo>
                    <a:pt x="50" y="60"/>
                    <a:pt x="55" y="55"/>
                    <a:pt x="48" y="52"/>
                  </a:cubicBezTo>
                  <a:cubicBezTo>
                    <a:pt x="42" y="47"/>
                    <a:pt x="36" y="36"/>
                    <a:pt x="33" y="25"/>
                  </a:cubicBezTo>
                  <a:cubicBezTo>
                    <a:pt x="30" y="16"/>
                    <a:pt x="30" y="16"/>
                    <a:pt x="27" y="15"/>
                  </a:cubicBezTo>
                  <a:cubicBezTo>
                    <a:pt x="23" y="13"/>
                    <a:pt x="26" y="15"/>
                    <a:pt x="20" y="11"/>
                  </a:cubicBezTo>
                  <a:cubicBezTo>
                    <a:pt x="15" y="8"/>
                    <a:pt x="20" y="25"/>
                    <a:pt x="23" y="32"/>
                  </a:cubicBezTo>
                  <a:cubicBezTo>
                    <a:pt x="26" y="38"/>
                    <a:pt x="32" y="41"/>
                    <a:pt x="33" y="49"/>
                  </a:cubicBezTo>
                  <a:cubicBezTo>
                    <a:pt x="36" y="57"/>
                    <a:pt x="41" y="58"/>
                    <a:pt x="44" y="64"/>
                  </a:cubicBezTo>
                  <a:cubicBezTo>
                    <a:pt x="47" y="72"/>
                    <a:pt x="45" y="70"/>
                    <a:pt x="48" y="78"/>
                  </a:cubicBezTo>
                  <a:cubicBezTo>
                    <a:pt x="53" y="86"/>
                    <a:pt x="50" y="86"/>
                    <a:pt x="52" y="89"/>
                  </a:cubicBezTo>
                  <a:cubicBezTo>
                    <a:pt x="55" y="92"/>
                    <a:pt x="55" y="86"/>
                    <a:pt x="58" y="92"/>
                  </a:cubicBezTo>
                  <a:cubicBezTo>
                    <a:pt x="61" y="98"/>
                    <a:pt x="64" y="98"/>
                    <a:pt x="59" y="102"/>
                  </a:cubicBezTo>
                  <a:cubicBezTo>
                    <a:pt x="55" y="105"/>
                    <a:pt x="58" y="98"/>
                    <a:pt x="45" y="89"/>
                  </a:cubicBezTo>
                  <a:cubicBezTo>
                    <a:pt x="32" y="81"/>
                    <a:pt x="44" y="74"/>
                    <a:pt x="36" y="69"/>
                  </a:cubicBezTo>
                  <a:cubicBezTo>
                    <a:pt x="30" y="63"/>
                    <a:pt x="24" y="61"/>
                    <a:pt x="18" y="55"/>
                  </a:cubicBezTo>
                  <a:cubicBezTo>
                    <a:pt x="13" y="49"/>
                    <a:pt x="23" y="57"/>
                    <a:pt x="23" y="49"/>
                  </a:cubicBezTo>
                  <a:cubicBezTo>
                    <a:pt x="24" y="41"/>
                    <a:pt x="15" y="38"/>
                    <a:pt x="12" y="32"/>
                  </a:cubicBezTo>
                  <a:cubicBezTo>
                    <a:pt x="7" y="27"/>
                    <a:pt x="9" y="21"/>
                    <a:pt x="0" y="4"/>
                  </a:cubicBezTo>
                  <a:cubicBezTo>
                    <a:pt x="4" y="2"/>
                    <a:pt x="15" y="2"/>
                    <a:pt x="18" y="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23" y="5"/>
                    <a:pt x="45" y="15"/>
                    <a:pt x="48" y="16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1"/>
                    <a:pt x="71" y="11"/>
                    <a:pt x="71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1"/>
                    <a:pt x="93" y="21"/>
                    <a:pt x="96" y="24"/>
                  </a:cubicBezTo>
                  <a:cubicBezTo>
                    <a:pt x="100" y="27"/>
                    <a:pt x="99" y="35"/>
                    <a:pt x="106" y="39"/>
                  </a:cubicBezTo>
                  <a:cubicBezTo>
                    <a:pt x="115" y="43"/>
                    <a:pt x="109" y="29"/>
                    <a:pt x="120" y="30"/>
                  </a:cubicBezTo>
                  <a:cubicBezTo>
                    <a:pt x="129" y="32"/>
                    <a:pt x="131" y="44"/>
                    <a:pt x="137" y="52"/>
                  </a:cubicBezTo>
                  <a:cubicBezTo>
                    <a:pt x="143" y="60"/>
                    <a:pt x="138" y="69"/>
                    <a:pt x="152" y="70"/>
                  </a:cubicBezTo>
                  <a:cubicBezTo>
                    <a:pt x="154" y="70"/>
                    <a:pt x="157" y="74"/>
                    <a:pt x="157" y="72"/>
                  </a:cubicBezTo>
                  <a:cubicBezTo>
                    <a:pt x="157" y="72"/>
                    <a:pt x="157" y="72"/>
                    <a:pt x="158" y="72"/>
                  </a:cubicBezTo>
                  <a:cubicBezTo>
                    <a:pt x="158" y="78"/>
                    <a:pt x="155" y="78"/>
                    <a:pt x="154" y="89"/>
                  </a:cubicBezTo>
                  <a:cubicBezTo>
                    <a:pt x="152" y="102"/>
                    <a:pt x="154" y="102"/>
                    <a:pt x="154" y="105"/>
                  </a:cubicBezTo>
                  <a:cubicBezTo>
                    <a:pt x="152" y="106"/>
                    <a:pt x="152" y="105"/>
                    <a:pt x="154" y="108"/>
                  </a:cubicBezTo>
                  <a:cubicBezTo>
                    <a:pt x="154" y="112"/>
                    <a:pt x="154" y="117"/>
                    <a:pt x="155" y="117"/>
                  </a:cubicBezTo>
                  <a:cubicBezTo>
                    <a:pt x="157" y="117"/>
                    <a:pt x="155" y="123"/>
                    <a:pt x="160" y="128"/>
                  </a:cubicBezTo>
                  <a:cubicBezTo>
                    <a:pt x="167" y="136"/>
                    <a:pt x="164" y="144"/>
                    <a:pt x="172" y="145"/>
                  </a:cubicBezTo>
                  <a:cubicBezTo>
                    <a:pt x="179" y="147"/>
                    <a:pt x="178" y="151"/>
                    <a:pt x="181" y="151"/>
                  </a:cubicBezTo>
                  <a:cubicBezTo>
                    <a:pt x="184" y="150"/>
                    <a:pt x="184" y="148"/>
                    <a:pt x="189" y="148"/>
                  </a:cubicBezTo>
                  <a:cubicBezTo>
                    <a:pt x="196" y="147"/>
                    <a:pt x="192" y="147"/>
                    <a:pt x="196" y="145"/>
                  </a:cubicBezTo>
                  <a:cubicBezTo>
                    <a:pt x="199" y="145"/>
                    <a:pt x="201" y="145"/>
                    <a:pt x="201" y="147"/>
                  </a:cubicBezTo>
                  <a:cubicBezTo>
                    <a:pt x="201" y="150"/>
                    <a:pt x="204" y="148"/>
                    <a:pt x="204" y="147"/>
                  </a:cubicBezTo>
                  <a:cubicBezTo>
                    <a:pt x="205" y="144"/>
                    <a:pt x="202" y="145"/>
                    <a:pt x="204" y="144"/>
                  </a:cubicBezTo>
                  <a:cubicBezTo>
                    <a:pt x="205" y="142"/>
                    <a:pt x="208" y="142"/>
                    <a:pt x="210" y="137"/>
                  </a:cubicBezTo>
                  <a:cubicBezTo>
                    <a:pt x="210" y="131"/>
                    <a:pt x="212" y="136"/>
                    <a:pt x="212" y="130"/>
                  </a:cubicBezTo>
                  <a:cubicBezTo>
                    <a:pt x="210" y="125"/>
                    <a:pt x="212" y="127"/>
                    <a:pt x="212" y="123"/>
                  </a:cubicBezTo>
                  <a:cubicBezTo>
                    <a:pt x="212" y="120"/>
                    <a:pt x="218" y="119"/>
                    <a:pt x="222" y="119"/>
                  </a:cubicBezTo>
                  <a:cubicBezTo>
                    <a:pt x="227" y="119"/>
                    <a:pt x="224" y="117"/>
                    <a:pt x="228" y="117"/>
                  </a:cubicBezTo>
                  <a:cubicBezTo>
                    <a:pt x="233" y="116"/>
                    <a:pt x="236" y="119"/>
                    <a:pt x="237" y="117"/>
                  </a:cubicBezTo>
                  <a:cubicBezTo>
                    <a:pt x="239" y="117"/>
                    <a:pt x="237" y="117"/>
                    <a:pt x="236" y="117"/>
                  </a:cubicBezTo>
                  <a:cubicBezTo>
                    <a:pt x="236" y="117"/>
                    <a:pt x="237" y="116"/>
                    <a:pt x="239" y="117"/>
                  </a:cubicBezTo>
                  <a:cubicBezTo>
                    <a:pt x="240" y="119"/>
                    <a:pt x="240" y="117"/>
                    <a:pt x="240" y="119"/>
                  </a:cubicBezTo>
                  <a:cubicBezTo>
                    <a:pt x="240" y="122"/>
                    <a:pt x="242" y="120"/>
                    <a:pt x="239" y="125"/>
                  </a:cubicBezTo>
                  <a:cubicBezTo>
                    <a:pt x="234" y="131"/>
                    <a:pt x="236" y="134"/>
                    <a:pt x="234" y="134"/>
                  </a:cubicBezTo>
                  <a:cubicBezTo>
                    <a:pt x="231" y="136"/>
                    <a:pt x="233" y="137"/>
                    <a:pt x="234" y="137"/>
                  </a:cubicBezTo>
                  <a:cubicBezTo>
                    <a:pt x="236" y="136"/>
                    <a:pt x="236" y="137"/>
                    <a:pt x="234" y="139"/>
                  </a:cubicBezTo>
                  <a:cubicBezTo>
                    <a:pt x="231" y="140"/>
                    <a:pt x="236" y="139"/>
                    <a:pt x="234" y="140"/>
                  </a:cubicBezTo>
                  <a:cubicBezTo>
                    <a:pt x="234" y="142"/>
                    <a:pt x="233" y="153"/>
                    <a:pt x="231" y="150"/>
                  </a:cubicBezTo>
                  <a:cubicBezTo>
                    <a:pt x="231" y="148"/>
                    <a:pt x="230" y="148"/>
                    <a:pt x="230" y="147"/>
                  </a:cubicBezTo>
                  <a:cubicBezTo>
                    <a:pt x="231" y="144"/>
                    <a:pt x="231" y="144"/>
                    <a:pt x="230" y="145"/>
                  </a:cubicBezTo>
                  <a:cubicBezTo>
                    <a:pt x="230" y="147"/>
                    <a:pt x="228" y="147"/>
                    <a:pt x="228" y="148"/>
                  </a:cubicBezTo>
                  <a:cubicBezTo>
                    <a:pt x="225" y="147"/>
                    <a:pt x="225" y="153"/>
                    <a:pt x="224" y="153"/>
                  </a:cubicBezTo>
                  <a:cubicBezTo>
                    <a:pt x="224" y="154"/>
                    <a:pt x="222" y="151"/>
                    <a:pt x="222" y="154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6" name="Freeform 15">
              <a:extLst>
                <a:ext uri="{FF2B5EF4-FFF2-40B4-BE49-F238E27FC236}">
                  <a16:creationId xmlns:a16="http://schemas.microsoft.com/office/drawing/2014/main" id="{ECB16E7B-9950-6B43-BCD7-EE04DE2E8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3198" y="4264149"/>
              <a:ext cx="23655" cy="70963"/>
            </a:xfrm>
            <a:custGeom>
              <a:avLst/>
              <a:gdLst/>
              <a:ahLst/>
              <a:cxnLst>
                <a:cxn ang="0">
                  <a:pos x="6" y="1"/>
                </a:cxn>
                <a:cxn ang="0">
                  <a:pos x="2" y="6"/>
                </a:cxn>
                <a:cxn ang="0">
                  <a:pos x="0" y="7"/>
                </a:cxn>
                <a:cxn ang="0">
                  <a:pos x="0" y="26"/>
                </a:cxn>
                <a:cxn ang="0">
                  <a:pos x="2" y="26"/>
                </a:cxn>
                <a:cxn ang="0">
                  <a:pos x="6" y="20"/>
                </a:cxn>
                <a:cxn ang="0">
                  <a:pos x="8" y="4"/>
                </a:cxn>
                <a:cxn ang="0">
                  <a:pos x="8" y="1"/>
                </a:cxn>
                <a:cxn ang="0">
                  <a:pos x="6" y="1"/>
                </a:cxn>
              </a:cxnLst>
              <a:rect l="0" t="0" r="r" b="b"/>
              <a:pathLst>
                <a:path w="9" h="26">
                  <a:moveTo>
                    <a:pt x="6" y="1"/>
                  </a:moveTo>
                  <a:cubicBezTo>
                    <a:pt x="3" y="0"/>
                    <a:pt x="3" y="6"/>
                    <a:pt x="2" y="6"/>
                  </a:cubicBezTo>
                  <a:cubicBezTo>
                    <a:pt x="2" y="7"/>
                    <a:pt x="0" y="4"/>
                    <a:pt x="0" y="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5"/>
                    <a:pt x="5" y="23"/>
                    <a:pt x="6" y="20"/>
                  </a:cubicBezTo>
                  <a:cubicBezTo>
                    <a:pt x="8" y="18"/>
                    <a:pt x="6" y="9"/>
                    <a:pt x="8" y="4"/>
                  </a:cubicBezTo>
                  <a:cubicBezTo>
                    <a:pt x="9" y="3"/>
                    <a:pt x="8" y="1"/>
                    <a:pt x="8" y="1"/>
                  </a:cubicBezTo>
                  <a:cubicBezTo>
                    <a:pt x="6" y="3"/>
                    <a:pt x="6" y="3"/>
                    <a:pt x="6" y="1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7" name="Freeform 16">
              <a:extLst>
                <a:ext uri="{FF2B5EF4-FFF2-40B4-BE49-F238E27FC236}">
                  <a16:creationId xmlns:a16="http://schemas.microsoft.com/office/drawing/2014/main" id="{0E9BCBAF-9439-D446-A094-F245AFB8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6461" y="5007174"/>
              <a:ext cx="275509" cy="364556"/>
            </a:xfrm>
            <a:custGeom>
              <a:avLst/>
              <a:gdLst/>
              <a:ahLst/>
              <a:cxnLst>
                <a:cxn ang="0">
                  <a:pos x="3" y="16"/>
                </a:cxn>
                <a:cxn ang="0">
                  <a:pos x="20" y="10"/>
                </a:cxn>
                <a:cxn ang="0">
                  <a:pos x="36" y="6"/>
                </a:cxn>
                <a:cxn ang="0">
                  <a:pos x="41" y="27"/>
                </a:cxn>
                <a:cxn ang="0">
                  <a:pos x="56" y="34"/>
                </a:cxn>
                <a:cxn ang="0">
                  <a:pos x="62" y="39"/>
                </a:cxn>
                <a:cxn ang="0">
                  <a:pos x="73" y="42"/>
                </a:cxn>
                <a:cxn ang="0">
                  <a:pos x="79" y="69"/>
                </a:cxn>
                <a:cxn ang="0">
                  <a:pos x="91" y="70"/>
                </a:cxn>
                <a:cxn ang="0">
                  <a:pos x="94" y="79"/>
                </a:cxn>
                <a:cxn ang="0">
                  <a:pos x="96" y="95"/>
                </a:cxn>
                <a:cxn ang="0">
                  <a:pos x="94" y="103"/>
                </a:cxn>
                <a:cxn ang="0">
                  <a:pos x="93" y="107"/>
                </a:cxn>
                <a:cxn ang="0">
                  <a:pos x="90" y="103"/>
                </a:cxn>
                <a:cxn ang="0">
                  <a:pos x="76" y="100"/>
                </a:cxn>
                <a:cxn ang="0">
                  <a:pos x="64" y="104"/>
                </a:cxn>
                <a:cxn ang="0">
                  <a:pos x="61" y="115"/>
                </a:cxn>
                <a:cxn ang="0">
                  <a:pos x="58" y="129"/>
                </a:cxn>
                <a:cxn ang="0">
                  <a:pos x="55" y="126"/>
                </a:cxn>
                <a:cxn ang="0">
                  <a:pos x="49" y="126"/>
                </a:cxn>
                <a:cxn ang="0">
                  <a:pos x="44" y="134"/>
                </a:cxn>
                <a:cxn ang="0">
                  <a:pos x="35" y="128"/>
                </a:cxn>
                <a:cxn ang="0">
                  <a:pos x="29" y="123"/>
                </a:cxn>
                <a:cxn ang="0">
                  <a:pos x="26" y="128"/>
                </a:cxn>
                <a:cxn ang="0">
                  <a:pos x="21" y="134"/>
                </a:cxn>
                <a:cxn ang="0">
                  <a:pos x="15" y="131"/>
                </a:cxn>
                <a:cxn ang="0">
                  <a:pos x="12" y="115"/>
                </a:cxn>
                <a:cxn ang="0">
                  <a:pos x="10" y="111"/>
                </a:cxn>
                <a:cxn ang="0">
                  <a:pos x="10" y="106"/>
                </a:cxn>
                <a:cxn ang="0">
                  <a:pos x="10" y="101"/>
                </a:cxn>
                <a:cxn ang="0">
                  <a:pos x="9" y="97"/>
                </a:cxn>
                <a:cxn ang="0">
                  <a:pos x="6" y="87"/>
                </a:cxn>
                <a:cxn ang="0">
                  <a:pos x="3" y="79"/>
                </a:cxn>
                <a:cxn ang="0">
                  <a:pos x="4" y="67"/>
                </a:cxn>
                <a:cxn ang="0">
                  <a:pos x="4" y="56"/>
                </a:cxn>
                <a:cxn ang="0">
                  <a:pos x="7" y="45"/>
                </a:cxn>
                <a:cxn ang="0">
                  <a:pos x="9" y="31"/>
                </a:cxn>
                <a:cxn ang="0">
                  <a:pos x="3" y="16"/>
                </a:cxn>
              </a:cxnLst>
              <a:rect l="0" t="0" r="r" b="b"/>
              <a:pathLst>
                <a:path w="102" h="135">
                  <a:moveTo>
                    <a:pt x="3" y="16"/>
                  </a:moveTo>
                  <a:cubicBezTo>
                    <a:pt x="12" y="19"/>
                    <a:pt x="10" y="17"/>
                    <a:pt x="20" y="10"/>
                  </a:cubicBezTo>
                  <a:cubicBezTo>
                    <a:pt x="27" y="3"/>
                    <a:pt x="39" y="0"/>
                    <a:pt x="36" y="6"/>
                  </a:cubicBezTo>
                  <a:cubicBezTo>
                    <a:pt x="35" y="14"/>
                    <a:pt x="35" y="20"/>
                    <a:pt x="41" y="27"/>
                  </a:cubicBezTo>
                  <a:cubicBezTo>
                    <a:pt x="47" y="33"/>
                    <a:pt x="50" y="30"/>
                    <a:pt x="56" y="34"/>
                  </a:cubicBezTo>
                  <a:cubicBezTo>
                    <a:pt x="61" y="39"/>
                    <a:pt x="59" y="36"/>
                    <a:pt x="62" y="39"/>
                  </a:cubicBezTo>
                  <a:cubicBezTo>
                    <a:pt x="67" y="44"/>
                    <a:pt x="68" y="38"/>
                    <a:pt x="73" y="42"/>
                  </a:cubicBezTo>
                  <a:cubicBezTo>
                    <a:pt x="77" y="47"/>
                    <a:pt x="74" y="67"/>
                    <a:pt x="79" y="69"/>
                  </a:cubicBezTo>
                  <a:cubicBezTo>
                    <a:pt x="83" y="69"/>
                    <a:pt x="93" y="67"/>
                    <a:pt x="91" y="70"/>
                  </a:cubicBezTo>
                  <a:cubicBezTo>
                    <a:pt x="90" y="73"/>
                    <a:pt x="90" y="78"/>
                    <a:pt x="94" y="79"/>
                  </a:cubicBezTo>
                  <a:cubicBezTo>
                    <a:pt x="102" y="83"/>
                    <a:pt x="96" y="93"/>
                    <a:pt x="96" y="95"/>
                  </a:cubicBezTo>
                  <a:cubicBezTo>
                    <a:pt x="97" y="98"/>
                    <a:pt x="94" y="101"/>
                    <a:pt x="94" y="103"/>
                  </a:cubicBezTo>
                  <a:cubicBezTo>
                    <a:pt x="96" y="106"/>
                    <a:pt x="96" y="106"/>
                    <a:pt x="93" y="107"/>
                  </a:cubicBezTo>
                  <a:cubicBezTo>
                    <a:pt x="93" y="104"/>
                    <a:pt x="94" y="104"/>
                    <a:pt x="90" y="103"/>
                  </a:cubicBezTo>
                  <a:cubicBezTo>
                    <a:pt x="87" y="100"/>
                    <a:pt x="85" y="97"/>
                    <a:pt x="76" y="100"/>
                  </a:cubicBezTo>
                  <a:cubicBezTo>
                    <a:pt x="67" y="101"/>
                    <a:pt x="65" y="100"/>
                    <a:pt x="64" y="104"/>
                  </a:cubicBezTo>
                  <a:cubicBezTo>
                    <a:pt x="62" y="109"/>
                    <a:pt x="61" y="109"/>
                    <a:pt x="61" y="115"/>
                  </a:cubicBezTo>
                  <a:cubicBezTo>
                    <a:pt x="61" y="120"/>
                    <a:pt x="58" y="126"/>
                    <a:pt x="58" y="129"/>
                  </a:cubicBezTo>
                  <a:cubicBezTo>
                    <a:pt x="56" y="128"/>
                    <a:pt x="56" y="126"/>
                    <a:pt x="55" y="126"/>
                  </a:cubicBezTo>
                  <a:cubicBezTo>
                    <a:pt x="53" y="126"/>
                    <a:pt x="52" y="126"/>
                    <a:pt x="49" y="126"/>
                  </a:cubicBezTo>
                  <a:cubicBezTo>
                    <a:pt x="47" y="126"/>
                    <a:pt x="45" y="128"/>
                    <a:pt x="44" y="134"/>
                  </a:cubicBezTo>
                  <a:cubicBezTo>
                    <a:pt x="42" y="126"/>
                    <a:pt x="39" y="126"/>
                    <a:pt x="35" y="128"/>
                  </a:cubicBezTo>
                  <a:cubicBezTo>
                    <a:pt x="30" y="128"/>
                    <a:pt x="30" y="123"/>
                    <a:pt x="29" y="123"/>
                  </a:cubicBezTo>
                  <a:cubicBezTo>
                    <a:pt x="27" y="124"/>
                    <a:pt x="29" y="126"/>
                    <a:pt x="26" y="128"/>
                  </a:cubicBezTo>
                  <a:cubicBezTo>
                    <a:pt x="24" y="129"/>
                    <a:pt x="24" y="132"/>
                    <a:pt x="21" y="134"/>
                  </a:cubicBezTo>
                  <a:cubicBezTo>
                    <a:pt x="18" y="135"/>
                    <a:pt x="17" y="135"/>
                    <a:pt x="15" y="131"/>
                  </a:cubicBezTo>
                  <a:cubicBezTo>
                    <a:pt x="15" y="124"/>
                    <a:pt x="14" y="115"/>
                    <a:pt x="12" y="115"/>
                  </a:cubicBezTo>
                  <a:cubicBezTo>
                    <a:pt x="9" y="115"/>
                    <a:pt x="12" y="112"/>
                    <a:pt x="10" y="111"/>
                  </a:cubicBezTo>
                  <a:cubicBezTo>
                    <a:pt x="9" y="111"/>
                    <a:pt x="9" y="109"/>
                    <a:pt x="10" y="106"/>
                  </a:cubicBezTo>
                  <a:cubicBezTo>
                    <a:pt x="12" y="104"/>
                    <a:pt x="7" y="104"/>
                    <a:pt x="10" y="101"/>
                  </a:cubicBezTo>
                  <a:cubicBezTo>
                    <a:pt x="12" y="100"/>
                    <a:pt x="10" y="100"/>
                    <a:pt x="9" y="97"/>
                  </a:cubicBezTo>
                  <a:cubicBezTo>
                    <a:pt x="7" y="97"/>
                    <a:pt x="6" y="89"/>
                    <a:pt x="6" y="87"/>
                  </a:cubicBezTo>
                  <a:cubicBezTo>
                    <a:pt x="6" y="86"/>
                    <a:pt x="4" y="86"/>
                    <a:pt x="3" y="79"/>
                  </a:cubicBezTo>
                  <a:cubicBezTo>
                    <a:pt x="3" y="76"/>
                    <a:pt x="10" y="70"/>
                    <a:pt x="4" y="67"/>
                  </a:cubicBezTo>
                  <a:cubicBezTo>
                    <a:pt x="0" y="64"/>
                    <a:pt x="7" y="61"/>
                    <a:pt x="4" y="56"/>
                  </a:cubicBezTo>
                  <a:cubicBezTo>
                    <a:pt x="1" y="52"/>
                    <a:pt x="9" y="50"/>
                    <a:pt x="7" y="45"/>
                  </a:cubicBezTo>
                  <a:cubicBezTo>
                    <a:pt x="6" y="39"/>
                    <a:pt x="9" y="31"/>
                    <a:pt x="9" y="31"/>
                  </a:cubicBezTo>
                  <a:cubicBezTo>
                    <a:pt x="3" y="16"/>
                    <a:pt x="3" y="16"/>
                    <a:pt x="3" y="16"/>
                  </a:cubicBez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8" name="Freeform 17">
              <a:extLst>
                <a:ext uri="{FF2B5EF4-FFF2-40B4-BE49-F238E27FC236}">
                  <a16:creationId xmlns:a16="http://schemas.microsoft.com/office/drawing/2014/main" id="{3B3F51A5-D913-FF41-B2E7-37A1AD3A83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2303" y="5265981"/>
              <a:ext cx="180889" cy="240719"/>
            </a:xfrm>
            <a:custGeom>
              <a:avLst/>
              <a:gdLst/>
              <a:ahLst/>
              <a:cxnLst>
                <a:cxn ang="0">
                  <a:pos x="62" y="66"/>
                </a:cxn>
                <a:cxn ang="0">
                  <a:pos x="62" y="75"/>
                </a:cxn>
                <a:cxn ang="0">
                  <a:pos x="56" y="84"/>
                </a:cxn>
                <a:cxn ang="0">
                  <a:pos x="50" y="86"/>
                </a:cxn>
                <a:cxn ang="0">
                  <a:pos x="36" y="84"/>
                </a:cxn>
                <a:cxn ang="0">
                  <a:pos x="32" y="83"/>
                </a:cxn>
                <a:cxn ang="0">
                  <a:pos x="35" y="78"/>
                </a:cxn>
                <a:cxn ang="0">
                  <a:pos x="36" y="72"/>
                </a:cxn>
                <a:cxn ang="0">
                  <a:pos x="39" y="66"/>
                </a:cxn>
                <a:cxn ang="0">
                  <a:pos x="35" y="59"/>
                </a:cxn>
                <a:cxn ang="0">
                  <a:pos x="23" y="53"/>
                </a:cxn>
                <a:cxn ang="0">
                  <a:pos x="12" y="47"/>
                </a:cxn>
                <a:cxn ang="0">
                  <a:pos x="3" y="38"/>
                </a:cxn>
                <a:cxn ang="0">
                  <a:pos x="0" y="33"/>
                </a:cxn>
                <a:cxn ang="0">
                  <a:pos x="3" y="19"/>
                </a:cxn>
                <a:cxn ang="0">
                  <a:pos x="6" y="8"/>
                </a:cxn>
                <a:cxn ang="0">
                  <a:pos x="18" y="3"/>
                </a:cxn>
                <a:cxn ang="0">
                  <a:pos x="32" y="7"/>
                </a:cxn>
                <a:cxn ang="0">
                  <a:pos x="35" y="11"/>
                </a:cxn>
                <a:cxn ang="0">
                  <a:pos x="38" y="22"/>
                </a:cxn>
                <a:cxn ang="0">
                  <a:pos x="36" y="30"/>
                </a:cxn>
                <a:cxn ang="0">
                  <a:pos x="47" y="31"/>
                </a:cxn>
                <a:cxn ang="0">
                  <a:pos x="55" y="35"/>
                </a:cxn>
                <a:cxn ang="0">
                  <a:pos x="58" y="50"/>
                </a:cxn>
                <a:cxn ang="0">
                  <a:pos x="64" y="49"/>
                </a:cxn>
                <a:cxn ang="0">
                  <a:pos x="62" y="66"/>
                </a:cxn>
              </a:cxnLst>
              <a:rect l="0" t="0" r="r" b="b"/>
              <a:pathLst>
                <a:path w="67" h="89">
                  <a:moveTo>
                    <a:pt x="62" y="66"/>
                  </a:moveTo>
                  <a:cubicBezTo>
                    <a:pt x="64" y="72"/>
                    <a:pt x="62" y="70"/>
                    <a:pt x="62" y="75"/>
                  </a:cubicBezTo>
                  <a:cubicBezTo>
                    <a:pt x="61" y="80"/>
                    <a:pt x="56" y="80"/>
                    <a:pt x="56" y="84"/>
                  </a:cubicBezTo>
                  <a:cubicBezTo>
                    <a:pt x="55" y="89"/>
                    <a:pt x="53" y="81"/>
                    <a:pt x="50" y="86"/>
                  </a:cubicBezTo>
                  <a:cubicBezTo>
                    <a:pt x="45" y="89"/>
                    <a:pt x="42" y="84"/>
                    <a:pt x="36" y="84"/>
                  </a:cubicBezTo>
                  <a:cubicBezTo>
                    <a:pt x="32" y="84"/>
                    <a:pt x="32" y="86"/>
                    <a:pt x="32" y="83"/>
                  </a:cubicBezTo>
                  <a:cubicBezTo>
                    <a:pt x="30" y="81"/>
                    <a:pt x="33" y="81"/>
                    <a:pt x="35" y="78"/>
                  </a:cubicBezTo>
                  <a:cubicBezTo>
                    <a:pt x="36" y="75"/>
                    <a:pt x="33" y="73"/>
                    <a:pt x="36" y="72"/>
                  </a:cubicBezTo>
                  <a:cubicBezTo>
                    <a:pt x="39" y="70"/>
                    <a:pt x="36" y="70"/>
                    <a:pt x="39" y="66"/>
                  </a:cubicBezTo>
                  <a:cubicBezTo>
                    <a:pt x="41" y="64"/>
                    <a:pt x="36" y="59"/>
                    <a:pt x="35" y="59"/>
                  </a:cubicBezTo>
                  <a:cubicBezTo>
                    <a:pt x="32" y="59"/>
                    <a:pt x="29" y="58"/>
                    <a:pt x="23" y="53"/>
                  </a:cubicBezTo>
                  <a:cubicBezTo>
                    <a:pt x="18" y="49"/>
                    <a:pt x="13" y="50"/>
                    <a:pt x="12" y="47"/>
                  </a:cubicBezTo>
                  <a:cubicBezTo>
                    <a:pt x="10" y="44"/>
                    <a:pt x="6" y="44"/>
                    <a:pt x="3" y="38"/>
                  </a:cubicBezTo>
                  <a:cubicBezTo>
                    <a:pt x="1" y="33"/>
                    <a:pt x="1" y="35"/>
                    <a:pt x="0" y="33"/>
                  </a:cubicBezTo>
                  <a:cubicBezTo>
                    <a:pt x="0" y="30"/>
                    <a:pt x="3" y="24"/>
                    <a:pt x="3" y="19"/>
                  </a:cubicBezTo>
                  <a:cubicBezTo>
                    <a:pt x="3" y="13"/>
                    <a:pt x="4" y="13"/>
                    <a:pt x="6" y="8"/>
                  </a:cubicBezTo>
                  <a:cubicBezTo>
                    <a:pt x="7" y="3"/>
                    <a:pt x="9" y="5"/>
                    <a:pt x="18" y="3"/>
                  </a:cubicBezTo>
                  <a:cubicBezTo>
                    <a:pt x="27" y="0"/>
                    <a:pt x="29" y="3"/>
                    <a:pt x="32" y="7"/>
                  </a:cubicBezTo>
                  <a:cubicBezTo>
                    <a:pt x="36" y="8"/>
                    <a:pt x="35" y="8"/>
                    <a:pt x="35" y="11"/>
                  </a:cubicBezTo>
                  <a:cubicBezTo>
                    <a:pt x="35" y="14"/>
                    <a:pt x="39" y="19"/>
                    <a:pt x="38" y="22"/>
                  </a:cubicBezTo>
                  <a:cubicBezTo>
                    <a:pt x="36" y="27"/>
                    <a:pt x="38" y="27"/>
                    <a:pt x="36" y="30"/>
                  </a:cubicBezTo>
                  <a:cubicBezTo>
                    <a:pt x="36" y="31"/>
                    <a:pt x="47" y="33"/>
                    <a:pt x="47" y="31"/>
                  </a:cubicBezTo>
                  <a:cubicBezTo>
                    <a:pt x="48" y="30"/>
                    <a:pt x="53" y="31"/>
                    <a:pt x="55" y="35"/>
                  </a:cubicBezTo>
                  <a:cubicBezTo>
                    <a:pt x="58" y="47"/>
                    <a:pt x="55" y="50"/>
                    <a:pt x="58" y="50"/>
                  </a:cubicBezTo>
                  <a:cubicBezTo>
                    <a:pt x="61" y="50"/>
                    <a:pt x="62" y="47"/>
                    <a:pt x="64" y="49"/>
                  </a:cubicBezTo>
                  <a:cubicBezTo>
                    <a:pt x="67" y="52"/>
                    <a:pt x="65" y="64"/>
                    <a:pt x="62" y="66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9" name="Freeform 18">
              <a:extLst>
                <a:ext uri="{FF2B5EF4-FFF2-40B4-BE49-F238E27FC236}">
                  <a16:creationId xmlns:a16="http://schemas.microsoft.com/office/drawing/2014/main" id="{8A6F399D-531E-4644-8551-C8F52FCD2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5791" y="5565139"/>
              <a:ext cx="125232" cy="148883"/>
            </a:xfrm>
            <a:custGeom>
              <a:avLst/>
              <a:gdLst/>
              <a:ahLst/>
              <a:cxnLst>
                <a:cxn ang="0">
                  <a:pos x="42" y="42"/>
                </a:cxn>
                <a:cxn ang="0">
                  <a:pos x="32" y="52"/>
                </a:cxn>
                <a:cxn ang="0">
                  <a:pos x="22" y="52"/>
                </a:cxn>
                <a:cxn ang="0">
                  <a:pos x="9" y="48"/>
                </a:cxn>
                <a:cxn ang="0">
                  <a:pos x="2" y="45"/>
                </a:cxn>
                <a:cxn ang="0">
                  <a:pos x="3" y="34"/>
                </a:cxn>
                <a:cxn ang="0">
                  <a:pos x="3" y="20"/>
                </a:cxn>
                <a:cxn ang="0">
                  <a:pos x="5" y="14"/>
                </a:cxn>
                <a:cxn ang="0">
                  <a:pos x="8" y="3"/>
                </a:cxn>
                <a:cxn ang="0">
                  <a:pos x="17" y="5"/>
                </a:cxn>
                <a:cxn ang="0">
                  <a:pos x="23" y="12"/>
                </a:cxn>
                <a:cxn ang="0">
                  <a:pos x="29" y="15"/>
                </a:cxn>
                <a:cxn ang="0">
                  <a:pos x="35" y="22"/>
                </a:cxn>
                <a:cxn ang="0">
                  <a:pos x="42" y="28"/>
                </a:cxn>
                <a:cxn ang="0">
                  <a:pos x="42" y="42"/>
                </a:cxn>
              </a:cxnLst>
              <a:rect l="0" t="0" r="r" b="b"/>
              <a:pathLst>
                <a:path w="46" h="55">
                  <a:moveTo>
                    <a:pt x="42" y="42"/>
                  </a:moveTo>
                  <a:cubicBezTo>
                    <a:pt x="39" y="48"/>
                    <a:pt x="35" y="49"/>
                    <a:pt x="32" y="52"/>
                  </a:cubicBezTo>
                  <a:cubicBezTo>
                    <a:pt x="28" y="55"/>
                    <a:pt x="26" y="51"/>
                    <a:pt x="22" y="52"/>
                  </a:cubicBezTo>
                  <a:cubicBezTo>
                    <a:pt x="19" y="54"/>
                    <a:pt x="13" y="48"/>
                    <a:pt x="9" y="48"/>
                  </a:cubicBezTo>
                  <a:cubicBezTo>
                    <a:pt x="5" y="48"/>
                    <a:pt x="2" y="45"/>
                    <a:pt x="2" y="45"/>
                  </a:cubicBezTo>
                  <a:cubicBezTo>
                    <a:pt x="0" y="42"/>
                    <a:pt x="0" y="35"/>
                    <a:pt x="3" y="34"/>
                  </a:cubicBezTo>
                  <a:cubicBezTo>
                    <a:pt x="6" y="32"/>
                    <a:pt x="2" y="23"/>
                    <a:pt x="3" y="20"/>
                  </a:cubicBezTo>
                  <a:cubicBezTo>
                    <a:pt x="6" y="18"/>
                    <a:pt x="2" y="18"/>
                    <a:pt x="5" y="14"/>
                  </a:cubicBezTo>
                  <a:cubicBezTo>
                    <a:pt x="8" y="9"/>
                    <a:pt x="5" y="8"/>
                    <a:pt x="8" y="3"/>
                  </a:cubicBezTo>
                  <a:cubicBezTo>
                    <a:pt x="11" y="8"/>
                    <a:pt x="11" y="0"/>
                    <a:pt x="17" y="5"/>
                  </a:cubicBezTo>
                  <a:cubicBezTo>
                    <a:pt x="22" y="9"/>
                    <a:pt x="19" y="14"/>
                    <a:pt x="23" y="12"/>
                  </a:cubicBezTo>
                  <a:cubicBezTo>
                    <a:pt x="26" y="9"/>
                    <a:pt x="25" y="14"/>
                    <a:pt x="29" y="15"/>
                  </a:cubicBezTo>
                  <a:cubicBezTo>
                    <a:pt x="34" y="18"/>
                    <a:pt x="32" y="18"/>
                    <a:pt x="35" y="22"/>
                  </a:cubicBezTo>
                  <a:cubicBezTo>
                    <a:pt x="40" y="23"/>
                    <a:pt x="39" y="23"/>
                    <a:pt x="42" y="28"/>
                  </a:cubicBezTo>
                  <a:cubicBezTo>
                    <a:pt x="46" y="34"/>
                    <a:pt x="39" y="34"/>
                    <a:pt x="42" y="42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0" name="Freeform 19">
              <a:extLst>
                <a:ext uri="{FF2B5EF4-FFF2-40B4-BE49-F238E27FC236}">
                  <a16:creationId xmlns:a16="http://schemas.microsoft.com/office/drawing/2014/main" id="{1026F837-8553-904A-8E56-6F18FC78E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4607" y="4755325"/>
              <a:ext cx="278292" cy="488393"/>
            </a:xfrm>
            <a:custGeom>
              <a:avLst/>
              <a:gdLst/>
              <a:ahLst/>
              <a:cxnLst>
                <a:cxn ang="0">
                  <a:pos x="93" y="42"/>
                </a:cxn>
                <a:cxn ang="0">
                  <a:pos x="85" y="42"/>
                </a:cxn>
                <a:cxn ang="0">
                  <a:pos x="71" y="49"/>
                </a:cxn>
                <a:cxn ang="0">
                  <a:pos x="64" y="66"/>
                </a:cxn>
                <a:cxn ang="0">
                  <a:pos x="67" y="91"/>
                </a:cxn>
                <a:cxn ang="0">
                  <a:pos x="74" y="96"/>
                </a:cxn>
                <a:cxn ang="0">
                  <a:pos x="85" y="96"/>
                </a:cxn>
                <a:cxn ang="0">
                  <a:pos x="88" y="108"/>
                </a:cxn>
                <a:cxn ang="0">
                  <a:pos x="96" y="108"/>
                </a:cxn>
                <a:cxn ang="0">
                  <a:pos x="102" y="124"/>
                </a:cxn>
                <a:cxn ang="0">
                  <a:pos x="100" y="138"/>
                </a:cxn>
                <a:cxn ang="0">
                  <a:pos x="97" y="149"/>
                </a:cxn>
                <a:cxn ang="0">
                  <a:pos x="97" y="160"/>
                </a:cxn>
                <a:cxn ang="0">
                  <a:pos x="96" y="172"/>
                </a:cxn>
                <a:cxn ang="0">
                  <a:pos x="93" y="175"/>
                </a:cxn>
                <a:cxn ang="0">
                  <a:pos x="88" y="181"/>
                </a:cxn>
                <a:cxn ang="0">
                  <a:pos x="80" y="174"/>
                </a:cxn>
                <a:cxn ang="0">
                  <a:pos x="65" y="161"/>
                </a:cxn>
                <a:cxn ang="0">
                  <a:pos x="50" y="149"/>
                </a:cxn>
                <a:cxn ang="0">
                  <a:pos x="42" y="135"/>
                </a:cxn>
                <a:cxn ang="0">
                  <a:pos x="35" y="119"/>
                </a:cxn>
                <a:cxn ang="0">
                  <a:pos x="30" y="108"/>
                </a:cxn>
                <a:cxn ang="0">
                  <a:pos x="23" y="85"/>
                </a:cxn>
                <a:cxn ang="0">
                  <a:pos x="14" y="70"/>
                </a:cxn>
                <a:cxn ang="0">
                  <a:pos x="4" y="57"/>
                </a:cxn>
                <a:cxn ang="0">
                  <a:pos x="3" y="52"/>
                </a:cxn>
                <a:cxn ang="0">
                  <a:pos x="11" y="34"/>
                </a:cxn>
                <a:cxn ang="0">
                  <a:pos x="9" y="43"/>
                </a:cxn>
                <a:cxn ang="0">
                  <a:pos x="15" y="45"/>
                </a:cxn>
                <a:cxn ang="0">
                  <a:pos x="21" y="48"/>
                </a:cxn>
                <a:cxn ang="0">
                  <a:pos x="26" y="35"/>
                </a:cxn>
                <a:cxn ang="0">
                  <a:pos x="47" y="18"/>
                </a:cxn>
                <a:cxn ang="0">
                  <a:pos x="50" y="1"/>
                </a:cxn>
                <a:cxn ang="0">
                  <a:pos x="55" y="4"/>
                </a:cxn>
                <a:cxn ang="0">
                  <a:pos x="61" y="12"/>
                </a:cxn>
                <a:cxn ang="0">
                  <a:pos x="70" y="25"/>
                </a:cxn>
                <a:cxn ang="0">
                  <a:pos x="85" y="23"/>
                </a:cxn>
                <a:cxn ang="0">
                  <a:pos x="91" y="28"/>
                </a:cxn>
                <a:cxn ang="0">
                  <a:pos x="88" y="39"/>
                </a:cxn>
                <a:cxn ang="0">
                  <a:pos x="93" y="42"/>
                </a:cxn>
              </a:cxnLst>
              <a:rect l="0" t="0" r="r" b="b"/>
              <a:pathLst>
                <a:path w="103" h="181">
                  <a:moveTo>
                    <a:pt x="93" y="42"/>
                  </a:moveTo>
                  <a:cubicBezTo>
                    <a:pt x="88" y="45"/>
                    <a:pt x="91" y="39"/>
                    <a:pt x="85" y="42"/>
                  </a:cubicBezTo>
                  <a:cubicBezTo>
                    <a:pt x="79" y="46"/>
                    <a:pt x="77" y="45"/>
                    <a:pt x="71" y="49"/>
                  </a:cubicBezTo>
                  <a:cubicBezTo>
                    <a:pt x="67" y="56"/>
                    <a:pt x="70" y="63"/>
                    <a:pt x="64" y="66"/>
                  </a:cubicBezTo>
                  <a:cubicBezTo>
                    <a:pt x="55" y="74"/>
                    <a:pt x="68" y="87"/>
                    <a:pt x="67" y="91"/>
                  </a:cubicBezTo>
                  <a:cubicBezTo>
                    <a:pt x="65" y="96"/>
                    <a:pt x="74" y="90"/>
                    <a:pt x="74" y="96"/>
                  </a:cubicBezTo>
                  <a:cubicBezTo>
                    <a:pt x="73" y="104"/>
                    <a:pt x="84" y="99"/>
                    <a:pt x="85" y="96"/>
                  </a:cubicBezTo>
                  <a:cubicBezTo>
                    <a:pt x="88" y="91"/>
                    <a:pt x="85" y="108"/>
                    <a:pt x="88" y="108"/>
                  </a:cubicBezTo>
                  <a:cubicBezTo>
                    <a:pt x="91" y="110"/>
                    <a:pt x="91" y="107"/>
                    <a:pt x="96" y="108"/>
                  </a:cubicBezTo>
                  <a:cubicBezTo>
                    <a:pt x="102" y="124"/>
                    <a:pt x="102" y="124"/>
                    <a:pt x="102" y="124"/>
                  </a:cubicBezTo>
                  <a:cubicBezTo>
                    <a:pt x="102" y="124"/>
                    <a:pt x="99" y="132"/>
                    <a:pt x="100" y="138"/>
                  </a:cubicBezTo>
                  <a:cubicBezTo>
                    <a:pt x="102" y="143"/>
                    <a:pt x="94" y="144"/>
                    <a:pt x="97" y="149"/>
                  </a:cubicBezTo>
                  <a:cubicBezTo>
                    <a:pt x="100" y="153"/>
                    <a:pt x="93" y="156"/>
                    <a:pt x="97" y="160"/>
                  </a:cubicBezTo>
                  <a:cubicBezTo>
                    <a:pt x="103" y="163"/>
                    <a:pt x="96" y="169"/>
                    <a:pt x="96" y="172"/>
                  </a:cubicBezTo>
                  <a:cubicBezTo>
                    <a:pt x="96" y="172"/>
                    <a:pt x="96" y="175"/>
                    <a:pt x="93" y="175"/>
                  </a:cubicBezTo>
                  <a:cubicBezTo>
                    <a:pt x="91" y="175"/>
                    <a:pt x="97" y="178"/>
                    <a:pt x="88" y="181"/>
                  </a:cubicBezTo>
                  <a:cubicBezTo>
                    <a:pt x="87" y="178"/>
                    <a:pt x="82" y="178"/>
                    <a:pt x="80" y="174"/>
                  </a:cubicBezTo>
                  <a:cubicBezTo>
                    <a:pt x="80" y="169"/>
                    <a:pt x="77" y="169"/>
                    <a:pt x="65" y="161"/>
                  </a:cubicBezTo>
                  <a:cubicBezTo>
                    <a:pt x="52" y="155"/>
                    <a:pt x="52" y="152"/>
                    <a:pt x="50" y="149"/>
                  </a:cubicBezTo>
                  <a:cubicBezTo>
                    <a:pt x="47" y="146"/>
                    <a:pt x="41" y="143"/>
                    <a:pt x="42" y="135"/>
                  </a:cubicBezTo>
                  <a:cubicBezTo>
                    <a:pt x="42" y="127"/>
                    <a:pt x="35" y="124"/>
                    <a:pt x="35" y="119"/>
                  </a:cubicBezTo>
                  <a:cubicBezTo>
                    <a:pt x="35" y="115"/>
                    <a:pt x="32" y="115"/>
                    <a:pt x="30" y="108"/>
                  </a:cubicBezTo>
                  <a:cubicBezTo>
                    <a:pt x="30" y="102"/>
                    <a:pt x="24" y="93"/>
                    <a:pt x="23" y="85"/>
                  </a:cubicBezTo>
                  <a:cubicBezTo>
                    <a:pt x="21" y="79"/>
                    <a:pt x="17" y="79"/>
                    <a:pt x="14" y="70"/>
                  </a:cubicBezTo>
                  <a:cubicBezTo>
                    <a:pt x="12" y="63"/>
                    <a:pt x="0" y="62"/>
                    <a:pt x="4" y="57"/>
                  </a:cubicBezTo>
                  <a:cubicBezTo>
                    <a:pt x="9" y="56"/>
                    <a:pt x="4" y="56"/>
                    <a:pt x="3" y="52"/>
                  </a:cubicBezTo>
                  <a:cubicBezTo>
                    <a:pt x="1" y="48"/>
                    <a:pt x="1" y="43"/>
                    <a:pt x="11" y="34"/>
                  </a:cubicBezTo>
                  <a:cubicBezTo>
                    <a:pt x="14" y="40"/>
                    <a:pt x="8" y="40"/>
                    <a:pt x="9" y="43"/>
                  </a:cubicBezTo>
                  <a:cubicBezTo>
                    <a:pt x="9" y="46"/>
                    <a:pt x="11" y="43"/>
                    <a:pt x="15" y="45"/>
                  </a:cubicBezTo>
                  <a:cubicBezTo>
                    <a:pt x="18" y="45"/>
                    <a:pt x="18" y="51"/>
                    <a:pt x="21" y="48"/>
                  </a:cubicBezTo>
                  <a:cubicBezTo>
                    <a:pt x="24" y="45"/>
                    <a:pt x="21" y="45"/>
                    <a:pt x="26" y="35"/>
                  </a:cubicBezTo>
                  <a:cubicBezTo>
                    <a:pt x="30" y="28"/>
                    <a:pt x="42" y="25"/>
                    <a:pt x="47" y="18"/>
                  </a:cubicBezTo>
                  <a:cubicBezTo>
                    <a:pt x="50" y="11"/>
                    <a:pt x="50" y="9"/>
                    <a:pt x="50" y="1"/>
                  </a:cubicBezTo>
                  <a:cubicBezTo>
                    <a:pt x="52" y="0"/>
                    <a:pt x="52" y="3"/>
                    <a:pt x="55" y="4"/>
                  </a:cubicBezTo>
                  <a:cubicBezTo>
                    <a:pt x="59" y="6"/>
                    <a:pt x="56" y="9"/>
                    <a:pt x="61" y="12"/>
                  </a:cubicBezTo>
                  <a:cubicBezTo>
                    <a:pt x="67" y="15"/>
                    <a:pt x="65" y="25"/>
                    <a:pt x="70" y="25"/>
                  </a:cubicBezTo>
                  <a:cubicBezTo>
                    <a:pt x="76" y="25"/>
                    <a:pt x="79" y="21"/>
                    <a:pt x="85" y="23"/>
                  </a:cubicBezTo>
                  <a:cubicBezTo>
                    <a:pt x="93" y="26"/>
                    <a:pt x="93" y="26"/>
                    <a:pt x="91" y="28"/>
                  </a:cubicBezTo>
                  <a:cubicBezTo>
                    <a:pt x="88" y="34"/>
                    <a:pt x="85" y="40"/>
                    <a:pt x="88" y="39"/>
                  </a:cubicBezTo>
                  <a:cubicBezTo>
                    <a:pt x="91" y="39"/>
                    <a:pt x="91" y="40"/>
                    <a:pt x="93" y="42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1" name="Freeform 20">
              <a:extLst>
                <a:ext uri="{FF2B5EF4-FFF2-40B4-BE49-F238E27FC236}">
                  <a16:creationId xmlns:a16="http://schemas.microsoft.com/office/drawing/2014/main" id="{B7C8E56E-4518-A240-A4BD-9E7B10171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3307" y="4426946"/>
              <a:ext cx="267160" cy="442475"/>
            </a:xfrm>
            <a:custGeom>
              <a:avLst/>
              <a:gdLst/>
              <a:ahLst/>
              <a:cxnLst>
                <a:cxn ang="0">
                  <a:pos x="64" y="6"/>
                </a:cxn>
                <a:cxn ang="0">
                  <a:pos x="61" y="2"/>
                </a:cxn>
                <a:cxn ang="0">
                  <a:pos x="52" y="8"/>
                </a:cxn>
                <a:cxn ang="0">
                  <a:pos x="40" y="13"/>
                </a:cxn>
                <a:cxn ang="0">
                  <a:pos x="34" y="14"/>
                </a:cxn>
                <a:cxn ang="0">
                  <a:pos x="29" y="25"/>
                </a:cxn>
                <a:cxn ang="0">
                  <a:pos x="25" y="33"/>
                </a:cxn>
                <a:cxn ang="0">
                  <a:pos x="20" y="41"/>
                </a:cxn>
                <a:cxn ang="0">
                  <a:pos x="16" y="38"/>
                </a:cxn>
                <a:cxn ang="0">
                  <a:pos x="17" y="45"/>
                </a:cxn>
                <a:cxn ang="0">
                  <a:pos x="16" y="48"/>
                </a:cxn>
                <a:cxn ang="0">
                  <a:pos x="13" y="47"/>
                </a:cxn>
                <a:cxn ang="0">
                  <a:pos x="11" y="52"/>
                </a:cxn>
                <a:cxn ang="0">
                  <a:pos x="13" y="55"/>
                </a:cxn>
                <a:cxn ang="0">
                  <a:pos x="14" y="58"/>
                </a:cxn>
                <a:cxn ang="0">
                  <a:pos x="16" y="64"/>
                </a:cxn>
                <a:cxn ang="0">
                  <a:pos x="14" y="73"/>
                </a:cxn>
                <a:cxn ang="0">
                  <a:pos x="16" y="87"/>
                </a:cxn>
                <a:cxn ang="0">
                  <a:pos x="11" y="98"/>
                </a:cxn>
                <a:cxn ang="0">
                  <a:pos x="5" y="103"/>
                </a:cxn>
                <a:cxn ang="0">
                  <a:pos x="3" y="109"/>
                </a:cxn>
                <a:cxn ang="0">
                  <a:pos x="13" y="115"/>
                </a:cxn>
                <a:cxn ang="0">
                  <a:pos x="16" y="119"/>
                </a:cxn>
                <a:cxn ang="0">
                  <a:pos x="23" y="120"/>
                </a:cxn>
                <a:cxn ang="0">
                  <a:pos x="26" y="120"/>
                </a:cxn>
                <a:cxn ang="0">
                  <a:pos x="32" y="123"/>
                </a:cxn>
                <a:cxn ang="0">
                  <a:pos x="37" y="126"/>
                </a:cxn>
                <a:cxn ang="0">
                  <a:pos x="43" y="134"/>
                </a:cxn>
                <a:cxn ang="0">
                  <a:pos x="52" y="147"/>
                </a:cxn>
                <a:cxn ang="0">
                  <a:pos x="67" y="145"/>
                </a:cxn>
                <a:cxn ang="0">
                  <a:pos x="73" y="150"/>
                </a:cxn>
                <a:cxn ang="0">
                  <a:pos x="70" y="161"/>
                </a:cxn>
                <a:cxn ang="0">
                  <a:pos x="75" y="164"/>
                </a:cxn>
                <a:cxn ang="0">
                  <a:pos x="78" y="140"/>
                </a:cxn>
                <a:cxn ang="0">
                  <a:pos x="78" y="129"/>
                </a:cxn>
                <a:cxn ang="0">
                  <a:pos x="73" y="119"/>
                </a:cxn>
                <a:cxn ang="0">
                  <a:pos x="78" y="115"/>
                </a:cxn>
                <a:cxn ang="0">
                  <a:pos x="81" y="117"/>
                </a:cxn>
                <a:cxn ang="0">
                  <a:pos x="80" y="112"/>
                </a:cxn>
                <a:cxn ang="0">
                  <a:pos x="75" y="112"/>
                </a:cxn>
                <a:cxn ang="0">
                  <a:pos x="75" y="106"/>
                </a:cxn>
                <a:cxn ang="0">
                  <a:pos x="89" y="106"/>
                </a:cxn>
                <a:cxn ang="0">
                  <a:pos x="90" y="105"/>
                </a:cxn>
                <a:cxn ang="0">
                  <a:pos x="95" y="101"/>
                </a:cxn>
                <a:cxn ang="0">
                  <a:pos x="99" y="111"/>
                </a:cxn>
                <a:cxn ang="0">
                  <a:pos x="95" y="98"/>
                </a:cxn>
                <a:cxn ang="0">
                  <a:pos x="92" y="95"/>
                </a:cxn>
                <a:cxn ang="0">
                  <a:pos x="95" y="90"/>
                </a:cxn>
                <a:cxn ang="0">
                  <a:pos x="92" y="81"/>
                </a:cxn>
                <a:cxn ang="0">
                  <a:pos x="95" y="62"/>
                </a:cxn>
                <a:cxn ang="0">
                  <a:pos x="80" y="62"/>
                </a:cxn>
                <a:cxn ang="0">
                  <a:pos x="72" y="55"/>
                </a:cxn>
                <a:cxn ang="0">
                  <a:pos x="61" y="55"/>
                </a:cxn>
                <a:cxn ang="0">
                  <a:pos x="55" y="50"/>
                </a:cxn>
                <a:cxn ang="0">
                  <a:pos x="55" y="41"/>
                </a:cxn>
                <a:cxn ang="0">
                  <a:pos x="49" y="33"/>
                </a:cxn>
                <a:cxn ang="0">
                  <a:pos x="49" y="30"/>
                </a:cxn>
                <a:cxn ang="0">
                  <a:pos x="55" y="14"/>
                </a:cxn>
                <a:cxn ang="0">
                  <a:pos x="64" y="6"/>
                </a:cxn>
              </a:cxnLst>
              <a:rect l="0" t="0" r="r" b="b"/>
              <a:pathLst>
                <a:path w="99" h="164">
                  <a:moveTo>
                    <a:pt x="64" y="6"/>
                  </a:moveTo>
                  <a:cubicBezTo>
                    <a:pt x="66" y="5"/>
                    <a:pt x="67" y="0"/>
                    <a:pt x="61" y="2"/>
                  </a:cubicBezTo>
                  <a:cubicBezTo>
                    <a:pt x="57" y="2"/>
                    <a:pt x="60" y="3"/>
                    <a:pt x="52" y="8"/>
                  </a:cubicBezTo>
                  <a:cubicBezTo>
                    <a:pt x="43" y="16"/>
                    <a:pt x="42" y="8"/>
                    <a:pt x="40" y="13"/>
                  </a:cubicBezTo>
                  <a:cubicBezTo>
                    <a:pt x="38" y="17"/>
                    <a:pt x="35" y="11"/>
                    <a:pt x="34" y="14"/>
                  </a:cubicBezTo>
                  <a:cubicBezTo>
                    <a:pt x="32" y="17"/>
                    <a:pt x="29" y="17"/>
                    <a:pt x="29" y="25"/>
                  </a:cubicBezTo>
                  <a:cubicBezTo>
                    <a:pt x="31" y="34"/>
                    <a:pt x="26" y="28"/>
                    <a:pt x="25" y="33"/>
                  </a:cubicBezTo>
                  <a:cubicBezTo>
                    <a:pt x="25" y="38"/>
                    <a:pt x="19" y="36"/>
                    <a:pt x="20" y="41"/>
                  </a:cubicBezTo>
                  <a:cubicBezTo>
                    <a:pt x="22" y="48"/>
                    <a:pt x="19" y="42"/>
                    <a:pt x="16" y="38"/>
                  </a:cubicBezTo>
                  <a:cubicBezTo>
                    <a:pt x="14" y="41"/>
                    <a:pt x="19" y="45"/>
                    <a:pt x="17" y="45"/>
                  </a:cubicBezTo>
                  <a:cubicBezTo>
                    <a:pt x="16" y="45"/>
                    <a:pt x="17" y="47"/>
                    <a:pt x="16" y="48"/>
                  </a:cubicBezTo>
                  <a:cubicBezTo>
                    <a:pt x="14" y="50"/>
                    <a:pt x="13" y="47"/>
                    <a:pt x="13" y="47"/>
                  </a:cubicBezTo>
                  <a:cubicBezTo>
                    <a:pt x="11" y="50"/>
                    <a:pt x="13" y="48"/>
                    <a:pt x="11" y="52"/>
                  </a:cubicBezTo>
                  <a:cubicBezTo>
                    <a:pt x="13" y="53"/>
                    <a:pt x="13" y="53"/>
                    <a:pt x="13" y="55"/>
                  </a:cubicBezTo>
                  <a:cubicBezTo>
                    <a:pt x="13" y="56"/>
                    <a:pt x="13" y="56"/>
                    <a:pt x="14" y="58"/>
                  </a:cubicBezTo>
                  <a:cubicBezTo>
                    <a:pt x="19" y="59"/>
                    <a:pt x="14" y="62"/>
                    <a:pt x="16" y="64"/>
                  </a:cubicBezTo>
                  <a:cubicBezTo>
                    <a:pt x="19" y="69"/>
                    <a:pt x="13" y="66"/>
                    <a:pt x="14" y="73"/>
                  </a:cubicBezTo>
                  <a:cubicBezTo>
                    <a:pt x="16" y="81"/>
                    <a:pt x="13" y="86"/>
                    <a:pt x="16" y="87"/>
                  </a:cubicBezTo>
                  <a:cubicBezTo>
                    <a:pt x="17" y="87"/>
                    <a:pt x="14" y="98"/>
                    <a:pt x="11" y="98"/>
                  </a:cubicBezTo>
                  <a:cubicBezTo>
                    <a:pt x="7" y="98"/>
                    <a:pt x="5" y="98"/>
                    <a:pt x="5" y="103"/>
                  </a:cubicBezTo>
                  <a:cubicBezTo>
                    <a:pt x="7" y="106"/>
                    <a:pt x="0" y="103"/>
                    <a:pt x="3" y="109"/>
                  </a:cubicBezTo>
                  <a:cubicBezTo>
                    <a:pt x="10" y="114"/>
                    <a:pt x="11" y="115"/>
                    <a:pt x="13" y="115"/>
                  </a:cubicBezTo>
                  <a:cubicBezTo>
                    <a:pt x="13" y="115"/>
                    <a:pt x="16" y="117"/>
                    <a:pt x="16" y="119"/>
                  </a:cubicBezTo>
                  <a:cubicBezTo>
                    <a:pt x="16" y="120"/>
                    <a:pt x="23" y="122"/>
                    <a:pt x="23" y="120"/>
                  </a:cubicBezTo>
                  <a:cubicBezTo>
                    <a:pt x="23" y="119"/>
                    <a:pt x="25" y="117"/>
                    <a:pt x="26" y="120"/>
                  </a:cubicBezTo>
                  <a:cubicBezTo>
                    <a:pt x="28" y="123"/>
                    <a:pt x="29" y="123"/>
                    <a:pt x="32" y="123"/>
                  </a:cubicBezTo>
                  <a:cubicBezTo>
                    <a:pt x="34" y="122"/>
                    <a:pt x="34" y="125"/>
                    <a:pt x="37" y="126"/>
                  </a:cubicBezTo>
                  <a:cubicBezTo>
                    <a:pt x="42" y="128"/>
                    <a:pt x="38" y="131"/>
                    <a:pt x="43" y="134"/>
                  </a:cubicBezTo>
                  <a:cubicBezTo>
                    <a:pt x="49" y="137"/>
                    <a:pt x="48" y="147"/>
                    <a:pt x="52" y="147"/>
                  </a:cubicBezTo>
                  <a:cubicBezTo>
                    <a:pt x="58" y="147"/>
                    <a:pt x="61" y="144"/>
                    <a:pt x="67" y="145"/>
                  </a:cubicBezTo>
                  <a:cubicBezTo>
                    <a:pt x="75" y="148"/>
                    <a:pt x="75" y="148"/>
                    <a:pt x="73" y="150"/>
                  </a:cubicBezTo>
                  <a:cubicBezTo>
                    <a:pt x="70" y="156"/>
                    <a:pt x="67" y="162"/>
                    <a:pt x="70" y="161"/>
                  </a:cubicBezTo>
                  <a:cubicBezTo>
                    <a:pt x="73" y="161"/>
                    <a:pt x="73" y="162"/>
                    <a:pt x="75" y="164"/>
                  </a:cubicBezTo>
                  <a:cubicBezTo>
                    <a:pt x="75" y="162"/>
                    <a:pt x="76" y="147"/>
                    <a:pt x="78" y="140"/>
                  </a:cubicBezTo>
                  <a:cubicBezTo>
                    <a:pt x="80" y="133"/>
                    <a:pt x="76" y="133"/>
                    <a:pt x="78" y="129"/>
                  </a:cubicBezTo>
                  <a:cubicBezTo>
                    <a:pt x="78" y="126"/>
                    <a:pt x="75" y="131"/>
                    <a:pt x="73" y="119"/>
                  </a:cubicBezTo>
                  <a:cubicBezTo>
                    <a:pt x="73" y="115"/>
                    <a:pt x="76" y="117"/>
                    <a:pt x="78" y="115"/>
                  </a:cubicBezTo>
                  <a:cubicBezTo>
                    <a:pt x="78" y="115"/>
                    <a:pt x="80" y="117"/>
                    <a:pt x="81" y="117"/>
                  </a:cubicBezTo>
                  <a:cubicBezTo>
                    <a:pt x="81" y="119"/>
                    <a:pt x="81" y="112"/>
                    <a:pt x="80" y="112"/>
                  </a:cubicBezTo>
                  <a:cubicBezTo>
                    <a:pt x="76" y="112"/>
                    <a:pt x="75" y="112"/>
                    <a:pt x="75" y="112"/>
                  </a:cubicBezTo>
                  <a:cubicBezTo>
                    <a:pt x="75" y="106"/>
                    <a:pt x="75" y="106"/>
                    <a:pt x="75" y="106"/>
                  </a:cubicBezTo>
                  <a:cubicBezTo>
                    <a:pt x="89" y="106"/>
                    <a:pt x="89" y="106"/>
                    <a:pt x="89" y="106"/>
                  </a:cubicBezTo>
                  <a:cubicBezTo>
                    <a:pt x="87" y="105"/>
                    <a:pt x="87" y="101"/>
                    <a:pt x="90" y="105"/>
                  </a:cubicBezTo>
                  <a:cubicBezTo>
                    <a:pt x="92" y="108"/>
                    <a:pt x="93" y="101"/>
                    <a:pt x="95" y="101"/>
                  </a:cubicBezTo>
                  <a:cubicBezTo>
                    <a:pt x="99" y="108"/>
                    <a:pt x="95" y="112"/>
                    <a:pt x="99" y="111"/>
                  </a:cubicBezTo>
                  <a:cubicBezTo>
                    <a:pt x="96" y="101"/>
                    <a:pt x="98" y="100"/>
                    <a:pt x="95" y="98"/>
                  </a:cubicBezTo>
                  <a:cubicBezTo>
                    <a:pt x="93" y="97"/>
                    <a:pt x="93" y="95"/>
                    <a:pt x="92" y="95"/>
                  </a:cubicBezTo>
                  <a:cubicBezTo>
                    <a:pt x="90" y="97"/>
                    <a:pt x="90" y="95"/>
                    <a:pt x="95" y="90"/>
                  </a:cubicBezTo>
                  <a:cubicBezTo>
                    <a:pt x="96" y="89"/>
                    <a:pt x="93" y="87"/>
                    <a:pt x="92" y="81"/>
                  </a:cubicBezTo>
                  <a:cubicBezTo>
                    <a:pt x="89" y="72"/>
                    <a:pt x="96" y="62"/>
                    <a:pt x="95" y="62"/>
                  </a:cubicBezTo>
                  <a:cubicBezTo>
                    <a:pt x="87" y="61"/>
                    <a:pt x="87" y="64"/>
                    <a:pt x="80" y="62"/>
                  </a:cubicBezTo>
                  <a:cubicBezTo>
                    <a:pt x="76" y="62"/>
                    <a:pt x="75" y="53"/>
                    <a:pt x="72" y="55"/>
                  </a:cubicBezTo>
                  <a:cubicBezTo>
                    <a:pt x="70" y="56"/>
                    <a:pt x="69" y="53"/>
                    <a:pt x="61" y="55"/>
                  </a:cubicBezTo>
                  <a:cubicBezTo>
                    <a:pt x="55" y="55"/>
                    <a:pt x="60" y="52"/>
                    <a:pt x="55" y="50"/>
                  </a:cubicBezTo>
                  <a:cubicBezTo>
                    <a:pt x="52" y="50"/>
                    <a:pt x="58" y="42"/>
                    <a:pt x="55" y="41"/>
                  </a:cubicBezTo>
                  <a:cubicBezTo>
                    <a:pt x="51" y="38"/>
                    <a:pt x="54" y="31"/>
                    <a:pt x="49" y="33"/>
                  </a:cubicBezTo>
                  <a:cubicBezTo>
                    <a:pt x="46" y="33"/>
                    <a:pt x="48" y="33"/>
                    <a:pt x="49" y="30"/>
                  </a:cubicBezTo>
                  <a:cubicBezTo>
                    <a:pt x="52" y="28"/>
                    <a:pt x="51" y="16"/>
                    <a:pt x="55" y="14"/>
                  </a:cubicBezTo>
                  <a:cubicBezTo>
                    <a:pt x="60" y="11"/>
                    <a:pt x="54" y="8"/>
                    <a:pt x="64" y="6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2" name="Freeform 21">
              <a:extLst>
                <a:ext uri="{FF2B5EF4-FFF2-40B4-BE49-F238E27FC236}">
                  <a16:creationId xmlns:a16="http://schemas.microsoft.com/office/drawing/2014/main" id="{DF8FB9F6-0AF8-B64C-94EB-AC3539720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8538" y="4424164"/>
              <a:ext cx="299164" cy="318639"/>
            </a:xfrm>
            <a:custGeom>
              <a:avLst/>
              <a:gdLst/>
              <a:ahLst/>
              <a:cxnLst>
                <a:cxn ang="0">
                  <a:pos x="102" y="73"/>
                </a:cxn>
                <a:cxn ang="0">
                  <a:pos x="88" y="84"/>
                </a:cxn>
                <a:cxn ang="0">
                  <a:pos x="82" y="87"/>
                </a:cxn>
                <a:cxn ang="0">
                  <a:pos x="71" y="85"/>
                </a:cxn>
                <a:cxn ang="0">
                  <a:pos x="77" y="99"/>
                </a:cxn>
                <a:cxn ang="0">
                  <a:pos x="77" y="104"/>
                </a:cxn>
                <a:cxn ang="0">
                  <a:pos x="71" y="110"/>
                </a:cxn>
                <a:cxn ang="0">
                  <a:pos x="62" y="117"/>
                </a:cxn>
                <a:cxn ang="0">
                  <a:pos x="53" y="112"/>
                </a:cxn>
                <a:cxn ang="0">
                  <a:pos x="48" y="99"/>
                </a:cxn>
                <a:cxn ang="0">
                  <a:pos x="45" y="96"/>
                </a:cxn>
                <a:cxn ang="0">
                  <a:pos x="48" y="92"/>
                </a:cxn>
                <a:cxn ang="0">
                  <a:pos x="45" y="82"/>
                </a:cxn>
                <a:cxn ang="0">
                  <a:pos x="48" y="64"/>
                </a:cxn>
                <a:cxn ang="0">
                  <a:pos x="33" y="64"/>
                </a:cxn>
                <a:cxn ang="0">
                  <a:pos x="26" y="56"/>
                </a:cxn>
                <a:cxn ang="0">
                  <a:pos x="15" y="56"/>
                </a:cxn>
                <a:cxn ang="0">
                  <a:pos x="9" y="51"/>
                </a:cxn>
                <a:cxn ang="0">
                  <a:pos x="9" y="42"/>
                </a:cxn>
                <a:cxn ang="0">
                  <a:pos x="3" y="34"/>
                </a:cxn>
                <a:cxn ang="0">
                  <a:pos x="3" y="31"/>
                </a:cxn>
                <a:cxn ang="0">
                  <a:pos x="9" y="15"/>
                </a:cxn>
                <a:cxn ang="0">
                  <a:pos x="18" y="7"/>
                </a:cxn>
                <a:cxn ang="0">
                  <a:pos x="14" y="14"/>
                </a:cxn>
                <a:cxn ang="0">
                  <a:pos x="15" y="17"/>
                </a:cxn>
                <a:cxn ang="0">
                  <a:pos x="23" y="14"/>
                </a:cxn>
                <a:cxn ang="0">
                  <a:pos x="26" y="9"/>
                </a:cxn>
                <a:cxn ang="0">
                  <a:pos x="30" y="6"/>
                </a:cxn>
                <a:cxn ang="0">
                  <a:pos x="41" y="18"/>
                </a:cxn>
                <a:cxn ang="0">
                  <a:pos x="59" y="21"/>
                </a:cxn>
                <a:cxn ang="0">
                  <a:pos x="71" y="23"/>
                </a:cxn>
                <a:cxn ang="0">
                  <a:pos x="77" y="18"/>
                </a:cxn>
                <a:cxn ang="0">
                  <a:pos x="88" y="18"/>
                </a:cxn>
                <a:cxn ang="0">
                  <a:pos x="86" y="20"/>
                </a:cxn>
                <a:cxn ang="0">
                  <a:pos x="91" y="26"/>
                </a:cxn>
                <a:cxn ang="0">
                  <a:pos x="97" y="29"/>
                </a:cxn>
                <a:cxn ang="0">
                  <a:pos x="100" y="34"/>
                </a:cxn>
                <a:cxn ang="0">
                  <a:pos x="97" y="40"/>
                </a:cxn>
                <a:cxn ang="0">
                  <a:pos x="108" y="40"/>
                </a:cxn>
                <a:cxn ang="0">
                  <a:pos x="102" y="50"/>
                </a:cxn>
                <a:cxn ang="0">
                  <a:pos x="105" y="54"/>
                </a:cxn>
                <a:cxn ang="0">
                  <a:pos x="102" y="57"/>
                </a:cxn>
                <a:cxn ang="0">
                  <a:pos x="99" y="62"/>
                </a:cxn>
                <a:cxn ang="0">
                  <a:pos x="102" y="73"/>
                </a:cxn>
              </a:cxnLst>
              <a:rect l="0" t="0" r="r" b="b"/>
              <a:pathLst>
                <a:path w="111" h="118">
                  <a:moveTo>
                    <a:pt x="102" y="73"/>
                  </a:moveTo>
                  <a:cubicBezTo>
                    <a:pt x="103" y="79"/>
                    <a:pt x="92" y="84"/>
                    <a:pt x="88" y="84"/>
                  </a:cubicBezTo>
                  <a:cubicBezTo>
                    <a:pt x="83" y="82"/>
                    <a:pt x="90" y="92"/>
                    <a:pt x="82" y="87"/>
                  </a:cubicBezTo>
                  <a:cubicBezTo>
                    <a:pt x="76" y="84"/>
                    <a:pt x="68" y="81"/>
                    <a:pt x="71" y="85"/>
                  </a:cubicBezTo>
                  <a:cubicBezTo>
                    <a:pt x="74" y="90"/>
                    <a:pt x="74" y="101"/>
                    <a:pt x="77" y="99"/>
                  </a:cubicBezTo>
                  <a:cubicBezTo>
                    <a:pt x="80" y="98"/>
                    <a:pt x="82" y="101"/>
                    <a:pt x="77" y="104"/>
                  </a:cubicBezTo>
                  <a:cubicBezTo>
                    <a:pt x="73" y="106"/>
                    <a:pt x="77" y="110"/>
                    <a:pt x="71" y="110"/>
                  </a:cubicBezTo>
                  <a:cubicBezTo>
                    <a:pt x="65" y="112"/>
                    <a:pt x="67" y="118"/>
                    <a:pt x="62" y="117"/>
                  </a:cubicBezTo>
                  <a:cubicBezTo>
                    <a:pt x="59" y="115"/>
                    <a:pt x="56" y="118"/>
                    <a:pt x="53" y="112"/>
                  </a:cubicBezTo>
                  <a:cubicBezTo>
                    <a:pt x="50" y="103"/>
                    <a:pt x="51" y="101"/>
                    <a:pt x="48" y="99"/>
                  </a:cubicBezTo>
                  <a:cubicBezTo>
                    <a:pt x="47" y="98"/>
                    <a:pt x="47" y="96"/>
                    <a:pt x="45" y="96"/>
                  </a:cubicBezTo>
                  <a:cubicBezTo>
                    <a:pt x="44" y="98"/>
                    <a:pt x="44" y="96"/>
                    <a:pt x="48" y="92"/>
                  </a:cubicBezTo>
                  <a:cubicBezTo>
                    <a:pt x="50" y="90"/>
                    <a:pt x="47" y="89"/>
                    <a:pt x="45" y="82"/>
                  </a:cubicBezTo>
                  <a:cubicBezTo>
                    <a:pt x="42" y="73"/>
                    <a:pt x="50" y="64"/>
                    <a:pt x="48" y="64"/>
                  </a:cubicBezTo>
                  <a:cubicBezTo>
                    <a:pt x="41" y="62"/>
                    <a:pt x="41" y="65"/>
                    <a:pt x="33" y="64"/>
                  </a:cubicBezTo>
                  <a:cubicBezTo>
                    <a:pt x="30" y="64"/>
                    <a:pt x="29" y="54"/>
                    <a:pt x="26" y="56"/>
                  </a:cubicBezTo>
                  <a:cubicBezTo>
                    <a:pt x="24" y="57"/>
                    <a:pt x="23" y="54"/>
                    <a:pt x="15" y="56"/>
                  </a:cubicBezTo>
                  <a:cubicBezTo>
                    <a:pt x="9" y="56"/>
                    <a:pt x="14" y="53"/>
                    <a:pt x="9" y="51"/>
                  </a:cubicBezTo>
                  <a:cubicBezTo>
                    <a:pt x="6" y="51"/>
                    <a:pt x="12" y="43"/>
                    <a:pt x="9" y="42"/>
                  </a:cubicBezTo>
                  <a:cubicBezTo>
                    <a:pt x="4" y="39"/>
                    <a:pt x="7" y="32"/>
                    <a:pt x="3" y="34"/>
                  </a:cubicBezTo>
                  <a:cubicBezTo>
                    <a:pt x="0" y="34"/>
                    <a:pt x="1" y="34"/>
                    <a:pt x="3" y="31"/>
                  </a:cubicBezTo>
                  <a:cubicBezTo>
                    <a:pt x="6" y="29"/>
                    <a:pt x="4" y="17"/>
                    <a:pt x="9" y="15"/>
                  </a:cubicBezTo>
                  <a:cubicBezTo>
                    <a:pt x="14" y="12"/>
                    <a:pt x="7" y="9"/>
                    <a:pt x="18" y="7"/>
                  </a:cubicBezTo>
                  <a:cubicBezTo>
                    <a:pt x="15" y="9"/>
                    <a:pt x="10" y="11"/>
                    <a:pt x="14" y="14"/>
                  </a:cubicBezTo>
                  <a:cubicBezTo>
                    <a:pt x="14" y="14"/>
                    <a:pt x="15" y="15"/>
                    <a:pt x="15" y="17"/>
                  </a:cubicBezTo>
                  <a:cubicBezTo>
                    <a:pt x="15" y="21"/>
                    <a:pt x="17" y="15"/>
                    <a:pt x="23" y="14"/>
                  </a:cubicBezTo>
                  <a:cubicBezTo>
                    <a:pt x="30" y="12"/>
                    <a:pt x="27" y="11"/>
                    <a:pt x="26" y="9"/>
                  </a:cubicBezTo>
                  <a:cubicBezTo>
                    <a:pt x="26" y="6"/>
                    <a:pt x="29" y="0"/>
                    <a:pt x="30" y="6"/>
                  </a:cubicBezTo>
                  <a:cubicBezTo>
                    <a:pt x="33" y="14"/>
                    <a:pt x="41" y="9"/>
                    <a:pt x="41" y="18"/>
                  </a:cubicBezTo>
                  <a:cubicBezTo>
                    <a:pt x="41" y="26"/>
                    <a:pt x="56" y="15"/>
                    <a:pt x="59" y="21"/>
                  </a:cubicBezTo>
                  <a:cubicBezTo>
                    <a:pt x="64" y="26"/>
                    <a:pt x="68" y="25"/>
                    <a:pt x="71" y="23"/>
                  </a:cubicBezTo>
                  <a:cubicBezTo>
                    <a:pt x="74" y="21"/>
                    <a:pt x="70" y="18"/>
                    <a:pt x="77" y="18"/>
                  </a:cubicBezTo>
                  <a:cubicBezTo>
                    <a:pt x="85" y="18"/>
                    <a:pt x="82" y="17"/>
                    <a:pt x="88" y="18"/>
                  </a:cubicBezTo>
                  <a:cubicBezTo>
                    <a:pt x="94" y="18"/>
                    <a:pt x="92" y="20"/>
                    <a:pt x="86" y="20"/>
                  </a:cubicBezTo>
                  <a:cubicBezTo>
                    <a:pt x="80" y="21"/>
                    <a:pt x="90" y="25"/>
                    <a:pt x="91" y="26"/>
                  </a:cubicBezTo>
                  <a:cubicBezTo>
                    <a:pt x="92" y="29"/>
                    <a:pt x="96" y="26"/>
                    <a:pt x="97" y="29"/>
                  </a:cubicBezTo>
                  <a:cubicBezTo>
                    <a:pt x="99" y="32"/>
                    <a:pt x="103" y="31"/>
                    <a:pt x="100" y="34"/>
                  </a:cubicBezTo>
                  <a:cubicBezTo>
                    <a:pt x="97" y="36"/>
                    <a:pt x="99" y="37"/>
                    <a:pt x="97" y="40"/>
                  </a:cubicBezTo>
                  <a:cubicBezTo>
                    <a:pt x="94" y="43"/>
                    <a:pt x="103" y="37"/>
                    <a:pt x="108" y="40"/>
                  </a:cubicBezTo>
                  <a:cubicBezTo>
                    <a:pt x="111" y="45"/>
                    <a:pt x="103" y="46"/>
                    <a:pt x="102" y="50"/>
                  </a:cubicBezTo>
                  <a:cubicBezTo>
                    <a:pt x="100" y="51"/>
                    <a:pt x="103" y="51"/>
                    <a:pt x="105" y="54"/>
                  </a:cubicBezTo>
                  <a:cubicBezTo>
                    <a:pt x="105" y="56"/>
                    <a:pt x="105" y="56"/>
                    <a:pt x="102" y="57"/>
                  </a:cubicBezTo>
                  <a:cubicBezTo>
                    <a:pt x="97" y="59"/>
                    <a:pt x="97" y="57"/>
                    <a:pt x="99" y="62"/>
                  </a:cubicBezTo>
                  <a:cubicBezTo>
                    <a:pt x="100" y="67"/>
                    <a:pt x="91" y="64"/>
                    <a:pt x="102" y="73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3" name="Freeform 22">
              <a:extLst>
                <a:ext uri="{FF2B5EF4-FFF2-40B4-BE49-F238E27FC236}">
                  <a16:creationId xmlns:a16="http://schemas.microsoft.com/office/drawing/2014/main" id="{6177DE0D-307D-8943-A1B1-526B70F822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3435" y="4531304"/>
              <a:ext cx="118274" cy="200367"/>
            </a:xfrm>
            <a:custGeom>
              <a:avLst/>
              <a:gdLst/>
              <a:ahLst/>
              <a:cxnLst>
                <a:cxn ang="0">
                  <a:pos x="44" y="66"/>
                </a:cxn>
                <a:cxn ang="0">
                  <a:pos x="38" y="64"/>
                </a:cxn>
                <a:cxn ang="0">
                  <a:pos x="30" y="69"/>
                </a:cxn>
                <a:cxn ang="0">
                  <a:pos x="26" y="72"/>
                </a:cxn>
                <a:cxn ang="0">
                  <a:pos x="18" y="64"/>
                </a:cxn>
                <a:cxn ang="0">
                  <a:pos x="17" y="56"/>
                </a:cxn>
                <a:cxn ang="0">
                  <a:pos x="18" y="47"/>
                </a:cxn>
                <a:cxn ang="0">
                  <a:pos x="15" y="38"/>
                </a:cxn>
                <a:cxn ang="0">
                  <a:pos x="14" y="33"/>
                </a:cxn>
                <a:cxn ang="0">
                  <a:pos x="10" y="33"/>
                </a:cxn>
                <a:cxn ang="0">
                  <a:pos x="7" y="22"/>
                </a:cxn>
                <a:cxn ang="0">
                  <a:pos x="10" y="17"/>
                </a:cxn>
                <a:cxn ang="0">
                  <a:pos x="14" y="14"/>
                </a:cxn>
                <a:cxn ang="0">
                  <a:pos x="10" y="10"/>
                </a:cxn>
                <a:cxn ang="0">
                  <a:pos x="17" y="0"/>
                </a:cxn>
                <a:cxn ang="0">
                  <a:pos x="18" y="2"/>
                </a:cxn>
                <a:cxn ang="0">
                  <a:pos x="27" y="13"/>
                </a:cxn>
                <a:cxn ang="0">
                  <a:pos x="32" y="17"/>
                </a:cxn>
                <a:cxn ang="0">
                  <a:pos x="37" y="22"/>
                </a:cxn>
                <a:cxn ang="0">
                  <a:pos x="40" y="27"/>
                </a:cxn>
                <a:cxn ang="0">
                  <a:pos x="38" y="33"/>
                </a:cxn>
                <a:cxn ang="0">
                  <a:pos x="35" y="36"/>
                </a:cxn>
                <a:cxn ang="0">
                  <a:pos x="32" y="38"/>
                </a:cxn>
                <a:cxn ang="0">
                  <a:pos x="32" y="42"/>
                </a:cxn>
                <a:cxn ang="0">
                  <a:pos x="35" y="50"/>
                </a:cxn>
                <a:cxn ang="0">
                  <a:pos x="38" y="52"/>
                </a:cxn>
                <a:cxn ang="0">
                  <a:pos x="40" y="58"/>
                </a:cxn>
                <a:cxn ang="0">
                  <a:pos x="44" y="66"/>
                </a:cxn>
              </a:cxnLst>
              <a:rect l="0" t="0" r="r" b="b"/>
              <a:pathLst>
                <a:path w="44" h="74">
                  <a:moveTo>
                    <a:pt x="44" y="66"/>
                  </a:moveTo>
                  <a:cubicBezTo>
                    <a:pt x="40" y="66"/>
                    <a:pt x="41" y="64"/>
                    <a:pt x="38" y="64"/>
                  </a:cubicBezTo>
                  <a:cubicBezTo>
                    <a:pt x="35" y="66"/>
                    <a:pt x="34" y="71"/>
                    <a:pt x="30" y="69"/>
                  </a:cubicBezTo>
                  <a:cubicBezTo>
                    <a:pt x="27" y="69"/>
                    <a:pt x="29" y="71"/>
                    <a:pt x="26" y="72"/>
                  </a:cubicBezTo>
                  <a:cubicBezTo>
                    <a:pt x="24" y="74"/>
                    <a:pt x="18" y="69"/>
                    <a:pt x="18" y="64"/>
                  </a:cubicBezTo>
                  <a:cubicBezTo>
                    <a:pt x="18" y="60"/>
                    <a:pt x="15" y="63"/>
                    <a:pt x="17" y="56"/>
                  </a:cubicBezTo>
                  <a:cubicBezTo>
                    <a:pt x="18" y="50"/>
                    <a:pt x="18" y="50"/>
                    <a:pt x="18" y="47"/>
                  </a:cubicBezTo>
                  <a:cubicBezTo>
                    <a:pt x="21" y="41"/>
                    <a:pt x="14" y="42"/>
                    <a:pt x="15" y="38"/>
                  </a:cubicBezTo>
                  <a:cubicBezTo>
                    <a:pt x="17" y="35"/>
                    <a:pt x="15" y="31"/>
                    <a:pt x="14" y="33"/>
                  </a:cubicBezTo>
                  <a:cubicBezTo>
                    <a:pt x="12" y="33"/>
                    <a:pt x="10" y="33"/>
                    <a:pt x="10" y="33"/>
                  </a:cubicBezTo>
                  <a:cubicBezTo>
                    <a:pt x="0" y="24"/>
                    <a:pt x="9" y="27"/>
                    <a:pt x="7" y="22"/>
                  </a:cubicBezTo>
                  <a:cubicBezTo>
                    <a:pt x="6" y="17"/>
                    <a:pt x="6" y="19"/>
                    <a:pt x="10" y="17"/>
                  </a:cubicBezTo>
                  <a:cubicBezTo>
                    <a:pt x="14" y="16"/>
                    <a:pt x="14" y="16"/>
                    <a:pt x="14" y="14"/>
                  </a:cubicBezTo>
                  <a:cubicBezTo>
                    <a:pt x="12" y="11"/>
                    <a:pt x="9" y="11"/>
                    <a:pt x="10" y="10"/>
                  </a:cubicBezTo>
                  <a:cubicBezTo>
                    <a:pt x="12" y="6"/>
                    <a:pt x="20" y="5"/>
                    <a:pt x="17" y="0"/>
                  </a:cubicBezTo>
                  <a:cubicBezTo>
                    <a:pt x="17" y="2"/>
                    <a:pt x="18" y="2"/>
                    <a:pt x="18" y="2"/>
                  </a:cubicBezTo>
                  <a:cubicBezTo>
                    <a:pt x="26" y="6"/>
                    <a:pt x="29" y="10"/>
                    <a:pt x="27" y="13"/>
                  </a:cubicBezTo>
                  <a:cubicBezTo>
                    <a:pt x="27" y="17"/>
                    <a:pt x="26" y="16"/>
                    <a:pt x="32" y="17"/>
                  </a:cubicBezTo>
                  <a:cubicBezTo>
                    <a:pt x="37" y="19"/>
                    <a:pt x="34" y="22"/>
                    <a:pt x="37" y="22"/>
                  </a:cubicBezTo>
                  <a:cubicBezTo>
                    <a:pt x="38" y="22"/>
                    <a:pt x="38" y="25"/>
                    <a:pt x="40" y="27"/>
                  </a:cubicBezTo>
                  <a:cubicBezTo>
                    <a:pt x="40" y="30"/>
                    <a:pt x="38" y="31"/>
                    <a:pt x="38" y="33"/>
                  </a:cubicBezTo>
                  <a:cubicBezTo>
                    <a:pt x="38" y="35"/>
                    <a:pt x="38" y="35"/>
                    <a:pt x="35" y="36"/>
                  </a:cubicBezTo>
                  <a:cubicBezTo>
                    <a:pt x="32" y="36"/>
                    <a:pt x="32" y="36"/>
                    <a:pt x="32" y="38"/>
                  </a:cubicBezTo>
                  <a:cubicBezTo>
                    <a:pt x="34" y="39"/>
                    <a:pt x="34" y="39"/>
                    <a:pt x="32" y="42"/>
                  </a:cubicBezTo>
                  <a:cubicBezTo>
                    <a:pt x="30" y="47"/>
                    <a:pt x="34" y="47"/>
                    <a:pt x="35" y="50"/>
                  </a:cubicBezTo>
                  <a:cubicBezTo>
                    <a:pt x="35" y="53"/>
                    <a:pt x="37" y="50"/>
                    <a:pt x="38" y="52"/>
                  </a:cubicBezTo>
                  <a:cubicBezTo>
                    <a:pt x="38" y="53"/>
                    <a:pt x="37" y="55"/>
                    <a:pt x="40" y="58"/>
                  </a:cubicBezTo>
                  <a:cubicBezTo>
                    <a:pt x="41" y="60"/>
                    <a:pt x="41" y="63"/>
                    <a:pt x="44" y="66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4" name="Freeform 23">
              <a:extLst>
                <a:ext uri="{FF2B5EF4-FFF2-40B4-BE49-F238E27FC236}">
                  <a16:creationId xmlns:a16="http://schemas.microsoft.com/office/drawing/2014/main" id="{E88815B7-CC8E-A64C-AC1C-F4CC8D59D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6923" y="4596701"/>
              <a:ext cx="89054" cy="118272"/>
            </a:xfrm>
            <a:custGeom>
              <a:avLst/>
              <a:gdLst/>
              <a:ahLst/>
              <a:cxnLst>
                <a:cxn ang="0">
                  <a:pos x="33" y="4"/>
                </a:cxn>
                <a:cxn ang="0">
                  <a:pos x="29" y="15"/>
                </a:cxn>
                <a:cxn ang="0">
                  <a:pos x="32" y="23"/>
                </a:cxn>
                <a:cxn ang="0">
                  <a:pos x="32" y="27"/>
                </a:cxn>
                <a:cxn ang="0">
                  <a:pos x="29" y="37"/>
                </a:cxn>
                <a:cxn ang="0">
                  <a:pos x="26" y="35"/>
                </a:cxn>
                <a:cxn ang="0">
                  <a:pos x="20" y="37"/>
                </a:cxn>
                <a:cxn ang="0">
                  <a:pos x="18" y="40"/>
                </a:cxn>
                <a:cxn ang="0">
                  <a:pos x="13" y="41"/>
                </a:cxn>
                <a:cxn ang="0">
                  <a:pos x="9" y="33"/>
                </a:cxn>
                <a:cxn ang="0">
                  <a:pos x="7" y="27"/>
                </a:cxn>
                <a:cxn ang="0">
                  <a:pos x="4" y="26"/>
                </a:cxn>
                <a:cxn ang="0">
                  <a:pos x="1" y="18"/>
                </a:cxn>
                <a:cxn ang="0">
                  <a:pos x="1" y="14"/>
                </a:cxn>
                <a:cxn ang="0">
                  <a:pos x="4" y="12"/>
                </a:cxn>
                <a:cxn ang="0">
                  <a:pos x="7" y="9"/>
                </a:cxn>
                <a:cxn ang="0">
                  <a:pos x="9" y="3"/>
                </a:cxn>
                <a:cxn ang="0">
                  <a:pos x="18" y="3"/>
                </a:cxn>
                <a:cxn ang="0">
                  <a:pos x="21" y="1"/>
                </a:cxn>
                <a:cxn ang="0">
                  <a:pos x="24" y="1"/>
                </a:cxn>
                <a:cxn ang="0">
                  <a:pos x="33" y="4"/>
                </a:cxn>
              </a:cxnLst>
              <a:rect l="0" t="0" r="r" b="b"/>
              <a:pathLst>
                <a:path w="33" h="44">
                  <a:moveTo>
                    <a:pt x="33" y="4"/>
                  </a:moveTo>
                  <a:cubicBezTo>
                    <a:pt x="30" y="12"/>
                    <a:pt x="29" y="9"/>
                    <a:pt x="29" y="15"/>
                  </a:cubicBezTo>
                  <a:cubicBezTo>
                    <a:pt x="30" y="20"/>
                    <a:pt x="30" y="21"/>
                    <a:pt x="32" y="23"/>
                  </a:cubicBezTo>
                  <a:cubicBezTo>
                    <a:pt x="33" y="24"/>
                    <a:pt x="33" y="26"/>
                    <a:pt x="32" y="27"/>
                  </a:cubicBezTo>
                  <a:cubicBezTo>
                    <a:pt x="30" y="29"/>
                    <a:pt x="33" y="33"/>
                    <a:pt x="29" y="37"/>
                  </a:cubicBezTo>
                  <a:cubicBezTo>
                    <a:pt x="27" y="35"/>
                    <a:pt x="26" y="37"/>
                    <a:pt x="26" y="35"/>
                  </a:cubicBezTo>
                  <a:cubicBezTo>
                    <a:pt x="26" y="32"/>
                    <a:pt x="21" y="38"/>
                    <a:pt x="20" y="37"/>
                  </a:cubicBezTo>
                  <a:cubicBezTo>
                    <a:pt x="16" y="35"/>
                    <a:pt x="16" y="37"/>
                    <a:pt x="18" y="40"/>
                  </a:cubicBezTo>
                  <a:cubicBezTo>
                    <a:pt x="20" y="44"/>
                    <a:pt x="15" y="40"/>
                    <a:pt x="13" y="41"/>
                  </a:cubicBezTo>
                  <a:cubicBezTo>
                    <a:pt x="10" y="38"/>
                    <a:pt x="10" y="35"/>
                    <a:pt x="9" y="33"/>
                  </a:cubicBezTo>
                  <a:cubicBezTo>
                    <a:pt x="6" y="30"/>
                    <a:pt x="7" y="29"/>
                    <a:pt x="7" y="27"/>
                  </a:cubicBezTo>
                  <a:cubicBezTo>
                    <a:pt x="6" y="26"/>
                    <a:pt x="4" y="29"/>
                    <a:pt x="4" y="26"/>
                  </a:cubicBezTo>
                  <a:cubicBezTo>
                    <a:pt x="3" y="23"/>
                    <a:pt x="0" y="23"/>
                    <a:pt x="1" y="18"/>
                  </a:cubicBezTo>
                  <a:cubicBezTo>
                    <a:pt x="3" y="15"/>
                    <a:pt x="3" y="15"/>
                    <a:pt x="1" y="14"/>
                  </a:cubicBezTo>
                  <a:cubicBezTo>
                    <a:pt x="1" y="12"/>
                    <a:pt x="1" y="12"/>
                    <a:pt x="4" y="12"/>
                  </a:cubicBezTo>
                  <a:cubicBezTo>
                    <a:pt x="7" y="10"/>
                    <a:pt x="7" y="10"/>
                    <a:pt x="7" y="9"/>
                  </a:cubicBezTo>
                  <a:cubicBezTo>
                    <a:pt x="7" y="7"/>
                    <a:pt x="9" y="6"/>
                    <a:pt x="9" y="3"/>
                  </a:cubicBezTo>
                  <a:cubicBezTo>
                    <a:pt x="12" y="0"/>
                    <a:pt x="18" y="4"/>
                    <a:pt x="18" y="3"/>
                  </a:cubicBezTo>
                  <a:cubicBezTo>
                    <a:pt x="18" y="1"/>
                    <a:pt x="20" y="1"/>
                    <a:pt x="21" y="1"/>
                  </a:cubicBezTo>
                  <a:cubicBezTo>
                    <a:pt x="23" y="1"/>
                    <a:pt x="24" y="3"/>
                    <a:pt x="24" y="1"/>
                  </a:cubicBezTo>
                  <a:cubicBezTo>
                    <a:pt x="24" y="1"/>
                    <a:pt x="30" y="3"/>
                    <a:pt x="33" y="4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5" name="Freeform 24">
              <a:extLst>
                <a:ext uri="{FF2B5EF4-FFF2-40B4-BE49-F238E27FC236}">
                  <a16:creationId xmlns:a16="http://schemas.microsoft.com/office/drawing/2014/main" id="{8763B31A-4594-194F-B92B-005414817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4844" y="4607832"/>
              <a:ext cx="62616" cy="97401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7" y="0"/>
                </a:cxn>
                <a:cxn ang="0">
                  <a:pos x="13" y="5"/>
                </a:cxn>
                <a:cxn ang="0">
                  <a:pos x="20" y="9"/>
                </a:cxn>
                <a:cxn ang="0">
                  <a:pos x="23" y="14"/>
                </a:cxn>
                <a:cxn ang="0">
                  <a:pos x="23" y="17"/>
                </a:cxn>
                <a:cxn ang="0">
                  <a:pos x="18" y="23"/>
                </a:cxn>
                <a:cxn ang="0">
                  <a:pos x="12" y="34"/>
                </a:cxn>
                <a:cxn ang="0">
                  <a:pos x="9" y="33"/>
                </a:cxn>
                <a:cxn ang="0">
                  <a:pos x="4" y="34"/>
                </a:cxn>
                <a:cxn ang="0">
                  <a:pos x="0" y="33"/>
                </a:cxn>
                <a:cxn ang="0">
                  <a:pos x="3" y="23"/>
                </a:cxn>
                <a:cxn ang="0">
                  <a:pos x="3" y="19"/>
                </a:cxn>
                <a:cxn ang="0">
                  <a:pos x="0" y="11"/>
                </a:cxn>
                <a:cxn ang="0">
                  <a:pos x="4" y="0"/>
                </a:cxn>
              </a:cxnLst>
              <a:rect l="0" t="0" r="r" b="b"/>
              <a:pathLst>
                <a:path w="23" h="36">
                  <a:moveTo>
                    <a:pt x="4" y="0"/>
                  </a:moveTo>
                  <a:cubicBezTo>
                    <a:pt x="6" y="0"/>
                    <a:pt x="6" y="0"/>
                    <a:pt x="7" y="0"/>
                  </a:cubicBezTo>
                  <a:cubicBezTo>
                    <a:pt x="10" y="2"/>
                    <a:pt x="12" y="2"/>
                    <a:pt x="13" y="5"/>
                  </a:cubicBezTo>
                  <a:cubicBezTo>
                    <a:pt x="15" y="8"/>
                    <a:pt x="18" y="8"/>
                    <a:pt x="20" y="9"/>
                  </a:cubicBezTo>
                  <a:cubicBezTo>
                    <a:pt x="21" y="14"/>
                    <a:pt x="21" y="6"/>
                    <a:pt x="23" y="14"/>
                  </a:cubicBezTo>
                  <a:cubicBezTo>
                    <a:pt x="23" y="14"/>
                    <a:pt x="21" y="16"/>
                    <a:pt x="23" y="17"/>
                  </a:cubicBezTo>
                  <a:cubicBezTo>
                    <a:pt x="21" y="19"/>
                    <a:pt x="21" y="19"/>
                    <a:pt x="18" y="23"/>
                  </a:cubicBezTo>
                  <a:cubicBezTo>
                    <a:pt x="17" y="26"/>
                    <a:pt x="15" y="34"/>
                    <a:pt x="12" y="34"/>
                  </a:cubicBezTo>
                  <a:cubicBezTo>
                    <a:pt x="9" y="34"/>
                    <a:pt x="10" y="31"/>
                    <a:pt x="9" y="33"/>
                  </a:cubicBezTo>
                  <a:cubicBezTo>
                    <a:pt x="6" y="36"/>
                    <a:pt x="6" y="31"/>
                    <a:pt x="4" y="34"/>
                  </a:cubicBezTo>
                  <a:cubicBezTo>
                    <a:pt x="3" y="36"/>
                    <a:pt x="1" y="36"/>
                    <a:pt x="0" y="33"/>
                  </a:cubicBezTo>
                  <a:cubicBezTo>
                    <a:pt x="4" y="30"/>
                    <a:pt x="1" y="25"/>
                    <a:pt x="3" y="23"/>
                  </a:cubicBezTo>
                  <a:cubicBezTo>
                    <a:pt x="4" y="22"/>
                    <a:pt x="4" y="20"/>
                    <a:pt x="3" y="19"/>
                  </a:cubicBezTo>
                  <a:cubicBezTo>
                    <a:pt x="1" y="17"/>
                    <a:pt x="1" y="16"/>
                    <a:pt x="0" y="11"/>
                  </a:cubicBezTo>
                  <a:cubicBezTo>
                    <a:pt x="0" y="5"/>
                    <a:pt x="1" y="8"/>
                    <a:pt x="4" y="0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6" name="Freeform 25">
              <a:extLst>
                <a:ext uri="{FF2B5EF4-FFF2-40B4-BE49-F238E27FC236}">
                  <a16:creationId xmlns:a16="http://schemas.microsoft.com/office/drawing/2014/main" id="{7C96017B-A009-5C44-801E-7DDE14B4B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1379" y="4458949"/>
              <a:ext cx="72356" cy="86269"/>
            </a:xfrm>
            <a:custGeom>
              <a:avLst/>
              <a:gdLst/>
              <a:ahLst/>
              <a:cxnLst>
                <a:cxn ang="0">
                  <a:pos x="27" y="18"/>
                </a:cxn>
                <a:cxn ang="0">
                  <a:pos x="26" y="17"/>
                </a:cxn>
                <a:cxn ang="0">
                  <a:pos x="24" y="23"/>
                </a:cxn>
                <a:cxn ang="0">
                  <a:pos x="26" y="24"/>
                </a:cxn>
                <a:cxn ang="0">
                  <a:pos x="24" y="28"/>
                </a:cxn>
                <a:cxn ang="0">
                  <a:pos x="24" y="32"/>
                </a:cxn>
                <a:cxn ang="0">
                  <a:pos x="23" y="31"/>
                </a:cxn>
                <a:cxn ang="0">
                  <a:pos x="23" y="28"/>
                </a:cxn>
                <a:cxn ang="0">
                  <a:pos x="21" y="26"/>
                </a:cxn>
                <a:cxn ang="0">
                  <a:pos x="21" y="29"/>
                </a:cxn>
                <a:cxn ang="0">
                  <a:pos x="20" y="29"/>
                </a:cxn>
                <a:cxn ang="0">
                  <a:pos x="18" y="26"/>
                </a:cxn>
                <a:cxn ang="0">
                  <a:pos x="20" y="23"/>
                </a:cxn>
                <a:cxn ang="0">
                  <a:pos x="15" y="20"/>
                </a:cxn>
                <a:cxn ang="0">
                  <a:pos x="11" y="17"/>
                </a:cxn>
                <a:cxn ang="0">
                  <a:pos x="11" y="14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9" y="15"/>
                </a:cxn>
                <a:cxn ang="0">
                  <a:pos x="6" y="17"/>
                </a:cxn>
                <a:cxn ang="0">
                  <a:pos x="3" y="14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1" y="4"/>
                </a:cxn>
                <a:cxn ang="0">
                  <a:pos x="3" y="3"/>
                </a:cxn>
                <a:cxn ang="0">
                  <a:pos x="6" y="3"/>
                </a:cxn>
                <a:cxn ang="0">
                  <a:pos x="12" y="3"/>
                </a:cxn>
                <a:cxn ang="0">
                  <a:pos x="14" y="4"/>
                </a:cxn>
                <a:cxn ang="0">
                  <a:pos x="18" y="4"/>
                </a:cxn>
                <a:cxn ang="0">
                  <a:pos x="21" y="10"/>
                </a:cxn>
                <a:cxn ang="0">
                  <a:pos x="27" y="18"/>
                </a:cxn>
              </a:cxnLst>
              <a:rect l="0" t="0" r="r" b="b"/>
              <a:pathLst>
                <a:path w="27" h="32">
                  <a:moveTo>
                    <a:pt x="27" y="18"/>
                  </a:moveTo>
                  <a:cubicBezTo>
                    <a:pt x="26" y="18"/>
                    <a:pt x="26" y="17"/>
                    <a:pt x="26" y="17"/>
                  </a:cubicBezTo>
                  <a:cubicBezTo>
                    <a:pt x="24" y="17"/>
                    <a:pt x="24" y="20"/>
                    <a:pt x="24" y="23"/>
                  </a:cubicBezTo>
                  <a:cubicBezTo>
                    <a:pt x="24" y="23"/>
                    <a:pt x="27" y="23"/>
                    <a:pt x="26" y="24"/>
                  </a:cubicBezTo>
                  <a:cubicBezTo>
                    <a:pt x="24" y="26"/>
                    <a:pt x="26" y="26"/>
                    <a:pt x="24" y="28"/>
                  </a:cubicBezTo>
                  <a:cubicBezTo>
                    <a:pt x="24" y="29"/>
                    <a:pt x="23" y="29"/>
                    <a:pt x="24" y="32"/>
                  </a:cubicBezTo>
                  <a:cubicBezTo>
                    <a:pt x="24" y="32"/>
                    <a:pt x="24" y="31"/>
                    <a:pt x="23" y="31"/>
                  </a:cubicBezTo>
                  <a:cubicBezTo>
                    <a:pt x="23" y="29"/>
                    <a:pt x="24" y="28"/>
                    <a:pt x="23" y="28"/>
                  </a:cubicBezTo>
                  <a:cubicBezTo>
                    <a:pt x="21" y="26"/>
                    <a:pt x="23" y="24"/>
                    <a:pt x="21" y="26"/>
                  </a:cubicBezTo>
                  <a:cubicBezTo>
                    <a:pt x="18" y="26"/>
                    <a:pt x="23" y="28"/>
                    <a:pt x="21" y="29"/>
                  </a:cubicBezTo>
                  <a:cubicBezTo>
                    <a:pt x="21" y="31"/>
                    <a:pt x="21" y="29"/>
                    <a:pt x="20" y="29"/>
                  </a:cubicBezTo>
                  <a:cubicBezTo>
                    <a:pt x="20" y="29"/>
                    <a:pt x="17" y="28"/>
                    <a:pt x="18" y="26"/>
                  </a:cubicBezTo>
                  <a:cubicBezTo>
                    <a:pt x="20" y="26"/>
                    <a:pt x="18" y="24"/>
                    <a:pt x="20" y="23"/>
                  </a:cubicBezTo>
                  <a:cubicBezTo>
                    <a:pt x="20" y="23"/>
                    <a:pt x="18" y="21"/>
                    <a:pt x="15" y="20"/>
                  </a:cubicBezTo>
                  <a:cubicBezTo>
                    <a:pt x="12" y="17"/>
                    <a:pt x="12" y="18"/>
                    <a:pt x="11" y="17"/>
                  </a:cubicBezTo>
                  <a:cubicBezTo>
                    <a:pt x="11" y="17"/>
                    <a:pt x="11" y="17"/>
                    <a:pt x="11" y="14"/>
                  </a:cubicBezTo>
                  <a:cubicBezTo>
                    <a:pt x="11" y="12"/>
                    <a:pt x="8" y="12"/>
                    <a:pt x="6" y="12"/>
                  </a:cubicBezTo>
                  <a:cubicBezTo>
                    <a:pt x="6" y="10"/>
                    <a:pt x="6" y="12"/>
                    <a:pt x="6" y="12"/>
                  </a:cubicBezTo>
                  <a:cubicBezTo>
                    <a:pt x="8" y="14"/>
                    <a:pt x="11" y="15"/>
                    <a:pt x="9" y="15"/>
                  </a:cubicBezTo>
                  <a:cubicBezTo>
                    <a:pt x="8" y="17"/>
                    <a:pt x="8" y="18"/>
                    <a:pt x="6" y="17"/>
                  </a:cubicBezTo>
                  <a:cubicBezTo>
                    <a:pt x="6" y="15"/>
                    <a:pt x="3" y="14"/>
                    <a:pt x="3" y="14"/>
                  </a:cubicBezTo>
                  <a:cubicBezTo>
                    <a:pt x="3" y="14"/>
                    <a:pt x="0" y="12"/>
                    <a:pt x="1" y="9"/>
                  </a:cubicBezTo>
                  <a:cubicBezTo>
                    <a:pt x="1" y="6"/>
                    <a:pt x="3" y="9"/>
                    <a:pt x="3" y="7"/>
                  </a:cubicBezTo>
                  <a:cubicBezTo>
                    <a:pt x="3" y="4"/>
                    <a:pt x="3" y="6"/>
                    <a:pt x="1" y="4"/>
                  </a:cubicBezTo>
                  <a:cubicBezTo>
                    <a:pt x="0" y="4"/>
                    <a:pt x="3" y="4"/>
                    <a:pt x="3" y="3"/>
                  </a:cubicBezTo>
                  <a:cubicBezTo>
                    <a:pt x="3" y="1"/>
                    <a:pt x="3" y="0"/>
                    <a:pt x="6" y="3"/>
                  </a:cubicBezTo>
                  <a:cubicBezTo>
                    <a:pt x="11" y="6"/>
                    <a:pt x="9" y="1"/>
                    <a:pt x="12" y="3"/>
                  </a:cubicBezTo>
                  <a:cubicBezTo>
                    <a:pt x="12" y="4"/>
                    <a:pt x="14" y="3"/>
                    <a:pt x="14" y="4"/>
                  </a:cubicBezTo>
                  <a:cubicBezTo>
                    <a:pt x="14" y="6"/>
                    <a:pt x="17" y="7"/>
                    <a:pt x="18" y="4"/>
                  </a:cubicBezTo>
                  <a:cubicBezTo>
                    <a:pt x="20" y="6"/>
                    <a:pt x="20" y="7"/>
                    <a:pt x="21" y="10"/>
                  </a:cubicBezTo>
                  <a:cubicBezTo>
                    <a:pt x="23" y="14"/>
                    <a:pt x="27" y="17"/>
                    <a:pt x="27" y="18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7" name="Freeform 26">
              <a:extLst>
                <a:ext uri="{FF2B5EF4-FFF2-40B4-BE49-F238E27FC236}">
                  <a16:creationId xmlns:a16="http://schemas.microsoft.com/office/drawing/2014/main" id="{BA776FED-B293-9743-B9C3-E9BB55D71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2417" y="4358767"/>
              <a:ext cx="97402" cy="119664"/>
            </a:xfrm>
            <a:custGeom>
              <a:avLst/>
              <a:gdLst/>
              <a:ahLst/>
              <a:cxnLst>
                <a:cxn ang="0">
                  <a:pos x="3" y="21"/>
                </a:cxn>
                <a:cxn ang="0">
                  <a:pos x="6" y="19"/>
                </a:cxn>
                <a:cxn ang="0">
                  <a:pos x="8" y="16"/>
                </a:cxn>
                <a:cxn ang="0">
                  <a:pos x="11" y="13"/>
                </a:cxn>
                <a:cxn ang="0">
                  <a:pos x="14" y="10"/>
                </a:cxn>
                <a:cxn ang="0">
                  <a:pos x="17" y="11"/>
                </a:cxn>
                <a:cxn ang="0">
                  <a:pos x="21" y="3"/>
                </a:cxn>
                <a:cxn ang="0">
                  <a:pos x="24" y="3"/>
                </a:cxn>
                <a:cxn ang="0">
                  <a:pos x="32" y="2"/>
                </a:cxn>
                <a:cxn ang="0">
                  <a:pos x="36" y="0"/>
                </a:cxn>
                <a:cxn ang="0">
                  <a:pos x="36" y="5"/>
                </a:cxn>
                <a:cxn ang="0">
                  <a:pos x="33" y="13"/>
                </a:cxn>
                <a:cxn ang="0">
                  <a:pos x="33" y="17"/>
                </a:cxn>
                <a:cxn ang="0">
                  <a:pos x="33" y="25"/>
                </a:cxn>
                <a:cxn ang="0">
                  <a:pos x="33" y="27"/>
                </a:cxn>
                <a:cxn ang="0">
                  <a:pos x="32" y="28"/>
                </a:cxn>
                <a:cxn ang="0">
                  <a:pos x="32" y="32"/>
                </a:cxn>
                <a:cxn ang="0">
                  <a:pos x="32" y="35"/>
                </a:cxn>
                <a:cxn ang="0">
                  <a:pos x="30" y="38"/>
                </a:cxn>
                <a:cxn ang="0">
                  <a:pos x="32" y="41"/>
                </a:cxn>
                <a:cxn ang="0">
                  <a:pos x="27" y="41"/>
                </a:cxn>
                <a:cxn ang="0">
                  <a:pos x="26" y="39"/>
                </a:cxn>
                <a:cxn ang="0">
                  <a:pos x="20" y="39"/>
                </a:cxn>
                <a:cxn ang="0">
                  <a:pos x="17" y="39"/>
                </a:cxn>
                <a:cxn ang="0">
                  <a:pos x="9" y="32"/>
                </a:cxn>
                <a:cxn ang="0">
                  <a:pos x="3" y="24"/>
                </a:cxn>
                <a:cxn ang="0">
                  <a:pos x="1" y="21"/>
                </a:cxn>
                <a:cxn ang="0">
                  <a:pos x="3" y="21"/>
                </a:cxn>
              </a:cxnLst>
              <a:rect l="0" t="0" r="r" b="b"/>
              <a:pathLst>
                <a:path w="36" h="44">
                  <a:moveTo>
                    <a:pt x="3" y="21"/>
                  </a:moveTo>
                  <a:cubicBezTo>
                    <a:pt x="6" y="21"/>
                    <a:pt x="6" y="21"/>
                    <a:pt x="6" y="19"/>
                  </a:cubicBezTo>
                  <a:cubicBezTo>
                    <a:pt x="8" y="16"/>
                    <a:pt x="9" y="19"/>
                    <a:pt x="8" y="16"/>
                  </a:cubicBezTo>
                  <a:cubicBezTo>
                    <a:pt x="8" y="11"/>
                    <a:pt x="8" y="13"/>
                    <a:pt x="11" y="13"/>
                  </a:cubicBezTo>
                  <a:cubicBezTo>
                    <a:pt x="12" y="13"/>
                    <a:pt x="12" y="8"/>
                    <a:pt x="14" y="10"/>
                  </a:cubicBezTo>
                  <a:cubicBezTo>
                    <a:pt x="15" y="13"/>
                    <a:pt x="17" y="13"/>
                    <a:pt x="17" y="11"/>
                  </a:cubicBezTo>
                  <a:cubicBezTo>
                    <a:pt x="15" y="10"/>
                    <a:pt x="21" y="5"/>
                    <a:pt x="21" y="3"/>
                  </a:cubicBezTo>
                  <a:cubicBezTo>
                    <a:pt x="23" y="2"/>
                    <a:pt x="23" y="2"/>
                    <a:pt x="24" y="3"/>
                  </a:cubicBezTo>
                  <a:cubicBezTo>
                    <a:pt x="24" y="3"/>
                    <a:pt x="30" y="3"/>
                    <a:pt x="32" y="2"/>
                  </a:cubicBezTo>
                  <a:cubicBezTo>
                    <a:pt x="33" y="0"/>
                    <a:pt x="35" y="0"/>
                    <a:pt x="36" y="0"/>
                  </a:cubicBezTo>
                  <a:cubicBezTo>
                    <a:pt x="35" y="2"/>
                    <a:pt x="35" y="3"/>
                    <a:pt x="36" y="5"/>
                  </a:cubicBezTo>
                  <a:cubicBezTo>
                    <a:pt x="36" y="8"/>
                    <a:pt x="33" y="10"/>
                    <a:pt x="33" y="13"/>
                  </a:cubicBezTo>
                  <a:cubicBezTo>
                    <a:pt x="33" y="16"/>
                    <a:pt x="32" y="14"/>
                    <a:pt x="33" y="17"/>
                  </a:cubicBezTo>
                  <a:cubicBezTo>
                    <a:pt x="33" y="22"/>
                    <a:pt x="33" y="24"/>
                    <a:pt x="33" y="25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2" y="27"/>
                    <a:pt x="33" y="27"/>
                    <a:pt x="32" y="28"/>
                  </a:cubicBezTo>
                  <a:cubicBezTo>
                    <a:pt x="32" y="30"/>
                    <a:pt x="30" y="32"/>
                    <a:pt x="32" y="32"/>
                  </a:cubicBezTo>
                  <a:cubicBezTo>
                    <a:pt x="32" y="32"/>
                    <a:pt x="33" y="35"/>
                    <a:pt x="32" y="35"/>
                  </a:cubicBezTo>
                  <a:cubicBezTo>
                    <a:pt x="32" y="35"/>
                    <a:pt x="30" y="36"/>
                    <a:pt x="30" y="38"/>
                  </a:cubicBezTo>
                  <a:cubicBezTo>
                    <a:pt x="32" y="39"/>
                    <a:pt x="32" y="41"/>
                    <a:pt x="32" y="41"/>
                  </a:cubicBezTo>
                  <a:cubicBezTo>
                    <a:pt x="30" y="44"/>
                    <a:pt x="27" y="43"/>
                    <a:pt x="27" y="41"/>
                  </a:cubicBezTo>
                  <a:cubicBezTo>
                    <a:pt x="27" y="39"/>
                    <a:pt x="26" y="41"/>
                    <a:pt x="26" y="39"/>
                  </a:cubicBezTo>
                  <a:cubicBezTo>
                    <a:pt x="23" y="38"/>
                    <a:pt x="24" y="43"/>
                    <a:pt x="20" y="39"/>
                  </a:cubicBezTo>
                  <a:cubicBezTo>
                    <a:pt x="17" y="36"/>
                    <a:pt x="17" y="38"/>
                    <a:pt x="17" y="39"/>
                  </a:cubicBezTo>
                  <a:cubicBezTo>
                    <a:pt x="12" y="35"/>
                    <a:pt x="11" y="35"/>
                    <a:pt x="9" y="32"/>
                  </a:cubicBezTo>
                  <a:cubicBezTo>
                    <a:pt x="8" y="27"/>
                    <a:pt x="5" y="27"/>
                    <a:pt x="3" y="24"/>
                  </a:cubicBezTo>
                  <a:cubicBezTo>
                    <a:pt x="1" y="22"/>
                    <a:pt x="0" y="22"/>
                    <a:pt x="1" y="21"/>
                  </a:cubicBezTo>
                  <a:cubicBezTo>
                    <a:pt x="1" y="19"/>
                    <a:pt x="3" y="22"/>
                    <a:pt x="3" y="21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8" name="Freeform 27">
              <a:extLst>
                <a:ext uri="{FF2B5EF4-FFF2-40B4-BE49-F238E27FC236}">
                  <a16:creationId xmlns:a16="http://schemas.microsoft.com/office/drawing/2014/main" id="{8BBFD98E-D734-F245-AF3B-0F9EC6E84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4848" y="4332330"/>
              <a:ext cx="134972" cy="83486"/>
            </a:xfrm>
            <a:custGeom>
              <a:avLst/>
              <a:gdLst/>
              <a:ahLst/>
              <a:cxnLst>
                <a:cxn ang="0">
                  <a:pos x="9" y="3"/>
                </a:cxn>
                <a:cxn ang="0">
                  <a:pos x="3" y="9"/>
                </a:cxn>
                <a:cxn ang="0">
                  <a:pos x="0" y="17"/>
                </a:cxn>
                <a:cxn ang="0">
                  <a:pos x="9" y="21"/>
                </a:cxn>
                <a:cxn ang="0">
                  <a:pos x="14" y="23"/>
                </a:cxn>
                <a:cxn ang="0">
                  <a:pos x="14" y="26"/>
                </a:cxn>
                <a:cxn ang="0">
                  <a:pos x="15" y="28"/>
                </a:cxn>
                <a:cxn ang="0">
                  <a:pos x="17" y="31"/>
                </a:cxn>
                <a:cxn ang="0">
                  <a:pos x="20" y="29"/>
                </a:cxn>
                <a:cxn ang="0">
                  <a:pos x="21" y="26"/>
                </a:cxn>
                <a:cxn ang="0">
                  <a:pos x="24" y="23"/>
                </a:cxn>
                <a:cxn ang="0">
                  <a:pos x="28" y="20"/>
                </a:cxn>
                <a:cxn ang="0">
                  <a:pos x="31" y="21"/>
                </a:cxn>
                <a:cxn ang="0">
                  <a:pos x="35" y="14"/>
                </a:cxn>
                <a:cxn ang="0">
                  <a:pos x="38" y="14"/>
                </a:cxn>
                <a:cxn ang="0">
                  <a:pos x="46" y="12"/>
                </a:cxn>
                <a:cxn ang="0">
                  <a:pos x="50" y="10"/>
                </a:cxn>
                <a:cxn ang="0">
                  <a:pos x="47" y="7"/>
                </a:cxn>
                <a:cxn ang="0">
                  <a:pos x="43" y="3"/>
                </a:cxn>
                <a:cxn ang="0">
                  <a:pos x="35" y="1"/>
                </a:cxn>
                <a:cxn ang="0">
                  <a:pos x="31" y="1"/>
                </a:cxn>
                <a:cxn ang="0">
                  <a:pos x="28" y="1"/>
                </a:cxn>
                <a:cxn ang="0">
                  <a:pos x="24" y="3"/>
                </a:cxn>
                <a:cxn ang="0">
                  <a:pos x="17" y="3"/>
                </a:cxn>
                <a:cxn ang="0">
                  <a:pos x="14" y="1"/>
                </a:cxn>
                <a:cxn ang="0">
                  <a:pos x="9" y="3"/>
                </a:cxn>
              </a:cxnLst>
              <a:rect l="0" t="0" r="r" b="b"/>
              <a:pathLst>
                <a:path w="50" h="31">
                  <a:moveTo>
                    <a:pt x="9" y="3"/>
                  </a:moveTo>
                  <a:cubicBezTo>
                    <a:pt x="8" y="4"/>
                    <a:pt x="5" y="9"/>
                    <a:pt x="3" y="9"/>
                  </a:cubicBezTo>
                  <a:cubicBezTo>
                    <a:pt x="1" y="10"/>
                    <a:pt x="5" y="15"/>
                    <a:pt x="0" y="17"/>
                  </a:cubicBezTo>
                  <a:cubicBezTo>
                    <a:pt x="6" y="18"/>
                    <a:pt x="8" y="23"/>
                    <a:pt x="9" y="21"/>
                  </a:cubicBezTo>
                  <a:cubicBezTo>
                    <a:pt x="9" y="21"/>
                    <a:pt x="14" y="20"/>
                    <a:pt x="14" y="23"/>
                  </a:cubicBezTo>
                  <a:cubicBezTo>
                    <a:pt x="14" y="24"/>
                    <a:pt x="14" y="26"/>
                    <a:pt x="14" y="26"/>
                  </a:cubicBezTo>
                  <a:cubicBezTo>
                    <a:pt x="15" y="28"/>
                    <a:pt x="14" y="24"/>
                    <a:pt x="15" y="28"/>
                  </a:cubicBezTo>
                  <a:cubicBezTo>
                    <a:pt x="17" y="31"/>
                    <a:pt x="18" y="29"/>
                    <a:pt x="17" y="31"/>
                  </a:cubicBezTo>
                  <a:cubicBezTo>
                    <a:pt x="20" y="31"/>
                    <a:pt x="20" y="31"/>
                    <a:pt x="20" y="29"/>
                  </a:cubicBezTo>
                  <a:cubicBezTo>
                    <a:pt x="21" y="26"/>
                    <a:pt x="23" y="29"/>
                    <a:pt x="21" y="26"/>
                  </a:cubicBezTo>
                  <a:cubicBezTo>
                    <a:pt x="21" y="21"/>
                    <a:pt x="21" y="23"/>
                    <a:pt x="24" y="23"/>
                  </a:cubicBezTo>
                  <a:cubicBezTo>
                    <a:pt x="26" y="23"/>
                    <a:pt x="26" y="18"/>
                    <a:pt x="28" y="20"/>
                  </a:cubicBezTo>
                  <a:cubicBezTo>
                    <a:pt x="29" y="23"/>
                    <a:pt x="31" y="23"/>
                    <a:pt x="31" y="21"/>
                  </a:cubicBezTo>
                  <a:cubicBezTo>
                    <a:pt x="29" y="20"/>
                    <a:pt x="35" y="15"/>
                    <a:pt x="35" y="14"/>
                  </a:cubicBezTo>
                  <a:cubicBezTo>
                    <a:pt x="37" y="12"/>
                    <a:pt x="37" y="12"/>
                    <a:pt x="38" y="14"/>
                  </a:cubicBezTo>
                  <a:cubicBezTo>
                    <a:pt x="38" y="14"/>
                    <a:pt x="44" y="14"/>
                    <a:pt x="46" y="12"/>
                  </a:cubicBezTo>
                  <a:cubicBezTo>
                    <a:pt x="47" y="10"/>
                    <a:pt x="49" y="10"/>
                    <a:pt x="50" y="10"/>
                  </a:cubicBezTo>
                  <a:cubicBezTo>
                    <a:pt x="50" y="10"/>
                    <a:pt x="49" y="9"/>
                    <a:pt x="47" y="7"/>
                  </a:cubicBezTo>
                  <a:cubicBezTo>
                    <a:pt x="44" y="6"/>
                    <a:pt x="44" y="6"/>
                    <a:pt x="43" y="3"/>
                  </a:cubicBezTo>
                  <a:cubicBezTo>
                    <a:pt x="41" y="1"/>
                    <a:pt x="37" y="0"/>
                    <a:pt x="35" y="1"/>
                  </a:cubicBezTo>
                  <a:cubicBezTo>
                    <a:pt x="34" y="1"/>
                    <a:pt x="32" y="1"/>
                    <a:pt x="31" y="1"/>
                  </a:cubicBezTo>
                  <a:cubicBezTo>
                    <a:pt x="29" y="0"/>
                    <a:pt x="28" y="0"/>
                    <a:pt x="28" y="1"/>
                  </a:cubicBezTo>
                  <a:cubicBezTo>
                    <a:pt x="29" y="1"/>
                    <a:pt x="26" y="3"/>
                    <a:pt x="24" y="3"/>
                  </a:cubicBezTo>
                  <a:cubicBezTo>
                    <a:pt x="21" y="3"/>
                    <a:pt x="18" y="1"/>
                    <a:pt x="17" y="3"/>
                  </a:cubicBezTo>
                  <a:cubicBezTo>
                    <a:pt x="15" y="3"/>
                    <a:pt x="15" y="1"/>
                    <a:pt x="14" y="1"/>
                  </a:cubicBezTo>
                  <a:cubicBezTo>
                    <a:pt x="12" y="1"/>
                    <a:pt x="12" y="4"/>
                    <a:pt x="9" y="3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9" name="Freeform 28">
              <a:extLst>
                <a:ext uri="{FF2B5EF4-FFF2-40B4-BE49-F238E27FC236}">
                  <a16:creationId xmlns:a16="http://schemas.microsoft.com/office/drawing/2014/main" id="{202D966C-76AD-F24C-AD99-5C0C404E28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2325" y="4378246"/>
              <a:ext cx="52876" cy="32004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4" y="4"/>
                </a:cxn>
                <a:cxn ang="0">
                  <a:pos x="19" y="6"/>
                </a:cxn>
                <a:cxn ang="0">
                  <a:pos x="19" y="9"/>
                </a:cxn>
                <a:cxn ang="0">
                  <a:pos x="19" y="11"/>
                </a:cxn>
                <a:cxn ang="0">
                  <a:pos x="14" y="12"/>
                </a:cxn>
                <a:cxn ang="0">
                  <a:pos x="13" y="12"/>
                </a:cxn>
                <a:cxn ang="0">
                  <a:pos x="4" y="9"/>
                </a:cxn>
                <a:cxn ang="0">
                  <a:pos x="0" y="6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20" h="12">
                  <a:moveTo>
                    <a:pt x="5" y="0"/>
                  </a:moveTo>
                  <a:cubicBezTo>
                    <a:pt x="11" y="1"/>
                    <a:pt x="13" y="6"/>
                    <a:pt x="14" y="4"/>
                  </a:cubicBezTo>
                  <a:cubicBezTo>
                    <a:pt x="14" y="4"/>
                    <a:pt x="19" y="3"/>
                    <a:pt x="19" y="6"/>
                  </a:cubicBezTo>
                  <a:cubicBezTo>
                    <a:pt x="19" y="7"/>
                    <a:pt x="19" y="9"/>
                    <a:pt x="19" y="9"/>
                  </a:cubicBezTo>
                  <a:cubicBezTo>
                    <a:pt x="17" y="9"/>
                    <a:pt x="17" y="11"/>
                    <a:pt x="19" y="11"/>
                  </a:cubicBezTo>
                  <a:cubicBezTo>
                    <a:pt x="20" y="11"/>
                    <a:pt x="16" y="12"/>
                    <a:pt x="14" y="12"/>
                  </a:cubicBezTo>
                  <a:cubicBezTo>
                    <a:pt x="11" y="9"/>
                    <a:pt x="14" y="12"/>
                    <a:pt x="13" y="12"/>
                  </a:cubicBezTo>
                  <a:cubicBezTo>
                    <a:pt x="11" y="12"/>
                    <a:pt x="7" y="9"/>
                    <a:pt x="4" y="9"/>
                  </a:cubicBezTo>
                  <a:cubicBezTo>
                    <a:pt x="0" y="9"/>
                    <a:pt x="2" y="7"/>
                    <a:pt x="0" y="6"/>
                  </a:cubicBezTo>
                  <a:cubicBezTo>
                    <a:pt x="0" y="3"/>
                    <a:pt x="5" y="3"/>
                    <a:pt x="5" y="0"/>
                  </a:cubicBezTo>
                  <a:cubicBezTo>
                    <a:pt x="4" y="0"/>
                    <a:pt x="5" y="0"/>
                    <a:pt x="5" y="0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0" name="Freeform 29">
              <a:extLst>
                <a:ext uri="{FF2B5EF4-FFF2-40B4-BE49-F238E27FC236}">
                  <a16:creationId xmlns:a16="http://schemas.microsoft.com/office/drawing/2014/main" id="{862D172A-6C4E-A84C-801B-2A67AC8FE8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7798" y="4286412"/>
              <a:ext cx="82096" cy="108532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18"/>
                </a:cxn>
                <a:cxn ang="0">
                  <a:pos x="26" y="18"/>
                </a:cxn>
                <a:cxn ang="0">
                  <a:pos x="29" y="20"/>
                </a:cxn>
                <a:cxn ang="0">
                  <a:pos x="29" y="18"/>
                </a:cxn>
                <a:cxn ang="0">
                  <a:pos x="30" y="20"/>
                </a:cxn>
                <a:cxn ang="0">
                  <a:pos x="24" y="26"/>
                </a:cxn>
                <a:cxn ang="0">
                  <a:pos x="21" y="34"/>
                </a:cxn>
                <a:cxn ang="0">
                  <a:pos x="21" y="34"/>
                </a:cxn>
                <a:cxn ang="0">
                  <a:pos x="17" y="40"/>
                </a:cxn>
                <a:cxn ang="0">
                  <a:pos x="9" y="39"/>
                </a:cxn>
                <a:cxn ang="0">
                  <a:pos x="0" y="32"/>
                </a:cxn>
                <a:cxn ang="0">
                  <a:pos x="0" y="29"/>
                </a:cxn>
                <a:cxn ang="0">
                  <a:pos x="2" y="26"/>
                </a:cxn>
                <a:cxn ang="0">
                  <a:pos x="0" y="25"/>
                </a:cxn>
                <a:cxn ang="0">
                  <a:pos x="3" y="17"/>
                </a:cxn>
                <a:cxn ang="0">
                  <a:pos x="14" y="17"/>
                </a:cxn>
                <a:cxn ang="0">
                  <a:pos x="12" y="12"/>
                </a:cxn>
                <a:cxn ang="0">
                  <a:pos x="8" y="7"/>
                </a:cxn>
                <a:cxn ang="0">
                  <a:pos x="6" y="6"/>
                </a:cxn>
                <a:cxn ang="0">
                  <a:pos x="9" y="6"/>
                </a:cxn>
                <a:cxn ang="0">
                  <a:pos x="9" y="0"/>
                </a:cxn>
                <a:cxn ang="0">
                  <a:pos x="24" y="0"/>
                </a:cxn>
              </a:cxnLst>
              <a:rect l="0" t="0" r="r" b="b"/>
              <a:pathLst>
                <a:path w="30" h="40">
                  <a:moveTo>
                    <a:pt x="24" y="0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7" y="20"/>
                    <a:pt x="27" y="21"/>
                    <a:pt x="29" y="20"/>
                  </a:cubicBezTo>
                  <a:cubicBezTo>
                    <a:pt x="29" y="20"/>
                    <a:pt x="29" y="20"/>
                    <a:pt x="29" y="18"/>
                  </a:cubicBezTo>
                  <a:cubicBezTo>
                    <a:pt x="27" y="18"/>
                    <a:pt x="29" y="17"/>
                    <a:pt x="30" y="20"/>
                  </a:cubicBezTo>
                  <a:cubicBezTo>
                    <a:pt x="29" y="21"/>
                    <a:pt x="26" y="26"/>
                    <a:pt x="24" y="26"/>
                  </a:cubicBezTo>
                  <a:cubicBezTo>
                    <a:pt x="23" y="28"/>
                    <a:pt x="26" y="32"/>
                    <a:pt x="21" y="34"/>
                  </a:cubicBezTo>
                  <a:cubicBezTo>
                    <a:pt x="21" y="34"/>
                    <a:pt x="20" y="34"/>
                    <a:pt x="21" y="34"/>
                  </a:cubicBezTo>
                  <a:cubicBezTo>
                    <a:pt x="21" y="37"/>
                    <a:pt x="17" y="37"/>
                    <a:pt x="17" y="40"/>
                  </a:cubicBezTo>
                  <a:cubicBezTo>
                    <a:pt x="14" y="39"/>
                    <a:pt x="12" y="37"/>
                    <a:pt x="9" y="39"/>
                  </a:cubicBezTo>
                  <a:cubicBezTo>
                    <a:pt x="6" y="39"/>
                    <a:pt x="6" y="39"/>
                    <a:pt x="0" y="32"/>
                  </a:cubicBezTo>
                  <a:cubicBezTo>
                    <a:pt x="0" y="32"/>
                    <a:pt x="0" y="31"/>
                    <a:pt x="0" y="29"/>
                  </a:cubicBezTo>
                  <a:cubicBezTo>
                    <a:pt x="0" y="28"/>
                    <a:pt x="2" y="26"/>
                    <a:pt x="2" y="2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5" y="11"/>
                    <a:pt x="12" y="15"/>
                    <a:pt x="12" y="12"/>
                  </a:cubicBezTo>
                  <a:cubicBezTo>
                    <a:pt x="11" y="9"/>
                    <a:pt x="9" y="9"/>
                    <a:pt x="8" y="7"/>
                  </a:cubicBezTo>
                  <a:cubicBezTo>
                    <a:pt x="8" y="6"/>
                    <a:pt x="6" y="6"/>
                    <a:pt x="6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4" y="0"/>
                    <a:pt x="24" y="0"/>
                    <a:pt x="24" y="0"/>
                  </a:cubicBez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1" name="Freeform 30">
              <a:extLst>
                <a:ext uri="{FF2B5EF4-FFF2-40B4-BE49-F238E27FC236}">
                  <a16:creationId xmlns:a16="http://schemas.microsoft.com/office/drawing/2014/main" id="{6D996E8B-8305-C943-A9DD-ABC07A1F2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2954" y="4720539"/>
              <a:ext cx="126623" cy="172537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27" y="6"/>
                </a:cxn>
                <a:cxn ang="0">
                  <a:pos x="30" y="10"/>
                </a:cxn>
                <a:cxn ang="0">
                  <a:pos x="38" y="11"/>
                </a:cxn>
                <a:cxn ang="0">
                  <a:pos x="41" y="11"/>
                </a:cxn>
                <a:cxn ang="0">
                  <a:pos x="47" y="14"/>
                </a:cxn>
                <a:cxn ang="0">
                  <a:pos x="44" y="31"/>
                </a:cxn>
                <a:cxn ang="0">
                  <a:pos x="23" y="48"/>
                </a:cxn>
                <a:cxn ang="0">
                  <a:pos x="18" y="61"/>
                </a:cxn>
                <a:cxn ang="0">
                  <a:pos x="12" y="58"/>
                </a:cxn>
                <a:cxn ang="0">
                  <a:pos x="6" y="56"/>
                </a:cxn>
                <a:cxn ang="0">
                  <a:pos x="7" y="47"/>
                </a:cxn>
                <a:cxn ang="0">
                  <a:pos x="11" y="39"/>
                </a:cxn>
                <a:cxn ang="0">
                  <a:pos x="4" y="39"/>
                </a:cxn>
                <a:cxn ang="0">
                  <a:pos x="3" y="27"/>
                </a:cxn>
                <a:cxn ang="0">
                  <a:pos x="6" y="19"/>
                </a:cxn>
                <a:cxn ang="0">
                  <a:pos x="9" y="8"/>
                </a:cxn>
                <a:cxn ang="0">
                  <a:pos x="18" y="0"/>
                </a:cxn>
              </a:cxnLst>
              <a:rect l="0" t="0" r="r" b="b"/>
              <a:pathLst>
                <a:path w="47" h="64">
                  <a:moveTo>
                    <a:pt x="18" y="0"/>
                  </a:moveTo>
                  <a:cubicBezTo>
                    <a:pt x="24" y="5"/>
                    <a:pt x="26" y="6"/>
                    <a:pt x="27" y="6"/>
                  </a:cubicBezTo>
                  <a:cubicBezTo>
                    <a:pt x="27" y="6"/>
                    <a:pt x="30" y="8"/>
                    <a:pt x="30" y="10"/>
                  </a:cubicBezTo>
                  <a:cubicBezTo>
                    <a:pt x="30" y="11"/>
                    <a:pt x="38" y="13"/>
                    <a:pt x="38" y="11"/>
                  </a:cubicBezTo>
                  <a:cubicBezTo>
                    <a:pt x="38" y="10"/>
                    <a:pt x="39" y="8"/>
                    <a:pt x="41" y="11"/>
                  </a:cubicBezTo>
                  <a:cubicBezTo>
                    <a:pt x="42" y="14"/>
                    <a:pt x="44" y="14"/>
                    <a:pt x="47" y="14"/>
                  </a:cubicBezTo>
                  <a:cubicBezTo>
                    <a:pt x="47" y="22"/>
                    <a:pt x="47" y="23"/>
                    <a:pt x="44" y="31"/>
                  </a:cubicBezTo>
                  <a:cubicBezTo>
                    <a:pt x="39" y="37"/>
                    <a:pt x="27" y="41"/>
                    <a:pt x="23" y="48"/>
                  </a:cubicBezTo>
                  <a:cubicBezTo>
                    <a:pt x="18" y="58"/>
                    <a:pt x="21" y="58"/>
                    <a:pt x="18" y="61"/>
                  </a:cubicBezTo>
                  <a:cubicBezTo>
                    <a:pt x="15" y="64"/>
                    <a:pt x="15" y="58"/>
                    <a:pt x="12" y="58"/>
                  </a:cubicBezTo>
                  <a:cubicBezTo>
                    <a:pt x="7" y="56"/>
                    <a:pt x="6" y="59"/>
                    <a:pt x="6" y="56"/>
                  </a:cubicBezTo>
                  <a:cubicBezTo>
                    <a:pt x="4" y="53"/>
                    <a:pt x="11" y="53"/>
                    <a:pt x="7" y="47"/>
                  </a:cubicBezTo>
                  <a:cubicBezTo>
                    <a:pt x="11" y="47"/>
                    <a:pt x="11" y="42"/>
                    <a:pt x="11" y="39"/>
                  </a:cubicBezTo>
                  <a:cubicBezTo>
                    <a:pt x="11" y="36"/>
                    <a:pt x="9" y="44"/>
                    <a:pt x="4" y="39"/>
                  </a:cubicBezTo>
                  <a:cubicBezTo>
                    <a:pt x="0" y="34"/>
                    <a:pt x="4" y="37"/>
                    <a:pt x="3" y="27"/>
                  </a:cubicBezTo>
                  <a:cubicBezTo>
                    <a:pt x="1" y="20"/>
                    <a:pt x="6" y="25"/>
                    <a:pt x="6" y="19"/>
                  </a:cubicBezTo>
                  <a:cubicBezTo>
                    <a:pt x="6" y="14"/>
                    <a:pt x="11" y="16"/>
                    <a:pt x="9" y="8"/>
                  </a:cubicBezTo>
                  <a:cubicBezTo>
                    <a:pt x="9" y="2"/>
                    <a:pt x="20" y="5"/>
                    <a:pt x="18" y="0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2" name="Freeform 38">
              <a:extLst>
                <a:ext uri="{FF2B5EF4-FFF2-40B4-BE49-F238E27FC236}">
                  <a16:creationId xmlns:a16="http://schemas.microsoft.com/office/drawing/2014/main" id="{DD109379-D162-7846-BE32-1A9221AD7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5571" y="4264149"/>
              <a:ext cx="48702" cy="25047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9" y="1"/>
                </a:cxn>
                <a:cxn ang="0">
                  <a:pos x="16" y="6"/>
                </a:cxn>
                <a:cxn ang="0">
                  <a:pos x="12" y="6"/>
                </a:cxn>
                <a:cxn ang="0">
                  <a:pos x="7" y="8"/>
                </a:cxn>
                <a:cxn ang="0">
                  <a:pos x="1" y="4"/>
                </a:cxn>
                <a:cxn ang="0">
                  <a:pos x="0" y="1"/>
                </a:cxn>
              </a:cxnLst>
              <a:rect l="0" t="0" r="r" b="b"/>
              <a:pathLst>
                <a:path w="18" h="9">
                  <a:moveTo>
                    <a:pt x="0" y="1"/>
                  </a:moveTo>
                  <a:cubicBezTo>
                    <a:pt x="1" y="0"/>
                    <a:pt x="4" y="0"/>
                    <a:pt x="9" y="1"/>
                  </a:cubicBezTo>
                  <a:cubicBezTo>
                    <a:pt x="15" y="3"/>
                    <a:pt x="16" y="3"/>
                    <a:pt x="16" y="6"/>
                  </a:cubicBezTo>
                  <a:cubicBezTo>
                    <a:pt x="18" y="8"/>
                    <a:pt x="15" y="6"/>
                    <a:pt x="12" y="6"/>
                  </a:cubicBezTo>
                  <a:cubicBezTo>
                    <a:pt x="9" y="6"/>
                    <a:pt x="12" y="9"/>
                    <a:pt x="7" y="8"/>
                  </a:cubicBezTo>
                  <a:cubicBezTo>
                    <a:pt x="1" y="6"/>
                    <a:pt x="4" y="4"/>
                    <a:pt x="1" y="4"/>
                  </a:cubicBezTo>
                  <a:cubicBezTo>
                    <a:pt x="0" y="3"/>
                    <a:pt x="0" y="3"/>
                    <a:pt x="0" y="1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3" name="Freeform 39">
              <a:extLst>
                <a:ext uri="{FF2B5EF4-FFF2-40B4-BE49-F238E27FC236}">
                  <a16:creationId xmlns:a16="http://schemas.microsoft.com/office/drawing/2014/main" id="{FE19BC97-39E3-DA4C-90DA-890C7DB61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6276" y="4226580"/>
              <a:ext cx="65399" cy="59832"/>
            </a:xfrm>
            <a:custGeom>
              <a:avLst/>
              <a:gdLst/>
              <a:ahLst/>
              <a:cxnLst>
                <a:cxn ang="0">
                  <a:pos x="23" y="18"/>
                </a:cxn>
                <a:cxn ang="0">
                  <a:pos x="12" y="18"/>
                </a:cxn>
                <a:cxn ang="0">
                  <a:pos x="4" y="18"/>
                </a:cxn>
                <a:cxn ang="0">
                  <a:pos x="0" y="14"/>
                </a:cxn>
                <a:cxn ang="0">
                  <a:pos x="15" y="14"/>
                </a:cxn>
                <a:cxn ang="0">
                  <a:pos x="17" y="11"/>
                </a:cxn>
                <a:cxn ang="0">
                  <a:pos x="14" y="4"/>
                </a:cxn>
                <a:cxn ang="0">
                  <a:pos x="9" y="1"/>
                </a:cxn>
                <a:cxn ang="0">
                  <a:pos x="17" y="1"/>
                </a:cxn>
                <a:cxn ang="0">
                  <a:pos x="23" y="1"/>
                </a:cxn>
                <a:cxn ang="0">
                  <a:pos x="21" y="12"/>
                </a:cxn>
                <a:cxn ang="0">
                  <a:pos x="23" y="18"/>
                </a:cxn>
              </a:cxnLst>
              <a:rect l="0" t="0" r="r" b="b"/>
              <a:pathLst>
                <a:path w="24" h="22">
                  <a:moveTo>
                    <a:pt x="23" y="18"/>
                  </a:moveTo>
                  <a:cubicBezTo>
                    <a:pt x="17" y="15"/>
                    <a:pt x="15" y="20"/>
                    <a:pt x="12" y="18"/>
                  </a:cubicBezTo>
                  <a:cubicBezTo>
                    <a:pt x="4" y="15"/>
                    <a:pt x="8" y="22"/>
                    <a:pt x="4" y="18"/>
                  </a:cubicBezTo>
                  <a:cubicBezTo>
                    <a:pt x="1" y="15"/>
                    <a:pt x="0" y="17"/>
                    <a:pt x="0" y="14"/>
                  </a:cubicBezTo>
                  <a:cubicBezTo>
                    <a:pt x="1" y="11"/>
                    <a:pt x="11" y="17"/>
                    <a:pt x="15" y="14"/>
                  </a:cubicBezTo>
                  <a:cubicBezTo>
                    <a:pt x="17" y="14"/>
                    <a:pt x="20" y="15"/>
                    <a:pt x="17" y="11"/>
                  </a:cubicBezTo>
                  <a:cubicBezTo>
                    <a:pt x="11" y="6"/>
                    <a:pt x="17" y="6"/>
                    <a:pt x="14" y="4"/>
                  </a:cubicBezTo>
                  <a:cubicBezTo>
                    <a:pt x="9" y="3"/>
                    <a:pt x="8" y="4"/>
                    <a:pt x="9" y="1"/>
                  </a:cubicBezTo>
                  <a:cubicBezTo>
                    <a:pt x="9" y="0"/>
                    <a:pt x="15" y="0"/>
                    <a:pt x="17" y="1"/>
                  </a:cubicBezTo>
                  <a:cubicBezTo>
                    <a:pt x="20" y="3"/>
                    <a:pt x="20" y="1"/>
                    <a:pt x="23" y="1"/>
                  </a:cubicBezTo>
                  <a:cubicBezTo>
                    <a:pt x="21" y="6"/>
                    <a:pt x="24" y="9"/>
                    <a:pt x="21" y="12"/>
                  </a:cubicBezTo>
                  <a:cubicBezTo>
                    <a:pt x="20" y="15"/>
                    <a:pt x="23" y="14"/>
                    <a:pt x="23" y="18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4" name="Freeform 40">
              <a:extLst>
                <a:ext uri="{FF2B5EF4-FFF2-40B4-BE49-F238E27FC236}">
                  <a16:creationId xmlns:a16="http://schemas.microsoft.com/office/drawing/2014/main" id="{5EC8F3FC-DADB-9B4C-A250-614CA4DD7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0542" y="4221015"/>
              <a:ext cx="80705" cy="73746"/>
            </a:xfrm>
            <a:custGeom>
              <a:avLst/>
              <a:gdLst/>
              <a:ahLst/>
              <a:cxnLst>
                <a:cxn ang="0">
                  <a:pos x="3" y="3"/>
                </a:cxn>
                <a:cxn ang="0">
                  <a:pos x="1" y="14"/>
                </a:cxn>
                <a:cxn ang="0">
                  <a:pos x="3" y="20"/>
                </a:cxn>
                <a:cxn ang="0">
                  <a:pos x="7" y="20"/>
                </a:cxn>
                <a:cxn ang="0">
                  <a:pos x="12" y="17"/>
                </a:cxn>
                <a:cxn ang="0">
                  <a:pos x="15" y="17"/>
                </a:cxn>
                <a:cxn ang="0">
                  <a:pos x="26" y="19"/>
                </a:cxn>
                <a:cxn ang="0">
                  <a:pos x="29" y="14"/>
                </a:cxn>
                <a:cxn ang="0">
                  <a:pos x="24" y="11"/>
                </a:cxn>
                <a:cxn ang="0">
                  <a:pos x="21" y="9"/>
                </a:cxn>
                <a:cxn ang="0">
                  <a:pos x="20" y="8"/>
                </a:cxn>
                <a:cxn ang="0">
                  <a:pos x="15" y="5"/>
                </a:cxn>
                <a:cxn ang="0">
                  <a:pos x="7" y="2"/>
                </a:cxn>
                <a:cxn ang="0">
                  <a:pos x="3" y="3"/>
                </a:cxn>
              </a:cxnLst>
              <a:rect l="0" t="0" r="r" b="b"/>
              <a:pathLst>
                <a:path w="30" h="27">
                  <a:moveTo>
                    <a:pt x="3" y="3"/>
                  </a:moveTo>
                  <a:cubicBezTo>
                    <a:pt x="1" y="8"/>
                    <a:pt x="4" y="11"/>
                    <a:pt x="1" y="14"/>
                  </a:cubicBezTo>
                  <a:cubicBezTo>
                    <a:pt x="0" y="17"/>
                    <a:pt x="3" y="16"/>
                    <a:pt x="3" y="20"/>
                  </a:cubicBezTo>
                  <a:cubicBezTo>
                    <a:pt x="4" y="27"/>
                    <a:pt x="6" y="23"/>
                    <a:pt x="7" y="20"/>
                  </a:cubicBezTo>
                  <a:cubicBezTo>
                    <a:pt x="9" y="17"/>
                    <a:pt x="10" y="16"/>
                    <a:pt x="12" y="17"/>
                  </a:cubicBezTo>
                  <a:cubicBezTo>
                    <a:pt x="12" y="20"/>
                    <a:pt x="14" y="20"/>
                    <a:pt x="15" y="17"/>
                  </a:cubicBezTo>
                  <a:cubicBezTo>
                    <a:pt x="18" y="16"/>
                    <a:pt x="24" y="17"/>
                    <a:pt x="26" y="19"/>
                  </a:cubicBezTo>
                  <a:cubicBezTo>
                    <a:pt x="27" y="20"/>
                    <a:pt x="30" y="16"/>
                    <a:pt x="29" y="14"/>
                  </a:cubicBezTo>
                  <a:cubicBezTo>
                    <a:pt x="26" y="13"/>
                    <a:pt x="26" y="11"/>
                    <a:pt x="24" y="11"/>
                  </a:cubicBezTo>
                  <a:cubicBezTo>
                    <a:pt x="21" y="11"/>
                    <a:pt x="20" y="9"/>
                    <a:pt x="21" y="9"/>
                  </a:cubicBezTo>
                  <a:cubicBezTo>
                    <a:pt x="24" y="9"/>
                    <a:pt x="23" y="6"/>
                    <a:pt x="20" y="8"/>
                  </a:cubicBezTo>
                  <a:cubicBezTo>
                    <a:pt x="15" y="9"/>
                    <a:pt x="18" y="3"/>
                    <a:pt x="15" y="5"/>
                  </a:cubicBezTo>
                  <a:cubicBezTo>
                    <a:pt x="14" y="6"/>
                    <a:pt x="9" y="0"/>
                    <a:pt x="7" y="2"/>
                  </a:cubicBezTo>
                  <a:cubicBezTo>
                    <a:pt x="6" y="3"/>
                    <a:pt x="4" y="0"/>
                    <a:pt x="3" y="3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5" name="Freeform 41">
              <a:extLst>
                <a:ext uri="{FF2B5EF4-FFF2-40B4-BE49-F238E27FC236}">
                  <a16:creationId xmlns:a16="http://schemas.microsoft.com/office/drawing/2014/main" id="{D55EED46-E7FF-854D-A8A9-3A2475EFD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136" y="3778539"/>
              <a:ext cx="631722" cy="780595"/>
            </a:xfrm>
            <a:custGeom>
              <a:avLst/>
              <a:gdLst/>
              <a:ahLst/>
              <a:cxnLst>
                <a:cxn ang="0">
                  <a:pos x="15" y="122"/>
                </a:cxn>
                <a:cxn ang="0">
                  <a:pos x="23" y="116"/>
                </a:cxn>
                <a:cxn ang="0">
                  <a:pos x="14" y="90"/>
                </a:cxn>
                <a:cxn ang="0">
                  <a:pos x="32" y="80"/>
                </a:cxn>
                <a:cxn ang="0">
                  <a:pos x="48" y="56"/>
                </a:cxn>
                <a:cxn ang="0">
                  <a:pos x="51" y="34"/>
                </a:cxn>
                <a:cxn ang="0">
                  <a:pos x="48" y="20"/>
                </a:cxn>
                <a:cxn ang="0">
                  <a:pos x="67" y="12"/>
                </a:cxn>
                <a:cxn ang="0">
                  <a:pos x="87" y="0"/>
                </a:cxn>
                <a:cxn ang="0">
                  <a:pos x="96" y="7"/>
                </a:cxn>
                <a:cxn ang="0">
                  <a:pos x="86" y="24"/>
                </a:cxn>
                <a:cxn ang="0">
                  <a:pos x="86" y="37"/>
                </a:cxn>
                <a:cxn ang="0">
                  <a:pos x="89" y="49"/>
                </a:cxn>
                <a:cxn ang="0">
                  <a:pos x="96" y="68"/>
                </a:cxn>
                <a:cxn ang="0">
                  <a:pos x="107" y="84"/>
                </a:cxn>
                <a:cxn ang="0">
                  <a:pos x="125" y="90"/>
                </a:cxn>
                <a:cxn ang="0">
                  <a:pos x="138" y="96"/>
                </a:cxn>
                <a:cxn ang="0">
                  <a:pos x="154" y="101"/>
                </a:cxn>
                <a:cxn ang="0">
                  <a:pos x="159" y="85"/>
                </a:cxn>
                <a:cxn ang="0">
                  <a:pos x="176" y="96"/>
                </a:cxn>
                <a:cxn ang="0">
                  <a:pos x="191" y="94"/>
                </a:cxn>
                <a:cxn ang="0">
                  <a:pos x="195" y="84"/>
                </a:cxn>
                <a:cxn ang="0">
                  <a:pos x="212" y="71"/>
                </a:cxn>
                <a:cxn ang="0">
                  <a:pos x="224" y="73"/>
                </a:cxn>
                <a:cxn ang="0">
                  <a:pos x="232" y="82"/>
                </a:cxn>
                <a:cxn ang="0">
                  <a:pos x="218" y="96"/>
                </a:cxn>
                <a:cxn ang="0">
                  <a:pos x="211" y="113"/>
                </a:cxn>
                <a:cxn ang="0">
                  <a:pos x="200" y="129"/>
                </a:cxn>
                <a:cxn ang="0">
                  <a:pos x="194" y="146"/>
                </a:cxn>
                <a:cxn ang="0">
                  <a:pos x="183" y="129"/>
                </a:cxn>
                <a:cxn ang="0">
                  <a:pos x="173" y="111"/>
                </a:cxn>
                <a:cxn ang="0">
                  <a:pos x="162" y="99"/>
                </a:cxn>
                <a:cxn ang="0">
                  <a:pos x="163" y="110"/>
                </a:cxn>
                <a:cxn ang="0">
                  <a:pos x="159" y="118"/>
                </a:cxn>
                <a:cxn ang="0">
                  <a:pos x="165" y="133"/>
                </a:cxn>
                <a:cxn ang="0">
                  <a:pos x="167" y="147"/>
                </a:cxn>
                <a:cxn ang="0">
                  <a:pos x="153" y="150"/>
                </a:cxn>
                <a:cxn ang="0">
                  <a:pos x="119" y="191"/>
                </a:cxn>
                <a:cxn ang="0">
                  <a:pos x="95" y="216"/>
                </a:cxn>
                <a:cxn ang="0">
                  <a:pos x="92" y="262"/>
                </a:cxn>
                <a:cxn ang="0">
                  <a:pos x="83" y="273"/>
                </a:cxn>
                <a:cxn ang="0">
                  <a:pos x="54" y="236"/>
                </a:cxn>
                <a:cxn ang="0">
                  <a:pos x="37" y="155"/>
                </a:cxn>
                <a:cxn ang="0">
                  <a:pos x="31" y="153"/>
                </a:cxn>
                <a:cxn ang="0">
                  <a:pos x="14" y="136"/>
                </a:cxn>
                <a:cxn ang="0">
                  <a:pos x="5" y="124"/>
                </a:cxn>
              </a:cxnLst>
              <a:rect l="0" t="0" r="r" b="b"/>
              <a:pathLst>
                <a:path w="234" h="289">
                  <a:moveTo>
                    <a:pt x="5" y="124"/>
                  </a:moveTo>
                  <a:cubicBezTo>
                    <a:pt x="5" y="121"/>
                    <a:pt x="8" y="122"/>
                    <a:pt x="9" y="122"/>
                  </a:cubicBezTo>
                  <a:cubicBezTo>
                    <a:pt x="14" y="121"/>
                    <a:pt x="14" y="125"/>
                    <a:pt x="15" y="122"/>
                  </a:cubicBezTo>
                  <a:cubicBezTo>
                    <a:pt x="17" y="121"/>
                    <a:pt x="19" y="119"/>
                    <a:pt x="20" y="122"/>
                  </a:cubicBezTo>
                  <a:cubicBezTo>
                    <a:pt x="20" y="124"/>
                    <a:pt x="25" y="121"/>
                    <a:pt x="23" y="121"/>
                  </a:cubicBezTo>
                  <a:cubicBezTo>
                    <a:pt x="22" y="119"/>
                    <a:pt x="25" y="118"/>
                    <a:pt x="23" y="116"/>
                  </a:cubicBezTo>
                  <a:cubicBezTo>
                    <a:pt x="17" y="108"/>
                    <a:pt x="23" y="108"/>
                    <a:pt x="19" y="107"/>
                  </a:cubicBezTo>
                  <a:cubicBezTo>
                    <a:pt x="12" y="107"/>
                    <a:pt x="20" y="99"/>
                    <a:pt x="14" y="97"/>
                  </a:cubicBezTo>
                  <a:cubicBezTo>
                    <a:pt x="8" y="97"/>
                    <a:pt x="11" y="93"/>
                    <a:pt x="14" y="90"/>
                  </a:cubicBezTo>
                  <a:cubicBezTo>
                    <a:pt x="17" y="87"/>
                    <a:pt x="17" y="80"/>
                    <a:pt x="20" y="85"/>
                  </a:cubicBezTo>
                  <a:cubicBezTo>
                    <a:pt x="22" y="88"/>
                    <a:pt x="23" y="85"/>
                    <a:pt x="29" y="85"/>
                  </a:cubicBezTo>
                  <a:cubicBezTo>
                    <a:pt x="32" y="85"/>
                    <a:pt x="29" y="82"/>
                    <a:pt x="32" y="80"/>
                  </a:cubicBezTo>
                  <a:cubicBezTo>
                    <a:pt x="34" y="79"/>
                    <a:pt x="32" y="76"/>
                    <a:pt x="37" y="74"/>
                  </a:cubicBezTo>
                  <a:cubicBezTo>
                    <a:pt x="41" y="73"/>
                    <a:pt x="38" y="65"/>
                    <a:pt x="44" y="62"/>
                  </a:cubicBezTo>
                  <a:cubicBezTo>
                    <a:pt x="51" y="60"/>
                    <a:pt x="44" y="62"/>
                    <a:pt x="48" y="56"/>
                  </a:cubicBezTo>
                  <a:cubicBezTo>
                    <a:pt x="55" y="45"/>
                    <a:pt x="46" y="45"/>
                    <a:pt x="54" y="41"/>
                  </a:cubicBezTo>
                  <a:cubicBezTo>
                    <a:pt x="60" y="38"/>
                    <a:pt x="58" y="38"/>
                    <a:pt x="54" y="37"/>
                  </a:cubicBezTo>
                  <a:cubicBezTo>
                    <a:pt x="51" y="37"/>
                    <a:pt x="55" y="32"/>
                    <a:pt x="51" y="34"/>
                  </a:cubicBezTo>
                  <a:cubicBezTo>
                    <a:pt x="49" y="34"/>
                    <a:pt x="51" y="32"/>
                    <a:pt x="48" y="31"/>
                  </a:cubicBezTo>
                  <a:cubicBezTo>
                    <a:pt x="44" y="28"/>
                    <a:pt x="51" y="28"/>
                    <a:pt x="48" y="24"/>
                  </a:cubicBezTo>
                  <a:cubicBezTo>
                    <a:pt x="43" y="21"/>
                    <a:pt x="54" y="21"/>
                    <a:pt x="48" y="20"/>
                  </a:cubicBezTo>
                  <a:cubicBezTo>
                    <a:pt x="43" y="20"/>
                    <a:pt x="49" y="20"/>
                    <a:pt x="46" y="17"/>
                  </a:cubicBezTo>
                  <a:cubicBezTo>
                    <a:pt x="43" y="15"/>
                    <a:pt x="48" y="10"/>
                    <a:pt x="57" y="15"/>
                  </a:cubicBezTo>
                  <a:cubicBezTo>
                    <a:pt x="63" y="17"/>
                    <a:pt x="64" y="12"/>
                    <a:pt x="67" y="12"/>
                  </a:cubicBezTo>
                  <a:cubicBezTo>
                    <a:pt x="72" y="14"/>
                    <a:pt x="69" y="9"/>
                    <a:pt x="76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83" y="3"/>
                    <a:pt x="81" y="1"/>
                    <a:pt x="87" y="0"/>
                  </a:cubicBezTo>
                  <a:cubicBezTo>
                    <a:pt x="93" y="0"/>
                    <a:pt x="92" y="4"/>
                    <a:pt x="93" y="4"/>
                  </a:cubicBezTo>
                  <a:cubicBezTo>
                    <a:pt x="95" y="3"/>
                    <a:pt x="95" y="7"/>
                    <a:pt x="96" y="4"/>
                  </a:cubicBezTo>
                  <a:cubicBezTo>
                    <a:pt x="96" y="3"/>
                    <a:pt x="99" y="4"/>
                    <a:pt x="96" y="7"/>
                  </a:cubicBezTo>
                  <a:cubicBezTo>
                    <a:pt x="95" y="10"/>
                    <a:pt x="98" y="10"/>
                    <a:pt x="95" y="14"/>
                  </a:cubicBezTo>
                  <a:cubicBezTo>
                    <a:pt x="89" y="18"/>
                    <a:pt x="93" y="20"/>
                    <a:pt x="89" y="20"/>
                  </a:cubicBezTo>
                  <a:cubicBezTo>
                    <a:pt x="83" y="21"/>
                    <a:pt x="87" y="23"/>
                    <a:pt x="86" y="24"/>
                  </a:cubicBezTo>
                  <a:cubicBezTo>
                    <a:pt x="84" y="29"/>
                    <a:pt x="90" y="29"/>
                    <a:pt x="90" y="31"/>
                  </a:cubicBezTo>
                  <a:cubicBezTo>
                    <a:pt x="89" y="32"/>
                    <a:pt x="93" y="35"/>
                    <a:pt x="89" y="37"/>
                  </a:cubicBezTo>
                  <a:cubicBezTo>
                    <a:pt x="87" y="37"/>
                    <a:pt x="87" y="40"/>
                    <a:pt x="86" y="37"/>
                  </a:cubicBezTo>
                  <a:cubicBezTo>
                    <a:pt x="84" y="35"/>
                    <a:pt x="81" y="35"/>
                    <a:pt x="83" y="38"/>
                  </a:cubicBezTo>
                  <a:cubicBezTo>
                    <a:pt x="84" y="40"/>
                    <a:pt x="86" y="43"/>
                    <a:pt x="84" y="48"/>
                  </a:cubicBezTo>
                  <a:cubicBezTo>
                    <a:pt x="84" y="52"/>
                    <a:pt x="87" y="46"/>
                    <a:pt x="89" y="49"/>
                  </a:cubicBezTo>
                  <a:cubicBezTo>
                    <a:pt x="92" y="56"/>
                    <a:pt x="92" y="51"/>
                    <a:pt x="95" y="54"/>
                  </a:cubicBezTo>
                  <a:cubicBezTo>
                    <a:pt x="98" y="57"/>
                    <a:pt x="102" y="59"/>
                    <a:pt x="102" y="60"/>
                  </a:cubicBezTo>
                  <a:cubicBezTo>
                    <a:pt x="95" y="65"/>
                    <a:pt x="99" y="66"/>
                    <a:pt x="96" y="68"/>
                  </a:cubicBezTo>
                  <a:cubicBezTo>
                    <a:pt x="95" y="71"/>
                    <a:pt x="98" y="71"/>
                    <a:pt x="96" y="73"/>
                  </a:cubicBezTo>
                  <a:cubicBezTo>
                    <a:pt x="93" y="74"/>
                    <a:pt x="98" y="79"/>
                    <a:pt x="99" y="77"/>
                  </a:cubicBezTo>
                  <a:cubicBezTo>
                    <a:pt x="99" y="74"/>
                    <a:pt x="104" y="80"/>
                    <a:pt x="107" y="84"/>
                  </a:cubicBezTo>
                  <a:cubicBezTo>
                    <a:pt x="112" y="87"/>
                    <a:pt x="108" y="82"/>
                    <a:pt x="113" y="87"/>
                  </a:cubicBezTo>
                  <a:cubicBezTo>
                    <a:pt x="116" y="90"/>
                    <a:pt x="115" y="85"/>
                    <a:pt x="116" y="88"/>
                  </a:cubicBezTo>
                  <a:cubicBezTo>
                    <a:pt x="118" y="91"/>
                    <a:pt x="122" y="88"/>
                    <a:pt x="125" y="90"/>
                  </a:cubicBezTo>
                  <a:cubicBezTo>
                    <a:pt x="127" y="91"/>
                    <a:pt x="125" y="88"/>
                    <a:pt x="130" y="90"/>
                  </a:cubicBezTo>
                  <a:cubicBezTo>
                    <a:pt x="134" y="93"/>
                    <a:pt x="130" y="94"/>
                    <a:pt x="133" y="94"/>
                  </a:cubicBezTo>
                  <a:cubicBezTo>
                    <a:pt x="138" y="96"/>
                    <a:pt x="134" y="97"/>
                    <a:pt x="138" y="96"/>
                  </a:cubicBezTo>
                  <a:cubicBezTo>
                    <a:pt x="141" y="94"/>
                    <a:pt x="139" y="99"/>
                    <a:pt x="142" y="97"/>
                  </a:cubicBezTo>
                  <a:cubicBezTo>
                    <a:pt x="145" y="96"/>
                    <a:pt x="147" y="102"/>
                    <a:pt x="150" y="99"/>
                  </a:cubicBezTo>
                  <a:cubicBezTo>
                    <a:pt x="153" y="97"/>
                    <a:pt x="150" y="102"/>
                    <a:pt x="154" y="101"/>
                  </a:cubicBezTo>
                  <a:cubicBezTo>
                    <a:pt x="159" y="99"/>
                    <a:pt x="157" y="102"/>
                    <a:pt x="159" y="99"/>
                  </a:cubicBezTo>
                  <a:cubicBezTo>
                    <a:pt x="160" y="94"/>
                    <a:pt x="157" y="94"/>
                    <a:pt x="159" y="90"/>
                  </a:cubicBezTo>
                  <a:cubicBezTo>
                    <a:pt x="160" y="85"/>
                    <a:pt x="160" y="87"/>
                    <a:pt x="159" y="85"/>
                  </a:cubicBezTo>
                  <a:cubicBezTo>
                    <a:pt x="170" y="79"/>
                    <a:pt x="163" y="87"/>
                    <a:pt x="165" y="91"/>
                  </a:cubicBezTo>
                  <a:cubicBezTo>
                    <a:pt x="162" y="93"/>
                    <a:pt x="167" y="96"/>
                    <a:pt x="168" y="96"/>
                  </a:cubicBezTo>
                  <a:cubicBezTo>
                    <a:pt x="171" y="94"/>
                    <a:pt x="171" y="99"/>
                    <a:pt x="176" y="96"/>
                  </a:cubicBezTo>
                  <a:cubicBezTo>
                    <a:pt x="180" y="94"/>
                    <a:pt x="179" y="99"/>
                    <a:pt x="183" y="96"/>
                  </a:cubicBezTo>
                  <a:cubicBezTo>
                    <a:pt x="188" y="94"/>
                    <a:pt x="186" y="97"/>
                    <a:pt x="188" y="96"/>
                  </a:cubicBezTo>
                  <a:cubicBezTo>
                    <a:pt x="189" y="94"/>
                    <a:pt x="191" y="97"/>
                    <a:pt x="191" y="94"/>
                  </a:cubicBezTo>
                  <a:cubicBezTo>
                    <a:pt x="189" y="91"/>
                    <a:pt x="192" y="88"/>
                    <a:pt x="189" y="90"/>
                  </a:cubicBezTo>
                  <a:cubicBezTo>
                    <a:pt x="186" y="90"/>
                    <a:pt x="186" y="87"/>
                    <a:pt x="186" y="87"/>
                  </a:cubicBezTo>
                  <a:cubicBezTo>
                    <a:pt x="192" y="87"/>
                    <a:pt x="195" y="85"/>
                    <a:pt x="195" y="84"/>
                  </a:cubicBezTo>
                  <a:cubicBezTo>
                    <a:pt x="195" y="80"/>
                    <a:pt x="199" y="82"/>
                    <a:pt x="199" y="79"/>
                  </a:cubicBezTo>
                  <a:cubicBezTo>
                    <a:pt x="200" y="76"/>
                    <a:pt x="203" y="77"/>
                    <a:pt x="206" y="74"/>
                  </a:cubicBezTo>
                  <a:cubicBezTo>
                    <a:pt x="209" y="71"/>
                    <a:pt x="211" y="69"/>
                    <a:pt x="212" y="71"/>
                  </a:cubicBezTo>
                  <a:cubicBezTo>
                    <a:pt x="215" y="73"/>
                    <a:pt x="217" y="73"/>
                    <a:pt x="218" y="71"/>
                  </a:cubicBezTo>
                  <a:cubicBezTo>
                    <a:pt x="218" y="69"/>
                    <a:pt x="223" y="68"/>
                    <a:pt x="223" y="69"/>
                  </a:cubicBezTo>
                  <a:cubicBezTo>
                    <a:pt x="224" y="73"/>
                    <a:pt x="226" y="69"/>
                    <a:pt x="224" y="73"/>
                  </a:cubicBezTo>
                  <a:cubicBezTo>
                    <a:pt x="221" y="76"/>
                    <a:pt x="226" y="71"/>
                    <a:pt x="226" y="74"/>
                  </a:cubicBezTo>
                  <a:cubicBezTo>
                    <a:pt x="227" y="79"/>
                    <a:pt x="220" y="80"/>
                    <a:pt x="226" y="80"/>
                  </a:cubicBezTo>
                  <a:cubicBezTo>
                    <a:pt x="231" y="79"/>
                    <a:pt x="231" y="80"/>
                    <a:pt x="232" y="82"/>
                  </a:cubicBezTo>
                  <a:cubicBezTo>
                    <a:pt x="234" y="87"/>
                    <a:pt x="227" y="87"/>
                    <a:pt x="229" y="90"/>
                  </a:cubicBezTo>
                  <a:cubicBezTo>
                    <a:pt x="232" y="94"/>
                    <a:pt x="231" y="94"/>
                    <a:pt x="229" y="91"/>
                  </a:cubicBezTo>
                  <a:cubicBezTo>
                    <a:pt x="226" y="88"/>
                    <a:pt x="221" y="93"/>
                    <a:pt x="218" y="96"/>
                  </a:cubicBezTo>
                  <a:cubicBezTo>
                    <a:pt x="215" y="99"/>
                    <a:pt x="215" y="96"/>
                    <a:pt x="215" y="99"/>
                  </a:cubicBezTo>
                  <a:cubicBezTo>
                    <a:pt x="214" y="102"/>
                    <a:pt x="217" y="101"/>
                    <a:pt x="215" y="105"/>
                  </a:cubicBezTo>
                  <a:cubicBezTo>
                    <a:pt x="212" y="111"/>
                    <a:pt x="209" y="111"/>
                    <a:pt x="211" y="113"/>
                  </a:cubicBezTo>
                  <a:cubicBezTo>
                    <a:pt x="214" y="116"/>
                    <a:pt x="209" y="116"/>
                    <a:pt x="208" y="122"/>
                  </a:cubicBezTo>
                  <a:cubicBezTo>
                    <a:pt x="206" y="130"/>
                    <a:pt x="206" y="125"/>
                    <a:pt x="203" y="125"/>
                  </a:cubicBezTo>
                  <a:cubicBezTo>
                    <a:pt x="200" y="124"/>
                    <a:pt x="200" y="121"/>
                    <a:pt x="200" y="129"/>
                  </a:cubicBezTo>
                  <a:cubicBezTo>
                    <a:pt x="202" y="141"/>
                    <a:pt x="199" y="130"/>
                    <a:pt x="199" y="138"/>
                  </a:cubicBezTo>
                  <a:cubicBezTo>
                    <a:pt x="199" y="141"/>
                    <a:pt x="200" y="139"/>
                    <a:pt x="199" y="144"/>
                  </a:cubicBezTo>
                  <a:cubicBezTo>
                    <a:pt x="195" y="149"/>
                    <a:pt x="197" y="141"/>
                    <a:pt x="194" y="146"/>
                  </a:cubicBezTo>
                  <a:cubicBezTo>
                    <a:pt x="194" y="136"/>
                    <a:pt x="191" y="136"/>
                    <a:pt x="192" y="130"/>
                  </a:cubicBezTo>
                  <a:cubicBezTo>
                    <a:pt x="192" y="127"/>
                    <a:pt x="189" y="127"/>
                    <a:pt x="189" y="130"/>
                  </a:cubicBezTo>
                  <a:cubicBezTo>
                    <a:pt x="188" y="138"/>
                    <a:pt x="185" y="136"/>
                    <a:pt x="183" y="129"/>
                  </a:cubicBezTo>
                  <a:cubicBezTo>
                    <a:pt x="182" y="122"/>
                    <a:pt x="191" y="124"/>
                    <a:pt x="191" y="118"/>
                  </a:cubicBezTo>
                  <a:cubicBezTo>
                    <a:pt x="191" y="113"/>
                    <a:pt x="195" y="118"/>
                    <a:pt x="194" y="115"/>
                  </a:cubicBezTo>
                  <a:cubicBezTo>
                    <a:pt x="191" y="111"/>
                    <a:pt x="173" y="115"/>
                    <a:pt x="173" y="111"/>
                  </a:cubicBezTo>
                  <a:cubicBezTo>
                    <a:pt x="173" y="107"/>
                    <a:pt x="173" y="101"/>
                    <a:pt x="171" y="104"/>
                  </a:cubicBezTo>
                  <a:cubicBezTo>
                    <a:pt x="170" y="108"/>
                    <a:pt x="168" y="101"/>
                    <a:pt x="167" y="101"/>
                  </a:cubicBezTo>
                  <a:cubicBezTo>
                    <a:pt x="162" y="104"/>
                    <a:pt x="163" y="99"/>
                    <a:pt x="162" y="99"/>
                  </a:cubicBezTo>
                  <a:cubicBezTo>
                    <a:pt x="160" y="97"/>
                    <a:pt x="160" y="99"/>
                    <a:pt x="162" y="101"/>
                  </a:cubicBezTo>
                  <a:cubicBezTo>
                    <a:pt x="163" y="101"/>
                    <a:pt x="156" y="105"/>
                    <a:pt x="159" y="107"/>
                  </a:cubicBezTo>
                  <a:cubicBezTo>
                    <a:pt x="162" y="107"/>
                    <a:pt x="162" y="110"/>
                    <a:pt x="163" y="110"/>
                  </a:cubicBezTo>
                  <a:cubicBezTo>
                    <a:pt x="165" y="110"/>
                    <a:pt x="165" y="110"/>
                    <a:pt x="165" y="111"/>
                  </a:cubicBezTo>
                  <a:cubicBezTo>
                    <a:pt x="168" y="115"/>
                    <a:pt x="160" y="110"/>
                    <a:pt x="162" y="113"/>
                  </a:cubicBezTo>
                  <a:cubicBezTo>
                    <a:pt x="162" y="118"/>
                    <a:pt x="159" y="113"/>
                    <a:pt x="159" y="118"/>
                  </a:cubicBezTo>
                  <a:cubicBezTo>
                    <a:pt x="157" y="122"/>
                    <a:pt x="163" y="119"/>
                    <a:pt x="163" y="124"/>
                  </a:cubicBezTo>
                  <a:cubicBezTo>
                    <a:pt x="165" y="129"/>
                    <a:pt x="160" y="127"/>
                    <a:pt x="163" y="129"/>
                  </a:cubicBezTo>
                  <a:cubicBezTo>
                    <a:pt x="165" y="132"/>
                    <a:pt x="162" y="133"/>
                    <a:pt x="165" y="133"/>
                  </a:cubicBezTo>
                  <a:cubicBezTo>
                    <a:pt x="167" y="133"/>
                    <a:pt x="165" y="133"/>
                    <a:pt x="165" y="139"/>
                  </a:cubicBezTo>
                  <a:cubicBezTo>
                    <a:pt x="167" y="143"/>
                    <a:pt x="167" y="144"/>
                    <a:pt x="167" y="146"/>
                  </a:cubicBezTo>
                  <a:cubicBezTo>
                    <a:pt x="165" y="146"/>
                    <a:pt x="165" y="146"/>
                    <a:pt x="167" y="147"/>
                  </a:cubicBezTo>
                  <a:cubicBezTo>
                    <a:pt x="168" y="150"/>
                    <a:pt x="167" y="150"/>
                    <a:pt x="165" y="149"/>
                  </a:cubicBezTo>
                  <a:cubicBezTo>
                    <a:pt x="162" y="149"/>
                    <a:pt x="160" y="152"/>
                    <a:pt x="160" y="147"/>
                  </a:cubicBezTo>
                  <a:cubicBezTo>
                    <a:pt x="159" y="143"/>
                    <a:pt x="159" y="147"/>
                    <a:pt x="153" y="150"/>
                  </a:cubicBezTo>
                  <a:cubicBezTo>
                    <a:pt x="145" y="153"/>
                    <a:pt x="154" y="155"/>
                    <a:pt x="148" y="163"/>
                  </a:cubicBezTo>
                  <a:cubicBezTo>
                    <a:pt x="142" y="171"/>
                    <a:pt x="144" y="166"/>
                    <a:pt x="139" y="169"/>
                  </a:cubicBezTo>
                  <a:cubicBezTo>
                    <a:pt x="131" y="174"/>
                    <a:pt x="130" y="181"/>
                    <a:pt x="119" y="191"/>
                  </a:cubicBezTo>
                  <a:cubicBezTo>
                    <a:pt x="108" y="200"/>
                    <a:pt x="116" y="195"/>
                    <a:pt x="112" y="202"/>
                  </a:cubicBezTo>
                  <a:cubicBezTo>
                    <a:pt x="107" y="206"/>
                    <a:pt x="105" y="199"/>
                    <a:pt x="104" y="205"/>
                  </a:cubicBezTo>
                  <a:cubicBezTo>
                    <a:pt x="102" y="211"/>
                    <a:pt x="92" y="203"/>
                    <a:pt x="95" y="216"/>
                  </a:cubicBezTo>
                  <a:cubicBezTo>
                    <a:pt x="98" y="223"/>
                    <a:pt x="95" y="222"/>
                    <a:pt x="96" y="225"/>
                  </a:cubicBezTo>
                  <a:cubicBezTo>
                    <a:pt x="98" y="236"/>
                    <a:pt x="96" y="237"/>
                    <a:pt x="93" y="244"/>
                  </a:cubicBezTo>
                  <a:cubicBezTo>
                    <a:pt x="90" y="254"/>
                    <a:pt x="96" y="262"/>
                    <a:pt x="92" y="262"/>
                  </a:cubicBezTo>
                  <a:cubicBezTo>
                    <a:pt x="86" y="262"/>
                    <a:pt x="90" y="262"/>
                    <a:pt x="87" y="267"/>
                  </a:cubicBezTo>
                  <a:cubicBezTo>
                    <a:pt x="84" y="272"/>
                    <a:pt x="90" y="272"/>
                    <a:pt x="90" y="273"/>
                  </a:cubicBezTo>
                  <a:cubicBezTo>
                    <a:pt x="90" y="273"/>
                    <a:pt x="89" y="272"/>
                    <a:pt x="83" y="273"/>
                  </a:cubicBezTo>
                  <a:cubicBezTo>
                    <a:pt x="78" y="275"/>
                    <a:pt x="83" y="278"/>
                    <a:pt x="76" y="282"/>
                  </a:cubicBezTo>
                  <a:cubicBezTo>
                    <a:pt x="72" y="289"/>
                    <a:pt x="66" y="276"/>
                    <a:pt x="63" y="261"/>
                  </a:cubicBezTo>
                  <a:cubicBezTo>
                    <a:pt x="60" y="245"/>
                    <a:pt x="54" y="245"/>
                    <a:pt x="54" y="236"/>
                  </a:cubicBezTo>
                  <a:cubicBezTo>
                    <a:pt x="52" y="227"/>
                    <a:pt x="46" y="211"/>
                    <a:pt x="43" y="206"/>
                  </a:cubicBezTo>
                  <a:cubicBezTo>
                    <a:pt x="41" y="203"/>
                    <a:pt x="40" y="194"/>
                    <a:pt x="37" y="177"/>
                  </a:cubicBezTo>
                  <a:cubicBezTo>
                    <a:pt x="34" y="160"/>
                    <a:pt x="40" y="161"/>
                    <a:pt x="37" y="155"/>
                  </a:cubicBezTo>
                  <a:cubicBezTo>
                    <a:pt x="34" y="149"/>
                    <a:pt x="37" y="150"/>
                    <a:pt x="35" y="147"/>
                  </a:cubicBezTo>
                  <a:cubicBezTo>
                    <a:pt x="34" y="144"/>
                    <a:pt x="38" y="141"/>
                    <a:pt x="34" y="143"/>
                  </a:cubicBezTo>
                  <a:cubicBezTo>
                    <a:pt x="31" y="144"/>
                    <a:pt x="35" y="150"/>
                    <a:pt x="31" y="153"/>
                  </a:cubicBezTo>
                  <a:cubicBezTo>
                    <a:pt x="22" y="161"/>
                    <a:pt x="20" y="160"/>
                    <a:pt x="11" y="149"/>
                  </a:cubicBezTo>
                  <a:cubicBezTo>
                    <a:pt x="2" y="136"/>
                    <a:pt x="6" y="143"/>
                    <a:pt x="12" y="141"/>
                  </a:cubicBezTo>
                  <a:cubicBezTo>
                    <a:pt x="20" y="139"/>
                    <a:pt x="19" y="133"/>
                    <a:pt x="14" y="136"/>
                  </a:cubicBezTo>
                  <a:cubicBezTo>
                    <a:pt x="11" y="139"/>
                    <a:pt x="5" y="135"/>
                    <a:pt x="3" y="132"/>
                  </a:cubicBezTo>
                  <a:cubicBezTo>
                    <a:pt x="2" y="129"/>
                    <a:pt x="0" y="130"/>
                    <a:pt x="0" y="129"/>
                  </a:cubicBezTo>
                  <a:cubicBezTo>
                    <a:pt x="0" y="124"/>
                    <a:pt x="6" y="127"/>
                    <a:pt x="5" y="124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6" name="Freeform 42">
              <a:extLst>
                <a:ext uri="{FF2B5EF4-FFF2-40B4-BE49-F238E27FC236}">
                  <a16:creationId xmlns:a16="http://schemas.microsoft.com/office/drawing/2014/main" id="{7E1378BB-B0FB-7648-8B31-E462A3C42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9599" y="3932989"/>
              <a:ext cx="183673" cy="121055"/>
            </a:xfrm>
            <a:custGeom>
              <a:avLst/>
              <a:gdLst/>
              <a:ahLst/>
              <a:cxnLst>
                <a:cxn ang="0">
                  <a:pos x="9" y="3"/>
                </a:cxn>
                <a:cxn ang="0">
                  <a:pos x="3" y="11"/>
                </a:cxn>
                <a:cxn ang="0">
                  <a:pos x="3" y="16"/>
                </a:cxn>
                <a:cxn ang="0">
                  <a:pos x="6" y="20"/>
                </a:cxn>
                <a:cxn ang="0">
                  <a:pos x="14" y="27"/>
                </a:cxn>
                <a:cxn ang="0">
                  <a:pos x="20" y="30"/>
                </a:cxn>
                <a:cxn ang="0">
                  <a:pos x="23" y="31"/>
                </a:cxn>
                <a:cxn ang="0">
                  <a:pos x="32" y="33"/>
                </a:cxn>
                <a:cxn ang="0">
                  <a:pos x="37" y="33"/>
                </a:cxn>
                <a:cxn ang="0">
                  <a:pos x="40" y="37"/>
                </a:cxn>
                <a:cxn ang="0">
                  <a:pos x="45" y="39"/>
                </a:cxn>
                <a:cxn ang="0">
                  <a:pos x="49" y="40"/>
                </a:cxn>
                <a:cxn ang="0">
                  <a:pos x="57" y="42"/>
                </a:cxn>
                <a:cxn ang="0">
                  <a:pos x="62" y="44"/>
                </a:cxn>
                <a:cxn ang="0">
                  <a:pos x="66" y="42"/>
                </a:cxn>
                <a:cxn ang="0">
                  <a:pos x="66" y="33"/>
                </a:cxn>
                <a:cxn ang="0">
                  <a:pos x="66" y="28"/>
                </a:cxn>
                <a:cxn ang="0">
                  <a:pos x="63" y="28"/>
                </a:cxn>
                <a:cxn ang="0">
                  <a:pos x="60" y="28"/>
                </a:cxn>
                <a:cxn ang="0">
                  <a:pos x="54" y="27"/>
                </a:cxn>
                <a:cxn ang="0">
                  <a:pos x="51" y="27"/>
                </a:cxn>
                <a:cxn ang="0">
                  <a:pos x="49" y="28"/>
                </a:cxn>
                <a:cxn ang="0">
                  <a:pos x="46" y="23"/>
                </a:cxn>
                <a:cxn ang="0">
                  <a:pos x="43" y="22"/>
                </a:cxn>
                <a:cxn ang="0">
                  <a:pos x="42" y="20"/>
                </a:cxn>
                <a:cxn ang="0">
                  <a:pos x="35" y="16"/>
                </a:cxn>
                <a:cxn ang="0">
                  <a:pos x="31" y="14"/>
                </a:cxn>
                <a:cxn ang="0">
                  <a:pos x="26" y="9"/>
                </a:cxn>
                <a:cxn ang="0">
                  <a:pos x="20" y="6"/>
                </a:cxn>
                <a:cxn ang="0">
                  <a:pos x="15" y="2"/>
                </a:cxn>
                <a:cxn ang="0">
                  <a:pos x="9" y="3"/>
                </a:cxn>
              </a:cxnLst>
              <a:rect l="0" t="0" r="r" b="b"/>
              <a:pathLst>
                <a:path w="68" h="45">
                  <a:moveTo>
                    <a:pt x="9" y="3"/>
                  </a:moveTo>
                  <a:cubicBezTo>
                    <a:pt x="2" y="8"/>
                    <a:pt x="6" y="9"/>
                    <a:pt x="3" y="11"/>
                  </a:cubicBezTo>
                  <a:cubicBezTo>
                    <a:pt x="2" y="14"/>
                    <a:pt x="5" y="14"/>
                    <a:pt x="3" y="16"/>
                  </a:cubicBezTo>
                  <a:cubicBezTo>
                    <a:pt x="0" y="17"/>
                    <a:pt x="5" y="22"/>
                    <a:pt x="6" y="20"/>
                  </a:cubicBezTo>
                  <a:cubicBezTo>
                    <a:pt x="6" y="17"/>
                    <a:pt x="11" y="23"/>
                    <a:pt x="14" y="27"/>
                  </a:cubicBezTo>
                  <a:cubicBezTo>
                    <a:pt x="19" y="30"/>
                    <a:pt x="15" y="25"/>
                    <a:pt x="20" y="30"/>
                  </a:cubicBezTo>
                  <a:cubicBezTo>
                    <a:pt x="23" y="33"/>
                    <a:pt x="22" y="28"/>
                    <a:pt x="23" y="31"/>
                  </a:cubicBezTo>
                  <a:cubicBezTo>
                    <a:pt x="25" y="34"/>
                    <a:pt x="29" y="31"/>
                    <a:pt x="32" y="33"/>
                  </a:cubicBezTo>
                  <a:cubicBezTo>
                    <a:pt x="34" y="34"/>
                    <a:pt x="32" y="31"/>
                    <a:pt x="37" y="33"/>
                  </a:cubicBezTo>
                  <a:cubicBezTo>
                    <a:pt x="42" y="36"/>
                    <a:pt x="37" y="37"/>
                    <a:pt x="40" y="37"/>
                  </a:cubicBezTo>
                  <a:cubicBezTo>
                    <a:pt x="45" y="39"/>
                    <a:pt x="42" y="40"/>
                    <a:pt x="45" y="39"/>
                  </a:cubicBezTo>
                  <a:cubicBezTo>
                    <a:pt x="48" y="37"/>
                    <a:pt x="46" y="42"/>
                    <a:pt x="49" y="40"/>
                  </a:cubicBezTo>
                  <a:cubicBezTo>
                    <a:pt x="52" y="39"/>
                    <a:pt x="54" y="45"/>
                    <a:pt x="57" y="42"/>
                  </a:cubicBezTo>
                  <a:cubicBezTo>
                    <a:pt x="60" y="40"/>
                    <a:pt x="57" y="45"/>
                    <a:pt x="62" y="44"/>
                  </a:cubicBezTo>
                  <a:cubicBezTo>
                    <a:pt x="66" y="42"/>
                    <a:pt x="65" y="45"/>
                    <a:pt x="66" y="42"/>
                  </a:cubicBezTo>
                  <a:cubicBezTo>
                    <a:pt x="68" y="37"/>
                    <a:pt x="65" y="37"/>
                    <a:pt x="66" y="33"/>
                  </a:cubicBezTo>
                  <a:cubicBezTo>
                    <a:pt x="68" y="28"/>
                    <a:pt x="68" y="30"/>
                    <a:pt x="66" y="28"/>
                  </a:cubicBezTo>
                  <a:cubicBezTo>
                    <a:pt x="66" y="28"/>
                    <a:pt x="65" y="28"/>
                    <a:pt x="63" y="28"/>
                  </a:cubicBezTo>
                  <a:cubicBezTo>
                    <a:pt x="63" y="30"/>
                    <a:pt x="63" y="28"/>
                    <a:pt x="60" y="28"/>
                  </a:cubicBezTo>
                  <a:cubicBezTo>
                    <a:pt x="58" y="30"/>
                    <a:pt x="55" y="23"/>
                    <a:pt x="54" y="27"/>
                  </a:cubicBezTo>
                  <a:cubicBezTo>
                    <a:pt x="54" y="28"/>
                    <a:pt x="52" y="28"/>
                    <a:pt x="51" y="27"/>
                  </a:cubicBezTo>
                  <a:cubicBezTo>
                    <a:pt x="49" y="23"/>
                    <a:pt x="51" y="28"/>
                    <a:pt x="49" y="28"/>
                  </a:cubicBezTo>
                  <a:cubicBezTo>
                    <a:pt x="48" y="28"/>
                    <a:pt x="48" y="23"/>
                    <a:pt x="46" y="23"/>
                  </a:cubicBezTo>
                  <a:cubicBezTo>
                    <a:pt x="43" y="23"/>
                    <a:pt x="42" y="25"/>
                    <a:pt x="43" y="22"/>
                  </a:cubicBezTo>
                  <a:cubicBezTo>
                    <a:pt x="43" y="20"/>
                    <a:pt x="43" y="20"/>
                    <a:pt x="42" y="20"/>
                  </a:cubicBezTo>
                  <a:cubicBezTo>
                    <a:pt x="40" y="22"/>
                    <a:pt x="35" y="19"/>
                    <a:pt x="35" y="16"/>
                  </a:cubicBezTo>
                  <a:cubicBezTo>
                    <a:pt x="35" y="12"/>
                    <a:pt x="34" y="14"/>
                    <a:pt x="31" y="14"/>
                  </a:cubicBezTo>
                  <a:cubicBezTo>
                    <a:pt x="29" y="16"/>
                    <a:pt x="28" y="9"/>
                    <a:pt x="26" y="9"/>
                  </a:cubicBezTo>
                  <a:cubicBezTo>
                    <a:pt x="23" y="9"/>
                    <a:pt x="23" y="6"/>
                    <a:pt x="20" y="6"/>
                  </a:cubicBezTo>
                  <a:cubicBezTo>
                    <a:pt x="17" y="5"/>
                    <a:pt x="22" y="3"/>
                    <a:pt x="15" y="2"/>
                  </a:cubicBezTo>
                  <a:cubicBezTo>
                    <a:pt x="11" y="0"/>
                    <a:pt x="12" y="9"/>
                    <a:pt x="9" y="3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7" name="Freeform 43">
              <a:extLst>
                <a:ext uri="{FF2B5EF4-FFF2-40B4-BE49-F238E27FC236}">
                  <a16:creationId xmlns:a16="http://schemas.microsoft.com/office/drawing/2014/main" id="{9D75AFBB-568A-F642-B1B8-1864A44D0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6054" y="3992820"/>
              <a:ext cx="80705" cy="52875"/>
            </a:xfrm>
            <a:custGeom>
              <a:avLst/>
              <a:gdLst/>
              <a:ahLst/>
              <a:cxnLst>
                <a:cxn ang="0">
                  <a:pos x="3" y="12"/>
                </a:cxn>
                <a:cxn ang="0">
                  <a:pos x="6" y="17"/>
                </a:cxn>
                <a:cxn ang="0">
                  <a:pos x="14" y="17"/>
                </a:cxn>
                <a:cxn ang="0">
                  <a:pos x="21" y="17"/>
                </a:cxn>
                <a:cxn ang="0">
                  <a:pos x="26" y="17"/>
                </a:cxn>
                <a:cxn ang="0">
                  <a:pos x="29" y="15"/>
                </a:cxn>
                <a:cxn ang="0">
                  <a:pos x="27" y="11"/>
                </a:cxn>
                <a:cxn ang="0">
                  <a:pos x="24" y="8"/>
                </a:cxn>
                <a:cxn ang="0">
                  <a:pos x="23" y="4"/>
                </a:cxn>
                <a:cxn ang="0">
                  <a:pos x="20" y="4"/>
                </a:cxn>
                <a:cxn ang="0">
                  <a:pos x="15" y="3"/>
                </a:cxn>
                <a:cxn ang="0">
                  <a:pos x="9" y="4"/>
                </a:cxn>
                <a:cxn ang="0">
                  <a:pos x="6" y="8"/>
                </a:cxn>
                <a:cxn ang="0">
                  <a:pos x="3" y="12"/>
                </a:cxn>
              </a:cxnLst>
              <a:rect l="0" t="0" r="r" b="b"/>
              <a:pathLst>
                <a:path w="30" h="20">
                  <a:moveTo>
                    <a:pt x="3" y="12"/>
                  </a:moveTo>
                  <a:cubicBezTo>
                    <a:pt x="0" y="14"/>
                    <a:pt x="5" y="17"/>
                    <a:pt x="6" y="17"/>
                  </a:cubicBezTo>
                  <a:cubicBezTo>
                    <a:pt x="9" y="15"/>
                    <a:pt x="9" y="20"/>
                    <a:pt x="14" y="17"/>
                  </a:cubicBezTo>
                  <a:cubicBezTo>
                    <a:pt x="18" y="15"/>
                    <a:pt x="17" y="20"/>
                    <a:pt x="21" y="17"/>
                  </a:cubicBezTo>
                  <a:cubicBezTo>
                    <a:pt x="26" y="15"/>
                    <a:pt x="24" y="19"/>
                    <a:pt x="26" y="17"/>
                  </a:cubicBezTo>
                  <a:cubicBezTo>
                    <a:pt x="27" y="15"/>
                    <a:pt x="29" y="19"/>
                    <a:pt x="29" y="15"/>
                  </a:cubicBezTo>
                  <a:cubicBezTo>
                    <a:pt x="27" y="12"/>
                    <a:pt x="30" y="9"/>
                    <a:pt x="27" y="11"/>
                  </a:cubicBezTo>
                  <a:cubicBezTo>
                    <a:pt x="24" y="11"/>
                    <a:pt x="24" y="8"/>
                    <a:pt x="24" y="8"/>
                  </a:cubicBezTo>
                  <a:cubicBezTo>
                    <a:pt x="26" y="4"/>
                    <a:pt x="24" y="4"/>
                    <a:pt x="23" y="4"/>
                  </a:cubicBezTo>
                  <a:cubicBezTo>
                    <a:pt x="21" y="3"/>
                    <a:pt x="21" y="6"/>
                    <a:pt x="20" y="4"/>
                  </a:cubicBezTo>
                  <a:cubicBezTo>
                    <a:pt x="18" y="3"/>
                    <a:pt x="14" y="4"/>
                    <a:pt x="15" y="3"/>
                  </a:cubicBezTo>
                  <a:cubicBezTo>
                    <a:pt x="17" y="1"/>
                    <a:pt x="11" y="0"/>
                    <a:pt x="9" y="4"/>
                  </a:cubicBezTo>
                  <a:cubicBezTo>
                    <a:pt x="8" y="8"/>
                    <a:pt x="6" y="4"/>
                    <a:pt x="6" y="8"/>
                  </a:cubicBezTo>
                  <a:cubicBezTo>
                    <a:pt x="5" y="11"/>
                    <a:pt x="5" y="9"/>
                    <a:pt x="3" y="12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8" name="Freeform 44">
              <a:extLst>
                <a:ext uri="{FF2B5EF4-FFF2-40B4-BE49-F238E27FC236}">
                  <a16:creationId xmlns:a16="http://schemas.microsoft.com/office/drawing/2014/main" id="{BB82AF97-0271-544B-A348-DF760157C1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0748" y="4042911"/>
              <a:ext cx="104360" cy="171147"/>
            </a:xfrm>
            <a:custGeom>
              <a:avLst/>
              <a:gdLst/>
              <a:ahLst/>
              <a:cxnLst>
                <a:cxn ang="0">
                  <a:pos x="9" y="41"/>
                </a:cxn>
                <a:cxn ang="0">
                  <a:pos x="9" y="35"/>
                </a:cxn>
                <a:cxn ang="0">
                  <a:pos x="8" y="31"/>
                </a:cxn>
                <a:cxn ang="0">
                  <a:pos x="8" y="26"/>
                </a:cxn>
                <a:cxn ang="0">
                  <a:pos x="3" y="20"/>
                </a:cxn>
                <a:cxn ang="0">
                  <a:pos x="6" y="15"/>
                </a:cxn>
                <a:cxn ang="0">
                  <a:pos x="9" y="13"/>
                </a:cxn>
                <a:cxn ang="0">
                  <a:pos x="8" y="12"/>
                </a:cxn>
                <a:cxn ang="0">
                  <a:pos x="3" y="9"/>
                </a:cxn>
                <a:cxn ang="0">
                  <a:pos x="6" y="3"/>
                </a:cxn>
                <a:cxn ang="0">
                  <a:pos x="6" y="1"/>
                </a:cxn>
                <a:cxn ang="0">
                  <a:pos x="11" y="3"/>
                </a:cxn>
                <a:cxn ang="0">
                  <a:pos x="15" y="6"/>
                </a:cxn>
                <a:cxn ang="0">
                  <a:pos x="17" y="13"/>
                </a:cxn>
                <a:cxn ang="0">
                  <a:pos x="38" y="17"/>
                </a:cxn>
                <a:cxn ang="0">
                  <a:pos x="35" y="20"/>
                </a:cxn>
                <a:cxn ang="0">
                  <a:pos x="27" y="31"/>
                </a:cxn>
                <a:cxn ang="0">
                  <a:pos x="33" y="32"/>
                </a:cxn>
                <a:cxn ang="0">
                  <a:pos x="36" y="32"/>
                </a:cxn>
                <a:cxn ang="0">
                  <a:pos x="38" y="48"/>
                </a:cxn>
                <a:cxn ang="0">
                  <a:pos x="35" y="57"/>
                </a:cxn>
                <a:cxn ang="0">
                  <a:pos x="35" y="57"/>
                </a:cxn>
                <a:cxn ang="0">
                  <a:pos x="33" y="52"/>
                </a:cxn>
                <a:cxn ang="0">
                  <a:pos x="33" y="48"/>
                </a:cxn>
                <a:cxn ang="0">
                  <a:pos x="29" y="40"/>
                </a:cxn>
                <a:cxn ang="0">
                  <a:pos x="24" y="38"/>
                </a:cxn>
                <a:cxn ang="0">
                  <a:pos x="23" y="32"/>
                </a:cxn>
                <a:cxn ang="0">
                  <a:pos x="21" y="34"/>
                </a:cxn>
                <a:cxn ang="0">
                  <a:pos x="23" y="41"/>
                </a:cxn>
                <a:cxn ang="0">
                  <a:pos x="18" y="49"/>
                </a:cxn>
                <a:cxn ang="0">
                  <a:pos x="15" y="49"/>
                </a:cxn>
                <a:cxn ang="0">
                  <a:pos x="11" y="48"/>
                </a:cxn>
                <a:cxn ang="0">
                  <a:pos x="9" y="41"/>
                </a:cxn>
              </a:cxnLst>
              <a:rect l="0" t="0" r="r" b="b"/>
              <a:pathLst>
                <a:path w="39" h="63">
                  <a:moveTo>
                    <a:pt x="9" y="41"/>
                  </a:moveTo>
                  <a:cubicBezTo>
                    <a:pt x="9" y="35"/>
                    <a:pt x="11" y="35"/>
                    <a:pt x="9" y="35"/>
                  </a:cubicBezTo>
                  <a:cubicBezTo>
                    <a:pt x="6" y="35"/>
                    <a:pt x="9" y="34"/>
                    <a:pt x="8" y="31"/>
                  </a:cubicBezTo>
                  <a:cubicBezTo>
                    <a:pt x="5" y="29"/>
                    <a:pt x="9" y="31"/>
                    <a:pt x="8" y="26"/>
                  </a:cubicBezTo>
                  <a:cubicBezTo>
                    <a:pt x="8" y="21"/>
                    <a:pt x="2" y="24"/>
                    <a:pt x="3" y="20"/>
                  </a:cubicBezTo>
                  <a:cubicBezTo>
                    <a:pt x="3" y="15"/>
                    <a:pt x="6" y="20"/>
                    <a:pt x="6" y="15"/>
                  </a:cubicBezTo>
                  <a:cubicBezTo>
                    <a:pt x="5" y="12"/>
                    <a:pt x="12" y="17"/>
                    <a:pt x="9" y="13"/>
                  </a:cubicBezTo>
                  <a:cubicBezTo>
                    <a:pt x="9" y="12"/>
                    <a:pt x="9" y="12"/>
                    <a:pt x="8" y="12"/>
                  </a:cubicBezTo>
                  <a:cubicBezTo>
                    <a:pt x="6" y="12"/>
                    <a:pt x="6" y="9"/>
                    <a:pt x="3" y="9"/>
                  </a:cubicBezTo>
                  <a:cubicBezTo>
                    <a:pt x="0" y="7"/>
                    <a:pt x="8" y="3"/>
                    <a:pt x="6" y="3"/>
                  </a:cubicBezTo>
                  <a:cubicBezTo>
                    <a:pt x="5" y="1"/>
                    <a:pt x="5" y="0"/>
                    <a:pt x="6" y="1"/>
                  </a:cubicBezTo>
                  <a:cubicBezTo>
                    <a:pt x="8" y="1"/>
                    <a:pt x="6" y="6"/>
                    <a:pt x="11" y="3"/>
                  </a:cubicBezTo>
                  <a:cubicBezTo>
                    <a:pt x="12" y="3"/>
                    <a:pt x="14" y="10"/>
                    <a:pt x="15" y="6"/>
                  </a:cubicBezTo>
                  <a:cubicBezTo>
                    <a:pt x="17" y="3"/>
                    <a:pt x="17" y="9"/>
                    <a:pt x="17" y="13"/>
                  </a:cubicBezTo>
                  <a:cubicBezTo>
                    <a:pt x="17" y="17"/>
                    <a:pt x="35" y="13"/>
                    <a:pt x="38" y="17"/>
                  </a:cubicBezTo>
                  <a:cubicBezTo>
                    <a:pt x="39" y="20"/>
                    <a:pt x="35" y="15"/>
                    <a:pt x="35" y="20"/>
                  </a:cubicBezTo>
                  <a:cubicBezTo>
                    <a:pt x="35" y="26"/>
                    <a:pt x="26" y="24"/>
                    <a:pt x="27" y="31"/>
                  </a:cubicBezTo>
                  <a:cubicBezTo>
                    <a:pt x="29" y="38"/>
                    <a:pt x="32" y="40"/>
                    <a:pt x="33" y="32"/>
                  </a:cubicBezTo>
                  <a:cubicBezTo>
                    <a:pt x="33" y="29"/>
                    <a:pt x="36" y="29"/>
                    <a:pt x="36" y="32"/>
                  </a:cubicBezTo>
                  <a:cubicBezTo>
                    <a:pt x="35" y="38"/>
                    <a:pt x="38" y="38"/>
                    <a:pt x="38" y="48"/>
                  </a:cubicBezTo>
                  <a:cubicBezTo>
                    <a:pt x="39" y="63"/>
                    <a:pt x="35" y="46"/>
                    <a:pt x="35" y="57"/>
                  </a:cubicBezTo>
                  <a:cubicBezTo>
                    <a:pt x="36" y="60"/>
                    <a:pt x="35" y="59"/>
                    <a:pt x="35" y="57"/>
                  </a:cubicBezTo>
                  <a:cubicBezTo>
                    <a:pt x="33" y="55"/>
                    <a:pt x="33" y="54"/>
                    <a:pt x="33" y="52"/>
                  </a:cubicBezTo>
                  <a:cubicBezTo>
                    <a:pt x="35" y="51"/>
                    <a:pt x="33" y="51"/>
                    <a:pt x="33" y="48"/>
                  </a:cubicBezTo>
                  <a:cubicBezTo>
                    <a:pt x="30" y="41"/>
                    <a:pt x="30" y="38"/>
                    <a:pt x="29" y="40"/>
                  </a:cubicBezTo>
                  <a:cubicBezTo>
                    <a:pt x="26" y="43"/>
                    <a:pt x="24" y="41"/>
                    <a:pt x="24" y="38"/>
                  </a:cubicBezTo>
                  <a:cubicBezTo>
                    <a:pt x="23" y="35"/>
                    <a:pt x="23" y="31"/>
                    <a:pt x="23" y="32"/>
                  </a:cubicBezTo>
                  <a:cubicBezTo>
                    <a:pt x="21" y="34"/>
                    <a:pt x="21" y="32"/>
                    <a:pt x="21" y="34"/>
                  </a:cubicBezTo>
                  <a:cubicBezTo>
                    <a:pt x="23" y="37"/>
                    <a:pt x="21" y="38"/>
                    <a:pt x="23" y="41"/>
                  </a:cubicBezTo>
                  <a:cubicBezTo>
                    <a:pt x="23" y="45"/>
                    <a:pt x="20" y="51"/>
                    <a:pt x="18" y="49"/>
                  </a:cubicBezTo>
                  <a:cubicBezTo>
                    <a:pt x="17" y="46"/>
                    <a:pt x="15" y="52"/>
                    <a:pt x="15" y="49"/>
                  </a:cubicBezTo>
                  <a:cubicBezTo>
                    <a:pt x="14" y="48"/>
                    <a:pt x="12" y="52"/>
                    <a:pt x="11" y="48"/>
                  </a:cubicBezTo>
                  <a:cubicBezTo>
                    <a:pt x="11" y="46"/>
                    <a:pt x="11" y="45"/>
                    <a:pt x="9" y="41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9" name="Freeform 45">
              <a:extLst>
                <a:ext uri="{FF2B5EF4-FFF2-40B4-BE49-F238E27FC236}">
                  <a16:creationId xmlns:a16="http://schemas.microsoft.com/office/drawing/2014/main" id="{149EC255-70EC-DC41-B5BD-D09E00BF93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7727" y="3700619"/>
              <a:ext cx="307513" cy="275505"/>
            </a:xfrm>
            <a:custGeom>
              <a:avLst/>
              <a:gdLst/>
              <a:ahLst/>
              <a:cxnLst>
                <a:cxn ang="0">
                  <a:pos x="6" y="33"/>
                </a:cxn>
                <a:cxn ang="0">
                  <a:pos x="0" y="50"/>
                </a:cxn>
                <a:cxn ang="0">
                  <a:pos x="3" y="74"/>
                </a:cxn>
                <a:cxn ang="0">
                  <a:pos x="10" y="80"/>
                </a:cxn>
                <a:cxn ang="0">
                  <a:pos x="3" y="94"/>
                </a:cxn>
                <a:cxn ang="0">
                  <a:pos x="29" y="97"/>
                </a:cxn>
                <a:cxn ang="0">
                  <a:pos x="47" y="88"/>
                </a:cxn>
                <a:cxn ang="0">
                  <a:pos x="59" y="75"/>
                </a:cxn>
                <a:cxn ang="0">
                  <a:pos x="69" y="74"/>
                </a:cxn>
                <a:cxn ang="0">
                  <a:pos x="70" y="64"/>
                </a:cxn>
                <a:cxn ang="0">
                  <a:pos x="76" y="53"/>
                </a:cxn>
                <a:cxn ang="0">
                  <a:pos x="85" y="46"/>
                </a:cxn>
                <a:cxn ang="0">
                  <a:pos x="87" y="33"/>
                </a:cxn>
                <a:cxn ang="0">
                  <a:pos x="96" y="21"/>
                </a:cxn>
                <a:cxn ang="0">
                  <a:pos x="111" y="16"/>
                </a:cxn>
                <a:cxn ang="0">
                  <a:pos x="113" y="15"/>
                </a:cxn>
                <a:cxn ang="0">
                  <a:pos x="108" y="13"/>
                </a:cxn>
                <a:cxn ang="0">
                  <a:pos x="105" y="13"/>
                </a:cxn>
                <a:cxn ang="0">
                  <a:pos x="101" y="13"/>
                </a:cxn>
                <a:cxn ang="0">
                  <a:pos x="97" y="16"/>
                </a:cxn>
                <a:cxn ang="0">
                  <a:pos x="91" y="19"/>
                </a:cxn>
                <a:cxn ang="0">
                  <a:pos x="88" y="10"/>
                </a:cxn>
                <a:cxn ang="0">
                  <a:pos x="85" y="7"/>
                </a:cxn>
                <a:cxn ang="0">
                  <a:pos x="84" y="2"/>
                </a:cxn>
                <a:cxn ang="0">
                  <a:pos x="78" y="7"/>
                </a:cxn>
                <a:cxn ang="0">
                  <a:pos x="78" y="11"/>
                </a:cxn>
                <a:cxn ang="0">
                  <a:pos x="72" y="11"/>
                </a:cxn>
                <a:cxn ang="0">
                  <a:pos x="70" y="16"/>
                </a:cxn>
                <a:cxn ang="0">
                  <a:pos x="67" y="15"/>
                </a:cxn>
                <a:cxn ang="0">
                  <a:pos x="61" y="16"/>
                </a:cxn>
                <a:cxn ang="0">
                  <a:pos x="58" y="16"/>
                </a:cxn>
                <a:cxn ang="0">
                  <a:pos x="55" y="15"/>
                </a:cxn>
                <a:cxn ang="0">
                  <a:pos x="49" y="13"/>
                </a:cxn>
                <a:cxn ang="0">
                  <a:pos x="41" y="13"/>
                </a:cxn>
                <a:cxn ang="0">
                  <a:pos x="33" y="21"/>
                </a:cxn>
                <a:cxn ang="0">
                  <a:pos x="24" y="28"/>
                </a:cxn>
                <a:cxn ang="0">
                  <a:pos x="17" y="36"/>
                </a:cxn>
                <a:cxn ang="0">
                  <a:pos x="10" y="35"/>
                </a:cxn>
                <a:cxn ang="0">
                  <a:pos x="6" y="33"/>
                </a:cxn>
              </a:cxnLst>
              <a:rect l="0" t="0" r="r" b="b"/>
              <a:pathLst>
                <a:path w="114" h="102">
                  <a:moveTo>
                    <a:pt x="6" y="33"/>
                  </a:moveTo>
                  <a:cubicBezTo>
                    <a:pt x="4" y="47"/>
                    <a:pt x="0" y="43"/>
                    <a:pt x="0" y="50"/>
                  </a:cubicBezTo>
                  <a:cubicBezTo>
                    <a:pt x="1" y="58"/>
                    <a:pt x="3" y="66"/>
                    <a:pt x="3" y="74"/>
                  </a:cubicBezTo>
                  <a:cubicBezTo>
                    <a:pt x="1" y="81"/>
                    <a:pt x="10" y="74"/>
                    <a:pt x="10" y="80"/>
                  </a:cubicBezTo>
                  <a:cubicBezTo>
                    <a:pt x="12" y="86"/>
                    <a:pt x="3" y="89"/>
                    <a:pt x="3" y="94"/>
                  </a:cubicBezTo>
                  <a:cubicBezTo>
                    <a:pt x="7" y="92"/>
                    <a:pt x="14" y="102"/>
                    <a:pt x="29" y="97"/>
                  </a:cubicBezTo>
                  <a:cubicBezTo>
                    <a:pt x="46" y="94"/>
                    <a:pt x="47" y="94"/>
                    <a:pt x="47" y="88"/>
                  </a:cubicBezTo>
                  <a:cubicBezTo>
                    <a:pt x="46" y="80"/>
                    <a:pt x="55" y="78"/>
                    <a:pt x="59" y="75"/>
                  </a:cubicBezTo>
                  <a:cubicBezTo>
                    <a:pt x="64" y="70"/>
                    <a:pt x="67" y="77"/>
                    <a:pt x="69" y="74"/>
                  </a:cubicBezTo>
                  <a:cubicBezTo>
                    <a:pt x="70" y="72"/>
                    <a:pt x="69" y="70"/>
                    <a:pt x="70" y="64"/>
                  </a:cubicBezTo>
                  <a:cubicBezTo>
                    <a:pt x="73" y="56"/>
                    <a:pt x="81" y="61"/>
                    <a:pt x="76" y="53"/>
                  </a:cubicBezTo>
                  <a:cubicBezTo>
                    <a:pt x="70" y="44"/>
                    <a:pt x="85" y="55"/>
                    <a:pt x="85" y="46"/>
                  </a:cubicBezTo>
                  <a:cubicBezTo>
                    <a:pt x="85" y="41"/>
                    <a:pt x="90" y="39"/>
                    <a:pt x="87" y="33"/>
                  </a:cubicBezTo>
                  <a:cubicBezTo>
                    <a:pt x="84" y="27"/>
                    <a:pt x="85" y="24"/>
                    <a:pt x="96" y="21"/>
                  </a:cubicBezTo>
                  <a:cubicBezTo>
                    <a:pt x="105" y="16"/>
                    <a:pt x="108" y="22"/>
                    <a:pt x="111" y="16"/>
                  </a:cubicBezTo>
                  <a:cubicBezTo>
                    <a:pt x="110" y="16"/>
                    <a:pt x="110" y="15"/>
                    <a:pt x="113" y="15"/>
                  </a:cubicBezTo>
                  <a:cubicBezTo>
                    <a:pt x="114" y="13"/>
                    <a:pt x="111" y="11"/>
                    <a:pt x="108" y="13"/>
                  </a:cubicBezTo>
                  <a:cubicBezTo>
                    <a:pt x="105" y="16"/>
                    <a:pt x="104" y="16"/>
                    <a:pt x="105" y="13"/>
                  </a:cubicBezTo>
                  <a:cubicBezTo>
                    <a:pt x="107" y="11"/>
                    <a:pt x="102" y="11"/>
                    <a:pt x="101" y="13"/>
                  </a:cubicBezTo>
                  <a:cubicBezTo>
                    <a:pt x="99" y="15"/>
                    <a:pt x="97" y="15"/>
                    <a:pt x="97" y="16"/>
                  </a:cubicBezTo>
                  <a:cubicBezTo>
                    <a:pt x="97" y="18"/>
                    <a:pt x="94" y="18"/>
                    <a:pt x="91" y="19"/>
                  </a:cubicBezTo>
                  <a:cubicBezTo>
                    <a:pt x="88" y="22"/>
                    <a:pt x="87" y="19"/>
                    <a:pt x="88" y="10"/>
                  </a:cubicBezTo>
                  <a:cubicBezTo>
                    <a:pt x="88" y="4"/>
                    <a:pt x="87" y="8"/>
                    <a:pt x="85" y="7"/>
                  </a:cubicBezTo>
                  <a:cubicBezTo>
                    <a:pt x="85" y="5"/>
                    <a:pt x="88" y="4"/>
                    <a:pt x="84" y="2"/>
                  </a:cubicBezTo>
                  <a:cubicBezTo>
                    <a:pt x="79" y="0"/>
                    <a:pt x="81" y="5"/>
                    <a:pt x="78" y="7"/>
                  </a:cubicBezTo>
                  <a:cubicBezTo>
                    <a:pt x="76" y="8"/>
                    <a:pt x="79" y="10"/>
                    <a:pt x="78" y="11"/>
                  </a:cubicBezTo>
                  <a:cubicBezTo>
                    <a:pt x="76" y="13"/>
                    <a:pt x="75" y="10"/>
                    <a:pt x="72" y="11"/>
                  </a:cubicBezTo>
                  <a:cubicBezTo>
                    <a:pt x="70" y="13"/>
                    <a:pt x="72" y="16"/>
                    <a:pt x="70" y="16"/>
                  </a:cubicBezTo>
                  <a:cubicBezTo>
                    <a:pt x="70" y="16"/>
                    <a:pt x="69" y="13"/>
                    <a:pt x="67" y="15"/>
                  </a:cubicBezTo>
                  <a:cubicBezTo>
                    <a:pt x="64" y="15"/>
                    <a:pt x="62" y="15"/>
                    <a:pt x="61" y="16"/>
                  </a:cubicBezTo>
                  <a:cubicBezTo>
                    <a:pt x="61" y="19"/>
                    <a:pt x="59" y="19"/>
                    <a:pt x="58" y="16"/>
                  </a:cubicBezTo>
                  <a:cubicBezTo>
                    <a:pt x="56" y="15"/>
                    <a:pt x="56" y="15"/>
                    <a:pt x="55" y="15"/>
                  </a:cubicBezTo>
                  <a:cubicBezTo>
                    <a:pt x="53" y="16"/>
                    <a:pt x="53" y="11"/>
                    <a:pt x="49" y="13"/>
                  </a:cubicBezTo>
                  <a:cubicBezTo>
                    <a:pt x="44" y="15"/>
                    <a:pt x="43" y="10"/>
                    <a:pt x="41" y="13"/>
                  </a:cubicBezTo>
                  <a:cubicBezTo>
                    <a:pt x="38" y="16"/>
                    <a:pt x="35" y="13"/>
                    <a:pt x="33" y="21"/>
                  </a:cubicBezTo>
                  <a:cubicBezTo>
                    <a:pt x="32" y="28"/>
                    <a:pt x="27" y="27"/>
                    <a:pt x="24" y="28"/>
                  </a:cubicBezTo>
                  <a:cubicBezTo>
                    <a:pt x="21" y="30"/>
                    <a:pt x="21" y="35"/>
                    <a:pt x="17" y="36"/>
                  </a:cubicBezTo>
                  <a:cubicBezTo>
                    <a:pt x="12" y="38"/>
                    <a:pt x="15" y="33"/>
                    <a:pt x="10" y="35"/>
                  </a:cubicBezTo>
                  <a:cubicBezTo>
                    <a:pt x="7" y="35"/>
                    <a:pt x="9" y="33"/>
                    <a:pt x="6" y="33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60" name="Freeform 46">
              <a:extLst>
                <a:ext uri="{FF2B5EF4-FFF2-40B4-BE49-F238E27FC236}">
                  <a16:creationId xmlns:a16="http://schemas.microsoft.com/office/drawing/2014/main" id="{5F33A41D-39E2-AA4C-A427-A000FC3D8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4684" y="3743752"/>
              <a:ext cx="361780" cy="382645"/>
            </a:xfrm>
            <a:custGeom>
              <a:avLst/>
              <a:gdLst/>
              <a:ahLst/>
              <a:cxnLst>
                <a:cxn ang="0">
                  <a:pos x="108" y="0"/>
                </a:cxn>
                <a:cxn ang="0">
                  <a:pos x="116" y="3"/>
                </a:cxn>
                <a:cxn ang="0">
                  <a:pos x="120" y="6"/>
                </a:cxn>
                <a:cxn ang="0">
                  <a:pos x="120" y="12"/>
                </a:cxn>
                <a:cxn ang="0">
                  <a:pos x="125" y="14"/>
                </a:cxn>
                <a:cxn ang="0">
                  <a:pos x="134" y="17"/>
                </a:cxn>
                <a:cxn ang="0">
                  <a:pos x="125" y="25"/>
                </a:cxn>
                <a:cxn ang="0">
                  <a:pos x="114" y="28"/>
                </a:cxn>
                <a:cxn ang="0">
                  <a:pos x="103" y="30"/>
                </a:cxn>
                <a:cxn ang="0">
                  <a:pos x="105" y="33"/>
                </a:cxn>
                <a:cxn ang="0">
                  <a:pos x="105" y="37"/>
                </a:cxn>
                <a:cxn ang="0">
                  <a:pos x="105" y="44"/>
                </a:cxn>
                <a:cxn ang="0">
                  <a:pos x="108" y="47"/>
                </a:cxn>
                <a:cxn ang="0">
                  <a:pos x="111" y="50"/>
                </a:cxn>
                <a:cxn ang="0">
                  <a:pos x="111" y="54"/>
                </a:cxn>
                <a:cxn ang="0">
                  <a:pos x="105" y="69"/>
                </a:cxn>
                <a:cxn ang="0">
                  <a:pos x="102" y="75"/>
                </a:cxn>
                <a:cxn ang="0">
                  <a:pos x="94" y="87"/>
                </a:cxn>
                <a:cxn ang="0">
                  <a:pos x="90" y="93"/>
                </a:cxn>
                <a:cxn ang="0">
                  <a:pos x="86" y="98"/>
                </a:cxn>
                <a:cxn ang="0">
                  <a:pos x="77" y="98"/>
                </a:cxn>
                <a:cxn ang="0">
                  <a:pos x="71" y="103"/>
                </a:cxn>
                <a:cxn ang="0">
                  <a:pos x="71" y="110"/>
                </a:cxn>
                <a:cxn ang="0">
                  <a:pos x="76" y="120"/>
                </a:cxn>
                <a:cxn ang="0">
                  <a:pos x="81" y="129"/>
                </a:cxn>
                <a:cxn ang="0">
                  <a:pos x="81" y="134"/>
                </a:cxn>
                <a:cxn ang="0">
                  <a:pos x="77" y="135"/>
                </a:cxn>
                <a:cxn ang="0">
                  <a:pos x="73" y="135"/>
                </a:cxn>
                <a:cxn ang="0">
                  <a:pos x="67" y="135"/>
                </a:cxn>
                <a:cxn ang="0">
                  <a:pos x="62" y="137"/>
                </a:cxn>
                <a:cxn ang="0">
                  <a:pos x="58" y="142"/>
                </a:cxn>
                <a:cxn ang="0">
                  <a:pos x="53" y="140"/>
                </a:cxn>
                <a:cxn ang="0">
                  <a:pos x="52" y="137"/>
                </a:cxn>
                <a:cxn ang="0">
                  <a:pos x="50" y="134"/>
                </a:cxn>
                <a:cxn ang="0">
                  <a:pos x="48" y="129"/>
                </a:cxn>
                <a:cxn ang="0">
                  <a:pos x="45" y="124"/>
                </a:cxn>
                <a:cxn ang="0">
                  <a:pos x="30" y="124"/>
                </a:cxn>
                <a:cxn ang="0">
                  <a:pos x="24" y="124"/>
                </a:cxn>
                <a:cxn ang="0">
                  <a:pos x="18" y="126"/>
                </a:cxn>
                <a:cxn ang="0">
                  <a:pos x="12" y="126"/>
                </a:cxn>
                <a:cxn ang="0">
                  <a:pos x="6" y="126"/>
                </a:cxn>
                <a:cxn ang="0">
                  <a:pos x="7" y="117"/>
                </a:cxn>
                <a:cxn ang="0">
                  <a:pos x="12" y="112"/>
                </a:cxn>
                <a:cxn ang="0">
                  <a:pos x="18" y="110"/>
                </a:cxn>
                <a:cxn ang="0">
                  <a:pos x="20" y="104"/>
                </a:cxn>
                <a:cxn ang="0">
                  <a:pos x="15" y="103"/>
                </a:cxn>
                <a:cxn ang="0">
                  <a:pos x="15" y="95"/>
                </a:cxn>
                <a:cxn ang="0">
                  <a:pos x="13" y="93"/>
                </a:cxn>
                <a:cxn ang="0">
                  <a:pos x="6" y="87"/>
                </a:cxn>
                <a:cxn ang="0">
                  <a:pos x="0" y="78"/>
                </a:cxn>
                <a:cxn ang="0">
                  <a:pos x="26" y="81"/>
                </a:cxn>
                <a:cxn ang="0">
                  <a:pos x="44" y="72"/>
                </a:cxn>
                <a:cxn ang="0">
                  <a:pos x="56" y="59"/>
                </a:cxn>
                <a:cxn ang="0">
                  <a:pos x="65" y="58"/>
                </a:cxn>
                <a:cxn ang="0">
                  <a:pos x="67" y="48"/>
                </a:cxn>
                <a:cxn ang="0">
                  <a:pos x="73" y="37"/>
                </a:cxn>
                <a:cxn ang="0">
                  <a:pos x="82" y="30"/>
                </a:cxn>
                <a:cxn ang="0">
                  <a:pos x="83" y="17"/>
                </a:cxn>
                <a:cxn ang="0">
                  <a:pos x="93" y="5"/>
                </a:cxn>
                <a:cxn ang="0">
                  <a:pos x="108" y="0"/>
                </a:cxn>
              </a:cxnLst>
              <a:rect l="0" t="0" r="r" b="b"/>
              <a:pathLst>
                <a:path w="134" h="142">
                  <a:moveTo>
                    <a:pt x="108" y="0"/>
                  </a:moveTo>
                  <a:cubicBezTo>
                    <a:pt x="111" y="3"/>
                    <a:pt x="114" y="0"/>
                    <a:pt x="116" y="3"/>
                  </a:cubicBezTo>
                  <a:cubicBezTo>
                    <a:pt x="116" y="6"/>
                    <a:pt x="117" y="2"/>
                    <a:pt x="120" y="6"/>
                  </a:cubicBezTo>
                  <a:cubicBezTo>
                    <a:pt x="122" y="11"/>
                    <a:pt x="119" y="9"/>
                    <a:pt x="120" y="12"/>
                  </a:cubicBezTo>
                  <a:cubicBezTo>
                    <a:pt x="123" y="16"/>
                    <a:pt x="125" y="12"/>
                    <a:pt x="125" y="14"/>
                  </a:cubicBezTo>
                  <a:cubicBezTo>
                    <a:pt x="126" y="16"/>
                    <a:pt x="131" y="17"/>
                    <a:pt x="134" y="17"/>
                  </a:cubicBezTo>
                  <a:cubicBezTo>
                    <a:pt x="126" y="22"/>
                    <a:pt x="129" y="27"/>
                    <a:pt x="125" y="25"/>
                  </a:cubicBezTo>
                  <a:cubicBezTo>
                    <a:pt x="122" y="25"/>
                    <a:pt x="120" y="30"/>
                    <a:pt x="114" y="28"/>
                  </a:cubicBezTo>
                  <a:cubicBezTo>
                    <a:pt x="105" y="23"/>
                    <a:pt x="100" y="28"/>
                    <a:pt x="103" y="30"/>
                  </a:cubicBezTo>
                  <a:cubicBezTo>
                    <a:pt x="106" y="33"/>
                    <a:pt x="100" y="33"/>
                    <a:pt x="105" y="33"/>
                  </a:cubicBezTo>
                  <a:cubicBezTo>
                    <a:pt x="111" y="34"/>
                    <a:pt x="100" y="34"/>
                    <a:pt x="105" y="37"/>
                  </a:cubicBezTo>
                  <a:cubicBezTo>
                    <a:pt x="108" y="40"/>
                    <a:pt x="102" y="40"/>
                    <a:pt x="105" y="44"/>
                  </a:cubicBezTo>
                  <a:cubicBezTo>
                    <a:pt x="108" y="45"/>
                    <a:pt x="106" y="47"/>
                    <a:pt x="108" y="47"/>
                  </a:cubicBezTo>
                  <a:cubicBezTo>
                    <a:pt x="112" y="45"/>
                    <a:pt x="108" y="50"/>
                    <a:pt x="111" y="50"/>
                  </a:cubicBezTo>
                  <a:cubicBezTo>
                    <a:pt x="116" y="51"/>
                    <a:pt x="117" y="51"/>
                    <a:pt x="111" y="54"/>
                  </a:cubicBezTo>
                  <a:cubicBezTo>
                    <a:pt x="103" y="58"/>
                    <a:pt x="112" y="58"/>
                    <a:pt x="105" y="69"/>
                  </a:cubicBezTo>
                  <a:cubicBezTo>
                    <a:pt x="102" y="75"/>
                    <a:pt x="108" y="73"/>
                    <a:pt x="102" y="75"/>
                  </a:cubicBezTo>
                  <a:cubicBezTo>
                    <a:pt x="96" y="78"/>
                    <a:pt x="99" y="86"/>
                    <a:pt x="94" y="87"/>
                  </a:cubicBezTo>
                  <a:cubicBezTo>
                    <a:pt x="90" y="89"/>
                    <a:pt x="91" y="92"/>
                    <a:pt x="90" y="93"/>
                  </a:cubicBezTo>
                  <a:cubicBezTo>
                    <a:pt x="86" y="95"/>
                    <a:pt x="90" y="98"/>
                    <a:pt x="86" y="98"/>
                  </a:cubicBezTo>
                  <a:cubicBezTo>
                    <a:pt x="81" y="98"/>
                    <a:pt x="79" y="101"/>
                    <a:pt x="77" y="98"/>
                  </a:cubicBezTo>
                  <a:cubicBezTo>
                    <a:pt x="74" y="93"/>
                    <a:pt x="74" y="100"/>
                    <a:pt x="71" y="103"/>
                  </a:cubicBezTo>
                  <a:cubicBezTo>
                    <a:pt x="68" y="106"/>
                    <a:pt x="65" y="110"/>
                    <a:pt x="71" y="110"/>
                  </a:cubicBezTo>
                  <a:cubicBezTo>
                    <a:pt x="77" y="112"/>
                    <a:pt x="70" y="120"/>
                    <a:pt x="76" y="120"/>
                  </a:cubicBezTo>
                  <a:cubicBezTo>
                    <a:pt x="81" y="121"/>
                    <a:pt x="74" y="121"/>
                    <a:pt x="81" y="129"/>
                  </a:cubicBezTo>
                  <a:cubicBezTo>
                    <a:pt x="82" y="131"/>
                    <a:pt x="79" y="132"/>
                    <a:pt x="81" y="134"/>
                  </a:cubicBezTo>
                  <a:cubicBezTo>
                    <a:pt x="82" y="134"/>
                    <a:pt x="77" y="137"/>
                    <a:pt x="77" y="135"/>
                  </a:cubicBezTo>
                  <a:cubicBezTo>
                    <a:pt x="76" y="132"/>
                    <a:pt x="74" y="134"/>
                    <a:pt x="73" y="135"/>
                  </a:cubicBezTo>
                  <a:cubicBezTo>
                    <a:pt x="71" y="139"/>
                    <a:pt x="71" y="134"/>
                    <a:pt x="67" y="135"/>
                  </a:cubicBezTo>
                  <a:cubicBezTo>
                    <a:pt x="65" y="135"/>
                    <a:pt x="62" y="134"/>
                    <a:pt x="62" y="137"/>
                  </a:cubicBezTo>
                  <a:cubicBezTo>
                    <a:pt x="64" y="140"/>
                    <a:pt x="58" y="137"/>
                    <a:pt x="58" y="142"/>
                  </a:cubicBezTo>
                  <a:cubicBezTo>
                    <a:pt x="55" y="139"/>
                    <a:pt x="55" y="142"/>
                    <a:pt x="53" y="140"/>
                  </a:cubicBezTo>
                  <a:cubicBezTo>
                    <a:pt x="52" y="139"/>
                    <a:pt x="53" y="139"/>
                    <a:pt x="52" y="137"/>
                  </a:cubicBezTo>
                  <a:cubicBezTo>
                    <a:pt x="50" y="135"/>
                    <a:pt x="52" y="135"/>
                    <a:pt x="50" y="134"/>
                  </a:cubicBezTo>
                  <a:cubicBezTo>
                    <a:pt x="48" y="132"/>
                    <a:pt x="52" y="129"/>
                    <a:pt x="48" y="129"/>
                  </a:cubicBezTo>
                  <a:cubicBezTo>
                    <a:pt x="44" y="129"/>
                    <a:pt x="47" y="128"/>
                    <a:pt x="45" y="124"/>
                  </a:cubicBezTo>
                  <a:cubicBezTo>
                    <a:pt x="45" y="123"/>
                    <a:pt x="32" y="124"/>
                    <a:pt x="30" y="124"/>
                  </a:cubicBezTo>
                  <a:cubicBezTo>
                    <a:pt x="30" y="128"/>
                    <a:pt x="30" y="126"/>
                    <a:pt x="24" y="124"/>
                  </a:cubicBezTo>
                  <a:cubicBezTo>
                    <a:pt x="18" y="123"/>
                    <a:pt x="23" y="128"/>
                    <a:pt x="18" y="126"/>
                  </a:cubicBezTo>
                  <a:cubicBezTo>
                    <a:pt x="12" y="123"/>
                    <a:pt x="13" y="128"/>
                    <a:pt x="12" y="126"/>
                  </a:cubicBezTo>
                  <a:cubicBezTo>
                    <a:pt x="10" y="124"/>
                    <a:pt x="7" y="131"/>
                    <a:pt x="6" y="126"/>
                  </a:cubicBezTo>
                  <a:cubicBezTo>
                    <a:pt x="6" y="123"/>
                    <a:pt x="6" y="120"/>
                    <a:pt x="7" y="117"/>
                  </a:cubicBezTo>
                  <a:cubicBezTo>
                    <a:pt x="9" y="114"/>
                    <a:pt x="12" y="115"/>
                    <a:pt x="12" y="112"/>
                  </a:cubicBezTo>
                  <a:cubicBezTo>
                    <a:pt x="12" y="110"/>
                    <a:pt x="18" y="112"/>
                    <a:pt x="18" y="110"/>
                  </a:cubicBezTo>
                  <a:cubicBezTo>
                    <a:pt x="18" y="107"/>
                    <a:pt x="20" y="106"/>
                    <a:pt x="20" y="104"/>
                  </a:cubicBezTo>
                  <a:cubicBezTo>
                    <a:pt x="18" y="104"/>
                    <a:pt x="13" y="106"/>
                    <a:pt x="15" y="103"/>
                  </a:cubicBezTo>
                  <a:cubicBezTo>
                    <a:pt x="17" y="101"/>
                    <a:pt x="15" y="98"/>
                    <a:pt x="15" y="95"/>
                  </a:cubicBezTo>
                  <a:cubicBezTo>
                    <a:pt x="15" y="92"/>
                    <a:pt x="15" y="97"/>
                    <a:pt x="13" y="93"/>
                  </a:cubicBezTo>
                  <a:cubicBezTo>
                    <a:pt x="12" y="90"/>
                    <a:pt x="7" y="93"/>
                    <a:pt x="6" y="87"/>
                  </a:cubicBezTo>
                  <a:cubicBezTo>
                    <a:pt x="4" y="82"/>
                    <a:pt x="3" y="81"/>
                    <a:pt x="0" y="78"/>
                  </a:cubicBezTo>
                  <a:cubicBezTo>
                    <a:pt x="4" y="76"/>
                    <a:pt x="10" y="86"/>
                    <a:pt x="26" y="81"/>
                  </a:cubicBezTo>
                  <a:cubicBezTo>
                    <a:pt x="42" y="78"/>
                    <a:pt x="44" y="78"/>
                    <a:pt x="44" y="72"/>
                  </a:cubicBezTo>
                  <a:cubicBezTo>
                    <a:pt x="42" y="64"/>
                    <a:pt x="52" y="62"/>
                    <a:pt x="56" y="59"/>
                  </a:cubicBezTo>
                  <a:cubicBezTo>
                    <a:pt x="61" y="54"/>
                    <a:pt x="64" y="61"/>
                    <a:pt x="65" y="58"/>
                  </a:cubicBezTo>
                  <a:cubicBezTo>
                    <a:pt x="67" y="56"/>
                    <a:pt x="65" y="54"/>
                    <a:pt x="67" y="48"/>
                  </a:cubicBezTo>
                  <a:cubicBezTo>
                    <a:pt x="70" y="40"/>
                    <a:pt x="77" y="45"/>
                    <a:pt x="73" y="37"/>
                  </a:cubicBezTo>
                  <a:cubicBezTo>
                    <a:pt x="67" y="28"/>
                    <a:pt x="82" y="39"/>
                    <a:pt x="82" y="30"/>
                  </a:cubicBezTo>
                  <a:cubicBezTo>
                    <a:pt x="82" y="25"/>
                    <a:pt x="86" y="23"/>
                    <a:pt x="83" y="17"/>
                  </a:cubicBezTo>
                  <a:cubicBezTo>
                    <a:pt x="81" y="11"/>
                    <a:pt x="82" y="8"/>
                    <a:pt x="93" y="5"/>
                  </a:cubicBezTo>
                  <a:cubicBezTo>
                    <a:pt x="102" y="0"/>
                    <a:pt x="105" y="6"/>
                    <a:pt x="108" y="0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61" name="Freeform 47">
              <a:extLst>
                <a:ext uri="{FF2B5EF4-FFF2-40B4-BE49-F238E27FC236}">
                  <a16:creationId xmlns:a16="http://schemas.microsoft.com/office/drawing/2014/main" id="{D8F2BB05-C567-7149-9035-F51D8273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2904" y="3660267"/>
              <a:ext cx="413263" cy="425778"/>
            </a:xfrm>
            <a:custGeom>
              <a:avLst/>
              <a:gdLst/>
              <a:ahLst/>
              <a:cxnLst>
                <a:cxn ang="0">
                  <a:pos x="50" y="29"/>
                </a:cxn>
                <a:cxn ang="0">
                  <a:pos x="79" y="33"/>
                </a:cxn>
                <a:cxn ang="0">
                  <a:pos x="79" y="28"/>
                </a:cxn>
                <a:cxn ang="0">
                  <a:pos x="99" y="20"/>
                </a:cxn>
                <a:cxn ang="0">
                  <a:pos x="106" y="20"/>
                </a:cxn>
                <a:cxn ang="0">
                  <a:pos x="118" y="25"/>
                </a:cxn>
                <a:cxn ang="0">
                  <a:pos x="131" y="36"/>
                </a:cxn>
                <a:cxn ang="0">
                  <a:pos x="137" y="40"/>
                </a:cxn>
                <a:cxn ang="0">
                  <a:pos x="137" y="48"/>
                </a:cxn>
                <a:cxn ang="0">
                  <a:pos x="134" y="88"/>
                </a:cxn>
                <a:cxn ang="0">
                  <a:pos x="134" y="108"/>
                </a:cxn>
                <a:cxn ang="0">
                  <a:pos x="147" y="124"/>
                </a:cxn>
                <a:cxn ang="0">
                  <a:pos x="149" y="133"/>
                </a:cxn>
                <a:cxn ang="0">
                  <a:pos x="152" y="141"/>
                </a:cxn>
                <a:cxn ang="0">
                  <a:pos x="141" y="147"/>
                </a:cxn>
                <a:cxn ang="0">
                  <a:pos x="137" y="157"/>
                </a:cxn>
                <a:cxn ang="0">
                  <a:pos x="131" y="155"/>
                </a:cxn>
                <a:cxn ang="0">
                  <a:pos x="115" y="152"/>
                </a:cxn>
                <a:cxn ang="0">
                  <a:pos x="105" y="149"/>
                </a:cxn>
                <a:cxn ang="0">
                  <a:pos x="94" y="138"/>
                </a:cxn>
                <a:cxn ang="0">
                  <a:pos x="83" y="143"/>
                </a:cxn>
                <a:cxn ang="0">
                  <a:pos x="68" y="133"/>
                </a:cxn>
                <a:cxn ang="0">
                  <a:pos x="55" y="119"/>
                </a:cxn>
                <a:cxn ang="0">
                  <a:pos x="45" y="105"/>
                </a:cxn>
                <a:cxn ang="0">
                  <a:pos x="36" y="107"/>
                </a:cxn>
                <a:cxn ang="0">
                  <a:pos x="30" y="96"/>
                </a:cxn>
                <a:cxn ang="0">
                  <a:pos x="18" y="73"/>
                </a:cxn>
                <a:cxn ang="0">
                  <a:pos x="17" y="50"/>
                </a:cxn>
                <a:cxn ang="0">
                  <a:pos x="11" y="42"/>
                </a:cxn>
                <a:cxn ang="0">
                  <a:pos x="4" y="25"/>
                </a:cxn>
                <a:cxn ang="0">
                  <a:pos x="4" y="19"/>
                </a:cxn>
                <a:cxn ang="0">
                  <a:pos x="3" y="12"/>
                </a:cxn>
                <a:cxn ang="0">
                  <a:pos x="1" y="9"/>
                </a:cxn>
                <a:cxn ang="0">
                  <a:pos x="3" y="6"/>
                </a:cxn>
                <a:cxn ang="0">
                  <a:pos x="6" y="3"/>
                </a:cxn>
                <a:cxn ang="0">
                  <a:pos x="18" y="12"/>
                </a:cxn>
                <a:cxn ang="0">
                  <a:pos x="20" y="12"/>
                </a:cxn>
                <a:cxn ang="0">
                  <a:pos x="23" y="9"/>
                </a:cxn>
                <a:cxn ang="0">
                  <a:pos x="27" y="6"/>
                </a:cxn>
                <a:cxn ang="0">
                  <a:pos x="35" y="6"/>
                </a:cxn>
                <a:cxn ang="0">
                  <a:pos x="35" y="9"/>
                </a:cxn>
                <a:cxn ang="0">
                  <a:pos x="32" y="12"/>
                </a:cxn>
                <a:cxn ang="0">
                  <a:pos x="35" y="15"/>
                </a:cxn>
                <a:cxn ang="0">
                  <a:pos x="39" y="17"/>
                </a:cxn>
              </a:cxnLst>
              <a:rect l="0" t="0" r="r" b="b"/>
              <a:pathLst>
                <a:path w="153" h="158">
                  <a:moveTo>
                    <a:pt x="39" y="17"/>
                  </a:moveTo>
                  <a:cubicBezTo>
                    <a:pt x="39" y="33"/>
                    <a:pt x="47" y="23"/>
                    <a:pt x="50" y="29"/>
                  </a:cubicBezTo>
                  <a:cubicBezTo>
                    <a:pt x="52" y="34"/>
                    <a:pt x="62" y="37"/>
                    <a:pt x="64" y="37"/>
                  </a:cubicBezTo>
                  <a:cubicBezTo>
                    <a:pt x="67" y="36"/>
                    <a:pt x="77" y="33"/>
                    <a:pt x="79" y="33"/>
                  </a:cubicBezTo>
                  <a:cubicBezTo>
                    <a:pt x="79" y="34"/>
                    <a:pt x="74" y="34"/>
                    <a:pt x="79" y="34"/>
                  </a:cubicBezTo>
                  <a:cubicBezTo>
                    <a:pt x="82" y="34"/>
                    <a:pt x="79" y="31"/>
                    <a:pt x="79" y="28"/>
                  </a:cubicBezTo>
                  <a:cubicBezTo>
                    <a:pt x="90" y="28"/>
                    <a:pt x="82" y="25"/>
                    <a:pt x="90" y="22"/>
                  </a:cubicBezTo>
                  <a:cubicBezTo>
                    <a:pt x="94" y="19"/>
                    <a:pt x="97" y="23"/>
                    <a:pt x="99" y="20"/>
                  </a:cubicBezTo>
                  <a:cubicBezTo>
                    <a:pt x="99" y="19"/>
                    <a:pt x="102" y="17"/>
                    <a:pt x="103" y="19"/>
                  </a:cubicBezTo>
                  <a:cubicBezTo>
                    <a:pt x="103" y="20"/>
                    <a:pt x="105" y="17"/>
                    <a:pt x="106" y="20"/>
                  </a:cubicBezTo>
                  <a:cubicBezTo>
                    <a:pt x="106" y="23"/>
                    <a:pt x="112" y="22"/>
                    <a:pt x="112" y="25"/>
                  </a:cubicBezTo>
                  <a:cubicBezTo>
                    <a:pt x="114" y="26"/>
                    <a:pt x="114" y="23"/>
                    <a:pt x="118" y="25"/>
                  </a:cubicBezTo>
                  <a:cubicBezTo>
                    <a:pt x="124" y="26"/>
                    <a:pt x="120" y="29"/>
                    <a:pt x="124" y="31"/>
                  </a:cubicBezTo>
                  <a:cubicBezTo>
                    <a:pt x="129" y="33"/>
                    <a:pt x="127" y="36"/>
                    <a:pt x="131" y="36"/>
                  </a:cubicBezTo>
                  <a:cubicBezTo>
                    <a:pt x="134" y="36"/>
                    <a:pt x="135" y="36"/>
                    <a:pt x="137" y="37"/>
                  </a:cubicBezTo>
                  <a:cubicBezTo>
                    <a:pt x="137" y="39"/>
                    <a:pt x="135" y="37"/>
                    <a:pt x="137" y="40"/>
                  </a:cubicBezTo>
                  <a:cubicBezTo>
                    <a:pt x="137" y="42"/>
                    <a:pt x="135" y="43"/>
                    <a:pt x="137" y="43"/>
                  </a:cubicBezTo>
                  <a:cubicBezTo>
                    <a:pt x="138" y="45"/>
                    <a:pt x="137" y="46"/>
                    <a:pt x="137" y="48"/>
                  </a:cubicBezTo>
                  <a:cubicBezTo>
                    <a:pt x="135" y="62"/>
                    <a:pt x="131" y="57"/>
                    <a:pt x="131" y="65"/>
                  </a:cubicBezTo>
                  <a:cubicBezTo>
                    <a:pt x="132" y="73"/>
                    <a:pt x="134" y="81"/>
                    <a:pt x="134" y="88"/>
                  </a:cubicBezTo>
                  <a:cubicBezTo>
                    <a:pt x="132" y="96"/>
                    <a:pt x="141" y="88"/>
                    <a:pt x="141" y="95"/>
                  </a:cubicBezTo>
                  <a:cubicBezTo>
                    <a:pt x="143" y="101"/>
                    <a:pt x="134" y="104"/>
                    <a:pt x="134" y="108"/>
                  </a:cubicBezTo>
                  <a:cubicBezTo>
                    <a:pt x="137" y="112"/>
                    <a:pt x="138" y="113"/>
                    <a:pt x="140" y="118"/>
                  </a:cubicBezTo>
                  <a:cubicBezTo>
                    <a:pt x="141" y="124"/>
                    <a:pt x="146" y="121"/>
                    <a:pt x="147" y="124"/>
                  </a:cubicBezTo>
                  <a:cubicBezTo>
                    <a:pt x="149" y="127"/>
                    <a:pt x="149" y="122"/>
                    <a:pt x="149" y="126"/>
                  </a:cubicBezTo>
                  <a:cubicBezTo>
                    <a:pt x="149" y="129"/>
                    <a:pt x="150" y="132"/>
                    <a:pt x="149" y="133"/>
                  </a:cubicBezTo>
                  <a:cubicBezTo>
                    <a:pt x="147" y="136"/>
                    <a:pt x="152" y="135"/>
                    <a:pt x="153" y="135"/>
                  </a:cubicBezTo>
                  <a:cubicBezTo>
                    <a:pt x="153" y="136"/>
                    <a:pt x="152" y="138"/>
                    <a:pt x="152" y="141"/>
                  </a:cubicBezTo>
                  <a:cubicBezTo>
                    <a:pt x="152" y="143"/>
                    <a:pt x="146" y="141"/>
                    <a:pt x="146" y="143"/>
                  </a:cubicBezTo>
                  <a:cubicBezTo>
                    <a:pt x="146" y="146"/>
                    <a:pt x="143" y="144"/>
                    <a:pt x="141" y="147"/>
                  </a:cubicBezTo>
                  <a:cubicBezTo>
                    <a:pt x="140" y="150"/>
                    <a:pt x="140" y="153"/>
                    <a:pt x="140" y="157"/>
                  </a:cubicBezTo>
                  <a:cubicBezTo>
                    <a:pt x="138" y="155"/>
                    <a:pt x="140" y="158"/>
                    <a:pt x="137" y="157"/>
                  </a:cubicBezTo>
                  <a:cubicBezTo>
                    <a:pt x="134" y="155"/>
                    <a:pt x="132" y="157"/>
                    <a:pt x="132" y="155"/>
                  </a:cubicBezTo>
                  <a:cubicBezTo>
                    <a:pt x="131" y="153"/>
                    <a:pt x="131" y="153"/>
                    <a:pt x="131" y="155"/>
                  </a:cubicBezTo>
                  <a:cubicBezTo>
                    <a:pt x="131" y="157"/>
                    <a:pt x="123" y="153"/>
                    <a:pt x="121" y="153"/>
                  </a:cubicBezTo>
                  <a:cubicBezTo>
                    <a:pt x="118" y="155"/>
                    <a:pt x="120" y="153"/>
                    <a:pt x="115" y="152"/>
                  </a:cubicBezTo>
                  <a:cubicBezTo>
                    <a:pt x="112" y="152"/>
                    <a:pt x="114" y="153"/>
                    <a:pt x="111" y="152"/>
                  </a:cubicBezTo>
                  <a:cubicBezTo>
                    <a:pt x="109" y="150"/>
                    <a:pt x="106" y="152"/>
                    <a:pt x="105" y="149"/>
                  </a:cubicBezTo>
                  <a:cubicBezTo>
                    <a:pt x="105" y="147"/>
                    <a:pt x="105" y="138"/>
                    <a:pt x="100" y="136"/>
                  </a:cubicBezTo>
                  <a:cubicBezTo>
                    <a:pt x="96" y="135"/>
                    <a:pt x="96" y="138"/>
                    <a:pt x="94" y="138"/>
                  </a:cubicBezTo>
                  <a:cubicBezTo>
                    <a:pt x="91" y="138"/>
                    <a:pt x="93" y="139"/>
                    <a:pt x="91" y="139"/>
                  </a:cubicBezTo>
                  <a:cubicBezTo>
                    <a:pt x="88" y="139"/>
                    <a:pt x="86" y="144"/>
                    <a:pt x="83" y="143"/>
                  </a:cubicBezTo>
                  <a:cubicBezTo>
                    <a:pt x="80" y="139"/>
                    <a:pt x="79" y="143"/>
                    <a:pt x="74" y="138"/>
                  </a:cubicBezTo>
                  <a:cubicBezTo>
                    <a:pt x="73" y="136"/>
                    <a:pt x="68" y="135"/>
                    <a:pt x="68" y="133"/>
                  </a:cubicBezTo>
                  <a:cubicBezTo>
                    <a:pt x="70" y="130"/>
                    <a:pt x="61" y="130"/>
                    <a:pt x="58" y="127"/>
                  </a:cubicBezTo>
                  <a:cubicBezTo>
                    <a:pt x="55" y="122"/>
                    <a:pt x="58" y="122"/>
                    <a:pt x="55" y="119"/>
                  </a:cubicBezTo>
                  <a:cubicBezTo>
                    <a:pt x="53" y="116"/>
                    <a:pt x="55" y="113"/>
                    <a:pt x="52" y="110"/>
                  </a:cubicBezTo>
                  <a:cubicBezTo>
                    <a:pt x="47" y="107"/>
                    <a:pt x="50" y="102"/>
                    <a:pt x="45" y="105"/>
                  </a:cubicBezTo>
                  <a:cubicBezTo>
                    <a:pt x="42" y="108"/>
                    <a:pt x="39" y="101"/>
                    <a:pt x="39" y="104"/>
                  </a:cubicBezTo>
                  <a:cubicBezTo>
                    <a:pt x="39" y="107"/>
                    <a:pt x="38" y="105"/>
                    <a:pt x="36" y="107"/>
                  </a:cubicBezTo>
                  <a:cubicBezTo>
                    <a:pt x="36" y="104"/>
                    <a:pt x="35" y="104"/>
                    <a:pt x="33" y="102"/>
                  </a:cubicBezTo>
                  <a:cubicBezTo>
                    <a:pt x="32" y="102"/>
                    <a:pt x="32" y="99"/>
                    <a:pt x="30" y="96"/>
                  </a:cubicBezTo>
                  <a:cubicBezTo>
                    <a:pt x="29" y="93"/>
                    <a:pt x="32" y="90"/>
                    <a:pt x="29" y="84"/>
                  </a:cubicBezTo>
                  <a:cubicBezTo>
                    <a:pt x="26" y="79"/>
                    <a:pt x="18" y="77"/>
                    <a:pt x="18" y="73"/>
                  </a:cubicBezTo>
                  <a:cubicBezTo>
                    <a:pt x="17" y="67"/>
                    <a:pt x="11" y="68"/>
                    <a:pt x="12" y="62"/>
                  </a:cubicBezTo>
                  <a:cubicBezTo>
                    <a:pt x="12" y="56"/>
                    <a:pt x="20" y="54"/>
                    <a:pt x="17" y="50"/>
                  </a:cubicBezTo>
                  <a:cubicBezTo>
                    <a:pt x="15" y="45"/>
                    <a:pt x="20" y="46"/>
                    <a:pt x="20" y="45"/>
                  </a:cubicBezTo>
                  <a:cubicBezTo>
                    <a:pt x="18" y="43"/>
                    <a:pt x="11" y="45"/>
                    <a:pt x="11" y="42"/>
                  </a:cubicBezTo>
                  <a:cubicBezTo>
                    <a:pt x="11" y="39"/>
                    <a:pt x="8" y="36"/>
                    <a:pt x="6" y="31"/>
                  </a:cubicBezTo>
                  <a:cubicBezTo>
                    <a:pt x="6" y="28"/>
                    <a:pt x="4" y="28"/>
                    <a:pt x="4" y="25"/>
                  </a:cubicBezTo>
                  <a:cubicBezTo>
                    <a:pt x="6" y="23"/>
                    <a:pt x="1" y="23"/>
                    <a:pt x="1" y="22"/>
                  </a:cubicBezTo>
                  <a:cubicBezTo>
                    <a:pt x="1" y="20"/>
                    <a:pt x="4" y="20"/>
                    <a:pt x="4" y="19"/>
                  </a:cubicBezTo>
                  <a:cubicBezTo>
                    <a:pt x="4" y="17"/>
                    <a:pt x="3" y="17"/>
                    <a:pt x="3" y="17"/>
                  </a:cubicBezTo>
                  <a:cubicBezTo>
                    <a:pt x="3" y="15"/>
                    <a:pt x="3" y="14"/>
                    <a:pt x="3" y="12"/>
                  </a:cubicBezTo>
                  <a:cubicBezTo>
                    <a:pt x="3" y="11"/>
                    <a:pt x="1" y="11"/>
                    <a:pt x="1" y="11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8"/>
                    <a:pt x="0" y="8"/>
                    <a:pt x="0" y="6"/>
                  </a:cubicBezTo>
                  <a:cubicBezTo>
                    <a:pt x="0" y="5"/>
                    <a:pt x="3" y="6"/>
                    <a:pt x="3" y="6"/>
                  </a:cubicBezTo>
                  <a:cubicBezTo>
                    <a:pt x="4" y="5"/>
                    <a:pt x="3" y="0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9" y="6"/>
                    <a:pt x="11" y="11"/>
                    <a:pt x="15" y="12"/>
                  </a:cubicBezTo>
                  <a:cubicBezTo>
                    <a:pt x="17" y="12"/>
                    <a:pt x="17" y="12"/>
                    <a:pt x="18" y="12"/>
                  </a:cubicBezTo>
                  <a:cubicBezTo>
                    <a:pt x="18" y="12"/>
                    <a:pt x="18" y="11"/>
                    <a:pt x="20" y="11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1" y="12"/>
                    <a:pt x="21" y="12"/>
                    <a:pt x="21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6" y="6"/>
                    <a:pt x="27" y="6"/>
                  </a:cubicBezTo>
                  <a:cubicBezTo>
                    <a:pt x="27" y="5"/>
                    <a:pt x="30" y="2"/>
                    <a:pt x="32" y="3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6"/>
                    <a:pt x="33" y="6"/>
                    <a:pt x="33" y="8"/>
                  </a:cubicBezTo>
                  <a:cubicBezTo>
                    <a:pt x="33" y="9"/>
                    <a:pt x="35" y="9"/>
                    <a:pt x="35" y="9"/>
                  </a:cubicBezTo>
                  <a:cubicBezTo>
                    <a:pt x="35" y="11"/>
                    <a:pt x="32" y="11"/>
                    <a:pt x="32" y="11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2"/>
                    <a:pt x="33" y="12"/>
                    <a:pt x="33" y="14"/>
                  </a:cubicBezTo>
                  <a:cubicBezTo>
                    <a:pt x="33" y="14"/>
                    <a:pt x="33" y="15"/>
                    <a:pt x="35" y="15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6" y="15"/>
                    <a:pt x="35" y="19"/>
                    <a:pt x="39" y="17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62" name="Freeform 48">
              <a:extLst>
                <a:ext uri="{FF2B5EF4-FFF2-40B4-BE49-F238E27FC236}">
                  <a16:creationId xmlns:a16="http://schemas.microsoft.com/office/drawing/2014/main" id="{E3DED7DA-6A0E-B74F-B814-879E4E462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254" y="3587912"/>
              <a:ext cx="399349" cy="193410"/>
            </a:xfrm>
            <a:custGeom>
              <a:avLst/>
              <a:gdLst/>
              <a:ahLst/>
              <a:cxnLst>
                <a:cxn ang="0">
                  <a:pos x="139" y="14"/>
                </a:cxn>
                <a:cxn ang="0">
                  <a:pos x="140" y="19"/>
                </a:cxn>
                <a:cxn ang="0">
                  <a:pos x="140" y="24"/>
                </a:cxn>
                <a:cxn ang="0">
                  <a:pos x="146" y="27"/>
                </a:cxn>
                <a:cxn ang="0">
                  <a:pos x="148" y="30"/>
                </a:cxn>
                <a:cxn ang="0">
                  <a:pos x="142" y="33"/>
                </a:cxn>
                <a:cxn ang="0">
                  <a:pos x="143" y="38"/>
                </a:cxn>
                <a:cxn ang="0">
                  <a:pos x="145" y="44"/>
                </a:cxn>
                <a:cxn ang="0">
                  <a:pos x="143" y="49"/>
                </a:cxn>
                <a:cxn ang="0">
                  <a:pos x="148" y="58"/>
                </a:cxn>
                <a:cxn ang="0">
                  <a:pos x="145" y="60"/>
                </a:cxn>
                <a:cxn ang="0">
                  <a:pos x="139" y="56"/>
                </a:cxn>
                <a:cxn ang="0">
                  <a:pos x="134" y="55"/>
                </a:cxn>
                <a:cxn ang="0">
                  <a:pos x="133" y="55"/>
                </a:cxn>
                <a:cxn ang="0">
                  <a:pos x="133" y="55"/>
                </a:cxn>
                <a:cxn ang="0">
                  <a:pos x="130" y="56"/>
                </a:cxn>
                <a:cxn ang="0">
                  <a:pos x="124" y="58"/>
                </a:cxn>
                <a:cxn ang="0">
                  <a:pos x="104" y="63"/>
                </a:cxn>
                <a:cxn ang="0">
                  <a:pos x="90" y="63"/>
                </a:cxn>
                <a:cxn ang="0">
                  <a:pos x="84" y="61"/>
                </a:cxn>
                <a:cxn ang="0">
                  <a:pos x="84" y="67"/>
                </a:cxn>
                <a:cxn ang="0">
                  <a:pos x="79" y="72"/>
                </a:cxn>
                <a:cxn ang="0">
                  <a:pos x="78" y="67"/>
                </a:cxn>
                <a:cxn ang="0">
                  <a:pos x="75" y="63"/>
                </a:cxn>
                <a:cxn ang="0">
                  <a:pos x="55" y="70"/>
                </a:cxn>
                <a:cxn ang="0">
                  <a:pos x="35" y="67"/>
                </a:cxn>
                <a:cxn ang="0">
                  <a:pos x="24" y="64"/>
                </a:cxn>
                <a:cxn ang="0">
                  <a:pos x="15" y="63"/>
                </a:cxn>
                <a:cxn ang="0">
                  <a:pos x="15" y="60"/>
                </a:cxn>
                <a:cxn ang="0">
                  <a:pos x="11" y="56"/>
                </a:cxn>
                <a:cxn ang="0">
                  <a:pos x="9" y="50"/>
                </a:cxn>
                <a:cxn ang="0">
                  <a:pos x="3" y="46"/>
                </a:cxn>
                <a:cxn ang="0">
                  <a:pos x="6" y="42"/>
                </a:cxn>
                <a:cxn ang="0">
                  <a:pos x="5" y="35"/>
                </a:cxn>
                <a:cxn ang="0">
                  <a:pos x="0" y="28"/>
                </a:cxn>
                <a:cxn ang="0">
                  <a:pos x="11" y="22"/>
                </a:cxn>
                <a:cxn ang="0">
                  <a:pos x="15" y="21"/>
                </a:cxn>
                <a:cxn ang="0">
                  <a:pos x="26" y="19"/>
                </a:cxn>
                <a:cxn ang="0">
                  <a:pos x="24" y="14"/>
                </a:cxn>
                <a:cxn ang="0">
                  <a:pos x="37" y="13"/>
                </a:cxn>
                <a:cxn ang="0">
                  <a:pos x="55" y="5"/>
                </a:cxn>
                <a:cxn ang="0">
                  <a:pos x="76" y="7"/>
                </a:cxn>
                <a:cxn ang="0">
                  <a:pos x="89" y="14"/>
                </a:cxn>
                <a:cxn ang="0">
                  <a:pos x="108" y="14"/>
                </a:cxn>
                <a:cxn ang="0">
                  <a:pos x="127" y="10"/>
                </a:cxn>
                <a:cxn ang="0">
                  <a:pos x="131" y="8"/>
                </a:cxn>
                <a:cxn ang="0">
                  <a:pos x="136" y="11"/>
                </a:cxn>
                <a:cxn ang="0">
                  <a:pos x="139" y="13"/>
                </a:cxn>
              </a:cxnLst>
              <a:rect l="0" t="0" r="r" b="b"/>
              <a:pathLst>
                <a:path w="148" h="72">
                  <a:moveTo>
                    <a:pt x="139" y="14"/>
                  </a:moveTo>
                  <a:cubicBezTo>
                    <a:pt x="139" y="14"/>
                    <a:pt x="139" y="14"/>
                    <a:pt x="139" y="14"/>
                  </a:cubicBezTo>
                  <a:cubicBezTo>
                    <a:pt x="139" y="14"/>
                    <a:pt x="137" y="14"/>
                    <a:pt x="139" y="14"/>
                  </a:cubicBezTo>
                  <a:cubicBezTo>
                    <a:pt x="139" y="16"/>
                    <a:pt x="140" y="18"/>
                    <a:pt x="140" y="19"/>
                  </a:cubicBezTo>
                  <a:cubicBezTo>
                    <a:pt x="140" y="21"/>
                    <a:pt x="139" y="21"/>
                    <a:pt x="139" y="22"/>
                  </a:cubicBezTo>
                  <a:cubicBezTo>
                    <a:pt x="139" y="24"/>
                    <a:pt x="140" y="24"/>
                    <a:pt x="140" y="24"/>
                  </a:cubicBezTo>
                  <a:cubicBezTo>
                    <a:pt x="140" y="25"/>
                    <a:pt x="139" y="25"/>
                    <a:pt x="139" y="25"/>
                  </a:cubicBezTo>
                  <a:cubicBezTo>
                    <a:pt x="142" y="27"/>
                    <a:pt x="145" y="25"/>
                    <a:pt x="146" y="27"/>
                  </a:cubicBezTo>
                  <a:cubicBezTo>
                    <a:pt x="148" y="28"/>
                    <a:pt x="148" y="28"/>
                    <a:pt x="148" y="30"/>
                  </a:cubicBezTo>
                  <a:cubicBezTo>
                    <a:pt x="148" y="30"/>
                    <a:pt x="148" y="30"/>
                    <a:pt x="148" y="30"/>
                  </a:cubicBezTo>
                  <a:cubicBezTo>
                    <a:pt x="145" y="27"/>
                    <a:pt x="146" y="32"/>
                    <a:pt x="145" y="33"/>
                  </a:cubicBezTo>
                  <a:cubicBezTo>
                    <a:pt x="145" y="33"/>
                    <a:pt x="142" y="32"/>
                    <a:pt x="142" y="33"/>
                  </a:cubicBezTo>
                  <a:cubicBezTo>
                    <a:pt x="142" y="35"/>
                    <a:pt x="143" y="35"/>
                    <a:pt x="143" y="36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5" y="38"/>
                    <a:pt x="145" y="39"/>
                  </a:cubicBezTo>
                  <a:cubicBezTo>
                    <a:pt x="145" y="41"/>
                    <a:pt x="145" y="42"/>
                    <a:pt x="145" y="44"/>
                  </a:cubicBezTo>
                  <a:cubicBezTo>
                    <a:pt x="145" y="44"/>
                    <a:pt x="146" y="44"/>
                    <a:pt x="146" y="46"/>
                  </a:cubicBezTo>
                  <a:cubicBezTo>
                    <a:pt x="146" y="47"/>
                    <a:pt x="143" y="47"/>
                    <a:pt x="143" y="49"/>
                  </a:cubicBezTo>
                  <a:cubicBezTo>
                    <a:pt x="143" y="50"/>
                    <a:pt x="148" y="50"/>
                    <a:pt x="146" y="52"/>
                  </a:cubicBezTo>
                  <a:cubicBezTo>
                    <a:pt x="146" y="55"/>
                    <a:pt x="148" y="55"/>
                    <a:pt x="148" y="58"/>
                  </a:cubicBezTo>
                  <a:cubicBezTo>
                    <a:pt x="148" y="58"/>
                    <a:pt x="148" y="58"/>
                    <a:pt x="146" y="58"/>
                  </a:cubicBezTo>
                  <a:cubicBezTo>
                    <a:pt x="145" y="60"/>
                    <a:pt x="145" y="60"/>
                    <a:pt x="145" y="60"/>
                  </a:cubicBezTo>
                  <a:cubicBezTo>
                    <a:pt x="143" y="58"/>
                    <a:pt x="145" y="56"/>
                    <a:pt x="143" y="56"/>
                  </a:cubicBezTo>
                  <a:cubicBezTo>
                    <a:pt x="142" y="55"/>
                    <a:pt x="142" y="58"/>
                    <a:pt x="139" y="56"/>
                  </a:cubicBezTo>
                  <a:cubicBezTo>
                    <a:pt x="137" y="56"/>
                    <a:pt x="137" y="55"/>
                    <a:pt x="136" y="55"/>
                  </a:cubicBezTo>
                  <a:cubicBezTo>
                    <a:pt x="136" y="55"/>
                    <a:pt x="136" y="55"/>
                    <a:pt x="134" y="55"/>
                  </a:cubicBezTo>
                  <a:cubicBezTo>
                    <a:pt x="134" y="56"/>
                    <a:pt x="134" y="56"/>
                    <a:pt x="134" y="56"/>
                  </a:cubicBezTo>
                  <a:cubicBezTo>
                    <a:pt x="134" y="56"/>
                    <a:pt x="134" y="55"/>
                    <a:pt x="133" y="55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31" y="56"/>
                    <a:pt x="131" y="58"/>
                    <a:pt x="130" y="58"/>
                  </a:cubicBezTo>
                  <a:cubicBezTo>
                    <a:pt x="130" y="56"/>
                    <a:pt x="130" y="56"/>
                    <a:pt x="130" y="56"/>
                  </a:cubicBezTo>
                  <a:cubicBezTo>
                    <a:pt x="130" y="56"/>
                    <a:pt x="128" y="55"/>
                    <a:pt x="128" y="56"/>
                  </a:cubicBezTo>
                  <a:cubicBezTo>
                    <a:pt x="127" y="58"/>
                    <a:pt x="125" y="58"/>
                    <a:pt x="124" y="58"/>
                  </a:cubicBezTo>
                  <a:cubicBezTo>
                    <a:pt x="121" y="58"/>
                    <a:pt x="119" y="58"/>
                    <a:pt x="117" y="58"/>
                  </a:cubicBezTo>
                  <a:cubicBezTo>
                    <a:pt x="113" y="60"/>
                    <a:pt x="110" y="63"/>
                    <a:pt x="104" y="63"/>
                  </a:cubicBezTo>
                  <a:cubicBezTo>
                    <a:pt x="101" y="63"/>
                    <a:pt x="101" y="61"/>
                    <a:pt x="98" y="60"/>
                  </a:cubicBezTo>
                  <a:cubicBezTo>
                    <a:pt x="95" y="60"/>
                    <a:pt x="93" y="63"/>
                    <a:pt x="90" y="63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7" y="63"/>
                    <a:pt x="84" y="61"/>
                    <a:pt x="84" y="61"/>
                  </a:cubicBezTo>
                  <a:cubicBezTo>
                    <a:pt x="84" y="61"/>
                    <a:pt x="82" y="64"/>
                    <a:pt x="84" y="66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2" y="67"/>
                    <a:pt x="82" y="67"/>
                    <a:pt x="82" y="67"/>
                  </a:cubicBezTo>
                  <a:cubicBezTo>
                    <a:pt x="81" y="67"/>
                    <a:pt x="81" y="72"/>
                    <a:pt x="79" y="72"/>
                  </a:cubicBezTo>
                  <a:cubicBezTo>
                    <a:pt x="79" y="72"/>
                    <a:pt x="79" y="70"/>
                    <a:pt x="78" y="70"/>
                  </a:cubicBezTo>
                  <a:cubicBezTo>
                    <a:pt x="79" y="69"/>
                    <a:pt x="78" y="69"/>
                    <a:pt x="78" y="67"/>
                  </a:cubicBezTo>
                  <a:cubicBezTo>
                    <a:pt x="76" y="66"/>
                    <a:pt x="81" y="64"/>
                    <a:pt x="81" y="61"/>
                  </a:cubicBezTo>
                  <a:cubicBezTo>
                    <a:pt x="79" y="60"/>
                    <a:pt x="79" y="60"/>
                    <a:pt x="75" y="63"/>
                  </a:cubicBezTo>
                  <a:cubicBezTo>
                    <a:pt x="72" y="67"/>
                    <a:pt x="72" y="56"/>
                    <a:pt x="64" y="64"/>
                  </a:cubicBezTo>
                  <a:cubicBezTo>
                    <a:pt x="60" y="70"/>
                    <a:pt x="60" y="67"/>
                    <a:pt x="55" y="70"/>
                  </a:cubicBezTo>
                  <a:cubicBezTo>
                    <a:pt x="50" y="72"/>
                    <a:pt x="50" y="64"/>
                    <a:pt x="41" y="61"/>
                  </a:cubicBezTo>
                  <a:cubicBezTo>
                    <a:pt x="32" y="58"/>
                    <a:pt x="37" y="66"/>
                    <a:pt x="35" y="67"/>
                  </a:cubicBezTo>
                  <a:cubicBezTo>
                    <a:pt x="34" y="69"/>
                    <a:pt x="34" y="66"/>
                    <a:pt x="31" y="69"/>
                  </a:cubicBezTo>
                  <a:cubicBezTo>
                    <a:pt x="29" y="70"/>
                    <a:pt x="24" y="67"/>
                    <a:pt x="24" y="64"/>
                  </a:cubicBezTo>
                  <a:cubicBezTo>
                    <a:pt x="23" y="60"/>
                    <a:pt x="23" y="64"/>
                    <a:pt x="20" y="63"/>
                  </a:cubicBezTo>
                  <a:cubicBezTo>
                    <a:pt x="18" y="60"/>
                    <a:pt x="15" y="66"/>
                    <a:pt x="15" y="63"/>
                  </a:cubicBezTo>
                  <a:cubicBezTo>
                    <a:pt x="15" y="61"/>
                    <a:pt x="11" y="64"/>
                    <a:pt x="11" y="63"/>
                  </a:cubicBezTo>
                  <a:cubicBezTo>
                    <a:pt x="9" y="61"/>
                    <a:pt x="14" y="63"/>
                    <a:pt x="15" y="60"/>
                  </a:cubicBezTo>
                  <a:cubicBezTo>
                    <a:pt x="17" y="58"/>
                    <a:pt x="11" y="61"/>
                    <a:pt x="9" y="60"/>
                  </a:cubicBezTo>
                  <a:cubicBezTo>
                    <a:pt x="8" y="56"/>
                    <a:pt x="12" y="60"/>
                    <a:pt x="11" y="56"/>
                  </a:cubicBezTo>
                  <a:cubicBezTo>
                    <a:pt x="11" y="55"/>
                    <a:pt x="9" y="56"/>
                    <a:pt x="9" y="55"/>
                  </a:cubicBezTo>
                  <a:cubicBezTo>
                    <a:pt x="9" y="52"/>
                    <a:pt x="8" y="53"/>
                    <a:pt x="9" y="50"/>
                  </a:cubicBezTo>
                  <a:cubicBezTo>
                    <a:pt x="11" y="47"/>
                    <a:pt x="8" y="49"/>
                    <a:pt x="6" y="47"/>
                  </a:cubicBezTo>
                  <a:cubicBezTo>
                    <a:pt x="5" y="46"/>
                    <a:pt x="5" y="49"/>
                    <a:pt x="3" y="46"/>
                  </a:cubicBezTo>
                  <a:cubicBezTo>
                    <a:pt x="2" y="44"/>
                    <a:pt x="3" y="39"/>
                    <a:pt x="5" y="42"/>
                  </a:cubicBezTo>
                  <a:cubicBezTo>
                    <a:pt x="5" y="47"/>
                    <a:pt x="9" y="44"/>
                    <a:pt x="6" y="42"/>
                  </a:cubicBezTo>
                  <a:cubicBezTo>
                    <a:pt x="3" y="41"/>
                    <a:pt x="9" y="39"/>
                    <a:pt x="6" y="38"/>
                  </a:cubicBezTo>
                  <a:cubicBezTo>
                    <a:pt x="5" y="38"/>
                    <a:pt x="8" y="36"/>
                    <a:pt x="5" y="35"/>
                  </a:cubicBezTo>
                  <a:cubicBezTo>
                    <a:pt x="3" y="33"/>
                    <a:pt x="9" y="30"/>
                    <a:pt x="5" y="32"/>
                  </a:cubicBezTo>
                  <a:cubicBezTo>
                    <a:pt x="0" y="33"/>
                    <a:pt x="0" y="33"/>
                    <a:pt x="0" y="28"/>
                  </a:cubicBezTo>
                  <a:cubicBezTo>
                    <a:pt x="2" y="25"/>
                    <a:pt x="2" y="27"/>
                    <a:pt x="3" y="25"/>
                  </a:cubicBezTo>
                  <a:cubicBezTo>
                    <a:pt x="6" y="21"/>
                    <a:pt x="9" y="21"/>
                    <a:pt x="11" y="22"/>
                  </a:cubicBezTo>
                  <a:cubicBezTo>
                    <a:pt x="11" y="24"/>
                    <a:pt x="14" y="24"/>
                    <a:pt x="12" y="22"/>
                  </a:cubicBezTo>
                  <a:cubicBezTo>
                    <a:pt x="11" y="21"/>
                    <a:pt x="17" y="19"/>
                    <a:pt x="15" y="21"/>
                  </a:cubicBezTo>
                  <a:cubicBezTo>
                    <a:pt x="15" y="22"/>
                    <a:pt x="23" y="22"/>
                    <a:pt x="23" y="22"/>
                  </a:cubicBezTo>
                  <a:cubicBezTo>
                    <a:pt x="24" y="21"/>
                    <a:pt x="17" y="21"/>
                    <a:pt x="26" y="19"/>
                  </a:cubicBezTo>
                  <a:cubicBezTo>
                    <a:pt x="34" y="18"/>
                    <a:pt x="28" y="19"/>
                    <a:pt x="26" y="18"/>
                  </a:cubicBezTo>
                  <a:cubicBezTo>
                    <a:pt x="24" y="16"/>
                    <a:pt x="23" y="16"/>
                    <a:pt x="24" y="14"/>
                  </a:cubicBezTo>
                  <a:cubicBezTo>
                    <a:pt x="24" y="13"/>
                    <a:pt x="24" y="13"/>
                    <a:pt x="29" y="13"/>
                  </a:cubicBezTo>
                  <a:cubicBezTo>
                    <a:pt x="32" y="14"/>
                    <a:pt x="32" y="11"/>
                    <a:pt x="37" y="13"/>
                  </a:cubicBezTo>
                  <a:cubicBezTo>
                    <a:pt x="40" y="14"/>
                    <a:pt x="41" y="14"/>
                    <a:pt x="43" y="13"/>
                  </a:cubicBezTo>
                  <a:cubicBezTo>
                    <a:pt x="43" y="11"/>
                    <a:pt x="46" y="8"/>
                    <a:pt x="55" y="5"/>
                  </a:cubicBezTo>
                  <a:cubicBezTo>
                    <a:pt x="63" y="2"/>
                    <a:pt x="66" y="7"/>
                    <a:pt x="70" y="4"/>
                  </a:cubicBezTo>
                  <a:cubicBezTo>
                    <a:pt x="75" y="0"/>
                    <a:pt x="70" y="10"/>
                    <a:pt x="76" y="7"/>
                  </a:cubicBezTo>
                  <a:cubicBezTo>
                    <a:pt x="82" y="5"/>
                    <a:pt x="79" y="13"/>
                    <a:pt x="84" y="11"/>
                  </a:cubicBezTo>
                  <a:cubicBezTo>
                    <a:pt x="87" y="10"/>
                    <a:pt x="84" y="11"/>
                    <a:pt x="89" y="14"/>
                  </a:cubicBezTo>
                  <a:cubicBezTo>
                    <a:pt x="93" y="16"/>
                    <a:pt x="90" y="11"/>
                    <a:pt x="95" y="14"/>
                  </a:cubicBezTo>
                  <a:cubicBezTo>
                    <a:pt x="98" y="19"/>
                    <a:pt x="104" y="11"/>
                    <a:pt x="108" y="14"/>
                  </a:cubicBezTo>
                  <a:cubicBezTo>
                    <a:pt x="113" y="19"/>
                    <a:pt x="122" y="11"/>
                    <a:pt x="122" y="10"/>
                  </a:cubicBezTo>
                  <a:cubicBezTo>
                    <a:pt x="125" y="11"/>
                    <a:pt x="124" y="10"/>
                    <a:pt x="127" y="10"/>
                  </a:cubicBezTo>
                  <a:cubicBezTo>
                    <a:pt x="127" y="10"/>
                    <a:pt x="130" y="11"/>
                    <a:pt x="130" y="10"/>
                  </a:cubicBezTo>
                  <a:cubicBezTo>
                    <a:pt x="131" y="8"/>
                    <a:pt x="131" y="8"/>
                    <a:pt x="131" y="8"/>
                  </a:cubicBezTo>
                  <a:cubicBezTo>
                    <a:pt x="131" y="8"/>
                    <a:pt x="133" y="8"/>
                    <a:pt x="136" y="11"/>
                  </a:cubicBezTo>
                  <a:cubicBezTo>
                    <a:pt x="136" y="11"/>
                    <a:pt x="136" y="11"/>
                    <a:pt x="136" y="11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7" y="14"/>
                    <a:pt x="137" y="13"/>
                    <a:pt x="139" y="13"/>
                  </a:cubicBezTo>
                  <a:cubicBezTo>
                    <a:pt x="139" y="14"/>
                    <a:pt x="139" y="14"/>
                    <a:pt x="139" y="14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63" name="Freeform 49">
              <a:extLst>
                <a:ext uri="{FF2B5EF4-FFF2-40B4-BE49-F238E27FC236}">
                  <a16:creationId xmlns:a16="http://schemas.microsoft.com/office/drawing/2014/main" id="{B8060E98-2280-0E4D-A9E8-BFCB4A1E98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1011" y="3571215"/>
              <a:ext cx="311687" cy="232369"/>
            </a:xfrm>
            <a:custGeom>
              <a:avLst/>
              <a:gdLst/>
              <a:ahLst/>
              <a:cxnLst>
                <a:cxn ang="0">
                  <a:pos x="2" y="16"/>
                </a:cxn>
                <a:cxn ang="0">
                  <a:pos x="5" y="14"/>
                </a:cxn>
                <a:cxn ang="0">
                  <a:pos x="13" y="11"/>
                </a:cxn>
                <a:cxn ang="0">
                  <a:pos x="17" y="24"/>
                </a:cxn>
                <a:cxn ang="0">
                  <a:pos x="11" y="24"/>
                </a:cxn>
                <a:cxn ang="0">
                  <a:pos x="7" y="24"/>
                </a:cxn>
                <a:cxn ang="0">
                  <a:pos x="3" y="30"/>
                </a:cxn>
                <a:cxn ang="0">
                  <a:pos x="7" y="33"/>
                </a:cxn>
                <a:cxn ang="0">
                  <a:pos x="9" y="36"/>
                </a:cxn>
                <a:cxn ang="0">
                  <a:pos x="8" y="36"/>
                </a:cxn>
                <a:cxn ang="0">
                  <a:pos x="8" y="39"/>
                </a:cxn>
                <a:cxn ang="0">
                  <a:pos x="13" y="45"/>
                </a:cxn>
                <a:cxn ang="0">
                  <a:pos x="13" y="61"/>
                </a:cxn>
                <a:cxn ang="0">
                  <a:pos x="32" y="53"/>
                </a:cxn>
                <a:cxn ang="0">
                  <a:pos x="40" y="53"/>
                </a:cxn>
                <a:cxn ang="0">
                  <a:pos x="52" y="58"/>
                </a:cxn>
                <a:cxn ang="0">
                  <a:pos x="64" y="68"/>
                </a:cxn>
                <a:cxn ang="0">
                  <a:pos x="71" y="73"/>
                </a:cxn>
                <a:cxn ang="0">
                  <a:pos x="71" y="81"/>
                </a:cxn>
                <a:cxn ang="0">
                  <a:pos x="81" y="84"/>
                </a:cxn>
                <a:cxn ang="0">
                  <a:pos x="98" y="68"/>
                </a:cxn>
                <a:cxn ang="0">
                  <a:pos x="113" y="61"/>
                </a:cxn>
                <a:cxn ang="0">
                  <a:pos x="107" y="51"/>
                </a:cxn>
                <a:cxn ang="0">
                  <a:pos x="84" y="34"/>
                </a:cxn>
                <a:cxn ang="0">
                  <a:pos x="75" y="19"/>
                </a:cxn>
                <a:cxn ang="0">
                  <a:pos x="63" y="17"/>
                </a:cxn>
                <a:cxn ang="0">
                  <a:pos x="63" y="11"/>
                </a:cxn>
                <a:cxn ang="0">
                  <a:pos x="54" y="5"/>
                </a:cxn>
                <a:cxn ang="0">
                  <a:pos x="46" y="4"/>
                </a:cxn>
                <a:cxn ang="0">
                  <a:pos x="37" y="11"/>
                </a:cxn>
                <a:cxn ang="0">
                  <a:pos x="29" y="17"/>
                </a:cxn>
                <a:cxn ang="0">
                  <a:pos x="19" y="10"/>
                </a:cxn>
                <a:cxn ang="0">
                  <a:pos x="5" y="10"/>
                </a:cxn>
              </a:cxnLst>
              <a:rect l="0" t="0" r="r" b="b"/>
              <a:pathLst>
                <a:path w="115" h="86">
                  <a:moveTo>
                    <a:pt x="0" y="13"/>
                  </a:moveTo>
                  <a:cubicBezTo>
                    <a:pt x="3" y="14"/>
                    <a:pt x="2" y="14"/>
                    <a:pt x="2" y="16"/>
                  </a:cubicBezTo>
                  <a:cubicBezTo>
                    <a:pt x="3" y="17"/>
                    <a:pt x="3" y="21"/>
                    <a:pt x="3" y="17"/>
                  </a:cubicBezTo>
                  <a:cubicBezTo>
                    <a:pt x="3" y="16"/>
                    <a:pt x="5" y="14"/>
                    <a:pt x="5" y="14"/>
                  </a:cubicBezTo>
                  <a:cubicBezTo>
                    <a:pt x="3" y="14"/>
                    <a:pt x="3" y="10"/>
                    <a:pt x="8" y="10"/>
                  </a:cubicBezTo>
                  <a:cubicBezTo>
                    <a:pt x="11" y="8"/>
                    <a:pt x="13" y="8"/>
                    <a:pt x="13" y="11"/>
                  </a:cubicBezTo>
                  <a:cubicBezTo>
                    <a:pt x="13" y="13"/>
                    <a:pt x="13" y="16"/>
                    <a:pt x="17" y="19"/>
                  </a:cubicBezTo>
                  <a:cubicBezTo>
                    <a:pt x="22" y="21"/>
                    <a:pt x="17" y="25"/>
                    <a:pt x="17" y="24"/>
                  </a:cubicBezTo>
                  <a:cubicBezTo>
                    <a:pt x="16" y="22"/>
                    <a:pt x="14" y="22"/>
                    <a:pt x="16" y="24"/>
                  </a:cubicBezTo>
                  <a:cubicBezTo>
                    <a:pt x="16" y="25"/>
                    <a:pt x="11" y="27"/>
                    <a:pt x="11" y="24"/>
                  </a:cubicBezTo>
                  <a:cubicBezTo>
                    <a:pt x="11" y="21"/>
                    <a:pt x="9" y="25"/>
                    <a:pt x="8" y="24"/>
                  </a:cubicBezTo>
                  <a:cubicBezTo>
                    <a:pt x="8" y="22"/>
                    <a:pt x="7" y="25"/>
                    <a:pt x="7" y="24"/>
                  </a:cubicBezTo>
                  <a:cubicBezTo>
                    <a:pt x="7" y="22"/>
                    <a:pt x="3" y="19"/>
                    <a:pt x="5" y="22"/>
                  </a:cubicBezTo>
                  <a:cubicBezTo>
                    <a:pt x="5" y="25"/>
                    <a:pt x="2" y="28"/>
                    <a:pt x="3" y="30"/>
                  </a:cubicBezTo>
                  <a:cubicBezTo>
                    <a:pt x="3" y="31"/>
                    <a:pt x="5" y="36"/>
                    <a:pt x="5" y="34"/>
                  </a:cubicBezTo>
                  <a:cubicBezTo>
                    <a:pt x="7" y="34"/>
                    <a:pt x="5" y="33"/>
                    <a:pt x="7" y="33"/>
                  </a:cubicBezTo>
                  <a:cubicBezTo>
                    <a:pt x="8" y="33"/>
                    <a:pt x="9" y="31"/>
                    <a:pt x="9" y="33"/>
                  </a:cubicBezTo>
                  <a:cubicBezTo>
                    <a:pt x="8" y="36"/>
                    <a:pt x="8" y="36"/>
                    <a:pt x="9" y="36"/>
                  </a:cubicBezTo>
                  <a:cubicBezTo>
                    <a:pt x="11" y="36"/>
                    <a:pt x="11" y="38"/>
                    <a:pt x="9" y="38"/>
                  </a:cubicBezTo>
                  <a:cubicBezTo>
                    <a:pt x="7" y="38"/>
                    <a:pt x="8" y="36"/>
                    <a:pt x="8" y="36"/>
                  </a:cubicBezTo>
                  <a:cubicBezTo>
                    <a:pt x="7" y="36"/>
                    <a:pt x="5" y="41"/>
                    <a:pt x="7" y="41"/>
                  </a:cubicBezTo>
                  <a:cubicBezTo>
                    <a:pt x="8" y="42"/>
                    <a:pt x="7" y="39"/>
                    <a:pt x="8" y="39"/>
                  </a:cubicBezTo>
                  <a:cubicBezTo>
                    <a:pt x="9" y="41"/>
                    <a:pt x="9" y="41"/>
                    <a:pt x="11" y="42"/>
                  </a:cubicBezTo>
                  <a:cubicBezTo>
                    <a:pt x="11" y="44"/>
                    <a:pt x="14" y="44"/>
                    <a:pt x="13" y="45"/>
                  </a:cubicBezTo>
                  <a:cubicBezTo>
                    <a:pt x="11" y="47"/>
                    <a:pt x="11" y="51"/>
                    <a:pt x="13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23" y="61"/>
                    <a:pt x="16" y="58"/>
                    <a:pt x="23" y="55"/>
                  </a:cubicBezTo>
                  <a:cubicBezTo>
                    <a:pt x="28" y="51"/>
                    <a:pt x="31" y="56"/>
                    <a:pt x="32" y="53"/>
                  </a:cubicBezTo>
                  <a:cubicBezTo>
                    <a:pt x="32" y="51"/>
                    <a:pt x="35" y="50"/>
                    <a:pt x="37" y="51"/>
                  </a:cubicBezTo>
                  <a:cubicBezTo>
                    <a:pt x="37" y="53"/>
                    <a:pt x="39" y="50"/>
                    <a:pt x="40" y="53"/>
                  </a:cubicBezTo>
                  <a:cubicBezTo>
                    <a:pt x="40" y="56"/>
                    <a:pt x="46" y="55"/>
                    <a:pt x="46" y="58"/>
                  </a:cubicBezTo>
                  <a:cubicBezTo>
                    <a:pt x="48" y="59"/>
                    <a:pt x="48" y="56"/>
                    <a:pt x="52" y="58"/>
                  </a:cubicBezTo>
                  <a:cubicBezTo>
                    <a:pt x="58" y="59"/>
                    <a:pt x="54" y="62"/>
                    <a:pt x="58" y="64"/>
                  </a:cubicBezTo>
                  <a:cubicBezTo>
                    <a:pt x="63" y="65"/>
                    <a:pt x="61" y="68"/>
                    <a:pt x="64" y="68"/>
                  </a:cubicBezTo>
                  <a:cubicBezTo>
                    <a:pt x="67" y="68"/>
                    <a:pt x="69" y="68"/>
                    <a:pt x="71" y="70"/>
                  </a:cubicBezTo>
                  <a:cubicBezTo>
                    <a:pt x="71" y="72"/>
                    <a:pt x="69" y="70"/>
                    <a:pt x="71" y="73"/>
                  </a:cubicBezTo>
                  <a:cubicBezTo>
                    <a:pt x="71" y="75"/>
                    <a:pt x="69" y="76"/>
                    <a:pt x="71" y="76"/>
                  </a:cubicBezTo>
                  <a:cubicBezTo>
                    <a:pt x="72" y="78"/>
                    <a:pt x="71" y="79"/>
                    <a:pt x="71" y="81"/>
                  </a:cubicBezTo>
                  <a:cubicBezTo>
                    <a:pt x="74" y="81"/>
                    <a:pt x="72" y="82"/>
                    <a:pt x="75" y="82"/>
                  </a:cubicBezTo>
                  <a:cubicBezTo>
                    <a:pt x="80" y="81"/>
                    <a:pt x="77" y="86"/>
                    <a:pt x="81" y="84"/>
                  </a:cubicBezTo>
                  <a:cubicBezTo>
                    <a:pt x="86" y="82"/>
                    <a:pt x="86" y="78"/>
                    <a:pt x="89" y="76"/>
                  </a:cubicBezTo>
                  <a:cubicBezTo>
                    <a:pt x="92" y="75"/>
                    <a:pt x="96" y="76"/>
                    <a:pt x="98" y="68"/>
                  </a:cubicBezTo>
                  <a:cubicBezTo>
                    <a:pt x="100" y="61"/>
                    <a:pt x="103" y="64"/>
                    <a:pt x="106" y="61"/>
                  </a:cubicBezTo>
                  <a:cubicBezTo>
                    <a:pt x="107" y="58"/>
                    <a:pt x="109" y="62"/>
                    <a:pt x="113" y="61"/>
                  </a:cubicBezTo>
                  <a:cubicBezTo>
                    <a:pt x="112" y="55"/>
                    <a:pt x="115" y="55"/>
                    <a:pt x="113" y="55"/>
                  </a:cubicBezTo>
                  <a:cubicBezTo>
                    <a:pt x="110" y="53"/>
                    <a:pt x="109" y="50"/>
                    <a:pt x="107" y="51"/>
                  </a:cubicBezTo>
                  <a:cubicBezTo>
                    <a:pt x="104" y="53"/>
                    <a:pt x="96" y="44"/>
                    <a:pt x="95" y="44"/>
                  </a:cubicBezTo>
                  <a:cubicBezTo>
                    <a:pt x="92" y="44"/>
                    <a:pt x="89" y="39"/>
                    <a:pt x="84" y="34"/>
                  </a:cubicBezTo>
                  <a:cubicBezTo>
                    <a:pt x="80" y="31"/>
                    <a:pt x="81" y="28"/>
                    <a:pt x="78" y="27"/>
                  </a:cubicBezTo>
                  <a:cubicBezTo>
                    <a:pt x="77" y="25"/>
                    <a:pt x="78" y="21"/>
                    <a:pt x="75" y="19"/>
                  </a:cubicBezTo>
                  <a:cubicBezTo>
                    <a:pt x="71" y="17"/>
                    <a:pt x="72" y="21"/>
                    <a:pt x="71" y="19"/>
                  </a:cubicBezTo>
                  <a:cubicBezTo>
                    <a:pt x="67" y="17"/>
                    <a:pt x="66" y="21"/>
                    <a:pt x="63" y="17"/>
                  </a:cubicBezTo>
                  <a:cubicBezTo>
                    <a:pt x="60" y="14"/>
                    <a:pt x="63" y="16"/>
                    <a:pt x="61" y="14"/>
                  </a:cubicBezTo>
                  <a:cubicBezTo>
                    <a:pt x="60" y="13"/>
                    <a:pt x="64" y="13"/>
                    <a:pt x="63" y="11"/>
                  </a:cubicBezTo>
                  <a:cubicBezTo>
                    <a:pt x="58" y="8"/>
                    <a:pt x="64" y="7"/>
                    <a:pt x="60" y="7"/>
                  </a:cubicBezTo>
                  <a:cubicBezTo>
                    <a:pt x="52" y="7"/>
                    <a:pt x="57" y="5"/>
                    <a:pt x="54" y="5"/>
                  </a:cubicBezTo>
                  <a:cubicBezTo>
                    <a:pt x="51" y="4"/>
                    <a:pt x="51" y="0"/>
                    <a:pt x="49" y="2"/>
                  </a:cubicBezTo>
                  <a:cubicBezTo>
                    <a:pt x="48" y="4"/>
                    <a:pt x="45" y="2"/>
                    <a:pt x="46" y="4"/>
                  </a:cubicBezTo>
                  <a:cubicBezTo>
                    <a:pt x="51" y="7"/>
                    <a:pt x="45" y="4"/>
                    <a:pt x="45" y="7"/>
                  </a:cubicBezTo>
                  <a:cubicBezTo>
                    <a:pt x="45" y="10"/>
                    <a:pt x="39" y="7"/>
                    <a:pt x="37" y="11"/>
                  </a:cubicBezTo>
                  <a:cubicBezTo>
                    <a:pt x="35" y="16"/>
                    <a:pt x="39" y="16"/>
                    <a:pt x="39" y="17"/>
                  </a:cubicBezTo>
                  <a:cubicBezTo>
                    <a:pt x="37" y="19"/>
                    <a:pt x="32" y="17"/>
                    <a:pt x="29" y="17"/>
                  </a:cubicBezTo>
                  <a:cubicBezTo>
                    <a:pt x="26" y="17"/>
                    <a:pt x="25" y="19"/>
                    <a:pt x="25" y="17"/>
                  </a:cubicBezTo>
                  <a:cubicBezTo>
                    <a:pt x="20" y="11"/>
                    <a:pt x="22" y="11"/>
                    <a:pt x="19" y="10"/>
                  </a:cubicBezTo>
                  <a:cubicBezTo>
                    <a:pt x="17" y="8"/>
                    <a:pt x="16" y="5"/>
                    <a:pt x="13" y="7"/>
                  </a:cubicBezTo>
                  <a:cubicBezTo>
                    <a:pt x="9" y="7"/>
                    <a:pt x="7" y="8"/>
                    <a:pt x="5" y="10"/>
                  </a:cubicBezTo>
                  <a:cubicBezTo>
                    <a:pt x="2" y="11"/>
                    <a:pt x="0" y="13"/>
                    <a:pt x="0" y="13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64" name="Freeform 50">
              <a:extLst>
                <a:ext uri="{FF2B5EF4-FFF2-40B4-BE49-F238E27FC236}">
                  <a16:creationId xmlns:a16="http://schemas.microsoft.com/office/drawing/2014/main" id="{D1227823-833B-DB45-9B4F-E03EA69C4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7542" y="3487729"/>
              <a:ext cx="377085" cy="256024"/>
            </a:xfrm>
            <a:custGeom>
              <a:avLst/>
              <a:gdLst/>
              <a:ahLst/>
              <a:cxnLst>
                <a:cxn ang="0">
                  <a:pos x="41" y="20"/>
                </a:cxn>
                <a:cxn ang="0">
                  <a:pos x="32" y="25"/>
                </a:cxn>
                <a:cxn ang="0">
                  <a:pos x="20" y="22"/>
                </a:cxn>
                <a:cxn ang="0">
                  <a:pos x="21" y="0"/>
                </a:cxn>
                <a:cxn ang="0">
                  <a:pos x="1" y="11"/>
                </a:cxn>
                <a:cxn ang="0">
                  <a:pos x="11" y="48"/>
                </a:cxn>
                <a:cxn ang="0">
                  <a:pos x="17" y="37"/>
                </a:cxn>
                <a:cxn ang="0">
                  <a:pos x="21" y="33"/>
                </a:cxn>
                <a:cxn ang="0">
                  <a:pos x="32" y="37"/>
                </a:cxn>
                <a:cxn ang="0">
                  <a:pos x="33" y="45"/>
                </a:cxn>
                <a:cxn ang="0">
                  <a:pos x="43" y="50"/>
                </a:cxn>
                <a:cxn ang="0">
                  <a:pos x="50" y="58"/>
                </a:cxn>
                <a:cxn ang="0">
                  <a:pos x="67" y="75"/>
                </a:cxn>
                <a:cxn ang="0">
                  <a:pos x="85" y="86"/>
                </a:cxn>
                <a:cxn ang="0">
                  <a:pos x="91" y="93"/>
                </a:cxn>
                <a:cxn ang="0">
                  <a:pos x="96" y="89"/>
                </a:cxn>
                <a:cxn ang="0">
                  <a:pos x="97" y="75"/>
                </a:cxn>
                <a:cxn ang="0">
                  <a:pos x="91" y="72"/>
                </a:cxn>
                <a:cxn ang="0">
                  <a:pos x="102" y="65"/>
                </a:cxn>
                <a:cxn ang="0">
                  <a:pos x="108" y="54"/>
                </a:cxn>
                <a:cxn ang="0">
                  <a:pos x="116" y="51"/>
                </a:cxn>
                <a:cxn ang="0">
                  <a:pos x="117" y="56"/>
                </a:cxn>
                <a:cxn ang="0">
                  <a:pos x="120" y="61"/>
                </a:cxn>
                <a:cxn ang="0">
                  <a:pos x="130" y="59"/>
                </a:cxn>
                <a:cxn ang="0">
                  <a:pos x="131" y="51"/>
                </a:cxn>
                <a:cxn ang="0">
                  <a:pos x="114" y="47"/>
                </a:cxn>
                <a:cxn ang="0">
                  <a:pos x="119" y="39"/>
                </a:cxn>
                <a:cxn ang="0">
                  <a:pos x="116" y="40"/>
                </a:cxn>
                <a:cxn ang="0">
                  <a:pos x="107" y="47"/>
                </a:cxn>
                <a:cxn ang="0">
                  <a:pos x="101" y="54"/>
                </a:cxn>
                <a:cxn ang="0">
                  <a:pos x="96" y="54"/>
                </a:cxn>
                <a:cxn ang="0">
                  <a:pos x="96" y="51"/>
                </a:cxn>
                <a:cxn ang="0">
                  <a:pos x="85" y="47"/>
                </a:cxn>
                <a:cxn ang="0">
                  <a:pos x="81" y="40"/>
                </a:cxn>
                <a:cxn ang="0">
                  <a:pos x="81" y="31"/>
                </a:cxn>
                <a:cxn ang="0">
                  <a:pos x="70" y="22"/>
                </a:cxn>
                <a:cxn ang="0">
                  <a:pos x="46" y="22"/>
                </a:cxn>
                <a:cxn ang="0">
                  <a:pos x="43" y="14"/>
                </a:cxn>
              </a:cxnLst>
              <a:rect l="0" t="0" r="r" b="b"/>
              <a:pathLst>
                <a:path w="140" h="95">
                  <a:moveTo>
                    <a:pt x="43" y="14"/>
                  </a:moveTo>
                  <a:cubicBezTo>
                    <a:pt x="36" y="20"/>
                    <a:pt x="40" y="19"/>
                    <a:pt x="41" y="20"/>
                  </a:cubicBezTo>
                  <a:cubicBezTo>
                    <a:pt x="43" y="22"/>
                    <a:pt x="38" y="23"/>
                    <a:pt x="36" y="23"/>
                  </a:cubicBezTo>
                  <a:cubicBezTo>
                    <a:pt x="33" y="22"/>
                    <a:pt x="35" y="25"/>
                    <a:pt x="32" y="25"/>
                  </a:cubicBezTo>
                  <a:cubicBezTo>
                    <a:pt x="29" y="25"/>
                    <a:pt x="33" y="22"/>
                    <a:pt x="29" y="20"/>
                  </a:cubicBezTo>
                  <a:cubicBezTo>
                    <a:pt x="23" y="20"/>
                    <a:pt x="20" y="25"/>
                    <a:pt x="20" y="22"/>
                  </a:cubicBezTo>
                  <a:cubicBezTo>
                    <a:pt x="20" y="17"/>
                    <a:pt x="18" y="14"/>
                    <a:pt x="20" y="12"/>
                  </a:cubicBezTo>
                  <a:cubicBezTo>
                    <a:pt x="20" y="11"/>
                    <a:pt x="17" y="11"/>
                    <a:pt x="21" y="0"/>
                  </a:cubicBezTo>
                  <a:cubicBezTo>
                    <a:pt x="20" y="0"/>
                    <a:pt x="6" y="5"/>
                    <a:pt x="3" y="6"/>
                  </a:cubicBezTo>
                  <a:cubicBezTo>
                    <a:pt x="0" y="6"/>
                    <a:pt x="1" y="6"/>
                    <a:pt x="1" y="11"/>
                  </a:cubicBezTo>
                  <a:cubicBezTo>
                    <a:pt x="1" y="14"/>
                    <a:pt x="1" y="48"/>
                    <a:pt x="1" y="48"/>
                  </a:cubicBezTo>
                  <a:cubicBezTo>
                    <a:pt x="4" y="48"/>
                    <a:pt x="9" y="50"/>
                    <a:pt x="11" y="48"/>
                  </a:cubicBezTo>
                  <a:cubicBezTo>
                    <a:pt x="11" y="47"/>
                    <a:pt x="7" y="47"/>
                    <a:pt x="9" y="42"/>
                  </a:cubicBezTo>
                  <a:cubicBezTo>
                    <a:pt x="11" y="37"/>
                    <a:pt x="17" y="40"/>
                    <a:pt x="17" y="37"/>
                  </a:cubicBezTo>
                  <a:cubicBezTo>
                    <a:pt x="17" y="34"/>
                    <a:pt x="23" y="37"/>
                    <a:pt x="18" y="34"/>
                  </a:cubicBezTo>
                  <a:cubicBezTo>
                    <a:pt x="17" y="33"/>
                    <a:pt x="20" y="34"/>
                    <a:pt x="21" y="33"/>
                  </a:cubicBezTo>
                  <a:cubicBezTo>
                    <a:pt x="23" y="31"/>
                    <a:pt x="23" y="34"/>
                    <a:pt x="26" y="36"/>
                  </a:cubicBezTo>
                  <a:cubicBezTo>
                    <a:pt x="29" y="36"/>
                    <a:pt x="24" y="37"/>
                    <a:pt x="32" y="37"/>
                  </a:cubicBezTo>
                  <a:cubicBezTo>
                    <a:pt x="36" y="37"/>
                    <a:pt x="30" y="39"/>
                    <a:pt x="35" y="42"/>
                  </a:cubicBezTo>
                  <a:cubicBezTo>
                    <a:pt x="36" y="44"/>
                    <a:pt x="32" y="44"/>
                    <a:pt x="33" y="45"/>
                  </a:cubicBezTo>
                  <a:cubicBezTo>
                    <a:pt x="35" y="47"/>
                    <a:pt x="32" y="45"/>
                    <a:pt x="35" y="48"/>
                  </a:cubicBezTo>
                  <a:cubicBezTo>
                    <a:pt x="38" y="51"/>
                    <a:pt x="40" y="48"/>
                    <a:pt x="43" y="50"/>
                  </a:cubicBezTo>
                  <a:cubicBezTo>
                    <a:pt x="44" y="51"/>
                    <a:pt x="43" y="48"/>
                    <a:pt x="47" y="50"/>
                  </a:cubicBezTo>
                  <a:cubicBezTo>
                    <a:pt x="50" y="51"/>
                    <a:pt x="49" y="56"/>
                    <a:pt x="50" y="58"/>
                  </a:cubicBezTo>
                  <a:cubicBezTo>
                    <a:pt x="53" y="59"/>
                    <a:pt x="52" y="62"/>
                    <a:pt x="56" y="65"/>
                  </a:cubicBezTo>
                  <a:cubicBezTo>
                    <a:pt x="61" y="70"/>
                    <a:pt x="64" y="75"/>
                    <a:pt x="67" y="75"/>
                  </a:cubicBezTo>
                  <a:cubicBezTo>
                    <a:pt x="68" y="75"/>
                    <a:pt x="76" y="84"/>
                    <a:pt x="79" y="83"/>
                  </a:cubicBezTo>
                  <a:cubicBezTo>
                    <a:pt x="81" y="81"/>
                    <a:pt x="82" y="84"/>
                    <a:pt x="85" y="86"/>
                  </a:cubicBezTo>
                  <a:cubicBezTo>
                    <a:pt x="87" y="86"/>
                    <a:pt x="84" y="86"/>
                    <a:pt x="85" y="92"/>
                  </a:cubicBezTo>
                  <a:cubicBezTo>
                    <a:pt x="90" y="90"/>
                    <a:pt x="90" y="95"/>
                    <a:pt x="91" y="93"/>
                  </a:cubicBezTo>
                  <a:cubicBezTo>
                    <a:pt x="93" y="93"/>
                    <a:pt x="93" y="93"/>
                    <a:pt x="94" y="95"/>
                  </a:cubicBezTo>
                  <a:cubicBezTo>
                    <a:pt x="94" y="93"/>
                    <a:pt x="94" y="92"/>
                    <a:pt x="96" y="89"/>
                  </a:cubicBezTo>
                  <a:cubicBezTo>
                    <a:pt x="99" y="84"/>
                    <a:pt x="101" y="84"/>
                    <a:pt x="97" y="81"/>
                  </a:cubicBezTo>
                  <a:cubicBezTo>
                    <a:pt x="96" y="78"/>
                    <a:pt x="99" y="76"/>
                    <a:pt x="97" y="75"/>
                  </a:cubicBezTo>
                  <a:cubicBezTo>
                    <a:pt x="96" y="73"/>
                    <a:pt x="94" y="76"/>
                    <a:pt x="94" y="73"/>
                  </a:cubicBezTo>
                  <a:cubicBezTo>
                    <a:pt x="94" y="72"/>
                    <a:pt x="93" y="72"/>
                    <a:pt x="91" y="72"/>
                  </a:cubicBezTo>
                  <a:cubicBezTo>
                    <a:pt x="90" y="72"/>
                    <a:pt x="93" y="67"/>
                    <a:pt x="96" y="67"/>
                  </a:cubicBezTo>
                  <a:cubicBezTo>
                    <a:pt x="99" y="69"/>
                    <a:pt x="101" y="69"/>
                    <a:pt x="102" y="65"/>
                  </a:cubicBezTo>
                  <a:cubicBezTo>
                    <a:pt x="105" y="61"/>
                    <a:pt x="101" y="61"/>
                    <a:pt x="105" y="61"/>
                  </a:cubicBezTo>
                  <a:cubicBezTo>
                    <a:pt x="108" y="61"/>
                    <a:pt x="105" y="56"/>
                    <a:pt x="108" y="54"/>
                  </a:cubicBezTo>
                  <a:cubicBezTo>
                    <a:pt x="108" y="53"/>
                    <a:pt x="108" y="56"/>
                    <a:pt x="113" y="54"/>
                  </a:cubicBezTo>
                  <a:cubicBezTo>
                    <a:pt x="116" y="53"/>
                    <a:pt x="114" y="51"/>
                    <a:pt x="116" y="51"/>
                  </a:cubicBezTo>
                  <a:cubicBezTo>
                    <a:pt x="117" y="51"/>
                    <a:pt x="117" y="54"/>
                    <a:pt x="117" y="54"/>
                  </a:cubicBezTo>
                  <a:cubicBezTo>
                    <a:pt x="119" y="54"/>
                    <a:pt x="119" y="54"/>
                    <a:pt x="117" y="56"/>
                  </a:cubicBezTo>
                  <a:cubicBezTo>
                    <a:pt x="116" y="58"/>
                    <a:pt x="114" y="59"/>
                    <a:pt x="116" y="59"/>
                  </a:cubicBezTo>
                  <a:cubicBezTo>
                    <a:pt x="117" y="59"/>
                    <a:pt x="116" y="62"/>
                    <a:pt x="120" y="61"/>
                  </a:cubicBezTo>
                  <a:cubicBezTo>
                    <a:pt x="122" y="59"/>
                    <a:pt x="122" y="59"/>
                    <a:pt x="125" y="62"/>
                  </a:cubicBezTo>
                  <a:cubicBezTo>
                    <a:pt x="128" y="64"/>
                    <a:pt x="128" y="58"/>
                    <a:pt x="130" y="59"/>
                  </a:cubicBezTo>
                  <a:cubicBezTo>
                    <a:pt x="133" y="59"/>
                    <a:pt x="133" y="58"/>
                    <a:pt x="136" y="54"/>
                  </a:cubicBezTo>
                  <a:cubicBezTo>
                    <a:pt x="140" y="53"/>
                    <a:pt x="136" y="54"/>
                    <a:pt x="131" y="51"/>
                  </a:cubicBezTo>
                  <a:cubicBezTo>
                    <a:pt x="125" y="48"/>
                    <a:pt x="126" y="44"/>
                    <a:pt x="123" y="48"/>
                  </a:cubicBezTo>
                  <a:cubicBezTo>
                    <a:pt x="122" y="53"/>
                    <a:pt x="117" y="48"/>
                    <a:pt x="114" y="47"/>
                  </a:cubicBezTo>
                  <a:cubicBezTo>
                    <a:pt x="111" y="45"/>
                    <a:pt x="126" y="39"/>
                    <a:pt x="120" y="37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7" y="39"/>
                    <a:pt x="119" y="40"/>
                    <a:pt x="117" y="40"/>
                  </a:cubicBezTo>
                  <a:cubicBezTo>
                    <a:pt x="116" y="40"/>
                    <a:pt x="117" y="39"/>
                    <a:pt x="116" y="40"/>
                  </a:cubicBezTo>
                  <a:cubicBezTo>
                    <a:pt x="113" y="42"/>
                    <a:pt x="111" y="44"/>
                    <a:pt x="110" y="45"/>
                  </a:cubicBezTo>
                  <a:cubicBezTo>
                    <a:pt x="108" y="47"/>
                    <a:pt x="108" y="47"/>
                    <a:pt x="107" y="47"/>
                  </a:cubicBezTo>
                  <a:cubicBezTo>
                    <a:pt x="104" y="48"/>
                    <a:pt x="105" y="50"/>
                    <a:pt x="104" y="50"/>
                  </a:cubicBezTo>
                  <a:cubicBezTo>
                    <a:pt x="102" y="51"/>
                    <a:pt x="101" y="53"/>
                    <a:pt x="101" y="54"/>
                  </a:cubicBezTo>
                  <a:cubicBezTo>
                    <a:pt x="102" y="56"/>
                    <a:pt x="101" y="58"/>
                    <a:pt x="99" y="56"/>
                  </a:cubicBezTo>
                  <a:cubicBezTo>
                    <a:pt x="96" y="54"/>
                    <a:pt x="96" y="54"/>
                    <a:pt x="96" y="54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97" y="51"/>
                    <a:pt x="97" y="53"/>
                    <a:pt x="96" y="51"/>
                  </a:cubicBezTo>
                  <a:cubicBezTo>
                    <a:pt x="96" y="50"/>
                    <a:pt x="96" y="50"/>
                    <a:pt x="90" y="50"/>
                  </a:cubicBezTo>
                  <a:cubicBezTo>
                    <a:pt x="85" y="51"/>
                    <a:pt x="85" y="50"/>
                    <a:pt x="85" y="47"/>
                  </a:cubicBezTo>
                  <a:cubicBezTo>
                    <a:pt x="85" y="44"/>
                    <a:pt x="85" y="40"/>
                    <a:pt x="84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39"/>
                    <a:pt x="81" y="36"/>
                  </a:cubicBezTo>
                  <a:cubicBezTo>
                    <a:pt x="82" y="31"/>
                    <a:pt x="82" y="28"/>
                    <a:pt x="81" y="31"/>
                  </a:cubicBezTo>
                  <a:cubicBezTo>
                    <a:pt x="78" y="33"/>
                    <a:pt x="79" y="26"/>
                    <a:pt x="76" y="25"/>
                  </a:cubicBezTo>
                  <a:cubicBezTo>
                    <a:pt x="73" y="23"/>
                    <a:pt x="73" y="20"/>
                    <a:pt x="70" y="22"/>
                  </a:cubicBezTo>
                  <a:cubicBezTo>
                    <a:pt x="65" y="25"/>
                    <a:pt x="62" y="22"/>
                    <a:pt x="55" y="23"/>
                  </a:cubicBezTo>
                  <a:cubicBezTo>
                    <a:pt x="49" y="25"/>
                    <a:pt x="49" y="25"/>
                    <a:pt x="46" y="22"/>
                  </a:cubicBezTo>
                  <a:cubicBezTo>
                    <a:pt x="44" y="19"/>
                    <a:pt x="43" y="17"/>
                    <a:pt x="43" y="16"/>
                  </a:cubicBezTo>
                  <a:cubicBezTo>
                    <a:pt x="41" y="16"/>
                    <a:pt x="43" y="14"/>
                    <a:pt x="43" y="14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65" name="Freeform 51">
              <a:extLst>
                <a:ext uri="{FF2B5EF4-FFF2-40B4-BE49-F238E27FC236}">
                  <a16:creationId xmlns:a16="http://schemas.microsoft.com/office/drawing/2014/main" id="{C82D91D0-C433-E64D-9715-05D85E8EB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5574" y="3560083"/>
              <a:ext cx="232373" cy="123838"/>
            </a:xfrm>
            <a:custGeom>
              <a:avLst/>
              <a:gdLst/>
              <a:ahLst/>
              <a:cxnLst>
                <a:cxn ang="0">
                  <a:pos x="13" y="10"/>
                </a:cxn>
                <a:cxn ang="0">
                  <a:pos x="7" y="20"/>
                </a:cxn>
                <a:cxn ang="0">
                  <a:pos x="16" y="21"/>
                </a:cxn>
                <a:cxn ang="0">
                  <a:pos x="24" y="24"/>
                </a:cxn>
                <a:cxn ang="0">
                  <a:pos x="29" y="27"/>
                </a:cxn>
                <a:cxn ang="0">
                  <a:pos x="22" y="32"/>
                </a:cxn>
                <a:cxn ang="0">
                  <a:pos x="18" y="35"/>
                </a:cxn>
                <a:cxn ang="0">
                  <a:pos x="13" y="34"/>
                </a:cxn>
                <a:cxn ang="0">
                  <a:pos x="10" y="37"/>
                </a:cxn>
                <a:cxn ang="0">
                  <a:pos x="9" y="35"/>
                </a:cxn>
                <a:cxn ang="0">
                  <a:pos x="1" y="35"/>
                </a:cxn>
                <a:cxn ang="0">
                  <a:pos x="0" y="38"/>
                </a:cxn>
                <a:cxn ang="0">
                  <a:pos x="10" y="41"/>
                </a:cxn>
                <a:cxn ang="0">
                  <a:pos x="18" y="41"/>
                </a:cxn>
                <a:cxn ang="0">
                  <a:pos x="22" y="44"/>
                </a:cxn>
                <a:cxn ang="0">
                  <a:pos x="29" y="43"/>
                </a:cxn>
                <a:cxn ang="0">
                  <a:pos x="35" y="43"/>
                </a:cxn>
                <a:cxn ang="0">
                  <a:pos x="39" y="35"/>
                </a:cxn>
                <a:cxn ang="0">
                  <a:pos x="45" y="31"/>
                </a:cxn>
                <a:cxn ang="0">
                  <a:pos x="50" y="31"/>
                </a:cxn>
                <a:cxn ang="0">
                  <a:pos x="54" y="32"/>
                </a:cxn>
                <a:cxn ang="0">
                  <a:pos x="59" y="26"/>
                </a:cxn>
                <a:cxn ang="0">
                  <a:pos x="71" y="21"/>
                </a:cxn>
                <a:cxn ang="0">
                  <a:pos x="83" y="15"/>
                </a:cxn>
                <a:cxn ang="0">
                  <a:pos x="86" y="12"/>
                </a:cxn>
                <a:cxn ang="0">
                  <a:pos x="79" y="7"/>
                </a:cxn>
                <a:cxn ang="0">
                  <a:pos x="62" y="4"/>
                </a:cxn>
                <a:cxn ang="0">
                  <a:pos x="47" y="4"/>
                </a:cxn>
                <a:cxn ang="0">
                  <a:pos x="36" y="1"/>
                </a:cxn>
                <a:cxn ang="0">
                  <a:pos x="32" y="9"/>
                </a:cxn>
                <a:cxn ang="0">
                  <a:pos x="18" y="4"/>
                </a:cxn>
                <a:cxn ang="0">
                  <a:pos x="13" y="10"/>
                </a:cxn>
              </a:cxnLst>
              <a:rect l="0" t="0" r="r" b="b"/>
              <a:pathLst>
                <a:path w="86" h="46">
                  <a:moveTo>
                    <a:pt x="13" y="10"/>
                  </a:moveTo>
                  <a:cubicBezTo>
                    <a:pt x="19" y="12"/>
                    <a:pt x="4" y="18"/>
                    <a:pt x="7" y="20"/>
                  </a:cubicBezTo>
                  <a:cubicBezTo>
                    <a:pt x="10" y="21"/>
                    <a:pt x="15" y="26"/>
                    <a:pt x="16" y="21"/>
                  </a:cubicBezTo>
                  <a:cubicBezTo>
                    <a:pt x="19" y="17"/>
                    <a:pt x="18" y="21"/>
                    <a:pt x="24" y="24"/>
                  </a:cubicBezTo>
                  <a:cubicBezTo>
                    <a:pt x="29" y="27"/>
                    <a:pt x="33" y="26"/>
                    <a:pt x="29" y="27"/>
                  </a:cubicBezTo>
                  <a:cubicBezTo>
                    <a:pt x="25" y="31"/>
                    <a:pt x="25" y="32"/>
                    <a:pt x="22" y="32"/>
                  </a:cubicBezTo>
                  <a:cubicBezTo>
                    <a:pt x="21" y="31"/>
                    <a:pt x="21" y="37"/>
                    <a:pt x="18" y="35"/>
                  </a:cubicBezTo>
                  <a:cubicBezTo>
                    <a:pt x="15" y="32"/>
                    <a:pt x="15" y="32"/>
                    <a:pt x="13" y="34"/>
                  </a:cubicBezTo>
                  <a:cubicBezTo>
                    <a:pt x="12" y="35"/>
                    <a:pt x="12" y="34"/>
                    <a:pt x="10" y="37"/>
                  </a:cubicBezTo>
                  <a:cubicBezTo>
                    <a:pt x="9" y="38"/>
                    <a:pt x="10" y="35"/>
                    <a:pt x="9" y="35"/>
                  </a:cubicBezTo>
                  <a:cubicBezTo>
                    <a:pt x="6" y="34"/>
                    <a:pt x="1" y="34"/>
                    <a:pt x="1" y="35"/>
                  </a:cubicBezTo>
                  <a:cubicBezTo>
                    <a:pt x="1" y="38"/>
                    <a:pt x="0" y="35"/>
                    <a:pt x="0" y="38"/>
                  </a:cubicBezTo>
                  <a:cubicBezTo>
                    <a:pt x="0" y="43"/>
                    <a:pt x="10" y="40"/>
                    <a:pt x="10" y="41"/>
                  </a:cubicBezTo>
                  <a:cubicBezTo>
                    <a:pt x="12" y="44"/>
                    <a:pt x="16" y="38"/>
                    <a:pt x="18" y="41"/>
                  </a:cubicBezTo>
                  <a:cubicBezTo>
                    <a:pt x="19" y="46"/>
                    <a:pt x="21" y="43"/>
                    <a:pt x="22" y="44"/>
                  </a:cubicBezTo>
                  <a:cubicBezTo>
                    <a:pt x="24" y="46"/>
                    <a:pt x="24" y="41"/>
                    <a:pt x="29" y="43"/>
                  </a:cubicBezTo>
                  <a:cubicBezTo>
                    <a:pt x="33" y="44"/>
                    <a:pt x="32" y="41"/>
                    <a:pt x="35" y="43"/>
                  </a:cubicBezTo>
                  <a:cubicBezTo>
                    <a:pt x="41" y="41"/>
                    <a:pt x="32" y="37"/>
                    <a:pt x="39" y="35"/>
                  </a:cubicBezTo>
                  <a:cubicBezTo>
                    <a:pt x="45" y="34"/>
                    <a:pt x="42" y="31"/>
                    <a:pt x="45" y="31"/>
                  </a:cubicBezTo>
                  <a:cubicBezTo>
                    <a:pt x="50" y="32"/>
                    <a:pt x="48" y="26"/>
                    <a:pt x="50" y="31"/>
                  </a:cubicBezTo>
                  <a:cubicBezTo>
                    <a:pt x="51" y="35"/>
                    <a:pt x="53" y="31"/>
                    <a:pt x="54" y="32"/>
                  </a:cubicBezTo>
                  <a:cubicBezTo>
                    <a:pt x="57" y="34"/>
                    <a:pt x="57" y="31"/>
                    <a:pt x="59" y="26"/>
                  </a:cubicBezTo>
                  <a:cubicBezTo>
                    <a:pt x="60" y="23"/>
                    <a:pt x="69" y="27"/>
                    <a:pt x="71" y="21"/>
                  </a:cubicBezTo>
                  <a:cubicBezTo>
                    <a:pt x="72" y="18"/>
                    <a:pt x="80" y="17"/>
                    <a:pt x="83" y="15"/>
                  </a:cubicBezTo>
                  <a:cubicBezTo>
                    <a:pt x="85" y="13"/>
                    <a:pt x="85" y="15"/>
                    <a:pt x="86" y="12"/>
                  </a:cubicBezTo>
                  <a:cubicBezTo>
                    <a:pt x="83" y="7"/>
                    <a:pt x="80" y="10"/>
                    <a:pt x="79" y="7"/>
                  </a:cubicBezTo>
                  <a:cubicBezTo>
                    <a:pt x="79" y="4"/>
                    <a:pt x="72" y="4"/>
                    <a:pt x="62" y="4"/>
                  </a:cubicBezTo>
                  <a:cubicBezTo>
                    <a:pt x="50" y="3"/>
                    <a:pt x="50" y="6"/>
                    <a:pt x="47" y="4"/>
                  </a:cubicBezTo>
                  <a:cubicBezTo>
                    <a:pt x="45" y="3"/>
                    <a:pt x="41" y="0"/>
                    <a:pt x="36" y="1"/>
                  </a:cubicBezTo>
                  <a:cubicBezTo>
                    <a:pt x="30" y="3"/>
                    <a:pt x="35" y="10"/>
                    <a:pt x="32" y="9"/>
                  </a:cubicBezTo>
                  <a:cubicBezTo>
                    <a:pt x="29" y="7"/>
                    <a:pt x="22" y="4"/>
                    <a:pt x="18" y="4"/>
                  </a:cubicBezTo>
                  <a:cubicBezTo>
                    <a:pt x="13" y="6"/>
                    <a:pt x="13" y="9"/>
                    <a:pt x="13" y="10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66" name="Freeform 52">
              <a:extLst>
                <a:ext uri="{FF2B5EF4-FFF2-40B4-BE49-F238E27FC236}">
                  <a16:creationId xmlns:a16="http://schemas.microsoft.com/office/drawing/2014/main" id="{8FE35E53-FB7F-5E45-AA3D-D9656B75D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9655" y="3625481"/>
              <a:ext cx="172542" cy="134969"/>
            </a:xfrm>
            <a:custGeom>
              <a:avLst/>
              <a:gdLst/>
              <a:ahLst/>
              <a:cxnLst>
                <a:cxn ang="0">
                  <a:pos x="31" y="9"/>
                </a:cxn>
                <a:cxn ang="0">
                  <a:pos x="26" y="8"/>
                </a:cxn>
                <a:cxn ang="0">
                  <a:pos x="27" y="5"/>
                </a:cxn>
                <a:cxn ang="0">
                  <a:pos x="27" y="3"/>
                </a:cxn>
                <a:cxn ang="0">
                  <a:pos x="26" y="0"/>
                </a:cxn>
                <a:cxn ang="0">
                  <a:pos x="23" y="3"/>
                </a:cxn>
                <a:cxn ang="0">
                  <a:pos x="18" y="3"/>
                </a:cxn>
                <a:cxn ang="0">
                  <a:pos x="15" y="9"/>
                </a:cxn>
                <a:cxn ang="0">
                  <a:pos x="12" y="14"/>
                </a:cxn>
                <a:cxn ang="0">
                  <a:pos x="6" y="16"/>
                </a:cxn>
                <a:cxn ang="0">
                  <a:pos x="1" y="20"/>
                </a:cxn>
                <a:cxn ang="0">
                  <a:pos x="4" y="22"/>
                </a:cxn>
                <a:cxn ang="0">
                  <a:pos x="7" y="23"/>
                </a:cxn>
                <a:cxn ang="0">
                  <a:pos x="7" y="30"/>
                </a:cxn>
                <a:cxn ang="0">
                  <a:pos x="6" y="37"/>
                </a:cxn>
                <a:cxn ang="0">
                  <a:pos x="4" y="44"/>
                </a:cxn>
                <a:cxn ang="0">
                  <a:pos x="7" y="44"/>
                </a:cxn>
                <a:cxn ang="0">
                  <a:pos x="14" y="42"/>
                </a:cxn>
                <a:cxn ang="0">
                  <a:pos x="17" y="44"/>
                </a:cxn>
                <a:cxn ang="0">
                  <a:pos x="18" y="39"/>
                </a:cxn>
                <a:cxn ang="0">
                  <a:pos x="24" y="39"/>
                </a:cxn>
                <a:cxn ang="0">
                  <a:pos x="24" y="34"/>
                </a:cxn>
                <a:cxn ang="0">
                  <a:pos x="31" y="30"/>
                </a:cxn>
                <a:cxn ang="0">
                  <a:pos x="32" y="34"/>
                </a:cxn>
                <a:cxn ang="0">
                  <a:pos x="35" y="37"/>
                </a:cxn>
                <a:cxn ang="0">
                  <a:pos x="38" y="47"/>
                </a:cxn>
                <a:cxn ang="0">
                  <a:pos x="44" y="44"/>
                </a:cxn>
                <a:cxn ang="0">
                  <a:pos x="47" y="41"/>
                </a:cxn>
                <a:cxn ang="0">
                  <a:pos x="52" y="41"/>
                </a:cxn>
                <a:cxn ang="0">
                  <a:pos x="55" y="41"/>
                </a:cxn>
                <a:cxn ang="0">
                  <a:pos x="60" y="42"/>
                </a:cxn>
                <a:cxn ang="0">
                  <a:pos x="63" y="39"/>
                </a:cxn>
                <a:cxn ang="0">
                  <a:pos x="61" y="33"/>
                </a:cxn>
                <a:cxn ang="0">
                  <a:pos x="61" y="28"/>
                </a:cxn>
                <a:cxn ang="0">
                  <a:pos x="55" y="28"/>
                </a:cxn>
                <a:cxn ang="0">
                  <a:pos x="54" y="23"/>
                </a:cxn>
                <a:cxn ang="0">
                  <a:pos x="52" y="19"/>
                </a:cxn>
                <a:cxn ang="0">
                  <a:pos x="46" y="19"/>
                </a:cxn>
                <a:cxn ang="0">
                  <a:pos x="40" y="20"/>
                </a:cxn>
                <a:cxn ang="0">
                  <a:pos x="35" y="17"/>
                </a:cxn>
                <a:cxn ang="0">
                  <a:pos x="27" y="17"/>
                </a:cxn>
                <a:cxn ang="0">
                  <a:pos x="17" y="14"/>
                </a:cxn>
                <a:cxn ang="0">
                  <a:pos x="18" y="11"/>
                </a:cxn>
                <a:cxn ang="0">
                  <a:pos x="26" y="11"/>
                </a:cxn>
                <a:cxn ang="0">
                  <a:pos x="27" y="13"/>
                </a:cxn>
                <a:cxn ang="0">
                  <a:pos x="31" y="9"/>
                </a:cxn>
              </a:cxnLst>
              <a:rect l="0" t="0" r="r" b="b"/>
              <a:pathLst>
                <a:path w="64" h="50">
                  <a:moveTo>
                    <a:pt x="31" y="9"/>
                  </a:moveTo>
                  <a:cubicBezTo>
                    <a:pt x="26" y="11"/>
                    <a:pt x="27" y="8"/>
                    <a:pt x="26" y="8"/>
                  </a:cubicBezTo>
                  <a:cubicBezTo>
                    <a:pt x="24" y="8"/>
                    <a:pt x="26" y="6"/>
                    <a:pt x="27" y="5"/>
                  </a:cubicBezTo>
                  <a:cubicBezTo>
                    <a:pt x="29" y="3"/>
                    <a:pt x="29" y="3"/>
                    <a:pt x="27" y="3"/>
                  </a:cubicBezTo>
                  <a:cubicBezTo>
                    <a:pt x="27" y="3"/>
                    <a:pt x="27" y="0"/>
                    <a:pt x="26" y="0"/>
                  </a:cubicBezTo>
                  <a:cubicBezTo>
                    <a:pt x="24" y="0"/>
                    <a:pt x="26" y="2"/>
                    <a:pt x="23" y="3"/>
                  </a:cubicBezTo>
                  <a:cubicBezTo>
                    <a:pt x="18" y="5"/>
                    <a:pt x="18" y="2"/>
                    <a:pt x="18" y="3"/>
                  </a:cubicBezTo>
                  <a:cubicBezTo>
                    <a:pt x="15" y="5"/>
                    <a:pt x="18" y="9"/>
                    <a:pt x="15" y="9"/>
                  </a:cubicBezTo>
                  <a:cubicBezTo>
                    <a:pt x="10" y="9"/>
                    <a:pt x="15" y="9"/>
                    <a:pt x="12" y="14"/>
                  </a:cubicBezTo>
                  <a:cubicBezTo>
                    <a:pt x="10" y="17"/>
                    <a:pt x="9" y="17"/>
                    <a:pt x="6" y="16"/>
                  </a:cubicBezTo>
                  <a:cubicBezTo>
                    <a:pt x="3" y="16"/>
                    <a:pt x="0" y="20"/>
                    <a:pt x="1" y="20"/>
                  </a:cubicBezTo>
                  <a:cubicBezTo>
                    <a:pt x="3" y="20"/>
                    <a:pt x="4" y="20"/>
                    <a:pt x="4" y="22"/>
                  </a:cubicBezTo>
                  <a:cubicBezTo>
                    <a:pt x="4" y="25"/>
                    <a:pt x="6" y="22"/>
                    <a:pt x="7" y="23"/>
                  </a:cubicBezTo>
                  <a:cubicBezTo>
                    <a:pt x="9" y="25"/>
                    <a:pt x="6" y="27"/>
                    <a:pt x="7" y="30"/>
                  </a:cubicBezTo>
                  <a:cubicBezTo>
                    <a:pt x="10" y="33"/>
                    <a:pt x="9" y="33"/>
                    <a:pt x="6" y="37"/>
                  </a:cubicBezTo>
                  <a:cubicBezTo>
                    <a:pt x="4" y="41"/>
                    <a:pt x="4" y="42"/>
                    <a:pt x="4" y="44"/>
                  </a:cubicBezTo>
                  <a:cubicBezTo>
                    <a:pt x="6" y="47"/>
                    <a:pt x="7" y="47"/>
                    <a:pt x="7" y="44"/>
                  </a:cubicBezTo>
                  <a:cubicBezTo>
                    <a:pt x="9" y="42"/>
                    <a:pt x="10" y="42"/>
                    <a:pt x="14" y="42"/>
                  </a:cubicBezTo>
                  <a:cubicBezTo>
                    <a:pt x="15" y="41"/>
                    <a:pt x="17" y="44"/>
                    <a:pt x="17" y="44"/>
                  </a:cubicBezTo>
                  <a:cubicBezTo>
                    <a:pt x="18" y="44"/>
                    <a:pt x="17" y="41"/>
                    <a:pt x="18" y="39"/>
                  </a:cubicBezTo>
                  <a:cubicBezTo>
                    <a:pt x="21" y="37"/>
                    <a:pt x="23" y="41"/>
                    <a:pt x="24" y="39"/>
                  </a:cubicBezTo>
                  <a:cubicBezTo>
                    <a:pt x="26" y="37"/>
                    <a:pt x="23" y="36"/>
                    <a:pt x="24" y="34"/>
                  </a:cubicBezTo>
                  <a:cubicBezTo>
                    <a:pt x="27" y="33"/>
                    <a:pt x="26" y="28"/>
                    <a:pt x="31" y="30"/>
                  </a:cubicBezTo>
                  <a:cubicBezTo>
                    <a:pt x="35" y="31"/>
                    <a:pt x="32" y="33"/>
                    <a:pt x="32" y="34"/>
                  </a:cubicBezTo>
                  <a:cubicBezTo>
                    <a:pt x="33" y="36"/>
                    <a:pt x="35" y="31"/>
                    <a:pt x="35" y="37"/>
                  </a:cubicBezTo>
                  <a:cubicBezTo>
                    <a:pt x="33" y="47"/>
                    <a:pt x="35" y="50"/>
                    <a:pt x="38" y="47"/>
                  </a:cubicBezTo>
                  <a:cubicBezTo>
                    <a:pt x="41" y="45"/>
                    <a:pt x="44" y="45"/>
                    <a:pt x="44" y="44"/>
                  </a:cubicBezTo>
                  <a:cubicBezTo>
                    <a:pt x="44" y="42"/>
                    <a:pt x="46" y="42"/>
                    <a:pt x="47" y="41"/>
                  </a:cubicBezTo>
                  <a:cubicBezTo>
                    <a:pt x="49" y="39"/>
                    <a:pt x="54" y="39"/>
                    <a:pt x="52" y="41"/>
                  </a:cubicBezTo>
                  <a:cubicBezTo>
                    <a:pt x="50" y="44"/>
                    <a:pt x="52" y="44"/>
                    <a:pt x="55" y="41"/>
                  </a:cubicBezTo>
                  <a:cubicBezTo>
                    <a:pt x="58" y="39"/>
                    <a:pt x="61" y="41"/>
                    <a:pt x="60" y="42"/>
                  </a:cubicBezTo>
                  <a:cubicBezTo>
                    <a:pt x="63" y="42"/>
                    <a:pt x="64" y="41"/>
                    <a:pt x="63" y="39"/>
                  </a:cubicBezTo>
                  <a:cubicBezTo>
                    <a:pt x="60" y="37"/>
                    <a:pt x="63" y="34"/>
                    <a:pt x="61" y="33"/>
                  </a:cubicBezTo>
                  <a:cubicBezTo>
                    <a:pt x="60" y="31"/>
                    <a:pt x="61" y="30"/>
                    <a:pt x="61" y="28"/>
                  </a:cubicBezTo>
                  <a:cubicBezTo>
                    <a:pt x="60" y="27"/>
                    <a:pt x="55" y="25"/>
                    <a:pt x="55" y="28"/>
                  </a:cubicBezTo>
                  <a:cubicBezTo>
                    <a:pt x="55" y="30"/>
                    <a:pt x="52" y="27"/>
                    <a:pt x="54" y="23"/>
                  </a:cubicBezTo>
                  <a:cubicBezTo>
                    <a:pt x="54" y="22"/>
                    <a:pt x="50" y="22"/>
                    <a:pt x="52" y="19"/>
                  </a:cubicBezTo>
                  <a:cubicBezTo>
                    <a:pt x="49" y="17"/>
                    <a:pt x="50" y="20"/>
                    <a:pt x="46" y="19"/>
                  </a:cubicBezTo>
                  <a:cubicBezTo>
                    <a:pt x="41" y="17"/>
                    <a:pt x="41" y="22"/>
                    <a:pt x="40" y="20"/>
                  </a:cubicBezTo>
                  <a:cubicBezTo>
                    <a:pt x="38" y="19"/>
                    <a:pt x="37" y="22"/>
                    <a:pt x="35" y="17"/>
                  </a:cubicBezTo>
                  <a:cubicBezTo>
                    <a:pt x="33" y="14"/>
                    <a:pt x="29" y="20"/>
                    <a:pt x="27" y="17"/>
                  </a:cubicBezTo>
                  <a:cubicBezTo>
                    <a:pt x="27" y="16"/>
                    <a:pt x="17" y="19"/>
                    <a:pt x="17" y="14"/>
                  </a:cubicBezTo>
                  <a:cubicBezTo>
                    <a:pt x="17" y="11"/>
                    <a:pt x="18" y="14"/>
                    <a:pt x="18" y="11"/>
                  </a:cubicBezTo>
                  <a:cubicBezTo>
                    <a:pt x="18" y="9"/>
                    <a:pt x="23" y="9"/>
                    <a:pt x="26" y="11"/>
                  </a:cubicBezTo>
                  <a:cubicBezTo>
                    <a:pt x="27" y="11"/>
                    <a:pt x="26" y="14"/>
                    <a:pt x="27" y="13"/>
                  </a:cubicBezTo>
                  <a:cubicBezTo>
                    <a:pt x="29" y="9"/>
                    <a:pt x="29" y="11"/>
                    <a:pt x="31" y="9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67" name="Freeform 53">
              <a:extLst>
                <a:ext uri="{FF2B5EF4-FFF2-40B4-BE49-F238E27FC236}">
                  <a16:creationId xmlns:a16="http://schemas.microsoft.com/office/drawing/2014/main" id="{8D94AE99-C3CB-BE4B-B5EF-0AA591244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8129" y="4076306"/>
              <a:ext cx="45919" cy="109923"/>
            </a:xfrm>
            <a:custGeom>
              <a:avLst/>
              <a:gdLst/>
              <a:ahLst/>
              <a:cxnLst>
                <a:cxn ang="0">
                  <a:pos x="3" y="12"/>
                </a:cxn>
                <a:cxn ang="0">
                  <a:pos x="11" y="3"/>
                </a:cxn>
                <a:cxn ang="0">
                  <a:pos x="14" y="3"/>
                </a:cxn>
                <a:cxn ang="0">
                  <a:pos x="16" y="9"/>
                </a:cxn>
                <a:cxn ang="0">
                  <a:pos x="13" y="22"/>
                </a:cxn>
                <a:cxn ang="0">
                  <a:pos x="8" y="34"/>
                </a:cxn>
                <a:cxn ang="0">
                  <a:pos x="5" y="33"/>
                </a:cxn>
                <a:cxn ang="0">
                  <a:pos x="2" y="26"/>
                </a:cxn>
                <a:cxn ang="0">
                  <a:pos x="3" y="12"/>
                </a:cxn>
              </a:cxnLst>
              <a:rect l="0" t="0" r="r" b="b"/>
              <a:pathLst>
                <a:path w="17" h="41">
                  <a:moveTo>
                    <a:pt x="3" y="12"/>
                  </a:moveTo>
                  <a:cubicBezTo>
                    <a:pt x="8" y="6"/>
                    <a:pt x="10" y="4"/>
                    <a:pt x="11" y="3"/>
                  </a:cubicBezTo>
                  <a:cubicBezTo>
                    <a:pt x="13" y="3"/>
                    <a:pt x="13" y="0"/>
                    <a:pt x="14" y="3"/>
                  </a:cubicBezTo>
                  <a:cubicBezTo>
                    <a:pt x="17" y="6"/>
                    <a:pt x="14" y="6"/>
                    <a:pt x="16" y="9"/>
                  </a:cubicBezTo>
                  <a:cubicBezTo>
                    <a:pt x="16" y="11"/>
                    <a:pt x="14" y="14"/>
                    <a:pt x="13" y="22"/>
                  </a:cubicBezTo>
                  <a:cubicBezTo>
                    <a:pt x="11" y="31"/>
                    <a:pt x="8" y="28"/>
                    <a:pt x="8" y="34"/>
                  </a:cubicBezTo>
                  <a:cubicBezTo>
                    <a:pt x="8" y="41"/>
                    <a:pt x="7" y="36"/>
                    <a:pt x="5" y="33"/>
                  </a:cubicBezTo>
                  <a:cubicBezTo>
                    <a:pt x="5" y="30"/>
                    <a:pt x="3" y="33"/>
                    <a:pt x="2" y="26"/>
                  </a:cubicBezTo>
                  <a:cubicBezTo>
                    <a:pt x="0" y="22"/>
                    <a:pt x="0" y="19"/>
                    <a:pt x="3" y="12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68" name="Freeform 54">
              <a:extLst>
                <a:ext uri="{FF2B5EF4-FFF2-40B4-BE49-F238E27FC236}">
                  <a16:creationId xmlns:a16="http://schemas.microsoft.com/office/drawing/2014/main" id="{9596506A-CB68-0F41-A8FB-34BFB43D9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530" y="3568432"/>
              <a:ext cx="134972" cy="164190"/>
            </a:xfrm>
            <a:custGeom>
              <a:avLst/>
              <a:gdLst/>
              <a:ahLst/>
              <a:cxnLst>
                <a:cxn ang="0">
                  <a:pos x="0" y="34"/>
                </a:cxn>
                <a:cxn ang="0">
                  <a:pos x="3" y="37"/>
                </a:cxn>
                <a:cxn ang="0">
                  <a:pos x="7" y="42"/>
                </a:cxn>
                <a:cxn ang="0">
                  <a:pos x="6" y="48"/>
                </a:cxn>
                <a:cxn ang="0">
                  <a:pos x="4" y="51"/>
                </a:cxn>
                <a:cxn ang="0">
                  <a:pos x="4" y="54"/>
                </a:cxn>
                <a:cxn ang="0">
                  <a:pos x="6" y="57"/>
                </a:cxn>
                <a:cxn ang="0">
                  <a:pos x="9" y="59"/>
                </a:cxn>
                <a:cxn ang="0">
                  <a:pos x="12" y="57"/>
                </a:cxn>
                <a:cxn ang="0">
                  <a:pos x="14" y="57"/>
                </a:cxn>
                <a:cxn ang="0">
                  <a:pos x="18" y="57"/>
                </a:cxn>
                <a:cxn ang="0">
                  <a:pos x="21" y="53"/>
                </a:cxn>
                <a:cxn ang="0">
                  <a:pos x="30" y="51"/>
                </a:cxn>
                <a:cxn ang="0">
                  <a:pos x="32" y="48"/>
                </a:cxn>
                <a:cxn ang="0">
                  <a:pos x="27" y="45"/>
                </a:cxn>
                <a:cxn ang="0">
                  <a:pos x="24" y="42"/>
                </a:cxn>
                <a:cxn ang="0">
                  <a:pos x="24" y="39"/>
                </a:cxn>
                <a:cxn ang="0">
                  <a:pos x="27" y="34"/>
                </a:cxn>
                <a:cxn ang="0">
                  <a:pos x="33" y="31"/>
                </a:cxn>
                <a:cxn ang="0">
                  <a:pos x="41" y="25"/>
                </a:cxn>
                <a:cxn ang="0">
                  <a:pos x="43" y="19"/>
                </a:cxn>
                <a:cxn ang="0">
                  <a:pos x="43" y="14"/>
                </a:cxn>
                <a:cxn ang="0">
                  <a:pos x="47" y="8"/>
                </a:cxn>
                <a:cxn ang="0">
                  <a:pos x="50" y="8"/>
                </a:cxn>
                <a:cxn ang="0">
                  <a:pos x="49" y="6"/>
                </a:cxn>
                <a:cxn ang="0">
                  <a:pos x="47" y="5"/>
                </a:cxn>
                <a:cxn ang="0">
                  <a:pos x="44" y="0"/>
                </a:cxn>
                <a:cxn ang="0">
                  <a:pos x="41" y="6"/>
                </a:cxn>
                <a:cxn ang="0">
                  <a:pos x="36" y="11"/>
                </a:cxn>
                <a:cxn ang="0">
                  <a:pos x="33" y="11"/>
                </a:cxn>
                <a:cxn ang="0">
                  <a:pos x="29" y="12"/>
                </a:cxn>
                <a:cxn ang="0">
                  <a:pos x="30" y="17"/>
                </a:cxn>
                <a:cxn ang="0">
                  <a:pos x="27" y="17"/>
                </a:cxn>
                <a:cxn ang="0">
                  <a:pos x="23" y="17"/>
                </a:cxn>
                <a:cxn ang="0">
                  <a:pos x="20" y="14"/>
                </a:cxn>
                <a:cxn ang="0">
                  <a:pos x="18" y="15"/>
                </a:cxn>
                <a:cxn ang="0">
                  <a:pos x="17" y="19"/>
                </a:cxn>
                <a:cxn ang="0">
                  <a:pos x="12" y="23"/>
                </a:cxn>
                <a:cxn ang="0">
                  <a:pos x="9" y="25"/>
                </a:cxn>
                <a:cxn ang="0">
                  <a:pos x="7" y="26"/>
                </a:cxn>
                <a:cxn ang="0">
                  <a:pos x="4" y="28"/>
                </a:cxn>
                <a:cxn ang="0">
                  <a:pos x="0" y="33"/>
                </a:cxn>
                <a:cxn ang="0">
                  <a:pos x="0" y="34"/>
                </a:cxn>
              </a:cxnLst>
              <a:rect l="0" t="0" r="r" b="b"/>
              <a:pathLst>
                <a:path w="50" h="61">
                  <a:moveTo>
                    <a:pt x="0" y="34"/>
                  </a:moveTo>
                  <a:cubicBezTo>
                    <a:pt x="0" y="36"/>
                    <a:pt x="1" y="39"/>
                    <a:pt x="3" y="37"/>
                  </a:cubicBezTo>
                  <a:cubicBezTo>
                    <a:pt x="4" y="36"/>
                    <a:pt x="9" y="39"/>
                    <a:pt x="7" y="42"/>
                  </a:cubicBezTo>
                  <a:cubicBezTo>
                    <a:pt x="7" y="45"/>
                    <a:pt x="4" y="47"/>
                    <a:pt x="6" y="48"/>
                  </a:cubicBezTo>
                  <a:cubicBezTo>
                    <a:pt x="7" y="50"/>
                    <a:pt x="4" y="48"/>
                    <a:pt x="4" y="51"/>
                  </a:cubicBezTo>
                  <a:cubicBezTo>
                    <a:pt x="3" y="54"/>
                    <a:pt x="0" y="54"/>
                    <a:pt x="4" y="54"/>
                  </a:cubicBezTo>
                  <a:cubicBezTo>
                    <a:pt x="7" y="56"/>
                    <a:pt x="1" y="56"/>
                    <a:pt x="6" y="57"/>
                  </a:cubicBezTo>
                  <a:cubicBezTo>
                    <a:pt x="9" y="57"/>
                    <a:pt x="6" y="61"/>
                    <a:pt x="9" y="59"/>
                  </a:cubicBezTo>
                  <a:cubicBezTo>
                    <a:pt x="11" y="57"/>
                    <a:pt x="9" y="54"/>
                    <a:pt x="12" y="57"/>
                  </a:cubicBezTo>
                  <a:cubicBezTo>
                    <a:pt x="14" y="59"/>
                    <a:pt x="14" y="59"/>
                    <a:pt x="14" y="57"/>
                  </a:cubicBezTo>
                  <a:cubicBezTo>
                    <a:pt x="15" y="56"/>
                    <a:pt x="17" y="57"/>
                    <a:pt x="18" y="57"/>
                  </a:cubicBezTo>
                  <a:cubicBezTo>
                    <a:pt x="18" y="56"/>
                    <a:pt x="18" y="54"/>
                    <a:pt x="21" y="53"/>
                  </a:cubicBezTo>
                  <a:cubicBezTo>
                    <a:pt x="26" y="51"/>
                    <a:pt x="27" y="53"/>
                    <a:pt x="30" y="51"/>
                  </a:cubicBezTo>
                  <a:cubicBezTo>
                    <a:pt x="32" y="51"/>
                    <a:pt x="29" y="50"/>
                    <a:pt x="32" y="48"/>
                  </a:cubicBezTo>
                  <a:cubicBezTo>
                    <a:pt x="30" y="47"/>
                    <a:pt x="30" y="48"/>
                    <a:pt x="27" y="45"/>
                  </a:cubicBezTo>
                  <a:cubicBezTo>
                    <a:pt x="26" y="42"/>
                    <a:pt x="24" y="43"/>
                    <a:pt x="24" y="42"/>
                  </a:cubicBezTo>
                  <a:cubicBezTo>
                    <a:pt x="23" y="40"/>
                    <a:pt x="26" y="43"/>
                    <a:pt x="24" y="39"/>
                  </a:cubicBezTo>
                  <a:cubicBezTo>
                    <a:pt x="24" y="34"/>
                    <a:pt x="26" y="37"/>
                    <a:pt x="27" y="34"/>
                  </a:cubicBezTo>
                  <a:cubicBezTo>
                    <a:pt x="29" y="31"/>
                    <a:pt x="29" y="36"/>
                    <a:pt x="33" y="31"/>
                  </a:cubicBezTo>
                  <a:cubicBezTo>
                    <a:pt x="38" y="28"/>
                    <a:pt x="40" y="25"/>
                    <a:pt x="41" y="25"/>
                  </a:cubicBezTo>
                  <a:cubicBezTo>
                    <a:pt x="43" y="25"/>
                    <a:pt x="43" y="20"/>
                    <a:pt x="43" y="19"/>
                  </a:cubicBezTo>
                  <a:cubicBezTo>
                    <a:pt x="43" y="17"/>
                    <a:pt x="41" y="17"/>
                    <a:pt x="43" y="14"/>
                  </a:cubicBezTo>
                  <a:cubicBezTo>
                    <a:pt x="46" y="11"/>
                    <a:pt x="46" y="9"/>
                    <a:pt x="47" y="8"/>
                  </a:cubicBezTo>
                  <a:cubicBezTo>
                    <a:pt x="49" y="8"/>
                    <a:pt x="49" y="9"/>
                    <a:pt x="50" y="8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3"/>
                    <a:pt x="49" y="6"/>
                    <a:pt x="47" y="5"/>
                  </a:cubicBezTo>
                  <a:cubicBezTo>
                    <a:pt x="46" y="3"/>
                    <a:pt x="47" y="2"/>
                    <a:pt x="44" y="0"/>
                  </a:cubicBezTo>
                  <a:cubicBezTo>
                    <a:pt x="41" y="0"/>
                    <a:pt x="44" y="8"/>
                    <a:pt x="41" y="6"/>
                  </a:cubicBezTo>
                  <a:cubicBezTo>
                    <a:pt x="38" y="6"/>
                    <a:pt x="40" y="9"/>
                    <a:pt x="36" y="11"/>
                  </a:cubicBezTo>
                  <a:cubicBezTo>
                    <a:pt x="35" y="12"/>
                    <a:pt x="36" y="11"/>
                    <a:pt x="33" y="11"/>
                  </a:cubicBezTo>
                  <a:cubicBezTo>
                    <a:pt x="32" y="12"/>
                    <a:pt x="29" y="9"/>
                    <a:pt x="29" y="12"/>
                  </a:cubicBezTo>
                  <a:cubicBezTo>
                    <a:pt x="29" y="15"/>
                    <a:pt x="32" y="15"/>
                    <a:pt x="30" y="17"/>
                  </a:cubicBezTo>
                  <a:cubicBezTo>
                    <a:pt x="29" y="19"/>
                    <a:pt x="29" y="17"/>
                    <a:pt x="27" y="17"/>
                  </a:cubicBezTo>
                  <a:cubicBezTo>
                    <a:pt x="26" y="19"/>
                    <a:pt x="24" y="17"/>
                    <a:pt x="23" y="17"/>
                  </a:cubicBezTo>
                  <a:cubicBezTo>
                    <a:pt x="21" y="17"/>
                    <a:pt x="21" y="12"/>
                    <a:pt x="20" y="14"/>
                  </a:cubicBezTo>
                  <a:cubicBezTo>
                    <a:pt x="18" y="15"/>
                    <a:pt x="20" y="14"/>
                    <a:pt x="18" y="15"/>
                  </a:cubicBezTo>
                  <a:cubicBezTo>
                    <a:pt x="17" y="17"/>
                    <a:pt x="18" y="17"/>
                    <a:pt x="17" y="19"/>
                  </a:cubicBezTo>
                  <a:cubicBezTo>
                    <a:pt x="15" y="20"/>
                    <a:pt x="14" y="23"/>
                    <a:pt x="12" y="23"/>
                  </a:cubicBezTo>
                  <a:cubicBezTo>
                    <a:pt x="9" y="23"/>
                    <a:pt x="11" y="25"/>
                    <a:pt x="9" y="25"/>
                  </a:cubicBezTo>
                  <a:cubicBezTo>
                    <a:pt x="7" y="25"/>
                    <a:pt x="9" y="26"/>
                    <a:pt x="7" y="26"/>
                  </a:cubicBezTo>
                  <a:cubicBezTo>
                    <a:pt x="4" y="28"/>
                    <a:pt x="6" y="28"/>
                    <a:pt x="4" y="28"/>
                  </a:cubicBezTo>
                  <a:cubicBezTo>
                    <a:pt x="3" y="28"/>
                    <a:pt x="1" y="31"/>
                    <a:pt x="0" y="33"/>
                  </a:cubicBezTo>
                  <a:cubicBezTo>
                    <a:pt x="0" y="34"/>
                    <a:pt x="0" y="34"/>
                    <a:pt x="0" y="34"/>
                  </a:cubicBez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69" name="Freeform 55">
              <a:extLst>
                <a:ext uri="{FF2B5EF4-FFF2-40B4-BE49-F238E27FC236}">
                  <a16:creationId xmlns:a16="http://schemas.microsoft.com/office/drawing/2014/main" id="{625383B3-6876-7341-B536-37F8EC843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0317" y="3697836"/>
              <a:ext cx="76531" cy="129404"/>
            </a:xfrm>
            <a:custGeom>
              <a:avLst/>
              <a:gdLst/>
              <a:ahLst/>
              <a:cxnLst>
                <a:cxn ang="0">
                  <a:pos x="5" y="9"/>
                </a:cxn>
                <a:cxn ang="0">
                  <a:pos x="3" y="10"/>
                </a:cxn>
                <a:cxn ang="0">
                  <a:pos x="5" y="15"/>
                </a:cxn>
                <a:cxn ang="0">
                  <a:pos x="6" y="20"/>
                </a:cxn>
                <a:cxn ang="0">
                  <a:pos x="5" y="18"/>
                </a:cxn>
                <a:cxn ang="0">
                  <a:pos x="2" y="18"/>
                </a:cxn>
                <a:cxn ang="0">
                  <a:pos x="2" y="20"/>
                </a:cxn>
                <a:cxn ang="0">
                  <a:pos x="0" y="21"/>
                </a:cxn>
                <a:cxn ang="0">
                  <a:pos x="3" y="23"/>
                </a:cxn>
                <a:cxn ang="0">
                  <a:pos x="3" y="28"/>
                </a:cxn>
                <a:cxn ang="0">
                  <a:pos x="5" y="31"/>
                </a:cxn>
                <a:cxn ang="0">
                  <a:pos x="3" y="34"/>
                </a:cxn>
                <a:cxn ang="0">
                  <a:pos x="2" y="39"/>
                </a:cxn>
                <a:cxn ang="0">
                  <a:pos x="2" y="42"/>
                </a:cxn>
                <a:cxn ang="0">
                  <a:pos x="2" y="43"/>
                </a:cxn>
                <a:cxn ang="0">
                  <a:pos x="3" y="45"/>
                </a:cxn>
                <a:cxn ang="0">
                  <a:pos x="5" y="45"/>
                </a:cxn>
                <a:cxn ang="0">
                  <a:pos x="6" y="47"/>
                </a:cxn>
                <a:cxn ang="0">
                  <a:pos x="8" y="43"/>
                </a:cxn>
                <a:cxn ang="0">
                  <a:pos x="9" y="43"/>
                </a:cxn>
                <a:cxn ang="0">
                  <a:pos x="11" y="45"/>
                </a:cxn>
                <a:cxn ang="0">
                  <a:pos x="11" y="43"/>
                </a:cxn>
                <a:cxn ang="0">
                  <a:pos x="11" y="42"/>
                </a:cxn>
                <a:cxn ang="0">
                  <a:pos x="13" y="43"/>
                </a:cxn>
                <a:cxn ang="0">
                  <a:pos x="13" y="40"/>
                </a:cxn>
                <a:cxn ang="0">
                  <a:pos x="19" y="42"/>
                </a:cxn>
                <a:cxn ang="0">
                  <a:pos x="20" y="39"/>
                </a:cxn>
                <a:cxn ang="0">
                  <a:pos x="25" y="39"/>
                </a:cxn>
                <a:cxn ang="0">
                  <a:pos x="28" y="29"/>
                </a:cxn>
                <a:cxn ang="0">
                  <a:pos x="26" y="28"/>
                </a:cxn>
                <a:cxn ang="0">
                  <a:pos x="26" y="20"/>
                </a:cxn>
                <a:cxn ang="0">
                  <a:pos x="22" y="7"/>
                </a:cxn>
                <a:cxn ang="0">
                  <a:pos x="19" y="0"/>
                </a:cxn>
                <a:cxn ang="0">
                  <a:pos x="17" y="3"/>
                </a:cxn>
                <a:cxn ang="0">
                  <a:pos x="8" y="4"/>
                </a:cxn>
                <a:cxn ang="0">
                  <a:pos x="5" y="9"/>
                </a:cxn>
              </a:cxnLst>
              <a:rect l="0" t="0" r="r" b="b"/>
              <a:pathLst>
                <a:path w="28" h="48">
                  <a:moveTo>
                    <a:pt x="5" y="9"/>
                  </a:moveTo>
                  <a:cubicBezTo>
                    <a:pt x="5" y="10"/>
                    <a:pt x="5" y="9"/>
                    <a:pt x="3" y="10"/>
                  </a:cubicBezTo>
                  <a:cubicBezTo>
                    <a:pt x="3" y="12"/>
                    <a:pt x="6" y="14"/>
                    <a:pt x="5" y="15"/>
                  </a:cubicBezTo>
                  <a:cubicBezTo>
                    <a:pt x="3" y="17"/>
                    <a:pt x="8" y="17"/>
                    <a:pt x="6" y="20"/>
                  </a:cubicBezTo>
                  <a:cubicBezTo>
                    <a:pt x="6" y="21"/>
                    <a:pt x="6" y="18"/>
                    <a:pt x="5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3" y="20"/>
                    <a:pt x="2" y="20"/>
                    <a:pt x="2" y="20"/>
                  </a:cubicBezTo>
                  <a:cubicBezTo>
                    <a:pt x="0" y="18"/>
                    <a:pt x="0" y="21"/>
                    <a:pt x="0" y="21"/>
                  </a:cubicBezTo>
                  <a:cubicBezTo>
                    <a:pt x="2" y="23"/>
                    <a:pt x="3" y="20"/>
                    <a:pt x="3" y="23"/>
                  </a:cubicBezTo>
                  <a:cubicBezTo>
                    <a:pt x="3" y="25"/>
                    <a:pt x="3" y="28"/>
                    <a:pt x="3" y="28"/>
                  </a:cubicBezTo>
                  <a:cubicBezTo>
                    <a:pt x="5" y="29"/>
                    <a:pt x="3" y="29"/>
                    <a:pt x="5" y="31"/>
                  </a:cubicBezTo>
                  <a:cubicBezTo>
                    <a:pt x="6" y="32"/>
                    <a:pt x="3" y="31"/>
                    <a:pt x="3" y="34"/>
                  </a:cubicBezTo>
                  <a:cubicBezTo>
                    <a:pt x="2" y="37"/>
                    <a:pt x="0" y="39"/>
                    <a:pt x="2" y="39"/>
                  </a:cubicBezTo>
                  <a:cubicBezTo>
                    <a:pt x="2" y="40"/>
                    <a:pt x="2" y="40"/>
                    <a:pt x="2" y="42"/>
                  </a:cubicBezTo>
                  <a:cubicBezTo>
                    <a:pt x="3" y="43"/>
                    <a:pt x="2" y="42"/>
                    <a:pt x="2" y="43"/>
                  </a:cubicBezTo>
                  <a:cubicBezTo>
                    <a:pt x="2" y="45"/>
                    <a:pt x="3" y="43"/>
                    <a:pt x="3" y="45"/>
                  </a:cubicBezTo>
                  <a:cubicBezTo>
                    <a:pt x="3" y="48"/>
                    <a:pt x="3" y="48"/>
                    <a:pt x="5" y="45"/>
                  </a:cubicBezTo>
                  <a:cubicBezTo>
                    <a:pt x="6" y="42"/>
                    <a:pt x="5" y="47"/>
                    <a:pt x="6" y="47"/>
                  </a:cubicBezTo>
                  <a:cubicBezTo>
                    <a:pt x="6" y="47"/>
                    <a:pt x="6" y="45"/>
                    <a:pt x="8" y="43"/>
                  </a:cubicBezTo>
                  <a:cubicBezTo>
                    <a:pt x="9" y="42"/>
                    <a:pt x="11" y="42"/>
                    <a:pt x="9" y="43"/>
                  </a:cubicBezTo>
                  <a:cubicBezTo>
                    <a:pt x="8" y="45"/>
                    <a:pt x="9" y="47"/>
                    <a:pt x="11" y="45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0"/>
                    <a:pt x="11" y="4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4" y="42"/>
                    <a:pt x="11" y="42"/>
                    <a:pt x="13" y="40"/>
                  </a:cubicBezTo>
                  <a:cubicBezTo>
                    <a:pt x="16" y="40"/>
                    <a:pt x="17" y="42"/>
                    <a:pt x="19" y="42"/>
                  </a:cubicBezTo>
                  <a:cubicBezTo>
                    <a:pt x="20" y="40"/>
                    <a:pt x="19" y="40"/>
                    <a:pt x="20" y="39"/>
                  </a:cubicBezTo>
                  <a:cubicBezTo>
                    <a:pt x="22" y="39"/>
                    <a:pt x="23" y="40"/>
                    <a:pt x="25" y="39"/>
                  </a:cubicBezTo>
                  <a:cubicBezTo>
                    <a:pt x="25" y="37"/>
                    <a:pt x="28" y="32"/>
                    <a:pt x="28" y="29"/>
                  </a:cubicBezTo>
                  <a:cubicBezTo>
                    <a:pt x="28" y="26"/>
                    <a:pt x="26" y="31"/>
                    <a:pt x="26" y="28"/>
                  </a:cubicBezTo>
                  <a:cubicBezTo>
                    <a:pt x="26" y="23"/>
                    <a:pt x="28" y="23"/>
                    <a:pt x="26" y="20"/>
                  </a:cubicBezTo>
                  <a:cubicBezTo>
                    <a:pt x="26" y="15"/>
                    <a:pt x="23" y="10"/>
                    <a:pt x="22" y="7"/>
                  </a:cubicBezTo>
                  <a:cubicBezTo>
                    <a:pt x="20" y="4"/>
                    <a:pt x="19" y="1"/>
                    <a:pt x="19" y="0"/>
                  </a:cubicBezTo>
                  <a:cubicBezTo>
                    <a:pt x="16" y="1"/>
                    <a:pt x="19" y="3"/>
                    <a:pt x="17" y="3"/>
                  </a:cubicBezTo>
                  <a:cubicBezTo>
                    <a:pt x="14" y="4"/>
                    <a:pt x="13" y="3"/>
                    <a:pt x="8" y="4"/>
                  </a:cubicBezTo>
                  <a:cubicBezTo>
                    <a:pt x="5" y="6"/>
                    <a:pt x="5" y="7"/>
                    <a:pt x="5" y="9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70" name="Freeform 56">
              <a:extLst>
                <a:ext uri="{FF2B5EF4-FFF2-40B4-BE49-F238E27FC236}">
                  <a16:creationId xmlns:a16="http://schemas.microsoft.com/office/drawing/2014/main" id="{A87C8FF3-5E95-DA44-BD0E-6ADB9B86D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7535" y="3846719"/>
              <a:ext cx="25047" cy="15307"/>
            </a:xfrm>
            <a:custGeom>
              <a:avLst/>
              <a:gdLst/>
              <a:ahLst/>
              <a:cxnLst>
                <a:cxn ang="0">
                  <a:pos x="1" y="4"/>
                </a:cxn>
                <a:cxn ang="0">
                  <a:pos x="8" y="1"/>
                </a:cxn>
                <a:cxn ang="0">
                  <a:pos x="1" y="4"/>
                </a:cxn>
              </a:cxnLst>
              <a:rect l="0" t="0" r="r" b="b"/>
              <a:pathLst>
                <a:path w="9" h="6">
                  <a:moveTo>
                    <a:pt x="1" y="4"/>
                  </a:moveTo>
                  <a:cubicBezTo>
                    <a:pt x="0" y="1"/>
                    <a:pt x="8" y="0"/>
                    <a:pt x="8" y="1"/>
                  </a:cubicBezTo>
                  <a:cubicBezTo>
                    <a:pt x="9" y="3"/>
                    <a:pt x="3" y="6"/>
                    <a:pt x="1" y="4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71" name="Freeform 57">
              <a:extLst>
                <a:ext uri="{FF2B5EF4-FFF2-40B4-BE49-F238E27FC236}">
                  <a16:creationId xmlns:a16="http://schemas.microsoft.com/office/drawing/2014/main" id="{C6D3D6B3-2002-B54A-83F0-574CDBB615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8499" y="3813324"/>
              <a:ext cx="8350" cy="19480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0" y="3"/>
                </a:cxn>
                <a:cxn ang="0">
                  <a:pos x="1" y="0"/>
                </a:cxn>
                <a:cxn ang="0">
                  <a:pos x="1" y="3"/>
                </a:cxn>
                <a:cxn ang="0">
                  <a:pos x="0" y="7"/>
                </a:cxn>
              </a:cxnLst>
              <a:rect l="0" t="0" r="r" b="b"/>
              <a:pathLst>
                <a:path w="3" h="7">
                  <a:moveTo>
                    <a:pt x="0" y="7"/>
                  </a:moveTo>
                  <a:cubicBezTo>
                    <a:pt x="0" y="7"/>
                    <a:pt x="0" y="5"/>
                    <a:pt x="0" y="3"/>
                  </a:cubicBezTo>
                  <a:cubicBezTo>
                    <a:pt x="1" y="2"/>
                    <a:pt x="0" y="0"/>
                    <a:pt x="1" y="0"/>
                  </a:cubicBezTo>
                  <a:cubicBezTo>
                    <a:pt x="3" y="0"/>
                    <a:pt x="3" y="2"/>
                    <a:pt x="1" y="3"/>
                  </a:cubicBezTo>
                  <a:cubicBezTo>
                    <a:pt x="0" y="5"/>
                    <a:pt x="1" y="7"/>
                    <a:pt x="0" y="7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72" name="Freeform 58">
              <a:extLst>
                <a:ext uri="{FF2B5EF4-FFF2-40B4-BE49-F238E27FC236}">
                  <a16:creationId xmlns:a16="http://schemas.microsoft.com/office/drawing/2014/main" id="{C811E41F-C361-2C42-AB19-8FA02367B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7535" y="3818891"/>
              <a:ext cx="11133" cy="5566"/>
            </a:xfrm>
            <a:custGeom>
              <a:avLst/>
              <a:gdLst/>
              <a:ahLst/>
              <a:cxnLst>
                <a:cxn ang="0">
                  <a:pos x="1" y="2"/>
                </a:cxn>
                <a:cxn ang="0">
                  <a:pos x="3" y="0"/>
                </a:cxn>
                <a:cxn ang="0">
                  <a:pos x="1" y="2"/>
                </a:cxn>
              </a:cxnLst>
              <a:rect l="0" t="0" r="r" b="b"/>
              <a:pathLst>
                <a:path w="4" h="2">
                  <a:moveTo>
                    <a:pt x="1" y="2"/>
                  </a:moveTo>
                  <a:cubicBezTo>
                    <a:pt x="0" y="2"/>
                    <a:pt x="3" y="0"/>
                    <a:pt x="3" y="0"/>
                  </a:cubicBezTo>
                  <a:cubicBezTo>
                    <a:pt x="4" y="2"/>
                    <a:pt x="1" y="2"/>
                    <a:pt x="1" y="2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73" name="Freeform 59">
              <a:extLst>
                <a:ext uri="{FF2B5EF4-FFF2-40B4-BE49-F238E27FC236}">
                  <a16:creationId xmlns:a16="http://schemas.microsoft.com/office/drawing/2014/main" id="{5B5C6C2F-2268-A44B-92B1-C98B4E482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7535" y="3806367"/>
              <a:ext cx="2783" cy="6957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1" y="0"/>
                </a:cxn>
                <a:cxn ang="0">
                  <a:pos x="1" y="2"/>
                </a:cxn>
                <a:cxn ang="0">
                  <a:pos x="1" y="3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cubicBezTo>
                    <a:pt x="1" y="2"/>
                    <a:pt x="0" y="2"/>
                    <a:pt x="1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74" name="Freeform 60">
              <a:extLst>
                <a:ext uri="{FF2B5EF4-FFF2-40B4-BE49-F238E27FC236}">
                  <a16:creationId xmlns:a16="http://schemas.microsoft.com/office/drawing/2014/main" id="{1CA1C12A-FCDE-9040-AF6F-C886B3FB1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5883" y="3760450"/>
              <a:ext cx="2783" cy="5566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0"/>
                </a:cxn>
                <a:cxn ang="0">
                  <a:pos x="0" y="2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2"/>
                    <a:pt x="0" y="2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75" name="Freeform 61">
              <a:extLst>
                <a:ext uri="{FF2B5EF4-FFF2-40B4-BE49-F238E27FC236}">
                  <a16:creationId xmlns:a16="http://schemas.microsoft.com/office/drawing/2014/main" id="{06D8183C-B17F-2F49-B3B2-43E678143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1801" y="3806367"/>
              <a:ext cx="8350" cy="6957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1" y="0"/>
                </a:cxn>
                <a:cxn ang="0">
                  <a:pos x="1" y="3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0" y="3"/>
                    <a:pt x="0" y="0"/>
                    <a:pt x="1" y="0"/>
                  </a:cubicBezTo>
                  <a:cubicBezTo>
                    <a:pt x="3" y="0"/>
                    <a:pt x="3" y="2"/>
                    <a:pt x="1" y="3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76" name="Freeform 62">
              <a:extLst>
                <a:ext uri="{FF2B5EF4-FFF2-40B4-BE49-F238E27FC236}">
                  <a16:creationId xmlns:a16="http://schemas.microsoft.com/office/drawing/2014/main" id="{B7B39353-2C6C-3D4D-AB04-A0DFAB8EF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7887" y="3806367"/>
              <a:ext cx="5566" cy="6957"/>
            </a:xfrm>
            <a:custGeom>
              <a:avLst/>
              <a:gdLst/>
              <a:ahLst/>
              <a:cxnLst>
                <a:cxn ang="0">
                  <a:pos x="2" y="3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2" y="3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0" y="2"/>
                    <a:pt x="0" y="2"/>
                    <a:pt x="0" y="0"/>
                  </a:cubicBezTo>
                  <a:cubicBezTo>
                    <a:pt x="0" y="0"/>
                    <a:pt x="2" y="0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77" name="Freeform 63">
              <a:extLst>
                <a:ext uri="{FF2B5EF4-FFF2-40B4-BE49-F238E27FC236}">
                  <a16:creationId xmlns:a16="http://schemas.microsoft.com/office/drawing/2014/main" id="{0B19FC10-D2EC-1443-AE77-014CB068AE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8666" y="3827238"/>
              <a:ext cx="5566" cy="5566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0" y="0"/>
                </a:cxn>
                <a:cxn ang="0">
                  <a:pos x="2" y="2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0" y="2"/>
                    <a:pt x="0" y="2"/>
                    <a:pt x="0" y="0"/>
                  </a:cubicBezTo>
                  <a:cubicBezTo>
                    <a:pt x="2" y="0"/>
                    <a:pt x="2" y="2"/>
                    <a:pt x="2" y="2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78" name="Freeform 64">
              <a:extLst>
                <a:ext uri="{FF2B5EF4-FFF2-40B4-BE49-F238E27FC236}">
                  <a16:creationId xmlns:a16="http://schemas.microsoft.com/office/drawing/2014/main" id="{B64903D5-9DB8-174C-8F4F-492E740AE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5883" y="3722881"/>
              <a:ext cx="2783" cy="9740"/>
            </a:xfrm>
            <a:custGeom>
              <a:avLst/>
              <a:gdLst/>
              <a:ahLst/>
              <a:cxnLst>
                <a:cxn ang="0">
                  <a:pos x="1" y="4"/>
                </a:cxn>
                <a:cxn ang="0">
                  <a:pos x="0" y="0"/>
                </a:cxn>
                <a:cxn ang="0">
                  <a:pos x="1" y="4"/>
                </a:cxn>
              </a:cxnLst>
              <a:rect l="0" t="0" r="r" b="b"/>
              <a:pathLst>
                <a:path w="1" h="4">
                  <a:moveTo>
                    <a:pt x="1" y="4"/>
                  </a:moveTo>
                  <a:cubicBezTo>
                    <a:pt x="0" y="4"/>
                    <a:pt x="0" y="0"/>
                    <a:pt x="0" y="0"/>
                  </a:cubicBezTo>
                  <a:cubicBezTo>
                    <a:pt x="1" y="0"/>
                    <a:pt x="1" y="4"/>
                    <a:pt x="1" y="4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79" name="Freeform 65">
              <a:extLst>
                <a:ext uri="{FF2B5EF4-FFF2-40B4-BE49-F238E27FC236}">
                  <a16:creationId xmlns:a16="http://schemas.microsoft.com/office/drawing/2014/main" id="{A9895124-8AB9-F74D-889F-480526902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3232" y="4221015"/>
              <a:ext cx="52876" cy="57049"/>
            </a:xfrm>
            <a:custGeom>
              <a:avLst/>
              <a:gdLst/>
              <a:ahLst/>
              <a:cxnLst>
                <a:cxn ang="0">
                  <a:pos x="3" y="6"/>
                </a:cxn>
                <a:cxn ang="0">
                  <a:pos x="6" y="3"/>
                </a:cxn>
                <a:cxn ang="0">
                  <a:pos x="9" y="2"/>
                </a:cxn>
                <a:cxn ang="0">
                  <a:pos x="12" y="2"/>
                </a:cxn>
                <a:cxn ang="0">
                  <a:pos x="17" y="2"/>
                </a:cxn>
                <a:cxn ang="0">
                  <a:pos x="18" y="2"/>
                </a:cxn>
                <a:cxn ang="0">
                  <a:pos x="20" y="6"/>
                </a:cxn>
                <a:cxn ang="0">
                  <a:pos x="17" y="13"/>
                </a:cxn>
                <a:cxn ang="0">
                  <a:pos x="12" y="17"/>
                </a:cxn>
                <a:cxn ang="0">
                  <a:pos x="9" y="19"/>
                </a:cxn>
                <a:cxn ang="0">
                  <a:pos x="8" y="19"/>
                </a:cxn>
                <a:cxn ang="0">
                  <a:pos x="3" y="17"/>
                </a:cxn>
                <a:cxn ang="0">
                  <a:pos x="2" y="13"/>
                </a:cxn>
                <a:cxn ang="0">
                  <a:pos x="3" y="6"/>
                </a:cxn>
              </a:cxnLst>
              <a:rect l="0" t="0" r="r" b="b"/>
              <a:pathLst>
                <a:path w="20" h="21">
                  <a:moveTo>
                    <a:pt x="3" y="6"/>
                  </a:moveTo>
                  <a:cubicBezTo>
                    <a:pt x="6" y="3"/>
                    <a:pt x="5" y="5"/>
                    <a:pt x="6" y="3"/>
                  </a:cubicBezTo>
                  <a:cubicBezTo>
                    <a:pt x="8" y="2"/>
                    <a:pt x="8" y="5"/>
                    <a:pt x="9" y="2"/>
                  </a:cubicBezTo>
                  <a:cubicBezTo>
                    <a:pt x="9" y="0"/>
                    <a:pt x="11" y="3"/>
                    <a:pt x="12" y="2"/>
                  </a:cubicBezTo>
                  <a:cubicBezTo>
                    <a:pt x="14" y="0"/>
                    <a:pt x="15" y="2"/>
                    <a:pt x="17" y="2"/>
                  </a:cubicBezTo>
                  <a:cubicBezTo>
                    <a:pt x="17" y="0"/>
                    <a:pt x="18" y="2"/>
                    <a:pt x="18" y="2"/>
                  </a:cubicBezTo>
                  <a:cubicBezTo>
                    <a:pt x="20" y="2"/>
                    <a:pt x="20" y="5"/>
                    <a:pt x="20" y="6"/>
                  </a:cubicBezTo>
                  <a:cubicBezTo>
                    <a:pt x="18" y="6"/>
                    <a:pt x="17" y="10"/>
                    <a:pt x="17" y="13"/>
                  </a:cubicBezTo>
                  <a:cubicBezTo>
                    <a:pt x="17" y="16"/>
                    <a:pt x="14" y="14"/>
                    <a:pt x="12" y="17"/>
                  </a:cubicBezTo>
                  <a:cubicBezTo>
                    <a:pt x="12" y="19"/>
                    <a:pt x="11" y="17"/>
                    <a:pt x="9" y="19"/>
                  </a:cubicBezTo>
                  <a:cubicBezTo>
                    <a:pt x="9" y="21"/>
                    <a:pt x="8" y="21"/>
                    <a:pt x="8" y="19"/>
                  </a:cubicBezTo>
                  <a:cubicBezTo>
                    <a:pt x="6" y="19"/>
                    <a:pt x="6" y="21"/>
                    <a:pt x="3" y="17"/>
                  </a:cubicBezTo>
                  <a:cubicBezTo>
                    <a:pt x="0" y="16"/>
                    <a:pt x="2" y="16"/>
                    <a:pt x="2" y="13"/>
                  </a:cubicBezTo>
                  <a:cubicBezTo>
                    <a:pt x="0" y="8"/>
                    <a:pt x="3" y="8"/>
                    <a:pt x="3" y="6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80" name="Freeform 66">
              <a:extLst>
                <a:ext uri="{FF2B5EF4-FFF2-40B4-BE49-F238E27FC236}">
                  <a16:creationId xmlns:a16="http://schemas.microsoft.com/office/drawing/2014/main" id="{F52746BA-8610-B349-845F-FF8EF5102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6816" y="4499301"/>
              <a:ext cx="48702" cy="108532"/>
            </a:xfrm>
            <a:custGeom>
              <a:avLst/>
              <a:gdLst/>
              <a:ahLst/>
              <a:cxnLst>
                <a:cxn ang="0">
                  <a:pos x="4" y="37"/>
                </a:cxn>
                <a:cxn ang="0">
                  <a:pos x="0" y="18"/>
                </a:cxn>
                <a:cxn ang="0">
                  <a:pos x="1" y="15"/>
                </a:cxn>
                <a:cxn ang="0">
                  <a:pos x="1" y="9"/>
                </a:cxn>
                <a:cxn ang="0">
                  <a:pos x="3" y="4"/>
                </a:cxn>
                <a:cxn ang="0">
                  <a:pos x="1" y="0"/>
                </a:cxn>
                <a:cxn ang="0">
                  <a:pos x="7" y="1"/>
                </a:cxn>
                <a:cxn ang="0">
                  <a:pos x="11" y="9"/>
                </a:cxn>
                <a:cxn ang="0">
                  <a:pos x="15" y="18"/>
                </a:cxn>
                <a:cxn ang="0">
                  <a:pos x="17" y="21"/>
                </a:cxn>
                <a:cxn ang="0">
                  <a:pos x="13" y="34"/>
                </a:cxn>
                <a:cxn ang="0">
                  <a:pos x="4" y="37"/>
                </a:cxn>
              </a:cxnLst>
              <a:rect l="0" t="0" r="r" b="b"/>
              <a:pathLst>
                <a:path w="18" h="40">
                  <a:moveTo>
                    <a:pt x="4" y="37"/>
                  </a:moveTo>
                  <a:cubicBezTo>
                    <a:pt x="0" y="32"/>
                    <a:pt x="1" y="23"/>
                    <a:pt x="0" y="18"/>
                  </a:cubicBezTo>
                  <a:cubicBezTo>
                    <a:pt x="0" y="14"/>
                    <a:pt x="1" y="14"/>
                    <a:pt x="1" y="15"/>
                  </a:cubicBezTo>
                  <a:cubicBezTo>
                    <a:pt x="1" y="17"/>
                    <a:pt x="1" y="12"/>
                    <a:pt x="1" y="9"/>
                  </a:cubicBezTo>
                  <a:cubicBezTo>
                    <a:pt x="1" y="8"/>
                    <a:pt x="3" y="8"/>
                    <a:pt x="3" y="4"/>
                  </a:cubicBezTo>
                  <a:cubicBezTo>
                    <a:pt x="3" y="1"/>
                    <a:pt x="1" y="1"/>
                    <a:pt x="1" y="0"/>
                  </a:cubicBezTo>
                  <a:cubicBezTo>
                    <a:pt x="1" y="0"/>
                    <a:pt x="4" y="0"/>
                    <a:pt x="7" y="1"/>
                  </a:cubicBezTo>
                  <a:cubicBezTo>
                    <a:pt x="9" y="4"/>
                    <a:pt x="9" y="6"/>
                    <a:pt x="11" y="9"/>
                  </a:cubicBezTo>
                  <a:cubicBezTo>
                    <a:pt x="13" y="11"/>
                    <a:pt x="13" y="17"/>
                    <a:pt x="15" y="18"/>
                  </a:cubicBezTo>
                  <a:cubicBezTo>
                    <a:pt x="17" y="20"/>
                    <a:pt x="15" y="20"/>
                    <a:pt x="17" y="21"/>
                  </a:cubicBezTo>
                  <a:cubicBezTo>
                    <a:pt x="18" y="25"/>
                    <a:pt x="18" y="32"/>
                    <a:pt x="13" y="34"/>
                  </a:cubicBezTo>
                  <a:cubicBezTo>
                    <a:pt x="11" y="37"/>
                    <a:pt x="7" y="40"/>
                    <a:pt x="4" y="37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81" name="Freeform 67">
              <a:extLst>
                <a:ext uri="{FF2B5EF4-FFF2-40B4-BE49-F238E27FC236}">
                  <a16:creationId xmlns:a16="http://schemas.microsoft.com/office/drawing/2014/main" id="{667EC431-8B15-F649-BEDF-48705C9F8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3975" y="3984471"/>
              <a:ext cx="194804" cy="514831"/>
            </a:xfrm>
            <a:custGeom>
              <a:avLst/>
              <a:gdLst/>
              <a:ahLst/>
              <a:cxnLst>
                <a:cxn ang="0">
                  <a:pos x="7" y="68"/>
                </a:cxn>
                <a:cxn ang="0">
                  <a:pos x="9" y="52"/>
                </a:cxn>
                <a:cxn ang="0">
                  <a:pos x="16" y="46"/>
                </a:cxn>
                <a:cxn ang="0">
                  <a:pos x="24" y="29"/>
                </a:cxn>
                <a:cxn ang="0">
                  <a:pos x="27" y="20"/>
                </a:cxn>
                <a:cxn ang="0">
                  <a:pos x="38" y="14"/>
                </a:cxn>
                <a:cxn ang="0">
                  <a:pos x="46" y="4"/>
                </a:cxn>
                <a:cxn ang="0">
                  <a:pos x="52" y="15"/>
                </a:cxn>
                <a:cxn ang="0">
                  <a:pos x="52" y="31"/>
                </a:cxn>
                <a:cxn ang="0">
                  <a:pos x="46" y="35"/>
                </a:cxn>
                <a:cxn ang="0">
                  <a:pos x="44" y="48"/>
                </a:cxn>
                <a:cxn ang="0">
                  <a:pos x="52" y="48"/>
                </a:cxn>
                <a:cxn ang="0">
                  <a:pos x="56" y="59"/>
                </a:cxn>
                <a:cxn ang="0">
                  <a:pos x="56" y="66"/>
                </a:cxn>
                <a:cxn ang="0">
                  <a:pos x="62" y="73"/>
                </a:cxn>
                <a:cxn ang="0">
                  <a:pos x="68" y="73"/>
                </a:cxn>
                <a:cxn ang="0">
                  <a:pos x="67" y="79"/>
                </a:cxn>
                <a:cxn ang="0">
                  <a:pos x="59" y="87"/>
                </a:cxn>
                <a:cxn ang="0">
                  <a:pos x="55" y="90"/>
                </a:cxn>
                <a:cxn ang="0">
                  <a:pos x="47" y="93"/>
                </a:cxn>
                <a:cxn ang="0">
                  <a:pos x="44" y="102"/>
                </a:cxn>
                <a:cxn ang="0">
                  <a:pos x="44" y="108"/>
                </a:cxn>
                <a:cxn ang="0">
                  <a:pos x="50" y="121"/>
                </a:cxn>
                <a:cxn ang="0">
                  <a:pos x="52" y="129"/>
                </a:cxn>
                <a:cxn ang="0">
                  <a:pos x="49" y="136"/>
                </a:cxn>
                <a:cxn ang="0">
                  <a:pos x="55" y="158"/>
                </a:cxn>
                <a:cxn ang="0">
                  <a:pos x="59" y="169"/>
                </a:cxn>
                <a:cxn ang="0">
                  <a:pos x="55" y="180"/>
                </a:cxn>
                <a:cxn ang="0">
                  <a:pos x="50" y="188"/>
                </a:cxn>
                <a:cxn ang="0">
                  <a:pos x="52" y="172"/>
                </a:cxn>
                <a:cxn ang="0">
                  <a:pos x="52" y="161"/>
                </a:cxn>
                <a:cxn ang="0">
                  <a:pos x="47" y="149"/>
                </a:cxn>
                <a:cxn ang="0">
                  <a:pos x="42" y="127"/>
                </a:cxn>
                <a:cxn ang="0">
                  <a:pos x="41" y="122"/>
                </a:cxn>
                <a:cxn ang="0">
                  <a:pos x="38" y="115"/>
                </a:cxn>
                <a:cxn ang="0">
                  <a:pos x="24" y="132"/>
                </a:cxn>
                <a:cxn ang="0">
                  <a:pos x="20" y="127"/>
                </a:cxn>
                <a:cxn ang="0">
                  <a:pos x="20" y="116"/>
                </a:cxn>
                <a:cxn ang="0">
                  <a:pos x="13" y="101"/>
                </a:cxn>
                <a:cxn ang="0">
                  <a:pos x="13" y="96"/>
                </a:cxn>
                <a:cxn ang="0">
                  <a:pos x="7" y="90"/>
                </a:cxn>
                <a:cxn ang="0">
                  <a:pos x="0" y="79"/>
                </a:cxn>
              </a:cxnLst>
              <a:rect l="0" t="0" r="r" b="b"/>
              <a:pathLst>
                <a:path w="72" h="191">
                  <a:moveTo>
                    <a:pt x="3" y="69"/>
                  </a:moveTo>
                  <a:cubicBezTo>
                    <a:pt x="6" y="65"/>
                    <a:pt x="4" y="73"/>
                    <a:pt x="7" y="68"/>
                  </a:cubicBezTo>
                  <a:cubicBezTo>
                    <a:pt x="9" y="63"/>
                    <a:pt x="7" y="65"/>
                    <a:pt x="7" y="62"/>
                  </a:cubicBezTo>
                  <a:cubicBezTo>
                    <a:pt x="7" y="54"/>
                    <a:pt x="10" y="65"/>
                    <a:pt x="9" y="52"/>
                  </a:cubicBezTo>
                  <a:cubicBezTo>
                    <a:pt x="9" y="45"/>
                    <a:pt x="9" y="48"/>
                    <a:pt x="12" y="49"/>
                  </a:cubicBezTo>
                  <a:cubicBezTo>
                    <a:pt x="15" y="49"/>
                    <a:pt x="15" y="54"/>
                    <a:pt x="16" y="46"/>
                  </a:cubicBezTo>
                  <a:cubicBezTo>
                    <a:pt x="18" y="40"/>
                    <a:pt x="23" y="40"/>
                    <a:pt x="20" y="37"/>
                  </a:cubicBezTo>
                  <a:cubicBezTo>
                    <a:pt x="18" y="35"/>
                    <a:pt x="21" y="35"/>
                    <a:pt x="24" y="29"/>
                  </a:cubicBezTo>
                  <a:cubicBezTo>
                    <a:pt x="26" y="24"/>
                    <a:pt x="23" y="26"/>
                    <a:pt x="24" y="23"/>
                  </a:cubicBezTo>
                  <a:cubicBezTo>
                    <a:pt x="24" y="20"/>
                    <a:pt x="24" y="23"/>
                    <a:pt x="27" y="20"/>
                  </a:cubicBezTo>
                  <a:cubicBezTo>
                    <a:pt x="30" y="17"/>
                    <a:pt x="35" y="12"/>
                    <a:pt x="38" y="15"/>
                  </a:cubicBezTo>
                  <a:cubicBezTo>
                    <a:pt x="39" y="18"/>
                    <a:pt x="41" y="18"/>
                    <a:pt x="38" y="14"/>
                  </a:cubicBezTo>
                  <a:cubicBezTo>
                    <a:pt x="36" y="11"/>
                    <a:pt x="42" y="11"/>
                    <a:pt x="41" y="6"/>
                  </a:cubicBezTo>
                  <a:cubicBezTo>
                    <a:pt x="42" y="4"/>
                    <a:pt x="41" y="0"/>
                    <a:pt x="46" y="4"/>
                  </a:cubicBezTo>
                  <a:cubicBezTo>
                    <a:pt x="50" y="7"/>
                    <a:pt x="47" y="14"/>
                    <a:pt x="50" y="12"/>
                  </a:cubicBezTo>
                  <a:cubicBezTo>
                    <a:pt x="52" y="11"/>
                    <a:pt x="53" y="14"/>
                    <a:pt x="52" y="15"/>
                  </a:cubicBezTo>
                  <a:cubicBezTo>
                    <a:pt x="50" y="17"/>
                    <a:pt x="53" y="18"/>
                    <a:pt x="52" y="23"/>
                  </a:cubicBezTo>
                  <a:cubicBezTo>
                    <a:pt x="50" y="28"/>
                    <a:pt x="53" y="31"/>
                    <a:pt x="52" y="31"/>
                  </a:cubicBezTo>
                  <a:cubicBezTo>
                    <a:pt x="49" y="31"/>
                    <a:pt x="50" y="34"/>
                    <a:pt x="49" y="32"/>
                  </a:cubicBezTo>
                  <a:cubicBezTo>
                    <a:pt x="47" y="32"/>
                    <a:pt x="49" y="35"/>
                    <a:pt x="46" y="35"/>
                  </a:cubicBezTo>
                  <a:cubicBezTo>
                    <a:pt x="42" y="37"/>
                    <a:pt x="46" y="40"/>
                    <a:pt x="44" y="41"/>
                  </a:cubicBezTo>
                  <a:cubicBezTo>
                    <a:pt x="39" y="43"/>
                    <a:pt x="46" y="46"/>
                    <a:pt x="44" y="48"/>
                  </a:cubicBezTo>
                  <a:cubicBezTo>
                    <a:pt x="42" y="49"/>
                    <a:pt x="42" y="51"/>
                    <a:pt x="46" y="49"/>
                  </a:cubicBezTo>
                  <a:cubicBezTo>
                    <a:pt x="49" y="46"/>
                    <a:pt x="50" y="49"/>
                    <a:pt x="52" y="48"/>
                  </a:cubicBezTo>
                  <a:cubicBezTo>
                    <a:pt x="55" y="46"/>
                    <a:pt x="50" y="49"/>
                    <a:pt x="52" y="52"/>
                  </a:cubicBezTo>
                  <a:cubicBezTo>
                    <a:pt x="53" y="56"/>
                    <a:pt x="52" y="59"/>
                    <a:pt x="56" y="59"/>
                  </a:cubicBezTo>
                  <a:cubicBezTo>
                    <a:pt x="61" y="59"/>
                    <a:pt x="58" y="59"/>
                    <a:pt x="56" y="60"/>
                  </a:cubicBezTo>
                  <a:cubicBezTo>
                    <a:pt x="56" y="63"/>
                    <a:pt x="58" y="62"/>
                    <a:pt x="56" y="66"/>
                  </a:cubicBezTo>
                  <a:cubicBezTo>
                    <a:pt x="55" y="69"/>
                    <a:pt x="59" y="68"/>
                    <a:pt x="61" y="68"/>
                  </a:cubicBezTo>
                  <a:cubicBezTo>
                    <a:pt x="62" y="69"/>
                    <a:pt x="61" y="71"/>
                    <a:pt x="62" y="73"/>
                  </a:cubicBezTo>
                  <a:cubicBezTo>
                    <a:pt x="64" y="73"/>
                    <a:pt x="62" y="76"/>
                    <a:pt x="64" y="74"/>
                  </a:cubicBezTo>
                  <a:cubicBezTo>
                    <a:pt x="65" y="74"/>
                    <a:pt x="65" y="77"/>
                    <a:pt x="68" y="73"/>
                  </a:cubicBezTo>
                  <a:cubicBezTo>
                    <a:pt x="72" y="69"/>
                    <a:pt x="72" y="73"/>
                    <a:pt x="72" y="74"/>
                  </a:cubicBezTo>
                  <a:cubicBezTo>
                    <a:pt x="70" y="76"/>
                    <a:pt x="67" y="74"/>
                    <a:pt x="67" y="79"/>
                  </a:cubicBezTo>
                  <a:cubicBezTo>
                    <a:pt x="65" y="84"/>
                    <a:pt x="64" y="79"/>
                    <a:pt x="64" y="85"/>
                  </a:cubicBezTo>
                  <a:cubicBezTo>
                    <a:pt x="61" y="85"/>
                    <a:pt x="62" y="87"/>
                    <a:pt x="59" y="87"/>
                  </a:cubicBezTo>
                  <a:cubicBezTo>
                    <a:pt x="56" y="85"/>
                    <a:pt x="59" y="88"/>
                    <a:pt x="58" y="88"/>
                  </a:cubicBezTo>
                  <a:cubicBezTo>
                    <a:pt x="56" y="90"/>
                    <a:pt x="56" y="87"/>
                    <a:pt x="55" y="90"/>
                  </a:cubicBezTo>
                  <a:cubicBezTo>
                    <a:pt x="55" y="93"/>
                    <a:pt x="53" y="91"/>
                    <a:pt x="50" y="93"/>
                  </a:cubicBezTo>
                  <a:cubicBezTo>
                    <a:pt x="47" y="94"/>
                    <a:pt x="47" y="90"/>
                    <a:pt x="47" y="93"/>
                  </a:cubicBezTo>
                  <a:cubicBezTo>
                    <a:pt x="46" y="96"/>
                    <a:pt x="44" y="94"/>
                    <a:pt x="46" y="97"/>
                  </a:cubicBezTo>
                  <a:cubicBezTo>
                    <a:pt x="47" y="101"/>
                    <a:pt x="42" y="97"/>
                    <a:pt x="44" y="102"/>
                  </a:cubicBezTo>
                  <a:cubicBezTo>
                    <a:pt x="46" y="107"/>
                    <a:pt x="41" y="102"/>
                    <a:pt x="41" y="105"/>
                  </a:cubicBezTo>
                  <a:cubicBezTo>
                    <a:pt x="42" y="108"/>
                    <a:pt x="44" y="104"/>
                    <a:pt x="44" y="108"/>
                  </a:cubicBezTo>
                  <a:cubicBezTo>
                    <a:pt x="44" y="113"/>
                    <a:pt x="46" y="115"/>
                    <a:pt x="49" y="118"/>
                  </a:cubicBezTo>
                  <a:cubicBezTo>
                    <a:pt x="50" y="121"/>
                    <a:pt x="50" y="118"/>
                    <a:pt x="50" y="121"/>
                  </a:cubicBezTo>
                  <a:cubicBezTo>
                    <a:pt x="50" y="124"/>
                    <a:pt x="52" y="127"/>
                    <a:pt x="52" y="127"/>
                  </a:cubicBezTo>
                  <a:cubicBezTo>
                    <a:pt x="55" y="122"/>
                    <a:pt x="55" y="129"/>
                    <a:pt x="52" y="129"/>
                  </a:cubicBezTo>
                  <a:cubicBezTo>
                    <a:pt x="50" y="129"/>
                    <a:pt x="52" y="136"/>
                    <a:pt x="50" y="136"/>
                  </a:cubicBezTo>
                  <a:cubicBezTo>
                    <a:pt x="49" y="135"/>
                    <a:pt x="50" y="138"/>
                    <a:pt x="49" y="136"/>
                  </a:cubicBezTo>
                  <a:cubicBezTo>
                    <a:pt x="47" y="136"/>
                    <a:pt x="47" y="141"/>
                    <a:pt x="52" y="146"/>
                  </a:cubicBezTo>
                  <a:cubicBezTo>
                    <a:pt x="56" y="150"/>
                    <a:pt x="58" y="153"/>
                    <a:pt x="55" y="158"/>
                  </a:cubicBezTo>
                  <a:cubicBezTo>
                    <a:pt x="58" y="163"/>
                    <a:pt x="58" y="166"/>
                    <a:pt x="58" y="167"/>
                  </a:cubicBezTo>
                  <a:cubicBezTo>
                    <a:pt x="58" y="169"/>
                    <a:pt x="59" y="167"/>
                    <a:pt x="59" y="169"/>
                  </a:cubicBezTo>
                  <a:cubicBezTo>
                    <a:pt x="59" y="172"/>
                    <a:pt x="61" y="170"/>
                    <a:pt x="59" y="172"/>
                  </a:cubicBezTo>
                  <a:cubicBezTo>
                    <a:pt x="56" y="175"/>
                    <a:pt x="58" y="175"/>
                    <a:pt x="55" y="180"/>
                  </a:cubicBezTo>
                  <a:cubicBezTo>
                    <a:pt x="52" y="183"/>
                    <a:pt x="53" y="183"/>
                    <a:pt x="52" y="186"/>
                  </a:cubicBezTo>
                  <a:cubicBezTo>
                    <a:pt x="52" y="189"/>
                    <a:pt x="50" y="191"/>
                    <a:pt x="50" y="188"/>
                  </a:cubicBezTo>
                  <a:cubicBezTo>
                    <a:pt x="50" y="178"/>
                    <a:pt x="52" y="181"/>
                    <a:pt x="52" y="178"/>
                  </a:cubicBezTo>
                  <a:cubicBezTo>
                    <a:pt x="52" y="175"/>
                    <a:pt x="55" y="172"/>
                    <a:pt x="52" y="172"/>
                  </a:cubicBezTo>
                  <a:cubicBezTo>
                    <a:pt x="49" y="172"/>
                    <a:pt x="53" y="169"/>
                    <a:pt x="52" y="167"/>
                  </a:cubicBezTo>
                  <a:cubicBezTo>
                    <a:pt x="50" y="166"/>
                    <a:pt x="52" y="164"/>
                    <a:pt x="52" y="161"/>
                  </a:cubicBezTo>
                  <a:cubicBezTo>
                    <a:pt x="50" y="160"/>
                    <a:pt x="50" y="157"/>
                    <a:pt x="49" y="153"/>
                  </a:cubicBezTo>
                  <a:cubicBezTo>
                    <a:pt x="47" y="149"/>
                    <a:pt x="47" y="158"/>
                    <a:pt x="47" y="149"/>
                  </a:cubicBezTo>
                  <a:cubicBezTo>
                    <a:pt x="47" y="146"/>
                    <a:pt x="44" y="144"/>
                    <a:pt x="44" y="136"/>
                  </a:cubicBezTo>
                  <a:cubicBezTo>
                    <a:pt x="44" y="130"/>
                    <a:pt x="42" y="130"/>
                    <a:pt x="42" y="127"/>
                  </a:cubicBezTo>
                  <a:cubicBezTo>
                    <a:pt x="42" y="125"/>
                    <a:pt x="46" y="124"/>
                    <a:pt x="44" y="124"/>
                  </a:cubicBezTo>
                  <a:cubicBezTo>
                    <a:pt x="42" y="124"/>
                    <a:pt x="41" y="125"/>
                    <a:pt x="41" y="122"/>
                  </a:cubicBezTo>
                  <a:cubicBezTo>
                    <a:pt x="39" y="118"/>
                    <a:pt x="39" y="119"/>
                    <a:pt x="39" y="118"/>
                  </a:cubicBezTo>
                  <a:cubicBezTo>
                    <a:pt x="39" y="116"/>
                    <a:pt x="38" y="116"/>
                    <a:pt x="38" y="115"/>
                  </a:cubicBezTo>
                  <a:cubicBezTo>
                    <a:pt x="39" y="122"/>
                    <a:pt x="35" y="124"/>
                    <a:pt x="32" y="125"/>
                  </a:cubicBezTo>
                  <a:cubicBezTo>
                    <a:pt x="27" y="127"/>
                    <a:pt x="27" y="135"/>
                    <a:pt x="24" y="132"/>
                  </a:cubicBezTo>
                  <a:cubicBezTo>
                    <a:pt x="21" y="129"/>
                    <a:pt x="23" y="133"/>
                    <a:pt x="20" y="130"/>
                  </a:cubicBezTo>
                  <a:cubicBezTo>
                    <a:pt x="18" y="129"/>
                    <a:pt x="21" y="127"/>
                    <a:pt x="20" y="127"/>
                  </a:cubicBezTo>
                  <a:cubicBezTo>
                    <a:pt x="18" y="125"/>
                    <a:pt x="18" y="130"/>
                    <a:pt x="16" y="130"/>
                  </a:cubicBezTo>
                  <a:cubicBezTo>
                    <a:pt x="15" y="130"/>
                    <a:pt x="18" y="122"/>
                    <a:pt x="20" y="116"/>
                  </a:cubicBezTo>
                  <a:cubicBezTo>
                    <a:pt x="21" y="111"/>
                    <a:pt x="16" y="105"/>
                    <a:pt x="15" y="101"/>
                  </a:cubicBezTo>
                  <a:cubicBezTo>
                    <a:pt x="15" y="96"/>
                    <a:pt x="13" y="99"/>
                    <a:pt x="13" y="101"/>
                  </a:cubicBezTo>
                  <a:cubicBezTo>
                    <a:pt x="13" y="102"/>
                    <a:pt x="9" y="97"/>
                    <a:pt x="10" y="96"/>
                  </a:cubicBezTo>
                  <a:cubicBezTo>
                    <a:pt x="12" y="94"/>
                    <a:pt x="12" y="97"/>
                    <a:pt x="13" y="96"/>
                  </a:cubicBezTo>
                  <a:cubicBezTo>
                    <a:pt x="16" y="94"/>
                    <a:pt x="13" y="94"/>
                    <a:pt x="12" y="93"/>
                  </a:cubicBezTo>
                  <a:cubicBezTo>
                    <a:pt x="10" y="90"/>
                    <a:pt x="9" y="87"/>
                    <a:pt x="7" y="90"/>
                  </a:cubicBezTo>
                  <a:cubicBezTo>
                    <a:pt x="7" y="93"/>
                    <a:pt x="7" y="90"/>
                    <a:pt x="4" y="87"/>
                  </a:cubicBezTo>
                  <a:cubicBezTo>
                    <a:pt x="1" y="84"/>
                    <a:pt x="1" y="79"/>
                    <a:pt x="0" y="79"/>
                  </a:cubicBezTo>
                  <a:cubicBezTo>
                    <a:pt x="0" y="68"/>
                    <a:pt x="4" y="85"/>
                    <a:pt x="3" y="69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82" name="Freeform 68">
              <a:extLst>
                <a:ext uri="{FF2B5EF4-FFF2-40B4-BE49-F238E27FC236}">
                  <a16:creationId xmlns:a16="http://schemas.microsoft.com/office/drawing/2014/main" id="{3523CCB6-0F42-4748-9234-4F2645A2B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5292" y="4214058"/>
              <a:ext cx="180889" cy="399342"/>
            </a:xfrm>
            <a:custGeom>
              <a:avLst/>
              <a:gdLst/>
              <a:ahLst/>
              <a:cxnLst>
                <a:cxn ang="0">
                  <a:pos x="41" y="82"/>
                </a:cxn>
                <a:cxn ang="0">
                  <a:pos x="32" y="78"/>
                </a:cxn>
                <a:cxn ang="0">
                  <a:pos x="26" y="69"/>
                </a:cxn>
                <a:cxn ang="0">
                  <a:pos x="18" y="89"/>
                </a:cxn>
                <a:cxn ang="0">
                  <a:pos x="15" y="110"/>
                </a:cxn>
                <a:cxn ang="0">
                  <a:pos x="23" y="120"/>
                </a:cxn>
                <a:cxn ang="0">
                  <a:pos x="34" y="135"/>
                </a:cxn>
                <a:cxn ang="0">
                  <a:pos x="35" y="145"/>
                </a:cxn>
                <a:cxn ang="0">
                  <a:pos x="30" y="142"/>
                </a:cxn>
                <a:cxn ang="0">
                  <a:pos x="24" y="137"/>
                </a:cxn>
                <a:cxn ang="0">
                  <a:pos x="20" y="135"/>
                </a:cxn>
                <a:cxn ang="0">
                  <a:pos x="15" y="129"/>
                </a:cxn>
                <a:cxn ang="0">
                  <a:pos x="8" y="121"/>
                </a:cxn>
                <a:cxn ang="0">
                  <a:pos x="9" y="109"/>
                </a:cxn>
                <a:cxn ang="0">
                  <a:pos x="11" y="101"/>
                </a:cxn>
                <a:cxn ang="0">
                  <a:pos x="18" y="87"/>
                </a:cxn>
                <a:cxn ang="0">
                  <a:pos x="17" y="82"/>
                </a:cxn>
                <a:cxn ang="0">
                  <a:pos x="11" y="61"/>
                </a:cxn>
                <a:cxn ang="0">
                  <a:pos x="9" y="51"/>
                </a:cxn>
                <a:cxn ang="0">
                  <a:pos x="11" y="42"/>
                </a:cxn>
                <a:cxn ang="0">
                  <a:pos x="8" y="33"/>
                </a:cxn>
                <a:cxn ang="0">
                  <a:pos x="0" y="20"/>
                </a:cxn>
                <a:cxn ang="0">
                  <a:pos x="5" y="13"/>
                </a:cxn>
                <a:cxn ang="0">
                  <a:pos x="9" y="8"/>
                </a:cxn>
                <a:cxn ang="0">
                  <a:pos x="17" y="3"/>
                </a:cxn>
                <a:cxn ang="0">
                  <a:pos x="23" y="0"/>
                </a:cxn>
                <a:cxn ang="0">
                  <a:pos x="26" y="9"/>
                </a:cxn>
                <a:cxn ang="0">
                  <a:pos x="32" y="13"/>
                </a:cxn>
                <a:cxn ang="0">
                  <a:pos x="29" y="30"/>
                </a:cxn>
                <a:cxn ang="0">
                  <a:pos x="41" y="25"/>
                </a:cxn>
                <a:cxn ang="0">
                  <a:pos x="50" y="20"/>
                </a:cxn>
                <a:cxn ang="0">
                  <a:pos x="59" y="36"/>
                </a:cxn>
                <a:cxn ang="0">
                  <a:pos x="65" y="56"/>
                </a:cxn>
                <a:cxn ang="0">
                  <a:pos x="58" y="61"/>
                </a:cxn>
                <a:cxn ang="0">
                  <a:pos x="41" y="69"/>
                </a:cxn>
                <a:cxn ang="0">
                  <a:pos x="43" y="79"/>
                </a:cxn>
              </a:cxnLst>
              <a:rect l="0" t="0" r="r" b="b"/>
              <a:pathLst>
                <a:path w="67" h="148">
                  <a:moveTo>
                    <a:pt x="44" y="87"/>
                  </a:moveTo>
                  <a:cubicBezTo>
                    <a:pt x="43" y="87"/>
                    <a:pt x="44" y="84"/>
                    <a:pt x="41" y="82"/>
                  </a:cubicBezTo>
                  <a:cubicBezTo>
                    <a:pt x="40" y="82"/>
                    <a:pt x="38" y="79"/>
                    <a:pt x="35" y="78"/>
                  </a:cubicBezTo>
                  <a:cubicBezTo>
                    <a:pt x="34" y="76"/>
                    <a:pt x="34" y="79"/>
                    <a:pt x="32" y="78"/>
                  </a:cubicBezTo>
                  <a:cubicBezTo>
                    <a:pt x="29" y="76"/>
                    <a:pt x="27" y="81"/>
                    <a:pt x="27" y="76"/>
                  </a:cubicBezTo>
                  <a:cubicBezTo>
                    <a:pt x="29" y="70"/>
                    <a:pt x="30" y="69"/>
                    <a:pt x="26" y="69"/>
                  </a:cubicBezTo>
                  <a:cubicBezTo>
                    <a:pt x="21" y="69"/>
                    <a:pt x="20" y="72"/>
                    <a:pt x="21" y="73"/>
                  </a:cubicBezTo>
                  <a:cubicBezTo>
                    <a:pt x="23" y="73"/>
                    <a:pt x="20" y="86"/>
                    <a:pt x="18" y="89"/>
                  </a:cubicBezTo>
                  <a:cubicBezTo>
                    <a:pt x="18" y="90"/>
                    <a:pt x="18" y="95"/>
                    <a:pt x="17" y="96"/>
                  </a:cubicBezTo>
                  <a:cubicBezTo>
                    <a:pt x="14" y="100"/>
                    <a:pt x="15" y="109"/>
                    <a:pt x="15" y="110"/>
                  </a:cubicBezTo>
                  <a:cubicBezTo>
                    <a:pt x="15" y="115"/>
                    <a:pt x="20" y="109"/>
                    <a:pt x="20" y="112"/>
                  </a:cubicBezTo>
                  <a:cubicBezTo>
                    <a:pt x="20" y="115"/>
                    <a:pt x="21" y="120"/>
                    <a:pt x="23" y="120"/>
                  </a:cubicBezTo>
                  <a:cubicBezTo>
                    <a:pt x="24" y="118"/>
                    <a:pt x="24" y="129"/>
                    <a:pt x="27" y="132"/>
                  </a:cubicBezTo>
                  <a:cubicBezTo>
                    <a:pt x="32" y="138"/>
                    <a:pt x="30" y="132"/>
                    <a:pt x="34" y="135"/>
                  </a:cubicBezTo>
                  <a:cubicBezTo>
                    <a:pt x="37" y="138"/>
                    <a:pt x="37" y="140"/>
                    <a:pt x="38" y="142"/>
                  </a:cubicBezTo>
                  <a:cubicBezTo>
                    <a:pt x="37" y="146"/>
                    <a:pt x="37" y="146"/>
                    <a:pt x="35" y="145"/>
                  </a:cubicBezTo>
                  <a:cubicBezTo>
                    <a:pt x="32" y="142"/>
                    <a:pt x="32" y="148"/>
                    <a:pt x="30" y="146"/>
                  </a:cubicBezTo>
                  <a:cubicBezTo>
                    <a:pt x="29" y="145"/>
                    <a:pt x="30" y="143"/>
                    <a:pt x="30" y="142"/>
                  </a:cubicBezTo>
                  <a:cubicBezTo>
                    <a:pt x="30" y="138"/>
                    <a:pt x="29" y="142"/>
                    <a:pt x="27" y="140"/>
                  </a:cubicBezTo>
                  <a:cubicBezTo>
                    <a:pt x="27" y="137"/>
                    <a:pt x="26" y="138"/>
                    <a:pt x="24" y="137"/>
                  </a:cubicBezTo>
                  <a:cubicBezTo>
                    <a:pt x="23" y="135"/>
                    <a:pt x="23" y="135"/>
                    <a:pt x="23" y="138"/>
                  </a:cubicBezTo>
                  <a:cubicBezTo>
                    <a:pt x="21" y="137"/>
                    <a:pt x="21" y="137"/>
                    <a:pt x="20" y="135"/>
                  </a:cubicBezTo>
                  <a:cubicBezTo>
                    <a:pt x="18" y="134"/>
                    <a:pt x="18" y="132"/>
                    <a:pt x="18" y="131"/>
                  </a:cubicBezTo>
                  <a:cubicBezTo>
                    <a:pt x="18" y="131"/>
                    <a:pt x="17" y="132"/>
                    <a:pt x="15" y="129"/>
                  </a:cubicBezTo>
                  <a:cubicBezTo>
                    <a:pt x="12" y="126"/>
                    <a:pt x="12" y="121"/>
                    <a:pt x="11" y="120"/>
                  </a:cubicBezTo>
                  <a:cubicBezTo>
                    <a:pt x="9" y="120"/>
                    <a:pt x="9" y="124"/>
                    <a:pt x="8" y="121"/>
                  </a:cubicBezTo>
                  <a:cubicBezTo>
                    <a:pt x="8" y="121"/>
                    <a:pt x="6" y="118"/>
                    <a:pt x="8" y="115"/>
                  </a:cubicBezTo>
                  <a:cubicBezTo>
                    <a:pt x="9" y="112"/>
                    <a:pt x="8" y="114"/>
                    <a:pt x="9" y="109"/>
                  </a:cubicBezTo>
                  <a:cubicBezTo>
                    <a:pt x="11" y="107"/>
                    <a:pt x="8" y="109"/>
                    <a:pt x="9" y="106"/>
                  </a:cubicBezTo>
                  <a:cubicBezTo>
                    <a:pt x="11" y="103"/>
                    <a:pt x="12" y="103"/>
                    <a:pt x="11" y="101"/>
                  </a:cubicBezTo>
                  <a:cubicBezTo>
                    <a:pt x="12" y="98"/>
                    <a:pt x="11" y="98"/>
                    <a:pt x="14" y="95"/>
                  </a:cubicBezTo>
                  <a:cubicBezTo>
                    <a:pt x="17" y="90"/>
                    <a:pt x="15" y="90"/>
                    <a:pt x="18" y="87"/>
                  </a:cubicBezTo>
                  <a:cubicBezTo>
                    <a:pt x="20" y="86"/>
                    <a:pt x="18" y="87"/>
                    <a:pt x="18" y="84"/>
                  </a:cubicBezTo>
                  <a:cubicBezTo>
                    <a:pt x="18" y="82"/>
                    <a:pt x="17" y="84"/>
                    <a:pt x="17" y="82"/>
                  </a:cubicBezTo>
                  <a:cubicBezTo>
                    <a:pt x="17" y="81"/>
                    <a:pt x="17" y="78"/>
                    <a:pt x="14" y="73"/>
                  </a:cubicBezTo>
                  <a:cubicBezTo>
                    <a:pt x="17" y="69"/>
                    <a:pt x="15" y="65"/>
                    <a:pt x="11" y="61"/>
                  </a:cubicBezTo>
                  <a:cubicBezTo>
                    <a:pt x="6" y="56"/>
                    <a:pt x="6" y="51"/>
                    <a:pt x="8" y="51"/>
                  </a:cubicBezTo>
                  <a:cubicBezTo>
                    <a:pt x="9" y="53"/>
                    <a:pt x="8" y="50"/>
                    <a:pt x="9" y="51"/>
                  </a:cubicBezTo>
                  <a:cubicBezTo>
                    <a:pt x="11" y="51"/>
                    <a:pt x="9" y="44"/>
                    <a:pt x="11" y="44"/>
                  </a:cubicBezTo>
                  <a:cubicBezTo>
                    <a:pt x="14" y="44"/>
                    <a:pt x="14" y="37"/>
                    <a:pt x="11" y="42"/>
                  </a:cubicBezTo>
                  <a:cubicBezTo>
                    <a:pt x="11" y="42"/>
                    <a:pt x="9" y="39"/>
                    <a:pt x="9" y="36"/>
                  </a:cubicBezTo>
                  <a:cubicBezTo>
                    <a:pt x="9" y="33"/>
                    <a:pt x="9" y="36"/>
                    <a:pt x="8" y="33"/>
                  </a:cubicBezTo>
                  <a:cubicBezTo>
                    <a:pt x="5" y="30"/>
                    <a:pt x="3" y="28"/>
                    <a:pt x="3" y="23"/>
                  </a:cubicBezTo>
                  <a:cubicBezTo>
                    <a:pt x="3" y="19"/>
                    <a:pt x="2" y="23"/>
                    <a:pt x="0" y="20"/>
                  </a:cubicBezTo>
                  <a:cubicBezTo>
                    <a:pt x="0" y="17"/>
                    <a:pt x="5" y="22"/>
                    <a:pt x="3" y="17"/>
                  </a:cubicBezTo>
                  <a:cubicBezTo>
                    <a:pt x="2" y="13"/>
                    <a:pt x="6" y="16"/>
                    <a:pt x="5" y="13"/>
                  </a:cubicBezTo>
                  <a:cubicBezTo>
                    <a:pt x="3" y="9"/>
                    <a:pt x="5" y="11"/>
                    <a:pt x="6" y="8"/>
                  </a:cubicBezTo>
                  <a:cubicBezTo>
                    <a:pt x="6" y="5"/>
                    <a:pt x="6" y="9"/>
                    <a:pt x="9" y="8"/>
                  </a:cubicBezTo>
                  <a:cubicBezTo>
                    <a:pt x="12" y="6"/>
                    <a:pt x="14" y="8"/>
                    <a:pt x="14" y="5"/>
                  </a:cubicBezTo>
                  <a:cubicBezTo>
                    <a:pt x="15" y="2"/>
                    <a:pt x="15" y="5"/>
                    <a:pt x="17" y="3"/>
                  </a:cubicBezTo>
                  <a:cubicBezTo>
                    <a:pt x="18" y="3"/>
                    <a:pt x="15" y="0"/>
                    <a:pt x="18" y="2"/>
                  </a:cubicBezTo>
                  <a:cubicBezTo>
                    <a:pt x="21" y="2"/>
                    <a:pt x="20" y="0"/>
                    <a:pt x="23" y="0"/>
                  </a:cubicBezTo>
                  <a:cubicBezTo>
                    <a:pt x="23" y="3"/>
                    <a:pt x="23" y="0"/>
                    <a:pt x="24" y="2"/>
                  </a:cubicBezTo>
                  <a:cubicBezTo>
                    <a:pt x="27" y="5"/>
                    <a:pt x="23" y="9"/>
                    <a:pt x="26" y="9"/>
                  </a:cubicBezTo>
                  <a:cubicBezTo>
                    <a:pt x="29" y="9"/>
                    <a:pt x="27" y="8"/>
                    <a:pt x="30" y="8"/>
                  </a:cubicBezTo>
                  <a:cubicBezTo>
                    <a:pt x="34" y="9"/>
                    <a:pt x="30" y="11"/>
                    <a:pt x="32" y="13"/>
                  </a:cubicBezTo>
                  <a:cubicBezTo>
                    <a:pt x="34" y="16"/>
                    <a:pt x="29" y="20"/>
                    <a:pt x="30" y="22"/>
                  </a:cubicBezTo>
                  <a:cubicBezTo>
                    <a:pt x="32" y="23"/>
                    <a:pt x="27" y="28"/>
                    <a:pt x="29" y="30"/>
                  </a:cubicBezTo>
                  <a:cubicBezTo>
                    <a:pt x="30" y="30"/>
                    <a:pt x="30" y="30"/>
                    <a:pt x="35" y="25"/>
                  </a:cubicBezTo>
                  <a:cubicBezTo>
                    <a:pt x="40" y="20"/>
                    <a:pt x="38" y="25"/>
                    <a:pt x="41" y="25"/>
                  </a:cubicBezTo>
                  <a:cubicBezTo>
                    <a:pt x="43" y="25"/>
                    <a:pt x="41" y="26"/>
                    <a:pt x="43" y="25"/>
                  </a:cubicBezTo>
                  <a:cubicBezTo>
                    <a:pt x="47" y="23"/>
                    <a:pt x="46" y="19"/>
                    <a:pt x="50" y="20"/>
                  </a:cubicBezTo>
                  <a:cubicBezTo>
                    <a:pt x="53" y="22"/>
                    <a:pt x="53" y="20"/>
                    <a:pt x="55" y="23"/>
                  </a:cubicBezTo>
                  <a:cubicBezTo>
                    <a:pt x="56" y="30"/>
                    <a:pt x="61" y="28"/>
                    <a:pt x="59" y="36"/>
                  </a:cubicBezTo>
                  <a:cubicBezTo>
                    <a:pt x="58" y="44"/>
                    <a:pt x="64" y="44"/>
                    <a:pt x="64" y="45"/>
                  </a:cubicBezTo>
                  <a:cubicBezTo>
                    <a:pt x="64" y="47"/>
                    <a:pt x="67" y="47"/>
                    <a:pt x="65" y="56"/>
                  </a:cubicBezTo>
                  <a:cubicBezTo>
                    <a:pt x="65" y="58"/>
                    <a:pt x="67" y="59"/>
                    <a:pt x="62" y="61"/>
                  </a:cubicBezTo>
                  <a:cubicBezTo>
                    <a:pt x="61" y="62"/>
                    <a:pt x="62" y="59"/>
                    <a:pt x="58" y="61"/>
                  </a:cubicBezTo>
                  <a:cubicBezTo>
                    <a:pt x="53" y="61"/>
                    <a:pt x="46" y="59"/>
                    <a:pt x="44" y="64"/>
                  </a:cubicBezTo>
                  <a:cubicBezTo>
                    <a:pt x="43" y="69"/>
                    <a:pt x="41" y="67"/>
                    <a:pt x="41" y="69"/>
                  </a:cubicBezTo>
                  <a:cubicBezTo>
                    <a:pt x="41" y="70"/>
                    <a:pt x="38" y="67"/>
                    <a:pt x="40" y="72"/>
                  </a:cubicBezTo>
                  <a:cubicBezTo>
                    <a:pt x="43" y="76"/>
                    <a:pt x="40" y="78"/>
                    <a:pt x="43" y="79"/>
                  </a:cubicBezTo>
                  <a:cubicBezTo>
                    <a:pt x="44" y="81"/>
                    <a:pt x="41" y="82"/>
                    <a:pt x="44" y="87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83" name="Freeform 69">
              <a:extLst>
                <a:ext uri="{FF2B5EF4-FFF2-40B4-BE49-F238E27FC236}">
                  <a16:creationId xmlns:a16="http://schemas.microsoft.com/office/drawing/2014/main" id="{370B1ACA-314D-4143-9C54-9B1C9CD53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2325" y="4399118"/>
              <a:ext cx="13914" cy="62615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6"/>
                </a:cxn>
                <a:cxn ang="0">
                  <a:pos x="3" y="11"/>
                </a:cxn>
                <a:cxn ang="0">
                  <a:pos x="3" y="15"/>
                </a:cxn>
                <a:cxn ang="0">
                  <a:pos x="1" y="20"/>
                </a:cxn>
                <a:cxn ang="0">
                  <a:pos x="1" y="9"/>
                </a:cxn>
                <a:cxn ang="0">
                  <a:pos x="3" y="0"/>
                </a:cxn>
              </a:cxnLst>
              <a:rect l="0" t="0" r="r" b="b"/>
              <a:pathLst>
                <a:path w="5" h="23">
                  <a:moveTo>
                    <a:pt x="3" y="0"/>
                  </a:moveTo>
                  <a:cubicBezTo>
                    <a:pt x="5" y="1"/>
                    <a:pt x="5" y="4"/>
                    <a:pt x="3" y="6"/>
                  </a:cubicBezTo>
                  <a:cubicBezTo>
                    <a:pt x="3" y="6"/>
                    <a:pt x="5" y="11"/>
                    <a:pt x="3" y="11"/>
                  </a:cubicBezTo>
                  <a:cubicBezTo>
                    <a:pt x="1" y="12"/>
                    <a:pt x="3" y="12"/>
                    <a:pt x="3" y="15"/>
                  </a:cubicBezTo>
                  <a:cubicBezTo>
                    <a:pt x="1" y="17"/>
                    <a:pt x="1" y="23"/>
                    <a:pt x="1" y="20"/>
                  </a:cubicBezTo>
                  <a:cubicBezTo>
                    <a:pt x="0" y="15"/>
                    <a:pt x="1" y="17"/>
                    <a:pt x="1" y="9"/>
                  </a:cubicBezTo>
                  <a:cubicBezTo>
                    <a:pt x="1" y="3"/>
                    <a:pt x="3" y="0"/>
                    <a:pt x="3" y="0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84" name="Freeform 70">
              <a:extLst>
                <a:ext uri="{FF2B5EF4-FFF2-40B4-BE49-F238E27FC236}">
                  <a16:creationId xmlns:a16="http://schemas.microsoft.com/office/drawing/2014/main" id="{97C2F1A0-AFEF-844C-99E5-F477B650C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758" y="4470082"/>
              <a:ext cx="8350" cy="13914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5"/>
                </a:cxn>
                <a:cxn ang="0">
                  <a:pos x="2" y="0"/>
                </a:cxn>
              </a:cxnLst>
              <a:rect l="0" t="0" r="r" b="b"/>
              <a:pathLst>
                <a:path w="3" h="5">
                  <a:moveTo>
                    <a:pt x="2" y="0"/>
                  </a:moveTo>
                  <a:cubicBezTo>
                    <a:pt x="3" y="0"/>
                    <a:pt x="2" y="5"/>
                    <a:pt x="0" y="5"/>
                  </a:cubicBezTo>
                  <a:cubicBezTo>
                    <a:pt x="0" y="3"/>
                    <a:pt x="0" y="0"/>
                    <a:pt x="2" y="0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85" name="Freeform 71">
              <a:extLst>
                <a:ext uri="{FF2B5EF4-FFF2-40B4-BE49-F238E27FC236}">
                  <a16:creationId xmlns:a16="http://schemas.microsoft.com/office/drawing/2014/main" id="{B092B251-B6C7-EF41-9338-5FDA251A2AB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4587" y="4567481"/>
              <a:ext cx="11133" cy="15307"/>
            </a:xfrm>
            <a:custGeom>
              <a:avLst/>
              <a:gdLst/>
              <a:ahLst/>
              <a:cxnLst>
                <a:cxn ang="0">
                  <a:pos x="1" y="1"/>
                </a:cxn>
                <a:cxn ang="0">
                  <a:pos x="3" y="4"/>
                </a:cxn>
                <a:cxn ang="0">
                  <a:pos x="1" y="1"/>
                </a:cxn>
              </a:cxnLst>
              <a:rect l="0" t="0" r="r" b="b"/>
              <a:pathLst>
                <a:path w="4" h="6">
                  <a:moveTo>
                    <a:pt x="1" y="1"/>
                  </a:moveTo>
                  <a:cubicBezTo>
                    <a:pt x="3" y="0"/>
                    <a:pt x="4" y="3"/>
                    <a:pt x="3" y="4"/>
                  </a:cubicBezTo>
                  <a:cubicBezTo>
                    <a:pt x="1" y="6"/>
                    <a:pt x="0" y="1"/>
                    <a:pt x="1" y="1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86" name="Freeform 72">
              <a:extLst>
                <a:ext uri="{FF2B5EF4-FFF2-40B4-BE49-F238E27FC236}">
                  <a16:creationId xmlns:a16="http://schemas.microsoft.com/office/drawing/2014/main" id="{A16ECAAC-E025-D74D-A01D-E26599657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2325" y="4510433"/>
              <a:ext cx="8350" cy="11132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4"/>
                </a:cxn>
                <a:cxn ang="0">
                  <a:pos x="1" y="0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cubicBezTo>
                    <a:pt x="1" y="0"/>
                    <a:pt x="3" y="2"/>
                    <a:pt x="1" y="4"/>
                  </a:cubicBezTo>
                  <a:cubicBezTo>
                    <a:pt x="1" y="4"/>
                    <a:pt x="0" y="2"/>
                    <a:pt x="1" y="0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87" name="Freeform 73">
              <a:extLst>
                <a:ext uri="{FF2B5EF4-FFF2-40B4-BE49-F238E27FC236}">
                  <a16:creationId xmlns:a16="http://schemas.microsoft.com/office/drawing/2014/main" id="{FEBCEEFC-9EA8-3F4D-8B61-319246044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9022" y="4545218"/>
              <a:ext cx="5566" cy="5566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0"/>
                </a:cxn>
                <a:cxn ang="0">
                  <a:pos x="0" y="2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2"/>
                    <a:pt x="0" y="0"/>
                    <a:pt x="2" y="0"/>
                  </a:cubicBezTo>
                  <a:cubicBezTo>
                    <a:pt x="2" y="2"/>
                    <a:pt x="2" y="2"/>
                    <a:pt x="0" y="2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88" name="Freeform 74">
              <a:extLst>
                <a:ext uri="{FF2B5EF4-FFF2-40B4-BE49-F238E27FC236}">
                  <a16:creationId xmlns:a16="http://schemas.microsoft.com/office/drawing/2014/main" id="{C9BFC9DF-8246-A441-B7C1-4D1269B83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8260" y="4129180"/>
              <a:ext cx="158626" cy="410474"/>
            </a:xfrm>
            <a:custGeom>
              <a:avLst/>
              <a:gdLst/>
              <a:ahLst/>
              <a:cxnLst>
                <a:cxn ang="0">
                  <a:pos x="41" y="25"/>
                </a:cxn>
                <a:cxn ang="0">
                  <a:pos x="34" y="34"/>
                </a:cxn>
                <a:cxn ang="0">
                  <a:pos x="35" y="56"/>
                </a:cxn>
                <a:cxn ang="0">
                  <a:pos x="49" y="76"/>
                </a:cxn>
                <a:cxn ang="0">
                  <a:pos x="56" y="104"/>
                </a:cxn>
                <a:cxn ang="0">
                  <a:pos x="56" y="118"/>
                </a:cxn>
                <a:cxn ang="0">
                  <a:pos x="38" y="129"/>
                </a:cxn>
                <a:cxn ang="0">
                  <a:pos x="32" y="141"/>
                </a:cxn>
                <a:cxn ang="0">
                  <a:pos x="21" y="143"/>
                </a:cxn>
                <a:cxn ang="0">
                  <a:pos x="18" y="130"/>
                </a:cxn>
                <a:cxn ang="0">
                  <a:pos x="24" y="126"/>
                </a:cxn>
                <a:cxn ang="0">
                  <a:pos x="31" y="124"/>
                </a:cxn>
                <a:cxn ang="0">
                  <a:pos x="34" y="118"/>
                </a:cxn>
                <a:cxn ang="0">
                  <a:pos x="41" y="112"/>
                </a:cxn>
                <a:cxn ang="0">
                  <a:pos x="43" y="99"/>
                </a:cxn>
                <a:cxn ang="0">
                  <a:pos x="43" y="89"/>
                </a:cxn>
                <a:cxn ang="0">
                  <a:pos x="41" y="76"/>
                </a:cxn>
                <a:cxn ang="0">
                  <a:pos x="37" y="72"/>
                </a:cxn>
                <a:cxn ang="0">
                  <a:pos x="27" y="56"/>
                </a:cxn>
                <a:cxn ang="0">
                  <a:pos x="24" y="48"/>
                </a:cxn>
                <a:cxn ang="0">
                  <a:pos x="15" y="40"/>
                </a:cxn>
                <a:cxn ang="0">
                  <a:pos x="23" y="34"/>
                </a:cxn>
                <a:cxn ang="0">
                  <a:pos x="18" y="31"/>
                </a:cxn>
                <a:cxn ang="0">
                  <a:pos x="14" y="27"/>
                </a:cxn>
                <a:cxn ang="0">
                  <a:pos x="6" y="23"/>
                </a:cxn>
                <a:cxn ang="0">
                  <a:pos x="6" y="19"/>
                </a:cxn>
                <a:cxn ang="0">
                  <a:pos x="0" y="11"/>
                </a:cxn>
                <a:cxn ang="0">
                  <a:pos x="8" y="11"/>
                </a:cxn>
                <a:cxn ang="0">
                  <a:pos x="12" y="8"/>
                </a:cxn>
                <a:cxn ang="0">
                  <a:pos x="17" y="8"/>
                </a:cxn>
                <a:cxn ang="0">
                  <a:pos x="24" y="2"/>
                </a:cxn>
                <a:cxn ang="0">
                  <a:pos x="35" y="6"/>
                </a:cxn>
                <a:cxn ang="0">
                  <a:pos x="37" y="14"/>
                </a:cxn>
                <a:cxn ang="0">
                  <a:pos x="41" y="19"/>
                </a:cxn>
                <a:cxn ang="0">
                  <a:pos x="43" y="22"/>
                </a:cxn>
              </a:cxnLst>
              <a:rect l="0" t="0" r="r" b="b"/>
              <a:pathLst>
                <a:path w="59" h="152">
                  <a:moveTo>
                    <a:pt x="43" y="22"/>
                  </a:moveTo>
                  <a:cubicBezTo>
                    <a:pt x="41" y="23"/>
                    <a:pt x="43" y="25"/>
                    <a:pt x="41" y="25"/>
                  </a:cubicBezTo>
                  <a:cubicBezTo>
                    <a:pt x="40" y="27"/>
                    <a:pt x="40" y="25"/>
                    <a:pt x="38" y="27"/>
                  </a:cubicBezTo>
                  <a:cubicBezTo>
                    <a:pt x="35" y="28"/>
                    <a:pt x="38" y="31"/>
                    <a:pt x="34" y="34"/>
                  </a:cubicBezTo>
                  <a:cubicBezTo>
                    <a:pt x="31" y="37"/>
                    <a:pt x="27" y="44"/>
                    <a:pt x="29" y="50"/>
                  </a:cubicBezTo>
                  <a:cubicBezTo>
                    <a:pt x="32" y="54"/>
                    <a:pt x="34" y="53"/>
                    <a:pt x="35" y="56"/>
                  </a:cubicBezTo>
                  <a:cubicBezTo>
                    <a:pt x="35" y="59"/>
                    <a:pt x="38" y="64"/>
                    <a:pt x="43" y="68"/>
                  </a:cubicBezTo>
                  <a:cubicBezTo>
                    <a:pt x="47" y="73"/>
                    <a:pt x="49" y="72"/>
                    <a:pt x="49" y="76"/>
                  </a:cubicBezTo>
                  <a:cubicBezTo>
                    <a:pt x="50" y="79"/>
                    <a:pt x="53" y="79"/>
                    <a:pt x="56" y="89"/>
                  </a:cubicBezTo>
                  <a:cubicBezTo>
                    <a:pt x="58" y="98"/>
                    <a:pt x="56" y="103"/>
                    <a:pt x="56" y="104"/>
                  </a:cubicBezTo>
                  <a:cubicBezTo>
                    <a:pt x="58" y="106"/>
                    <a:pt x="59" y="109"/>
                    <a:pt x="58" y="109"/>
                  </a:cubicBezTo>
                  <a:cubicBezTo>
                    <a:pt x="56" y="109"/>
                    <a:pt x="58" y="113"/>
                    <a:pt x="56" y="118"/>
                  </a:cubicBezTo>
                  <a:cubicBezTo>
                    <a:pt x="55" y="124"/>
                    <a:pt x="50" y="123"/>
                    <a:pt x="46" y="127"/>
                  </a:cubicBezTo>
                  <a:cubicBezTo>
                    <a:pt x="40" y="134"/>
                    <a:pt x="40" y="130"/>
                    <a:pt x="38" y="129"/>
                  </a:cubicBezTo>
                  <a:cubicBezTo>
                    <a:pt x="37" y="127"/>
                    <a:pt x="37" y="138"/>
                    <a:pt x="34" y="140"/>
                  </a:cubicBezTo>
                  <a:cubicBezTo>
                    <a:pt x="32" y="140"/>
                    <a:pt x="35" y="140"/>
                    <a:pt x="32" y="141"/>
                  </a:cubicBezTo>
                  <a:cubicBezTo>
                    <a:pt x="29" y="143"/>
                    <a:pt x="27" y="144"/>
                    <a:pt x="24" y="148"/>
                  </a:cubicBezTo>
                  <a:cubicBezTo>
                    <a:pt x="21" y="152"/>
                    <a:pt x="21" y="149"/>
                    <a:pt x="21" y="143"/>
                  </a:cubicBezTo>
                  <a:cubicBezTo>
                    <a:pt x="21" y="135"/>
                    <a:pt x="24" y="137"/>
                    <a:pt x="23" y="134"/>
                  </a:cubicBezTo>
                  <a:cubicBezTo>
                    <a:pt x="21" y="130"/>
                    <a:pt x="20" y="135"/>
                    <a:pt x="18" y="130"/>
                  </a:cubicBezTo>
                  <a:cubicBezTo>
                    <a:pt x="20" y="129"/>
                    <a:pt x="24" y="130"/>
                    <a:pt x="23" y="127"/>
                  </a:cubicBezTo>
                  <a:cubicBezTo>
                    <a:pt x="23" y="127"/>
                    <a:pt x="24" y="124"/>
                    <a:pt x="24" y="126"/>
                  </a:cubicBezTo>
                  <a:cubicBezTo>
                    <a:pt x="26" y="127"/>
                    <a:pt x="29" y="123"/>
                    <a:pt x="29" y="126"/>
                  </a:cubicBezTo>
                  <a:cubicBezTo>
                    <a:pt x="31" y="127"/>
                    <a:pt x="35" y="127"/>
                    <a:pt x="31" y="124"/>
                  </a:cubicBezTo>
                  <a:cubicBezTo>
                    <a:pt x="29" y="123"/>
                    <a:pt x="31" y="121"/>
                    <a:pt x="31" y="120"/>
                  </a:cubicBezTo>
                  <a:cubicBezTo>
                    <a:pt x="29" y="118"/>
                    <a:pt x="31" y="117"/>
                    <a:pt x="34" y="118"/>
                  </a:cubicBezTo>
                  <a:cubicBezTo>
                    <a:pt x="37" y="120"/>
                    <a:pt x="32" y="115"/>
                    <a:pt x="37" y="115"/>
                  </a:cubicBezTo>
                  <a:cubicBezTo>
                    <a:pt x="40" y="115"/>
                    <a:pt x="40" y="112"/>
                    <a:pt x="41" y="112"/>
                  </a:cubicBezTo>
                  <a:cubicBezTo>
                    <a:pt x="44" y="113"/>
                    <a:pt x="44" y="110"/>
                    <a:pt x="43" y="107"/>
                  </a:cubicBezTo>
                  <a:cubicBezTo>
                    <a:pt x="43" y="104"/>
                    <a:pt x="44" y="103"/>
                    <a:pt x="43" y="99"/>
                  </a:cubicBezTo>
                  <a:cubicBezTo>
                    <a:pt x="43" y="96"/>
                    <a:pt x="43" y="96"/>
                    <a:pt x="41" y="95"/>
                  </a:cubicBezTo>
                  <a:cubicBezTo>
                    <a:pt x="41" y="95"/>
                    <a:pt x="43" y="90"/>
                    <a:pt x="43" y="89"/>
                  </a:cubicBezTo>
                  <a:cubicBezTo>
                    <a:pt x="43" y="85"/>
                    <a:pt x="46" y="84"/>
                    <a:pt x="43" y="81"/>
                  </a:cubicBezTo>
                  <a:cubicBezTo>
                    <a:pt x="40" y="78"/>
                    <a:pt x="40" y="78"/>
                    <a:pt x="41" y="76"/>
                  </a:cubicBezTo>
                  <a:cubicBezTo>
                    <a:pt x="43" y="76"/>
                    <a:pt x="43" y="75"/>
                    <a:pt x="41" y="75"/>
                  </a:cubicBezTo>
                  <a:cubicBezTo>
                    <a:pt x="41" y="76"/>
                    <a:pt x="38" y="70"/>
                    <a:pt x="37" y="72"/>
                  </a:cubicBezTo>
                  <a:cubicBezTo>
                    <a:pt x="35" y="72"/>
                    <a:pt x="37" y="64"/>
                    <a:pt x="34" y="62"/>
                  </a:cubicBezTo>
                  <a:cubicBezTo>
                    <a:pt x="31" y="62"/>
                    <a:pt x="27" y="59"/>
                    <a:pt x="27" y="56"/>
                  </a:cubicBezTo>
                  <a:cubicBezTo>
                    <a:pt x="26" y="51"/>
                    <a:pt x="26" y="54"/>
                    <a:pt x="24" y="51"/>
                  </a:cubicBezTo>
                  <a:cubicBezTo>
                    <a:pt x="23" y="50"/>
                    <a:pt x="24" y="50"/>
                    <a:pt x="24" y="48"/>
                  </a:cubicBezTo>
                  <a:cubicBezTo>
                    <a:pt x="23" y="48"/>
                    <a:pt x="21" y="48"/>
                    <a:pt x="17" y="45"/>
                  </a:cubicBezTo>
                  <a:cubicBezTo>
                    <a:pt x="12" y="40"/>
                    <a:pt x="17" y="42"/>
                    <a:pt x="15" y="40"/>
                  </a:cubicBezTo>
                  <a:cubicBezTo>
                    <a:pt x="14" y="36"/>
                    <a:pt x="20" y="40"/>
                    <a:pt x="21" y="39"/>
                  </a:cubicBezTo>
                  <a:cubicBezTo>
                    <a:pt x="21" y="36"/>
                    <a:pt x="24" y="36"/>
                    <a:pt x="23" y="34"/>
                  </a:cubicBezTo>
                  <a:cubicBezTo>
                    <a:pt x="21" y="33"/>
                    <a:pt x="21" y="34"/>
                    <a:pt x="20" y="33"/>
                  </a:cubicBezTo>
                  <a:cubicBezTo>
                    <a:pt x="20" y="31"/>
                    <a:pt x="17" y="33"/>
                    <a:pt x="18" y="31"/>
                  </a:cubicBezTo>
                  <a:cubicBezTo>
                    <a:pt x="21" y="30"/>
                    <a:pt x="21" y="28"/>
                    <a:pt x="18" y="27"/>
                  </a:cubicBezTo>
                  <a:cubicBezTo>
                    <a:pt x="15" y="25"/>
                    <a:pt x="15" y="25"/>
                    <a:pt x="14" y="27"/>
                  </a:cubicBezTo>
                  <a:cubicBezTo>
                    <a:pt x="12" y="31"/>
                    <a:pt x="11" y="27"/>
                    <a:pt x="9" y="27"/>
                  </a:cubicBezTo>
                  <a:cubicBezTo>
                    <a:pt x="8" y="28"/>
                    <a:pt x="8" y="25"/>
                    <a:pt x="6" y="23"/>
                  </a:cubicBezTo>
                  <a:cubicBezTo>
                    <a:pt x="6" y="22"/>
                    <a:pt x="8" y="22"/>
                    <a:pt x="6" y="22"/>
                  </a:cubicBezTo>
                  <a:cubicBezTo>
                    <a:pt x="6" y="20"/>
                    <a:pt x="8" y="19"/>
                    <a:pt x="6" y="19"/>
                  </a:cubicBezTo>
                  <a:cubicBezTo>
                    <a:pt x="6" y="19"/>
                    <a:pt x="6" y="16"/>
                    <a:pt x="5" y="19"/>
                  </a:cubicBezTo>
                  <a:cubicBezTo>
                    <a:pt x="5" y="20"/>
                    <a:pt x="6" y="17"/>
                    <a:pt x="0" y="11"/>
                  </a:cubicBezTo>
                  <a:cubicBezTo>
                    <a:pt x="3" y="11"/>
                    <a:pt x="2" y="6"/>
                    <a:pt x="5" y="8"/>
                  </a:cubicBezTo>
                  <a:cubicBezTo>
                    <a:pt x="8" y="9"/>
                    <a:pt x="6" y="11"/>
                    <a:pt x="8" y="11"/>
                  </a:cubicBezTo>
                  <a:cubicBezTo>
                    <a:pt x="9" y="11"/>
                    <a:pt x="9" y="5"/>
                    <a:pt x="11" y="8"/>
                  </a:cubicBezTo>
                  <a:cubicBezTo>
                    <a:pt x="12" y="9"/>
                    <a:pt x="12" y="8"/>
                    <a:pt x="12" y="8"/>
                  </a:cubicBezTo>
                  <a:cubicBezTo>
                    <a:pt x="14" y="9"/>
                    <a:pt x="15" y="13"/>
                    <a:pt x="15" y="9"/>
                  </a:cubicBezTo>
                  <a:cubicBezTo>
                    <a:pt x="15" y="6"/>
                    <a:pt x="17" y="6"/>
                    <a:pt x="17" y="8"/>
                  </a:cubicBezTo>
                  <a:cubicBezTo>
                    <a:pt x="18" y="9"/>
                    <a:pt x="23" y="6"/>
                    <a:pt x="21" y="5"/>
                  </a:cubicBezTo>
                  <a:cubicBezTo>
                    <a:pt x="21" y="3"/>
                    <a:pt x="23" y="5"/>
                    <a:pt x="24" y="2"/>
                  </a:cubicBezTo>
                  <a:cubicBezTo>
                    <a:pt x="26" y="0"/>
                    <a:pt x="27" y="6"/>
                    <a:pt x="31" y="6"/>
                  </a:cubicBezTo>
                  <a:cubicBezTo>
                    <a:pt x="34" y="5"/>
                    <a:pt x="32" y="8"/>
                    <a:pt x="35" y="6"/>
                  </a:cubicBezTo>
                  <a:cubicBezTo>
                    <a:pt x="37" y="6"/>
                    <a:pt x="38" y="6"/>
                    <a:pt x="37" y="9"/>
                  </a:cubicBezTo>
                  <a:cubicBezTo>
                    <a:pt x="34" y="13"/>
                    <a:pt x="37" y="11"/>
                    <a:pt x="37" y="14"/>
                  </a:cubicBezTo>
                  <a:cubicBezTo>
                    <a:pt x="37" y="16"/>
                    <a:pt x="38" y="14"/>
                    <a:pt x="40" y="17"/>
                  </a:cubicBezTo>
                  <a:cubicBezTo>
                    <a:pt x="40" y="19"/>
                    <a:pt x="41" y="17"/>
                    <a:pt x="41" y="19"/>
                  </a:cubicBezTo>
                  <a:cubicBezTo>
                    <a:pt x="43" y="20"/>
                    <a:pt x="44" y="19"/>
                    <a:pt x="47" y="20"/>
                  </a:cubicBezTo>
                  <a:cubicBezTo>
                    <a:pt x="47" y="20"/>
                    <a:pt x="46" y="20"/>
                    <a:pt x="43" y="22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89" name="Freeform 75">
              <a:extLst>
                <a:ext uri="{FF2B5EF4-FFF2-40B4-BE49-F238E27FC236}">
                  <a16:creationId xmlns:a16="http://schemas.microsoft.com/office/drawing/2014/main" id="{0986323B-9DDE-B049-AF96-CA6443D36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7908" y="4159791"/>
              <a:ext cx="161409" cy="235152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2" y="22"/>
                </a:cxn>
                <a:cxn ang="0">
                  <a:pos x="3" y="29"/>
                </a:cxn>
                <a:cxn ang="0">
                  <a:pos x="8" y="28"/>
                </a:cxn>
                <a:cxn ang="0">
                  <a:pos x="9" y="32"/>
                </a:cxn>
                <a:cxn ang="0">
                  <a:pos x="8" y="42"/>
                </a:cxn>
                <a:cxn ang="0">
                  <a:pos x="6" y="50"/>
                </a:cxn>
                <a:cxn ang="0">
                  <a:pos x="12" y="45"/>
                </a:cxn>
                <a:cxn ang="0">
                  <a:pos x="18" y="45"/>
                </a:cxn>
                <a:cxn ang="0">
                  <a:pos x="20" y="45"/>
                </a:cxn>
                <a:cxn ang="0">
                  <a:pos x="27" y="40"/>
                </a:cxn>
                <a:cxn ang="0">
                  <a:pos x="32" y="43"/>
                </a:cxn>
                <a:cxn ang="0">
                  <a:pos x="36" y="56"/>
                </a:cxn>
                <a:cxn ang="0">
                  <a:pos x="41" y="65"/>
                </a:cxn>
                <a:cxn ang="0">
                  <a:pos x="42" y="76"/>
                </a:cxn>
                <a:cxn ang="0">
                  <a:pos x="39" y="81"/>
                </a:cxn>
                <a:cxn ang="0">
                  <a:pos x="44" y="84"/>
                </a:cxn>
                <a:cxn ang="0">
                  <a:pos x="47" y="83"/>
                </a:cxn>
                <a:cxn ang="0">
                  <a:pos x="50" y="79"/>
                </a:cxn>
                <a:cxn ang="0">
                  <a:pos x="53" y="81"/>
                </a:cxn>
                <a:cxn ang="0">
                  <a:pos x="56" y="79"/>
                </a:cxn>
                <a:cxn ang="0">
                  <a:pos x="57" y="78"/>
                </a:cxn>
                <a:cxn ang="0">
                  <a:pos x="57" y="70"/>
                </a:cxn>
                <a:cxn ang="0">
                  <a:pos x="56" y="65"/>
                </a:cxn>
                <a:cxn ang="0">
                  <a:pos x="56" y="64"/>
                </a:cxn>
                <a:cxn ang="0">
                  <a:pos x="51" y="61"/>
                </a:cxn>
                <a:cxn ang="0">
                  <a:pos x="48" y="51"/>
                </a:cxn>
                <a:cxn ang="0">
                  <a:pos x="42" y="45"/>
                </a:cxn>
                <a:cxn ang="0">
                  <a:pos x="39" y="40"/>
                </a:cxn>
                <a:cxn ang="0">
                  <a:pos x="39" y="37"/>
                </a:cxn>
                <a:cxn ang="0">
                  <a:pos x="32" y="34"/>
                </a:cxn>
                <a:cxn ang="0">
                  <a:pos x="30" y="29"/>
                </a:cxn>
                <a:cxn ang="0">
                  <a:pos x="36" y="28"/>
                </a:cxn>
                <a:cxn ang="0">
                  <a:pos x="38" y="23"/>
                </a:cxn>
                <a:cxn ang="0">
                  <a:pos x="35" y="22"/>
                </a:cxn>
                <a:cxn ang="0">
                  <a:pos x="33" y="20"/>
                </a:cxn>
                <a:cxn ang="0">
                  <a:pos x="33" y="15"/>
                </a:cxn>
                <a:cxn ang="0">
                  <a:pos x="29" y="15"/>
                </a:cxn>
                <a:cxn ang="0">
                  <a:pos x="24" y="15"/>
                </a:cxn>
                <a:cxn ang="0">
                  <a:pos x="21" y="12"/>
                </a:cxn>
                <a:cxn ang="0">
                  <a:pos x="21" y="11"/>
                </a:cxn>
                <a:cxn ang="0">
                  <a:pos x="21" y="7"/>
                </a:cxn>
                <a:cxn ang="0">
                  <a:pos x="20" y="7"/>
                </a:cxn>
                <a:cxn ang="0">
                  <a:pos x="15" y="0"/>
                </a:cxn>
                <a:cxn ang="0">
                  <a:pos x="12" y="4"/>
                </a:cxn>
                <a:cxn ang="0">
                  <a:pos x="12" y="11"/>
                </a:cxn>
                <a:cxn ang="0">
                  <a:pos x="12" y="12"/>
                </a:cxn>
                <a:cxn ang="0">
                  <a:pos x="8" y="9"/>
                </a:cxn>
                <a:cxn ang="0">
                  <a:pos x="3" y="14"/>
                </a:cxn>
                <a:cxn ang="0">
                  <a:pos x="0" y="20"/>
                </a:cxn>
              </a:cxnLst>
              <a:rect l="0" t="0" r="r" b="b"/>
              <a:pathLst>
                <a:path w="60" h="87">
                  <a:moveTo>
                    <a:pt x="0" y="20"/>
                  </a:moveTo>
                  <a:cubicBezTo>
                    <a:pt x="0" y="23"/>
                    <a:pt x="0" y="20"/>
                    <a:pt x="2" y="22"/>
                  </a:cubicBezTo>
                  <a:cubicBezTo>
                    <a:pt x="5" y="25"/>
                    <a:pt x="0" y="29"/>
                    <a:pt x="3" y="29"/>
                  </a:cubicBezTo>
                  <a:cubicBezTo>
                    <a:pt x="6" y="29"/>
                    <a:pt x="5" y="28"/>
                    <a:pt x="8" y="28"/>
                  </a:cubicBezTo>
                  <a:cubicBezTo>
                    <a:pt x="11" y="29"/>
                    <a:pt x="8" y="31"/>
                    <a:pt x="9" y="32"/>
                  </a:cubicBezTo>
                  <a:cubicBezTo>
                    <a:pt x="11" y="36"/>
                    <a:pt x="6" y="40"/>
                    <a:pt x="8" y="42"/>
                  </a:cubicBezTo>
                  <a:cubicBezTo>
                    <a:pt x="9" y="43"/>
                    <a:pt x="5" y="48"/>
                    <a:pt x="6" y="50"/>
                  </a:cubicBezTo>
                  <a:cubicBezTo>
                    <a:pt x="8" y="50"/>
                    <a:pt x="8" y="50"/>
                    <a:pt x="12" y="45"/>
                  </a:cubicBezTo>
                  <a:cubicBezTo>
                    <a:pt x="17" y="40"/>
                    <a:pt x="15" y="45"/>
                    <a:pt x="18" y="45"/>
                  </a:cubicBezTo>
                  <a:cubicBezTo>
                    <a:pt x="20" y="45"/>
                    <a:pt x="18" y="46"/>
                    <a:pt x="20" y="45"/>
                  </a:cubicBezTo>
                  <a:cubicBezTo>
                    <a:pt x="24" y="43"/>
                    <a:pt x="23" y="39"/>
                    <a:pt x="27" y="40"/>
                  </a:cubicBezTo>
                  <a:cubicBezTo>
                    <a:pt x="30" y="42"/>
                    <a:pt x="30" y="40"/>
                    <a:pt x="32" y="43"/>
                  </a:cubicBezTo>
                  <a:cubicBezTo>
                    <a:pt x="33" y="50"/>
                    <a:pt x="38" y="48"/>
                    <a:pt x="36" y="56"/>
                  </a:cubicBezTo>
                  <a:cubicBezTo>
                    <a:pt x="35" y="64"/>
                    <a:pt x="41" y="64"/>
                    <a:pt x="41" y="65"/>
                  </a:cubicBezTo>
                  <a:cubicBezTo>
                    <a:pt x="41" y="67"/>
                    <a:pt x="44" y="67"/>
                    <a:pt x="42" y="76"/>
                  </a:cubicBezTo>
                  <a:cubicBezTo>
                    <a:pt x="42" y="78"/>
                    <a:pt x="44" y="79"/>
                    <a:pt x="39" y="81"/>
                  </a:cubicBezTo>
                  <a:cubicBezTo>
                    <a:pt x="41" y="86"/>
                    <a:pt x="42" y="81"/>
                    <a:pt x="44" y="84"/>
                  </a:cubicBezTo>
                  <a:cubicBezTo>
                    <a:pt x="45" y="87"/>
                    <a:pt x="48" y="86"/>
                    <a:pt x="47" y="83"/>
                  </a:cubicBezTo>
                  <a:cubicBezTo>
                    <a:pt x="44" y="79"/>
                    <a:pt x="48" y="81"/>
                    <a:pt x="50" y="79"/>
                  </a:cubicBezTo>
                  <a:cubicBezTo>
                    <a:pt x="51" y="78"/>
                    <a:pt x="51" y="83"/>
                    <a:pt x="53" y="81"/>
                  </a:cubicBezTo>
                  <a:cubicBezTo>
                    <a:pt x="54" y="81"/>
                    <a:pt x="56" y="78"/>
                    <a:pt x="56" y="79"/>
                  </a:cubicBezTo>
                  <a:cubicBezTo>
                    <a:pt x="57" y="79"/>
                    <a:pt x="57" y="78"/>
                    <a:pt x="57" y="78"/>
                  </a:cubicBezTo>
                  <a:cubicBezTo>
                    <a:pt x="57" y="75"/>
                    <a:pt x="60" y="73"/>
                    <a:pt x="57" y="70"/>
                  </a:cubicBezTo>
                  <a:cubicBezTo>
                    <a:pt x="54" y="67"/>
                    <a:pt x="54" y="67"/>
                    <a:pt x="56" y="65"/>
                  </a:cubicBezTo>
                  <a:cubicBezTo>
                    <a:pt x="57" y="65"/>
                    <a:pt x="57" y="64"/>
                    <a:pt x="56" y="64"/>
                  </a:cubicBezTo>
                  <a:cubicBezTo>
                    <a:pt x="56" y="65"/>
                    <a:pt x="53" y="59"/>
                    <a:pt x="51" y="61"/>
                  </a:cubicBezTo>
                  <a:cubicBezTo>
                    <a:pt x="50" y="61"/>
                    <a:pt x="51" y="53"/>
                    <a:pt x="48" y="51"/>
                  </a:cubicBezTo>
                  <a:cubicBezTo>
                    <a:pt x="45" y="51"/>
                    <a:pt x="42" y="48"/>
                    <a:pt x="42" y="45"/>
                  </a:cubicBezTo>
                  <a:cubicBezTo>
                    <a:pt x="41" y="40"/>
                    <a:pt x="41" y="43"/>
                    <a:pt x="39" y="40"/>
                  </a:cubicBezTo>
                  <a:cubicBezTo>
                    <a:pt x="38" y="39"/>
                    <a:pt x="39" y="39"/>
                    <a:pt x="39" y="37"/>
                  </a:cubicBezTo>
                  <a:cubicBezTo>
                    <a:pt x="38" y="37"/>
                    <a:pt x="36" y="37"/>
                    <a:pt x="32" y="34"/>
                  </a:cubicBezTo>
                  <a:cubicBezTo>
                    <a:pt x="27" y="29"/>
                    <a:pt x="32" y="31"/>
                    <a:pt x="30" y="29"/>
                  </a:cubicBezTo>
                  <a:cubicBezTo>
                    <a:pt x="29" y="25"/>
                    <a:pt x="35" y="29"/>
                    <a:pt x="36" y="28"/>
                  </a:cubicBezTo>
                  <a:cubicBezTo>
                    <a:pt x="36" y="25"/>
                    <a:pt x="39" y="25"/>
                    <a:pt x="38" y="23"/>
                  </a:cubicBezTo>
                  <a:cubicBezTo>
                    <a:pt x="36" y="22"/>
                    <a:pt x="36" y="23"/>
                    <a:pt x="35" y="22"/>
                  </a:cubicBezTo>
                  <a:cubicBezTo>
                    <a:pt x="35" y="20"/>
                    <a:pt x="32" y="22"/>
                    <a:pt x="33" y="20"/>
                  </a:cubicBezTo>
                  <a:cubicBezTo>
                    <a:pt x="36" y="18"/>
                    <a:pt x="36" y="17"/>
                    <a:pt x="33" y="15"/>
                  </a:cubicBezTo>
                  <a:cubicBezTo>
                    <a:pt x="30" y="14"/>
                    <a:pt x="30" y="14"/>
                    <a:pt x="29" y="15"/>
                  </a:cubicBezTo>
                  <a:cubicBezTo>
                    <a:pt x="27" y="20"/>
                    <a:pt x="26" y="15"/>
                    <a:pt x="24" y="15"/>
                  </a:cubicBezTo>
                  <a:cubicBezTo>
                    <a:pt x="23" y="17"/>
                    <a:pt x="23" y="14"/>
                    <a:pt x="21" y="12"/>
                  </a:cubicBezTo>
                  <a:cubicBezTo>
                    <a:pt x="21" y="11"/>
                    <a:pt x="23" y="11"/>
                    <a:pt x="21" y="11"/>
                  </a:cubicBezTo>
                  <a:cubicBezTo>
                    <a:pt x="21" y="9"/>
                    <a:pt x="23" y="7"/>
                    <a:pt x="21" y="7"/>
                  </a:cubicBezTo>
                  <a:cubicBezTo>
                    <a:pt x="21" y="7"/>
                    <a:pt x="21" y="4"/>
                    <a:pt x="20" y="7"/>
                  </a:cubicBezTo>
                  <a:cubicBezTo>
                    <a:pt x="20" y="9"/>
                    <a:pt x="21" y="6"/>
                    <a:pt x="15" y="0"/>
                  </a:cubicBezTo>
                  <a:cubicBezTo>
                    <a:pt x="14" y="0"/>
                    <a:pt x="9" y="0"/>
                    <a:pt x="12" y="4"/>
                  </a:cubicBezTo>
                  <a:cubicBezTo>
                    <a:pt x="14" y="11"/>
                    <a:pt x="12" y="9"/>
                    <a:pt x="12" y="11"/>
                  </a:cubicBezTo>
                  <a:cubicBezTo>
                    <a:pt x="14" y="12"/>
                    <a:pt x="12" y="14"/>
                    <a:pt x="12" y="12"/>
                  </a:cubicBezTo>
                  <a:cubicBezTo>
                    <a:pt x="11" y="11"/>
                    <a:pt x="9" y="15"/>
                    <a:pt x="8" y="9"/>
                  </a:cubicBezTo>
                  <a:cubicBezTo>
                    <a:pt x="6" y="11"/>
                    <a:pt x="3" y="9"/>
                    <a:pt x="3" y="14"/>
                  </a:cubicBezTo>
                  <a:cubicBezTo>
                    <a:pt x="2" y="18"/>
                    <a:pt x="0" y="14"/>
                    <a:pt x="0" y="20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90" name="Freeform 76">
              <a:extLst>
                <a:ext uri="{FF2B5EF4-FFF2-40B4-BE49-F238E27FC236}">
                  <a16:creationId xmlns:a16="http://schemas.microsoft.com/office/drawing/2014/main" id="{BC0E5E80-17B0-0242-8D1C-09636E9A6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8260" y="4369898"/>
              <a:ext cx="118274" cy="114098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41" y="6"/>
                </a:cxn>
                <a:cxn ang="0">
                  <a:pos x="42" y="11"/>
                </a:cxn>
                <a:cxn ang="0">
                  <a:pos x="42" y="18"/>
                </a:cxn>
                <a:cxn ang="0">
                  <a:pos x="41" y="23"/>
                </a:cxn>
                <a:cxn ang="0">
                  <a:pos x="36" y="26"/>
                </a:cxn>
                <a:cxn ang="0">
                  <a:pos x="33" y="29"/>
                </a:cxn>
                <a:cxn ang="0">
                  <a:pos x="30" y="31"/>
                </a:cxn>
                <a:cxn ang="0">
                  <a:pos x="30" y="35"/>
                </a:cxn>
                <a:cxn ang="0">
                  <a:pos x="29" y="37"/>
                </a:cxn>
                <a:cxn ang="0">
                  <a:pos x="24" y="37"/>
                </a:cxn>
                <a:cxn ang="0">
                  <a:pos x="23" y="39"/>
                </a:cxn>
                <a:cxn ang="0">
                  <a:pos x="18" y="42"/>
                </a:cxn>
                <a:cxn ang="0">
                  <a:pos x="14" y="40"/>
                </a:cxn>
                <a:cxn ang="0">
                  <a:pos x="12" y="40"/>
                </a:cxn>
                <a:cxn ang="0">
                  <a:pos x="12" y="35"/>
                </a:cxn>
                <a:cxn ang="0">
                  <a:pos x="11" y="37"/>
                </a:cxn>
                <a:cxn ang="0">
                  <a:pos x="8" y="35"/>
                </a:cxn>
                <a:cxn ang="0">
                  <a:pos x="6" y="29"/>
                </a:cxn>
                <a:cxn ang="0">
                  <a:pos x="5" y="21"/>
                </a:cxn>
                <a:cxn ang="0">
                  <a:pos x="2" y="14"/>
                </a:cxn>
                <a:cxn ang="0">
                  <a:pos x="3" y="11"/>
                </a:cxn>
                <a:cxn ang="0">
                  <a:pos x="6" y="6"/>
                </a:cxn>
                <a:cxn ang="0">
                  <a:pos x="20" y="3"/>
                </a:cxn>
                <a:cxn ang="0">
                  <a:pos x="24" y="3"/>
                </a:cxn>
                <a:cxn ang="0">
                  <a:pos x="29" y="6"/>
                </a:cxn>
                <a:cxn ang="0">
                  <a:pos x="32" y="4"/>
                </a:cxn>
                <a:cxn ang="0">
                  <a:pos x="35" y="1"/>
                </a:cxn>
                <a:cxn ang="0">
                  <a:pos x="38" y="3"/>
                </a:cxn>
                <a:cxn ang="0">
                  <a:pos x="41" y="1"/>
                </a:cxn>
                <a:cxn ang="0">
                  <a:pos x="42" y="0"/>
                </a:cxn>
              </a:cxnLst>
              <a:rect l="0" t="0" r="r" b="b"/>
              <a:pathLst>
                <a:path w="44" h="42">
                  <a:moveTo>
                    <a:pt x="42" y="0"/>
                  </a:moveTo>
                  <a:cubicBezTo>
                    <a:pt x="42" y="1"/>
                    <a:pt x="41" y="6"/>
                    <a:pt x="41" y="6"/>
                  </a:cubicBezTo>
                  <a:cubicBezTo>
                    <a:pt x="42" y="7"/>
                    <a:pt x="42" y="7"/>
                    <a:pt x="42" y="11"/>
                  </a:cubicBezTo>
                  <a:cubicBezTo>
                    <a:pt x="44" y="14"/>
                    <a:pt x="42" y="15"/>
                    <a:pt x="42" y="18"/>
                  </a:cubicBezTo>
                  <a:cubicBezTo>
                    <a:pt x="44" y="21"/>
                    <a:pt x="44" y="25"/>
                    <a:pt x="41" y="23"/>
                  </a:cubicBezTo>
                  <a:cubicBezTo>
                    <a:pt x="39" y="23"/>
                    <a:pt x="39" y="26"/>
                    <a:pt x="36" y="26"/>
                  </a:cubicBezTo>
                  <a:cubicBezTo>
                    <a:pt x="32" y="26"/>
                    <a:pt x="36" y="31"/>
                    <a:pt x="33" y="29"/>
                  </a:cubicBezTo>
                  <a:cubicBezTo>
                    <a:pt x="30" y="28"/>
                    <a:pt x="29" y="29"/>
                    <a:pt x="30" y="31"/>
                  </a:cubicBezTo>
                  <a:cubicBezTo>
                    <a:pt x="30" y="32"/>
                    <a:pt x="29" y="34"/>
                    <a:pt x="30" y="35"/>
                  </a:cubicBezTo>
                  <a:cubicBezTo>
                    <a:pt x="35" y="39"/>
                    <a:pt x="30" y="39"/>
                    <a:pt x="29" y="37"/>
                  </a:cubicBezTo>
                  <a:cubicBezTo>
                    <a:pt x="29" y="34"/>
                    <a:pt x="26" y="39"/>
                    <a:pt x="24" y="37"/>
                  </a:cubicBezTo>
                  <a:cubicBezTo>
                    <a:pt x="24" y="35"/>
                    <a:pt x="23" y="39"/>
                    <a:pt x="23" y="39"/>
                  </a:cubicBezTo>
                  <a:cubicBezTo>
                    <a:pt x="24" y="42"/>
                    <a:pt x="20" y="40"/>
                    <a:pt x="18" y="42"/>
                  </a:cubicBezTo>
                  <a:cubicBezTo>
                    <a:pt x="17" y="40"/>
                    <a:pt x="15" y="42"/>
                    <a:pt x="14" y="40"/>
                  </a:cubicBezTo>
                  <a:cubicBezTo>
                    <a:pt x="14" y="39"/>
                    <a:pt x="14" y="42"/>
                    <a:pt x="12" y="40"/>
                  </a:cubicBezTo>
                  <a:cubicBezTo>
                    <a:pt x="9" y="39"/>
                    <a:pt x="14" y="39"/>
                    <a:pt x="12" y="35"/>
                  </a:cubicBezTo>
                  <a:cubicBezTo>
                    <a:pt x="9" y="32"/>
                    <a:pt x="11" y="37"/>
                    <a:pt x="11" y="37"/>
                  </a:cubicBezTo>
                  <a:cubicBezTo>
                    <a:pt x="9" y="37"/>
                    <a:pt x="8" y="40"/>
                    <a:pt x="8" y="35"/>
                  </a:cubicBezTo>
                  <a:cubicBezTo>
                    <a:pt x="8" y="32"/>
                    <a:pt x="9" y="34"/>
                    <a:pt x="6" y="29"/>
                  </a:cubicBezTo>
                  <a:cubicBezTo>
                    <a:pt x="3" y="25"/>
                    <a:pt x="6" y="23"/>
                    <a:pt x="5" y="21"/>
                  </a:cubicBezTo>
                  <a:cubicBezTo>
                    <a:pt x="2" y="20"/>
                    <a:pt x="5" y="18"/>
                    <a:pt x="2" y="14"/>
                  </a:cubicBezTo>
                  <a:cubicBezTo>
                    <a:pt x="0" y="9"/>
                    <a:pt x="3" y="12"/>
                    <a:pt x="3" y="11"/>
                  </a:cubicBezTo>
                  <a:cubicBezTo>
                    <a:pt x="3" y="9"/>
                    <a:pt x="5" y="11"/>
                    <a:pt x="6" y="6"/>
                  </a:cubicBezTo>
                  <a:cubicBezTo>
                    <a:pt x="8" y="1"/>
                    <a:pt x="15" y="3"/>
                    <a:pt x="20" y="3"/>
                  </a:cubicBezTo>
                  <a:cubicBezTo>
                    <a:pt x="24" y="1"/>
                    <a:pt x="23" y="4"/>
                    <a:pt x="24" y="3"/>
                  </a:cubicBezTo>
                  <a:cubicBezTo>
                    <a:pt x="26" y="7"/>
                    <a:pt x="27" y="3"/>
                    <a:pt x="29" y="6"/>
                  </a:cubicBezTo>
                  <a:cubicBezTo>
                    <a:pt x="30" y="9"/>
                    <a:pt x="33" y="7"/>
                    <a:pt x="32" y="4"/>
                  </a:cubicBezTo>
                  <a:cubicBezTo>
                    <a:pt x="29" y="1"/>
                    <a:pt x="33" y="3"/>
                    <a:pt x="35" y="1"/>
                  </a:cubicBezTo>
                  <a:cubicBezTo>
                    <a:pt x="36" y="0"/>
                    <a:pt x="36" y="4"/>
                    <a:pt x="38" y="3"/>
                  </a:cubicBezTo>
                  <a:cubicBezTo>
                    <a:pt x="39" y="3"/>
                    <a:pt x="41" y="0"/>
                    <a:pt x="41" y="1"/>
                  </a:cubicBezTo>
                  <a:cubicBezTo>
                    <a:pt x="42" y="1"/>
                    <a:pt x="42" y="0"/>
                    <a:pt x="42" y="0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91" name="Freeform 77">
              <a:extLst>
                <a:ext uri="{FF2B5EF4-FFF2-40B4-BE49-F238E27FC236}">
                  <a16:creationId xmlns:a16="http://schemas.microsoft.com/office/drawing/2014/main" id="{94363D42-0251-FF48-9BE6-72B1D2B29A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926" y="3884288"/>
              <a:ext cx="448051" cy="459173"/>
            </a:xfrm>
            <a:custGeom>
              <a:avLst/>
              <a:gdLst/>
              <a:ahLst/>
              <a:cxnLst>
                <a:cxn ang="0">
                  <a:pos x="125" y="141"/>
                </a:cxn>
                <a:cxn ang="0">
                  <a:pos x="107" y="151"/>
                </a:cxn>
                <a:cxn ang="0">
                  <a:pos x="92" y="162"/>
                </a:cxn>
                <a:cxn ang="0">
                  <a:pos x="75" y="153"/>
                </a:cxn>
                <a:cxn ang="0">
                  <a:pos x="74" y="153"/>
                </a:cxn>
                <a:cxn ang="0">
                  <a:pos x="72" y="153"/>
                </a:cxn>
                <a:cxn ang="0">
                  <a:pos x="68" y="153"/>
                </a:cxn>
                <a:cxn ang="0">
                  <a:pos x="68" y="158"/>
                </a:cxn>
                <a:cxn ang="0">
                  <a:pos x="65" y="162"/>
                </a:cxn>
                <a:cxn ang="0">
                  <a:pos x="54" y="144"/>
                </a:cxn>
                <a:cxn ang="0">
                  <a:pos x="50" y="133"/>
                </a:cxn>
                <a:cxn ang="0">
                  <a:pos x="36" y="117"/>
                </a:cxn>
                <a:cxn ang="0">
                  <a:pos x="34" y="100"/>
                </a:cxn>
                <a:cxn ang="0">
                  <a:pos x="21" y="77"/>
                </a:cxn>
                <a:cxn ang="0">
                  <a:pos x="15" y="64"/>
                </a:cxn>
                <a:cxn ang="0">
                  <a:pos x="1" y="41"/>
                </a:cxn>
                <a:cxn ang="0">
                  <a:pos x="12" y="32"/>
                </a:cxn>
                <a:cxn ang="0">
                  <a:pos x="24" y="24"/>
                </a:cxn>
                <a:cxn ang="0">
                  <a:pos x="27" y="18"/>
                </a:cxn>
                <a:cxn ang="0">
                  <a:pos x="24" y="7"/>
                </a:cxn>
                <a:cxn ang="0">
                  <a:pos x="47" y="4"/>
                </a:cxn>
                <a:cxn ang="0">
                  <a:pos x="59" y="11"/>
                </a:cxn>
                <a:cxn ang="0">
                  <a:pos x="80" y="32"/>
                </a:cxn>
                <a:cxn ang="0">
                  <a:pos x="101" y="35"/>
                </a:cxn>
                <a:cxn ang="0">
                  <a:pos x="109" y="39"/>
                </a:cxn>
                <a:cxn ang="0">
                  <a:pos x="116" y="50"/>
                </a:cxn>
                <a:cxn ang="0">
                  <a:pos x="122" y="60"/>
                </a:cxn>
                <a:cxn ang="0">
                  <a:pos x="124" y="71"/>
                </a:cxn>
                <a:cxn ang="0">
                  <a:pos x="130" y="80"/>
                </a:cxn>
                <a:cxn ang="0">
                  <a:pos x="136" y="92"/>
                </a:cxn>
                <a:cxn ang="0">
                  <a:pos x="163" y="99"/>
                </a:cxn>
                <a:cxn ang="0">
                  <a:pos x="165" y="113"/>
                </a:cxn>
                <a:cxn ang="0">
                  <a:pos x="150" y="131"/>
                </a:cxn>
              </a:cxnLst>
              <a:rect l="0" t="0" r="r" b="b"/>
              <a:pathLst>
                <a:path w="166" h="170">
                  <a:moveTo>
                    <a:pt x="138" y="136"/>
                  </a:moveTo>
                  <a:cubicBezTo>
                    <a:pt x="133" y="137"/>
                    <a:pt x="130" y="139"/>
                    <a:pt x="125" y="141"/>
                  </a:cubicBezTo>
                  <a:cubicBezTo>
                    <a:pt x="122" y="141"/>
                    <a:pt x="115" y="142"/>
                    <a:pt x="112" y="144"/>
                  </a:cubicBezTo>
                  <a:cubicBezTo>
                    <a:pt x="110" y="145"/>
                    <a:pt x="107" y="150"/>
                    <a:pt x="107" y="151"/>
                  </a:cubicBezTo>
                  <a:cubicBezTo>
                    <a:pt x="103" y="158"/>
                    <a:pt x="97" y="164"/>
                    <a:pt x="92" y="170"/>
                  </a:cubicBezTo>
                  <a:cubicBezTo>
                    <a:pt x="92" y="167"/>
                    <a:pt x="92" y="164"/>
                    <a:pt x="92" y="162"/>
                  </a:cubicBezTo>
                  <a:cubicBezTo>
                    <a:pt x="92" y="161"/>
                    <a:pt x="92" y="159"/>
                    <a:pt x="92" y="159"/>
                  </a:cubicBezTo>
                  <a:cubicBezTo>
                    <a:pt x="92" y="159"/>
                    <a:pt x="77" y="151"/>
                    <a:pt x="75" y="153"/>
                  </a:cubicBezTo>
                  <a:cubicBezTo>
                    <a:pt x="75" y="153"/>
                    <a:pt x="75" y="153"/>
                    <a:pt x="74" y="153"/>
                  </a:cubicBezTo>
                  <a:cubicBezTo>
                    <a:pt x="74" y="153"/>
                    <a:pt x="74" y="153"/>
                    <a:pt x="74" y="153"/>
                  </a:cubicBezTo>
                  <a:cubicBezTo>
                    <a:pt x="74" y="153"/>
                    <a:pt x="74" y="153"/>
                    <a:pt x="74" y="153"/>
                  </a:cubicBezTo>
                  <a:cubicBezTo>
                    <a:pt x="72" y="153"/>
                    <a:pt x="72" y="153"/>
                    <a:pt x="72" y="153"/>
                  </a:cubicBezTo>
                  <a:cubicBezTo>
                    <a:pt x="72" y="153"/>
                    <a:pt x="71" y="151"/>
                    <a:pt x="69" y="151"/>
                  </a:cubicBezTo>
                  <a:cubicBezTo>
                    <a:pt x="68" y="153"/>
                    <a:pt x="68" y="153"/>
                    <a:pt x="68" y="153"/>
                  </a:cubicBezTo>
                  <a:cubicBezTo>
                    <a:pt x="68" y="153"/>
                    <a:pt x="69" y="153"/>
                    <a:pt x="68" y="153"/>
                  </a:cubicBezTo>
                  <a:cubicBezTo>
                    <a:pt x="68" y="155"/>
                    <a:pt x="68" y="156"/>
                    <a:pt x="68" y="158"/>
                  </a:cubicBezTo>
                  <a:cubicBezTo>
                    <a:pt x="68" y="158"/>
                    <a:pt x="68" y="158"/>
                    <a:pt x="68" y="159"/>
                  </a:cubicBezTo>
                  <a:cubicBezTo>
                    <a:pt x="68" y="159"/>
                    <a:pt x="66" y="161"/>
                    <a:pt x="65" y="162"/>
                  </a:cubicBezTo>
                  <a:cubicBezTo>
                    <a:pt x="62" y="151"/>
                    <a:pt x="62" y="159"/>
                    <a:pt x="60" y="155"/>
                  </a:cubicBezTo>
                  <a:cubicBezTo>
                    <a:pt x="60" y="150"/>
                    <a:pt x="54" y="147"/>
                    <a:pt x="54" y="144"/>
                  </a:cubicBezTo>
                  <a:cubicBezTo>
                    <a:pt x="54" y="141"/>
                    <a:pt x="53" y="141"/>
                    <a:pt x="53" y="137"/>
                  </a:cubicBezTo>
                  <a:cubicBezTo>
                    <a:pt x="53" y="134"/>
                    <a:pt x="51" y="136"/>
                    <a:pt x="50" y="133"/>
                  </a:cubicBezTo>
                  <a:cubicBezTo>
                    <a:pt x="48" y="130"/>
                    <a:pt x="47" y="125"/>
                    <a:pt x="44" y="123"/>
                  </a:cubicBezTo>
                  <a:cubicBezTo>
                    <a:pt x="39" y="123"/>
                    <a:pt x="40" y="122"/>
                    <a:pt x="36" y="117"/>
                  </a:cubicBezTo>
                  <a:cubicBezTo>
                    <a:pt x="33" y="111"/>
                    <a:pt x="37" y="114"/>
                    <a:pt x="34" y="109"/>
                  </a:cubicBezTo>
                  <a:cubicBezTo>
                    <a:pt x="33" y="105"/>
                    <a:pt x="37" y="106"/>
                    <a:pt x="34" y="100"/>
                  </a:cubicBezTo>
                  <a:cubicBezTo>
                    <a:pt x="33" y="95"/>
                    <a:pt x="30" y="85"/>
                    <a:pt x="27" y="85"/>
                  </a:cubicBezTo>
                  <a:cubicBezTo>
                    <a:pt x="22" y="83"/>
                    <a:pt x="19" y="78"/>
                    <a:pt x="21" y="77"/>
                  </a:cubicBezTo>
                  <a:cubicBezTo>
                    <a:pt x="22" y="74"/>
                    <a:pt x="21" y="71"/>
                    <a:pt x="18" y="69"/>
                  </a:cubicBezTo>
                  <a:cubicBezTo>
                    <a:pt x="16" y="66"/>
                    <a:pt x="18" y="66"/>
                    <a:pt x="15" y="64"/>
                  </a:cubicBezTo>
                  <a:cubicBezTo>
                    <a:pt x="12" y="60"/>
                    <a:pt x="7" y="44"/>
                    <a:pt x="4" y="44"/>
                  </a:cubicBezTo>
                  <a:cubicBezTo>
                    <a:pt x="0" y="43"/>
                    <a:pt x="0" y="47"/>
                    <a:pt x="1" y="41"/>
                  </a:cubicBezTo>
                  <a:cubicBezTo>
                    <a:pt x="3" y="36"/>
                    <a:pt x="1" y="39"/>
                    <a:pt x="3" y="30"/>
                  </a:cubicBezTo>
                  <a:cubicBezTo>
                    <a:pt x="4" y="30"/>
                    <a:pt x="10" y="32"/>
                    <a:pt x="12" y="32"/>
                  </a:cubicBezTo>
                  <a:cubicBezTo>
                    <a:pt x="15" y="32"/>
                    <a:pt x="15" y="27"/>
                    <a:pt x="18" y="25"/>
                  </a:cubicBezTo>
                  <a:cubicBezTo>
                    <a:pt x="18" y="24"/>
                    <a:pt x="22" y="25"/>
                    <a:pt x="24" y="24"/>
                  </a:cubicBezTo>
                  <a:cubicBezTo>
                    <a:pt x="24" y="22"/>
                    <a:pt x="24" y="21"/>
                    <a:pt x="24" y="21"/>
                  </a:cubicBezTo>
                  <a:cubicBezTo>
                    <a:pt x="25" y="19"/>
                    <a:pt x="27" y="19"/>
                    <a:pt x="27" y="1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7"/>
                    <a:pt x="22" y="7"/>
                    <a:pt x="24" y="7"/>
                  </a:cubicBezTo>
                  <a:cubicBezTo>
                    <a:pt x="25" y="5"/>
                    <a:pt x="34" y="4"/>
                    <a:pt x="36" y="0"/>
                  </a:cubicBezTo>
                  <a:cubicBezTo>
                    <a:pt x="39" y="2"/>
                    <a:pt x="44" y="2"/>
                    <a:pt x="47" y="4"/>
                  </a:cubicBezTo>
                  <a:cubicBezTo>
                    <a:pt x="50" y="4"/>
                    <a:pt x="51" y="7"/>
                    <a:pt x="54" y="10"/>
                  </a:cubicBezTo>
                  <a:cubicBezTo>
                    <a:pt x="56" y="10"/>
                    <a:pt x="57" y="11"/>
                    <a:pt x="59" y="11"/>
                  </a:cubicBezTo>
                  <a:cubicBezTo>
                    <a:pt x="62" y="15"/>
                    <a:pt x="65" y="16"/>
                    <a:pt x="66" y="19"/>
                  </a:cubicBezTo>
                  <a:cubicBezTo>
                    <a:pt x="69" y="21"/>
                    <a:pt x="78" y="32"/>
                    <a:pt x="80" y="32"/>
                  </a:cubicBezTo>
                  <a:cubicBezTo>
                    <a:pt x="81" y="33"/>
                    <a:pt x="94" y="33"/>
                    <a:pt x="95" y="33"/>
                  </a:cubicBezTo>
                  <a:cubicBezTo>
                    <a:pt x="95" y="33"/>
                    <a:pt x="101" y="33"/>
                    <a:pt x="101" y="35"/>
                  </a:cubicBezTo>
                  <a:cubicBezTo>
                    <a:pt x="103" y="35"/>
                    <a:pt x="103" y="38"/>
                    <a:pt x="103" y="38"/>
                  </a:cubicBezTo>
                  <a:cubicBezTo>
                    <a:pt x="104" y="39"/>
                    <a:pt x="109" y="39"/>
                    <a:pt x="109" y="39"/>
                  </a:cubicBezTo>
                  <a:cubicBezTo>
                    <a:pt x="112" y="44"/>
                    <a:pt x="113" y="46"/>
                    <a:pt x="113" y="47"/>
                  </a:cubicBezTo>
                  <a:cubicBezTo>
                    <a:pt x="113" y="49"/>
                    <a:pt x="116" y="47"/>
                    <a:pt x="116" y="50"/>
                  </a:cubicBezTo>
                  <a:cubicBezTo>
                    <a:pt x="116" y="53"/>
                    <a:pt x="122" y="57"/>
                    <a:pt x="122" y="58"/>
                  </a:cubicBezTo>
                  <a:cubicBezTo>
                    <a:pt x="124" y="60"/>
                    <a:pt x="121" y="57"/>
                    <a:pt x="122" y="60"/>
                  </a:cubicBezTo>
                  <a:cubicBezTo>
                    <a:pt x="124" y="63"/>
                    <a:pt x="121" y="64"/>
                    <a:pt x="122" y="67"/>
                  </a:cubicBezTo>
                  <a:cubicBezTo>
                    <a:pt x="124" y="69"/>
                    <a:pt x="122" y="69"/>
                    <a:pt x="124" y="71"/>
                  </a:cubicBezTo>
                  <a:cubicBezTo>
                    <a:pt x="127" y="72"/>
                    <a:pt x="125" y="75"/>
                    <a:pt x="128" y="78"/>
                  </a:cubicBezTo>
                  <a:cubicBezTo>
                    <a:pt x="128" y="80"/>
                    <a:pt x="130" y="80"/>
                    <a:pt x="130" y="80"/>
                  </a:cubicBezTo>
                  <a:cubicBezTo>
                    <a:pt x="130" y="83"/>
                    <a:pt x="130" y="83"/>
                    <a:pt x="133" y="85"/>
                  </a:cubicBezTo>
                  <a:cubicBezTo>
                    <a:pt x="136" y="88"/>
                    <a:pt x="136" y="88"/>
                    <a:pt x="136" y="92"/>
                  </a:cubicBezTo>
                  <a:cubicBezTo>
                    <a:pt x="138" y="95"/>
                    <a:pt x="136" y="95"/>
                    <a:pt x="145" y="97"/>
                  </a:cubicBezTo>
                  <a:cubicBezTo>
                    <a:pt x="154" y="99"/>
                    <a:pt x="162" y="103"/>
                    <a:pt x="163" y="99"/>
                  </a:cubicBezTo>
                  <a:cubicBezTo>
                    <a:pt x="163" y="100"/>
                    <a:pt x="166" y="105"/>
                    <a:pt x="166" y="106"/>
                  </a:cubicBezTo>
                  <a:cubicBezTo>
                    <a:pt x="166" y="108"/>
                    <a:pt x="165" y="111"/>
                    <a:pt x="165" y="113"/>
                  </a:cubicBezTo>
                  <a:cubicBezTo>
                    <a:pt x="165" y="114"/>
                    <a:pt x="162" y="125"/>
                    <a:pt x="162" y="127"/>
                  </a:cubicBezTo>
                  <a:cubicBezTo>
                    <a:pt x="160" y="128"/>
                    <a:pt x="153" y="130"/>
                    <a:pt x="150" y="131"/>
                  </a:cubicBezTo>
                  <a:cubicBezTo>
                    <a:pt x="145" y="133"/>
                    <a:pt x="142" y="134"/>
                    <a:pt x="138" y="136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92" name="Freeform 78">
              <a:extLst>
                <a:ext uri="{FF2B5EF4-FFF2-40B4-BE49-F238E27FC236}">
                  <a16:creationId xmlns:a16="http://schemas.microsoft.com/office/drawing/2014/main" id="{117C3B4A-83E5-1947-8EB9-8C7CBCCF4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0196" y="3735405"/>
              <a:ext cx="210111" cy="240719"/>
            </a:xfrm>
            <a:custGeom>
              <a:avLst/>
              <a:gdLst/>
              <a:ahLst/>
              <a:cxnLst>
                <a:cxn ang="0">
                  <a:pos x="48" y="3"/>
                </a:cxn>
                <a:cxn ang="0">
                  <a:pos x="52" y="14"/>
                </a:cxn>
                <a:cxn ang="0">
                  <a:pos x="61" y="17"/>
                </a:cxn>
                <a:cxn ang="0">
                  <a:pos x="58" y="22"/>
                </a:cxn>
                <a:cxn ang="0">
                  <a:pos x="54" y="34"/>
                </a:cxn>
                <a:cxn ang="0">
                  <a:pos x="60" y="45"/>
                </a:cxn>
                <a:cxn ang="0">
                  <a:pos x="70" y="56"/>
                </a:cxn>
                <a:cxn ang="0">
                  <a:pos x="72" y="68"/>
                </a:cxn>
                <a:cxn ang="0">
                  <a:pos x="75" y="75"/>
                </a:cxn>
                <a:cxn ang="0">
                  <a:pos x="78" y="79"/>
                </a:cxn>
                <a:cxn ang="0">
                  <a:pos x="73" y="79"/>
                </a:cxn>
                <a:cxn ang="0">
                  <a:pos x="67" y="79"/>
                </a:cxn>
                <a:cxn ang="0">
                  <a:pos x="63" y="89"/>
                </a:cxn>
                <a:cxn ang="0">
                  <a:pos x="48" y="87"/>
                </a:cxn>
                <a:cxn ang="0">
                  <a:pos x="34" y="75"/>
                </a:cxn>
                <a:cxn ang="0">
                  <a:pos x="26" y="67"/>
                </a:cxn>
                <a:cxn ang="0">
                  <a:pos x="22" y="65"/>
                </a:cxn>
                <a:cxn ang="0">
                  <a:pos x="14" y="59"/>
                </a:cxn>
                <a:cxn ang="0">
                  <a:pos x="3" y="56"/>
                </a:cxn>
                <a:cxn ang="0">
                  <a:pos x="5" y="56"/>
                </a:cxn>
                <a:cxn ang="0">
                  <a:pos x="2" y="54"/>
                </a:cxn>
                <a:cxn ang="0">
                  <a:pos x="2" y="53"/>
                </a:cxn>
                <a:cxn ang="0">
                  <a:pos x="3" y="53"/>
                </a:cxn>
                <a:cxn ang="0">
                  <a:pos x="3" y="51"/>
                </a:cxn>
                <a:cxn ang="0">
                  <a:pos x="0" y="43"/>
                </a:cxn>
                <a:cxn ang="0">
                  <a:pos x="11" y="37"/>
                </a:cxn>
                <a:cxn ang="0">
                  <a:pos x="19" y="33"/>
                </a:cxn>
                <a:cxn ang="0">
                  <a:pos x="20" y="28"/>
                </a:cxn>
                <a:cxn ang="0">
                  <a:pos x="20" y="28"/>
                </a:cxn>
                <a:cxn ang="0">
                  <a:pos x="20" y="26"/>
                </a:cxn>
                <a:cxn ang="0">
                  <a:pos x="20" y="23"/>
                </a:cxn>
                <a:cxn ang="0">
                  <a:pos x="22" y="17"/>
                </a:cxn>
                <a:cxn ang="0">
                  <a:pos x="20" y="11"/>
                </a:cxn>
                <a:cxn ang="0">
                  <a:pos x="25" y="9"/>
                </a:cxn>
                <a:cxn ang="0">
                  <a:pos x="29" y="3"/>
                </a:cxn>
                <a:cxn ang="0">
                  <a:pos x="32" y="0"/>
                </a:cxn>
                <a:cxn ang="0">
                  <a:pos x="32" y="0"/>
                </a:cxn>
                <a:cxn ang="0">
                  <a:pos x="32" y="0"/>
                </a:cxn>
                <a:cxn ang="0">
                  <a:pos x="34" y="2"/>
                </a:cxn>
                <a:cxn ang="0">
                  <a:pos x="34" y="0"/>
                </a:cxn>
                <a:cxn ang="0">
                  <a:pos x="35" y="0"/>
                </a:cxn>
                <a:cxn ang="0">
                  <a:pos x="38" y="2"/>
                </a:cxn>
                <a:cxn ang="0">
                  <a:pos x="43" y="2"/>
                </a:cxn>
                <a:cxn ang="0">
                  <a:pos x="44" y="5"/>
                </a:cxn>
                <a:cxn ang="0">
                  <a:pos x="46" y="3"/>
                </a:cxn>
                <a:cxn ang="0">
                  <a:pos x="48" y="3"/>
                </a:cxn>
              </a:cxnLst>
              <a:rect l="0" t="0" r="r" b="b"/>
              <a:pathLst>
                <a:path w="78" h="89">
                  <a:moveTo>
                    <a:pt x="48" y="3"/>
                  </a:moveTo>
                  <a:cubicBezTo>
                    <a:pt x="49" y="8"/>
                    <a:pt x="52" y="11"/>
                    <a:pt x="52" y="14"/>
                  </a:cubicBezTo>
                  <a:cubicBezTo>
                    <a:pt x="52" y="17"/>
                    <a:pt x="60" y="16"/>
                    <a:pt x="61" y="17"/>
                  </a:cubicBezTo>
                  <a:cubicBezTo>
                    <a:pt x="61" y="19"/>
                    <a:pt x="57" y="17"/>
                    <a:pt x="58" y="22"/>
                  </a:cubicBezTo>
                  <a:cubicBezTo>
                    <a:pt x="61" y="26"/>
                    <a:pt x="54" y="28"/>
                    <a:pt x="54" y="34"/>
                  </a:cubicBezTo>
                  <a:cubicBezTo>
                    <a:pt x="52" y="40"/>
                    <a:pt x="58" y="39"/>
                    <a:pt x="60" y="45"/>
                  </a:cubicBezTo>
                  <a:cubicBezTo>
                    <a:pt x="60" y="50"/>
                    <a:pt x="67" y="51"/>
                    <a:pt x="70" y="56"/>
                  </a:cubicBezTo>
                  <a:cubicBezTo>
                    <a:pt x="73" y="62"/>
                    <a:pt x="70" y="65"/>
                    <a:pt x="72" y="68"/>
                  </a:cubicBezTo>
                  <a:cubicBezTo>
                    <a:pt x="73" y="71"/>
                    <a:pt x="73" y="75"/>
                    <a:pt x="75" y="75"/>
                  </a:cubicBezTo>
                  <a:cubicBezTo>
                    <a:pt x="76" y="76"/>
                    <a:pt x="78" y="76"/>
                    <a:pt x="78" y="79"/>
                  </a:cubicBezTo>
                  <a:cubicBezTo>
                    <a:pt x="76" y="81"/>
                    <a:pt x="72" y="76"/>
                    <a:pt x="73" y="79"/>
                  </a:cubicBezTo>
                  <a:cubicBezTo>
                    <a:pt x="72" y="79"/>
                    <a:pt x="69" y="78"/>
                    <a:pt x="67" y="79"/>
                  </a:cubicBezTo>
                  <a:cubicBezTo>
                    <a:pt x="66" y="81"/>
                    <a:pt x="64" y="87"/>
                    <a:pt x="63" y="89"/>
                  </a:cubicBezTo>
                  <a:cubicBezTo>
                    <a:pt x="61" y="89"/>
                    <a:pt x="49" y="89"/>
                    <a:pt x="48" y="87"/>
                  </a:cubicBezTo>
                  <a:cubicBezTo>
                    <a:pt x="46" y="87"/>
                    <a:pt x="37" y="76"/>
                    <a:pt x="34" y="75"/>
                  </a:cubicBezTo>
                  <a:cubicBezTo>
                    <a:pt x="32" y="71"/>
                    <a:pt x="29" y="70"/>
                    <a:pt x="26" y="67"/>
                  </a:cubicBezTo>
                  <a:cubicBezTo>
                    <a:pt x="25" y="67"/>
                    <a:pt x="23" y="65"/>
                    <a:pt x="22" y="65"/>
                  </a:cubicBezTo>
                  <a:cubicBezTo>
                    <a:pt x="19" y="62"/>
                    <a:pt x="17" y="59"/>
                    <a:pt x="14" y="59"/>
                  </a:cubicBezTo>
                  <a:cubicBezTo>
                    <a:pt x="11" y="57"/>
                    <a:pt x="7" y="57"/>
                    <a:pt x="3" y="56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5" y="53"/>
                    <a:pt x="3" y="54"/>
                    <a:pt x="2" y="54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3" y="53"/>
                    <a:pt x="3" y="53"/>
                    <a:pt x="3" y="51"/>
                  </a:cubicBezTo>
                  <a:cubicBezTo>
                    <a:pt x="2" y="50"/>
                    <a:pt x="2" y="47"/>
                    <a:pt x="0" y="43"/>
                  </a:cubicBezTo>
                  <a:cubicBezTo>
                    <a:pt x="3" y="40"/>
                    <a:pt x="8" y="39"/>
                    <a:pt x="11" y="37"/>
                  </a:cubicBezTo>
                  <a:cubicBezTo>
                    <a:pt x="13" y="36"/>
                    <a:pt x="16" y="34"/>
                    <a:pt x="19" y="33"/>
                  </a:cubicBezTo>
                  <a:cubicBezTo>
                    <a:pt x="19" y="31"/>
                    <a:pt x="20" y="30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6"/>
                  </a:cubicBezTo>
                  <a:cubicBezTo>
                    <a:pt x="20" y="26"/>
                    <a:pt x="20" y="25"/>
                    <a:pt x="20" y="23"/>
                  </a:cubicBezTo>
                  <a:cubicBezTo>
                    <a:pt x="20" y="22"/>
                    <a:pt x="22" y="19"/>
                    <a:pt x="22" y="17"/>
                  </a:cubicBezTo>
                  <a:cubicBezTo>
                    <a:pt x="20" y="16"/>
                    <a:pt x="20" y="14"/>
                    <a:pt x="20" y="11"/>
                  </a:cubicBezTo>
                  <a:cubicBezTo>
                    <a:pt x="22" y="9"/>
                    <a:pt x="23" y="9"/>
                    <a:pt x="25" y="9"/>
                  </a:cubicBezTo>
                  <a:cubicBezTo>
                    <a:pt x="26" y="8"/>
                    <a:pt x="28" y="5"/>
                    <a:pt x="29" y="3"/>
                  </a:cubicBezTo>
                  <a:cubicBezTo>
                    <a:pt x="31" y="3"/>
                    <a:pt x="31" y="2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0"/>
                    <a:pt x="34" y="2"/>
                    <a:pt x="34" y="2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7" y="0"/>
                    <a:pt x="37" y="2"/>
                    <a:pt x="38" y="2"/>
                  </a:cubicBezTo>
                  <a:cubicBezTo>
                    <a:pt x="41" y="3"/>
                    <a:pt x="41" y="0"/>
                    <a:pt x="43" y="2"/>
                  </a:cubicBezTo>
                  <a:cubicBezTo>
                    <a:pt x="44" y="2"/>
                    <a:pt x="43" y="3"/>
                    <a:pt x="44" y="5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8" y="3"/>
                    <a:pt x="48" y="3"/>
                    <a:pt x="48" y="3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93" name="Freeform 79">
              <a:extLst>
                <a:ext uri="{FF2B5EF4-FFF2-40B4-BE49-F238E27FC236}">
                  <a16:creationId xmlns:a16="http://schemas.microsoft.com/office/drawing/2014/main" id="{D5B69741-9264-D749-8A15-77193D901F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9954" y="3946903"/>
              <a:ext cx="37569" cy="45918"/>
            </a:xfrm>
            <a:custGeom>
              <a:avLst/>
              <a:gdLst/>
              <a:ahLst/>
              <a:cxnLst>
                <a:cxn ang="0">
                  <a:pos x="14" y="17"/>
                </a:cxn>
                <a:cxn ang="0">
                  <a:pos x="8" y="15"/>
                </a:cxn>
                <a:cxn ang="0">
                  <a:pos x="6" y="12"/>
                </a:cxn>
                <a:cxn ang="0">
                  <a:pos x="0" y="10"/>
                </a:cxn>
                <a:cxn ang="0">
                  <a:pos x="5" y="1"/>
                </a:cxn>
                <a:cxn ang="0">
                  <a:pos x="11" y="1"/>
                </a:cxn>
                <a:cxn ang="0">
                  <a:pos x="9" y="6"/>
                </a:cxn>
                <a:cxn ang="0">
                  <a:pos x="12" y="9"/>
                </a:cxn>
                <a:cxn ang="0">
                  <a:pos x="14" y="17"/>
                </a:cxn>
              </a:cxnLst>
              <a:rect l="0" t="0" r="r" b="b"/>
              <a:pathLst>
                <a:path w="14" h="17">
                  <a:moveTo>
                    <a:pt x="14" y="17"/>
                  </a:moveTo>
                  <a:cubicBezTo>
                    <a:pt x="14" y="17"/>
                    <a:pt x="9" y="17"/>
                    <a:pt x="8" y="15"/>
                  </a:cubicBezTo>
                  <a:cubicBezTo>
                    <a:pt x="8" y="15"/>
                    <a:pt x="8" y="12"/>
                    <a:pt x="6" y="12"/>
                  </a:cubicBezTo>
                  <a:cubicBezTo>
                    <a:pt x="6" y="10"/>
                    <a:pt x="0" y="10"/>
                    <a:pt x="0" y="10"/>
                  </a:cubicBezTo>
                  <a:cubicBezTo>
                    <a:pt x="1" y="9"/>
                    <a:pt x="3" y="3"/>
                    <a:pt x="5" y="1"/>
                  </a:cubicBezTo>
                  <a:cubicBezTo>
                    <a:pt x="6" y="0"/>
                    <a:pt x="9" y="1"/>
                    <a:pt x="11" y="1"/>
                  </a:cubicBezTo>
                  <a:cubicBezTo>
                    <a:pt x="14" y="9"/>
                    <a:pt x="11" y="3"/>
                    <a:pt x="9" y="6"/>
                  </a:cubicBezTo>
                  <a:cubicBezTo>
                    <a:pt x="8" y="9"/>
                    <a:pt x="12" y="6"/>
                    <a:pt x="12" y="9"/>
                  </a:cubicBezTo>
                  <a:cubicBezTo>
                    <a:pt x="12" y="13"/>
                    <a:pt x="14" y="10"/>
                    <a:pt x="14" y="17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94" name="Freeform 80">
              <a:extLst>
                <a:ext uri="{FF2B5EF4-FFF2-40B4-BE49-F238E27FC236}">
                  <a16:creationId xmlns:a16="http://schemas.microsoft.com/office/drawing/2014/main" id="{F0310E15-ED46-7D49-BEBB-8ED941736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1272" y="4083263"/>
              <a:ext cx="172542" cy="232369"/>
            </a:xfrm>
            <a:custGeom>
              <a:avLst/>
              <a:gdLst/>
              <a:ahLst/>
              <a:cxnLst>
                <a:cxn ang="0">
                  <a:pos x="1" y="62"/>
                </a:cxn>
                <a:cxn ang="0">
                  <a:pos x="0" y="67"/>
                </a:cxn>
                <a:cxn ang="0">
                  <a:pos x="6" y="78"/>
                </a:cxn>
                <a:cxn ang="0">
                  <a:pos x="8" y="82"/>
                </a:cxn>
                <a:cxn ang="0">
                  <a:pos x="11" y="86"/>
                </a:cxn>
                <a:cxn ang="0">
                  <a:pos x="14" y="86"/>
                </a:cxn>
                <a:cxn ang="0">
                  <a:pos x="23" y="82"/>
                </a:cxn>
                <a:cxn ang="0">
                  <a:pos x="32" y="73"/>
                </a:cxn>
                <a:cxn ang="0">
                  <a:pos x="44" y="64"/>
                </a:cxn>
                <a:cxn ang="0">
                  <a:pos x="47" y="51"/>
                </a:cxn>
                <a:cxn ang="0">
                  <a:pos x="54" y="45"/>
                </a:cxn>
                <a:cxn ang="0">
                  <a:pos x="63" y="34"/>
                </a:cxn>
                <a:cxn ang="0">
                  <a:pos x="61" y="26"/>
                </a:cxn>
                <a:cxn ang="0">
                  <a:pos x="54" y="15"/>
                </a:cxn>
                <a:cxn ang="0">
                  <a:pos x="46" y="14"/>
                </a:cxn>
                <a:cxn ang="0">
                  <a:pos x="37" y="1"/>
                </a:cxn>
                <a:cxn ang="0">
                  <a:pos x="34" y="3"/>
                </a:cxn>
                <a:cxn ang="0">
                  <a:pos x="32" y="6"/>
                </a:cxn>
                <a:cxn ang="0">
                  <a:pos x="32" y="9"/>
                </a:cxn>
                <a:cxn ang="0">
                  <a:pos x="32" y="11"/>
                </a:cxn>
                <a:cxn ang="0">
                  <a:pos x="29" y="12"/>
                </a:cxn>
                <a:cxn ang="0">
                  <a:pos x="29" y="17"/>
                </a:cxn>
                <a:cxn ang="0">
                  <a:pos x="28" y="25"/>
                </a:cxn>
                <a:cxn ang="0">
                  <a:pos x="31" y="32"/>
                </a:cxn>
                <a:cxn ang="0">
                  <a:pos x="29" y="39"/>
                </a:cxn>
                <a:cxn ang="0">
                  <a:pos x="26" y="53"/>
                </a:cxn>
                <a:cxn ang="0">
                  <a:pos x="14" y="57"/>
                </a:cxn>
                <a:cxn ang="0">
                  <a:pos x="1" y="62"/>
                </a:cxn>
              </a:cxnLst>
              <a:rect l="0" t="0" r="r" b="b"/>
              <a:pathLst>
                <a:path w="64" h="86">
                  <a:moveTo>
                    <a:pt x="1" y="62"/>
                  </a:moveTo>
                  <a:cubicBezTo>
                    <a:pt x="1" y="64"/>
                    <a:pt x="0" y="65"/>
                    <a:pt x="0" y="67"/>
                  </a:cubicBezTo>
                  <a:cubicBezTo>
                    <a:pt x="1" y="70"/>
                    <a:pt x="5" y="75"/>
                    <a:pt x="6" y="78"/>
                  </a:cubicBezTo>
                  <a:cubicBezTo>
                    <a:pt x="8" y="79"/>
                    <a:pt x="6" y="79"/>
                    <a:pt x="8" y="82"/>
                  </a:cubicBezTo>
                  <a:cubicBezTo>
                    <a:pt x="8" y="84"/>
                    <a:pt x="9" y="86"/>
                    <a:pt x="11" y="86"/>
                  </a:cubicBezTo>
                  <a:cubicBezTo>
                    <a:pt x="11" y="86"/>
                    <a:pt x="12" y="86"/>
                    <a:pt x="14" y="86"/>
                  </a:cubicBezTo>
                  <a:cubicBezTo>
                    <a:pt x="15" y="86"/>
                    <a:pt x="17" y="82"/>
                    <a:pt x="23" y="82"/>
                  </a:cubicBezTo>
                  <a:cubicBezTo>
                    <a:pt x="29" y="84"/>
                    <a:pt x="26" y="73"/>
                    <a:pt x="32" y="73"/>
                  </a:cubicBezTo>
                  <a:cubicBezTo>
                    <a:pt x="41" y="73"/>
                    <a:pt x="35" y="65"/>
                    <a:pt x="44" y="64"/>
                  </a:cubicBezTo>
                  <a:cubicBezTo>
                    <a:pt x="52" y="62"/>
                    <a:pt x="44" y="61"/>
                    <a:pt x="47" y="51"/>
                  </a:cubicBezTo>
                  <a:cubicBezTo>
                    <a:pt x="52" y="40"/>
                    <a:pt x="50" y="54"/>
                    <a:pt x="54" y="45"/>
                  </a:cubicBezTo>
                  <a:cubicBezTo>
                    <a:pt x="57" y="39"/>
                    <a:pt x="60" y="42"/>
                    <a:pt x="63" y="34"/>
                  </a:cubicBezTo>
                  <a:cubicBezTo>
                    <a:pt x="64" y="28"/>
                    <a:pt x="64" y="28"/>
                    <a:pt x="61" y="26"/>
                  </a:cubicBezTo>
                  <a:cubicBezTo>
                    <a:pt x="60" y="25"/>
                    <a:pt x="57" y="15"/>
                    <a:pt x="54" y="15"/>
                  </a:cubicBezTo>
                  <a:cubicBezTo>
                    <a:pt x="50" y="17"/>
                    <a:pt x="52" y="14"/>
                    <a:pt x="46" y="14"/>
                  </a:cubicBezTo>
                  <a:cubicBezTo>
                    <a:pt x="41" y="14"/>
                    <a:pt x="37" y="6"/>
                    <a:pt x="37" y="1"/>
                  </a:cubicBezTo>
                  <a:cubicBezTo>
                    <a:pt x="34" y="3"/>
                    <a:pt x="35" y="6"/>
                    <a:pt x="34" y="3"/>
                  </a:cubicBezTo>
                  <a:cubicBezTo>
                    <a:pt x="32" y="0"/>
                    <a:pt x="32" y="3"/>
                    <a:pt x="32" y="6"/>
                  </a:cubicBezTo>
                  <a:cubicBezTo>
                    <a:pt x="32" y="9"/>
                    <a:pt x="31" y="9"/>
                    <a:pt x="32" y="9"/>
                  </a:cubicBezTo>
                  <a:cubicBezTo>
                    <a:pt x="34" y="9"/>
                    <a:pt x="35" y="11"/>
                    <a:pt x="32" y="11"/>
                  </a:cubicBezTo>
                  <a:cubicBezTo>
                    <a:pt x="31" y="12"/>
                    <a:pt x="29" y="12"/>
                    <a:pt x="29" y="12"/>
                  </a:cubicBezTo>
                  <a:cubicBezTo>
                    <a:pt x="31" y="14"/>
                    <a:pt x="31" y="12"/>
                    <a:pt x="29" y="17"/>
                  </a:cubicBezTo>
                  <a:cubicBezTo>
                    <a:pt x="26" y="21"/>
                    <a:pt x="28" y="23"/>
                    <a:pt x="28" y="25"/>
                  </a:cubicBezTo>
                  <a:cubicBezTo>
                    <a:pt x="28" y="26"/>
                    <a:pt x="31" y="31"/>
                    <a:pt x="31" y="32"/>
                  </a:cubicBezTo>
                  <a:cubicBezTo>
                    <a:pt x="31" y="34"/>
                    <a:pt x="29" y="37"/>
                    <a:pt x="29" y="39"/>
                  </a:cubicBezTo>
                  <a:cubicBezTo>
                    <a:pt x="29" y="40"/>
                    <a:pt x="26" y="51"/>
                    <a:pt x="26" y="53"/>
                  </a:cubicBezTo>
                  <a:cubicBezTo>
                    <a:pt x="24" y="54"/>
                    <a:pt x="17" y="56"/>
                    <a:pt x="14" y="57"/>
                  </a:cubicBezTo>
                  <a:cubicBezTo>
                    <a:pt x="9" y="59"/>
                    <a:pt x="6" y="61"/>
                    <a:pt x="1" y="62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95" name="Freeform 81">
              <a:extLst>
                <a:ext uri="{FF2B5EF4-FFF2-40B4-BE49-F238E27FC236}">
                  <a16:creationId xmlns:a16="http://schemas.microsoft.com/office/drawing/2014/main" id="{21414600-B6E4-1F44-B8C0-2EAF4BF8C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8118" y="4251626"/>
              <a:ext cx="232373" cy="175320"/>
            </a:xfrm>
            <a:custGeom>
              <a:avLst/>
              <a:gdLst/>
              <a:ahLst/>
              <a:cxnLst>
                <a:cxn ang="0">
                  <a:pos x="77" y="0"/>
                </a:cxn>
                <a:cxn ang="0">
                  <a:pos x="75" y="5"/>
                </a:cxn>
                <a:cxn ang="0">
                  <a:pos x="81" y="16"/>
                </a:cxn>
                <a:cxn ang="0">
                  <a:pos x="83" y="20"/>
                </a:cxn>
                <a:cxn ang="0">
                  <a:pos x="86" y="23"/>
                </a:cxn>
                <a:cxn ang="0">
                  <a:pos x="77" y="36"/>
                </a:cxn>
                <a:cxn ang="0">
                  <a:pos x="69" y="39"/>
                </a:cxn>
                <a:cxn ang="0">
                  <a:pos x="61" y="42"/>
                </a:cxn>
                <a:cxn ang="0">
                  <a:pos x="46" y="50"/>
                </a:cxn>
                <a:cxn ang="0">
                  <a:pos x="31" y="56"/>
                </a:cxn>
                <a:cxn ang="0">
                  <a:pos x="23" y="61"/>
                </a:cxn>
                <a:cxn ang="0">
                  <a:pos x="19" y="62"/>
                </a:cxn>
                <a:cxn ang="0">
                  <a:pos x="16" y="64"/>
                </a:cxn>
                <a:cxn ang="0">
                  <a:pos x="13" y="64"/>
                </a:cxn>
                <a:cxn ang="0">
                  <a:pos x="8" y="62"/>
                </a:cxn>
                <a:cxn ang="0">
                  <a:pos x="7" y="56"/>
                </a:cxn>
                <a:cxn ang="0">
                  <a:pos x="5" y="47"/>
                </a:cxn>
                <a:cxn ang="0">
                  <a:pos x="4" y="40"/>
                </a:cxn>
                <a:cxn ang="0">
                  <a:pos x="2" y="37"/>
                </a:cxn>
                <a:cxn ang="0">
                  <a:pos x="2" y="33"/>
                </a:cxn>
                <a:cxn ang="0">
                  <a:pos x="4" y="26"/>
                </a:cxn>
                <a:cxn ang="0">
                  <a:pos x="7" y="23"/>
                </a:cxn>
                <a:cxn ang="0">
                  <a:pos x="7" y="22"/>
                </a:cxn>
                <a:cxn ang="0">
                  <a:pos x="7" y="17"/>
                </a:cxn>
                <a:cxn ang="0">
                  <a:pos x="7" y="17"/>
                </a:cxn>
                <a:cxn ang="0">
                  <a:pos x="8" y="16"/>
                </a:cxn>
                <a:cxn ang="0">
                  <a:pos x="11" y="17"/>
                </a:cxn>
                <a:cxn ang="0">
                  <a:pos x="13" y="17"/>
                </a:cxn>
                <a:cxn ang="0">
                  <a:pos x="13" y="17"/>
                </a:cxn>
                <a:cxn ang="0">
                  <a:pos x="13" y="17"/>
                </a:cxn>
                <a:cxn ang="0">
                  <a:pos x="14" y="17"/>
                </a:cxn>
                <a:cxn ang="0">
                  <a:pos x="31" y="23"/>
                </a:cxn>
                <a:cxn ang="0">
                  <a:pos x="31" y="26"/>
                </a:cxn>
                <a:cxn ang="0">
                  <a:pos x="31" y="34"/>
                </a:cxn>
                <a:cxn ang="0">
                  <a:pos x="46" y="16"/>
                </a:cxn>
                <a:cxn ang="0">
                  <a:pos x="51" y="8"/>
                </a:cxn>
                <a:cxn ang="0">
                  <a:pos x="65" y="5"/>
                </a:cxn>
                <a:cxn ang="0">
                  <a:pos x="77" y="0"/>
                </a:cxn>
              </a:cxnLst>
              <a:rect l="0" t="0" r="r" b="b"/>
              <a:pathLst>
                <a:path w="86" h="65">
                  <a:moveTo>
                    <a:pt x="77" y="0"/>
                  </a:moveTo>
                  <a:cubicBezTo>
                    <a:pt x="77" y="2"/>
                    <a:pt x="75" y="3"/>
                    <a:pt x="75" y="5"/>
                  </a:cubicBezTo>
                  <a:cubicBezTo>
                    <a:pt x="77" y="8"/>
                    <a:pt x="80" y="12"/>
                    <a:pt x="81" y="16"/>
                  </a:cubicBezTo>
                  <a:cubicBezTo>
                    <a:pt x="83" y="17"/>
                    <a:pt x="81" y="17"/>
                    <a:pt x="83" y="20"/>
                  </a:cubicBezTo>
                  <a:cubicBezTo>
                    <a:pt x="83" y="22"/>
                    <a:pt x="84" y="23"/>
                    <a:pt x="86" y="23"/>
                  </a:cubicBezTo>
                  <a:cubicBezTo>
                    <a:pt x="74" y="30"/>
                    <a:pt x="83" y="34"/>
                    <a:pt x="77" y="36"/>
                  </a:cubicBezTo>
                  <a:cubicBezTo>
                    <a:pt x="74" y="36"/>
                    <a:pt x="77" y="37"/>
                    <a:pt x="69" y="39"/>
                  </a:cubicBezTo>
                  <a:cubicBezTo>
                    <a:pt x="63" y="40"/>
                    <a:pt x="63" y="43"/>
                    <a:pt x="61" y="42"/>
                  </a:cubicBezTo>
                  <a:cubicBezTo>
                    <a:pt x="54" y="42"/>
                    <a:pt x="52" y="53"/>
                    <a:pt x="46" y="50"/>
                  </a:cubicBezTo>
                  <a:cubicBezTo>
                    <a:pt x="42" y="48"/>
                    <a:pt x="40" y="57"/>
                    <a:pt x="31" y="56"/>
                  </a:cubicBezTo>
                  <a:cubicBezTo>
                    <a:pt x="25" y="56"/>
                    <a:pt x="26" y="61"/>
                    <a:pt x="23" y="61"/>
                  </a:cubicBezTo>
                  <a:cubicBezTo>
                    <a:pt x="20" y="61"/>
                    <a:pt x="23" y="64"/>
                    <a:pt x="19" y="62"/>
                  </a:cubicBezTo>
                  <a:cubicBezTo>
                    <a:pt x="16" y="62"/>
                    <a:pt x="17" y="64"/>
                    <a:pt x="16" y="64"/>
                  </a:cubicBezTo>
                  <a:cubicBezTo>
                    <a:pt x="14" y="64"/>
                    <a:pt x="14" y="65"/>
                    <a:pt x="13" y="64"/>
                  </a:cubicBezTo>
                  <a:cubicBezTo>
                    <a:pt x="10" y="62"/>
                    <a:pt x="10" y="65"/>
                    <a:pt x="8" y="62"/>
                  </a:cubicBezTo>
                  <a:cubicBezTo>
                    <a:pt x="8" y="57"/>
                    <a:pt x="7" y="59"/>
                    <a:pt x="7" y="56"/>
                  </a:cubicBezTo>
                  <a:cubicBezTo>
                    <a:pt x="8" y="53"/>
                    <a:pt x="5" y="51"/>
                    <a:pt x="5" y="47"/>
                  </a:cubicBezTo>
                  <a:cubicBezTo>
                    <a:pt x="5" y="43"/>
                    <a:pt x="4" y="43"/>
                    <a:pt x="4" y="40"/>
                  </a:cubicBezTo>
                  <a:cubicBezTo>
                    <a:pt x="4" y="39"/>
                    <a:pt x="0" y="39"/>
                    <a:pt x="2" y="37"/>
                  </a:cubicBezTo>
                  <a:cubicBezTo>
                    <a:pt x="5" y="36"/>
                    <a:pt x="2" y="36"/>
                    <a:pt x="2" y="33"/>
                  </a:cubicBezTo>
                  <a:cubicBezTo>
                    <a:pt x="4" y="31"/>
                    <a:pt x="4" y="30"/>
                    <a:pt x="4" y="26"/>
                  </a:cubicBezTo>
                  <a:cubicBezTo>
                    <a:pt x="5" y="25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0"/>
                    <a:pt x="7" y="19"/>
                    <a:pt x="7" y="17"/>
                  </a:cubicBezTo>
                  <a:cubicBezTo>
                    <a:pt x="8" y="17"/>
                    <a:pt x="7" y="17"/>
                    <a:pt x="7" y="17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10" y="16"/>
                    <a:pt x="11" y="17"/>
                    <a:pt x="11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6" y="16"/>
                    <a:pt x="31" y="23"/>
                    <a:pt x="31" y="23"/>
                  </a:cubicBezTo>
                  <a:cubicBezTo>
                    <a:pt x="31" y="23"/>
                    <a:pt x="31" y="25"/>
                    <a:pt x="31" y="26"/>
                  </a:cubicBezTo>
                  <a:cubicBezTo>
                    <a:pt x="31" y="28"/>
                    <a:pt x="31" y="31"/>
                    <a:pt x="31" y="34"/>
                  </a:cubicBezTo>
                  <a:cubicBezTo>
                    <a:pt x="36" y="28"/>
                    <a:pt x="42" y="22"/>
                    <a:pt x="46" y="16"/>
                  </a:cubicBezTo>
                  <a:cubicBezTo>
                    <a:pt x="46" y="14"/>
                    <a:pt x="49" y="9"/>
                    <a:pt x="51" y="8"/>
                  </a:cubicBezTo>
                  <a:cubicBezTo>
                    <a:pt x="54" y="6"/>
                    <a:pt x="61" y="5"/>
                    <a:pt x="65" y="5"/>
                  </a:cubicBezTo>
                  <a:cubicBezTo>
                    <a:pt x="69" y="3"/>
                    <a:pt x="72" y="2"/>
                    <a:pt x="77" y="0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96" name="Freeform 82">
              <a:extLst>
                <a:ext uri="{FF2B5EF4-FFF2-40B4-BE49-F238E27FC236}">
                  <a16:creationId xmlns:a16="http://schemas.microsoft.com/office/drawing/2014/main" id="{E90A92BF-86DA-1A4D-B875-9CCAA77B7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2908" y="3859242"/>
              <a:ext cx="350648" cy="378470"/>
            </a:xfrm>
            <a:custGeom>
              <a:avLst/>
              <a:gdLst/>
              <a:ahLst/>
              <a:cxnLst>
                <a:cxn ang="0">
                  <a:pos x="119" y="140"/>
                </a:cxn>
                <a:cxn ang="0">
                  <a:pos x="119" y="135"/>
                </a:cxn>
                <a:cxn ang="0">
                  <a:pos x="129" y="135"/>
                </a:cxn>
                <a:cxn ang="0">
                  <a:pos x="129" y="115"/>
                </a:cxn>
                <a:cxn ang="0">
                  <a:pos x="129" y="39"/>
                </a:cxn>
                <a:cxn ang="0">
                  <a:pos x="127" y="28"/>
                </a:cxn>
                <a:cxn ang="0">
                  <a:pos x="129" y="18"/>
                </a:cxn>
                <a:cxn ang="0">
                  <a:pos x="129" y="16"/>
                </a:cxn>
                <a:cxn ang="0">
                  <a:pos x="124" y="11"/>
                </a:cxn>
                <a:cxn ang="0">
                  <a:pos x="116" y="10"/>
                </a:cxn>
                <a:cxn ang="0">
                  <a:pos x="109" y="4"/>
                </a:cxn>
                <a:cxn ang="0">
                  <a:pos x="100" y="4"/>
                </a:cxn>
                <a:cxn ang="0">
                  <a:pos x="89" y="10"/>
                </a:cxn>
                <a:cxn ang="0">
                  <a:pos x="87" y="25"/>
                </a:cxn>
                <a:cxn ang="0">
                  <a:pos x="77" y="27"/>
                </a:cxn>
                <a:cxn ang="0">
                  <a:pos x="61" y="21"/>
                </a:cxn>
                <a:cxn ang="0">
                  <a:pos x="52" y="13"/>
                </a:cxn>
                <a:cxn ang="0">
                  <a:pos x="43" y="5"/>
                </a:cxn>
                <a:cxn ang="0">
                  <a:pos x="31" y="4"/>
                </a:cxn>
                <a:cxn ang="0">
                  <a:pos x="22" y="0"/>
                </a:cxn>
                <a:cxn ang="0">
                  <a:pos x="20" y="8"/>
                </a:cxn>
                <a:cxn ang="0">
                  <a:pos x="11" y="14"/>
                </a:cxn>
                <a:cxn ang="0">
                  <a:pos x="5" y="30"/>
                </a:cxn>
                <a:cxn ang="0">
                  <a:pos x="8" y="53"/>
                </a:cxn>
                <a:cxn ang="0">
                  <a:pos x="8" y="64"/>
                </a:cxn>
                <a:cxn ang="0">
                  <a:pos x="6" y="76"/>
                </a:cxn>
                <a:cxn ang="0">
                  <a:pos x="9" y="87"/>
                </a:cxn>
                <a:cxn ang="0">
                  <a:pos x="19" y="90"/>
                </a:cxn>
                <a:cxn ang="0">
                  <a:pos x="25" y="100"/>
                </a:cxn>
                <a:cxn ang="0">
                  <a:pos x="40" y="106"/>
                </a:cxn>
                <a:cxn ang="0">
                  <a:pos x="48" y="104"/>
                </a:cxn>
                <a:cxn ang="0">
                  <a:pos x="57" y="100"/>
                </a:cxn>
                <a:cxn ang="0">
                  <a:pos x="119" y="140"/>
                </a:cxn>
              </a:cxnLst>
              <a:rect l="0" t="0" r="r" b="b"/>
              <a:pathLst>
                <a:path w="130" h="140">
                  <a:moveTo>
                    <a:pt x="119" y="140"/>
                  </a:moveTo>
                  <a:cubicBezTo>
                    <a:pt x="119" y="135"/>
                    <a:pt x="119" y="135"/>
                    <a:pt x="119" y="135"/>
                  </a:cubicBezTo>
                  <a:cubicBezTo>
                    <a:pt x="129" y="135"/>
                    <a:pt x="129" y="135"/>
                    <a:pt x="129" y="135"/>
                  </a:cubicBezTo>
                  <a:cubicBezTo>
                    <a:pt x="129" y="115"/>
                    <a:pt x="129" y="115"/>
                    <a:pt x="129" y="115"/>
                  </a:cubicBezTo>
                  <a:cubicBezTo>
                    <a:pt x="129" y="39"/>
                    <a:pt x="129" y="39"/>
                    <a:pt x="129" y="39"/>
                  </a:cubicBezTo>
                  <a:cubicBezTo>
                    <a:pt x="129" y="36"/>
                    <a:pt x="124" y="35"/>
                    <a:pt x="127" y="28"/>
                  </a:cubicBezTo>
                  <a:cubicBezTo>
                    <a:pt x="130" y="24"/>
                    <a:pt x="125" y="21"/>
                    <a:pt x="129" y="18"/>
                  </a:cubicBezTo>
                  <a:cubicBezTo>
                    <a:pt x="129" y="16"/>
                    <a:pt x="129" y="16"/>
                    <a:pt x="129" y="16"/>
                  </a:cubicBezTo>
                  <a:cubicBezTo>
                    <a:pt x="129" y="14"/>
                    <a:pt x="129" y="11"/>
                    <a:pt x="124" y="11"/>
                  </a:cubicBezTo>
                  <a:cubicBezTo>
                    <a:pt x="119" y="11"/>
                    <a:pt x="121" y="11"/>
                    <a:pt x="116" y="10"/>
                  </a:cubicBezTo>
                  <a:cubicBezTo>
                    <a:pt x="112" y="10"/>
                    <a:pt x="116" y="7"/>
                    <a:pt x="109" y="4"/>
                  </a:cubicBezTo>
                  <a:cubicBezTo>
                    <a:pt x="103" y="0"/>
                    <a:pt x="101" y="2"/>
                    <a:pt x="100" y="4"/>
                  </a:cubicBezTo>
                  <a:cubicBezTo>
                    <a:pt x="98" y="5"/>
                    <a:pt x="96" y="2"/>
                    <a:pt x="89" y="10"/>
                  </a:cubicBezTo>
                  <a:cubicBezTo>
                    <a:pt x="86" y="14"/>
                    <a:pt x="92" y="21"/>
                    <a:pt x="87" y="25"/>
                  </a:cubicBezTo>
                  <a:cubicBezTo>
                    <a:pt x="83" y="32"/>
                    <a:pt x="80" y="32"/>
                    <a:pt x="77" y="27"/>
                  </a:cubicBezTo>
                  <a:cubicBezTo>
                    <a:pt x="74" y="24"/>
                    <a:pt x="67" y="21"/>
                    <a:pt x="61" y="21"/>
                  </a:cubicBezTo>
                  <a:cubicBezTo>
                    <a:pt x="57" y="19"/>
                    <a:pt x="54" y="19"/>
                    <a:pt x="52" y="13"/>
                  </a:cubicBezTo>
                  <a:cubicBezTo>
                    <a:pt x="51" y="5"/>
                    <a:pt x="46" y="8"/>
                    <a:pt x="43" y="5"/>
                  </a:cubicBezTo>
                  <a:cubicBezTo>
                    <a:pt x="41" y="4"/>
                    <a:pt x="35" y="2"/>
                    <a:pt x="31" y="4"/>
                  </a:cubicBezTo>
                  <a:cubicBezTo>
                    <a:pt x="28" y="4"/>
                    <a:pt x="23" y="0"/>
                    <a:pt x="22" y="0"/>
                  </a:cubicBezTo>
                  <a:cubicBezTo>
                    <a:pt x="19" y="5"/>
                    <a:pt x="23" y="7"/>
                    <a:pt x="20" y="8"/>
                  </a:cubicBezTo>
                  <a:cubicBezTo>
                    <a:pt x="17" y="10"/>
                    <a:pt x="15" y="11"/>
                    <a:pt x="11" y="14"/>
                  </a:cubicBezTo>
                  <a:cubicBezTo>
                    <a:pt x="6" y="19"/>
                    <a:pt x="15" y="24"/>
                    <a:pt x="5" y="30"/>
                  </a:cubicBezTo>
                  <a:cubicBezTo>
                    <a:pt x="9" y="44"/>
                    <a:pt x="6" y="47"/>
                    <a:pt x="8" y="53"/>
                  </a:cubicBezTo>
                  <a:cubicBezTo>
                    <a:pt x="9" y="58"/>
                    <a:pt x="6" y="59"/>
                    <a:pt x="8" y="64"/>
                  </a:cubicBezTo>
                  <a:cubicBezTo>
                    <a:pt x="9" y="72"/>
                    <a:pt x="0" y="69"/>
                    <a:pt x="6" y="76"/>
                  </a:cubicBezTo>
                  <a:cubicBezTo>
                    <a:pt x="11" y="84"/>
                    <a:pt x="8" y="83"/>
                    <a:pt x="9" y="87"/>
                  </a:cubicBezTo>
                  <a:cubicBezTo>
                    <a:pt x="12" y="92"/>
                    <a:pt x="12" y="87"/>
                    <a:pt x="19" y="90"/>
                  </a:cubicBezTo>
                  <a:cubicBezTo>
                    <a:pt x="23" y="94"/>
                    <a:pt x="22" y="94"/>
                    <a:pt x="25" y="100"/>
                  </a:cubicBezTo>
                  <a:cubicBezTo>
                    <a:pt x="28" y="103"/>
                    <a:pt x="37" y="101"/>
                    <a:pt x="40" y="106"/>
                  </a:cubicBezTo>
                  <a:cubicBezTo>
                    <a:pt x="43" y="111"/>
                    <a:pt x="41" y="109"/>
                    <a:pt x="48" y="104"/>
                  </a:cubicBezTo>
                  <a:cubicBezTo>
                    <a:pt x="51" y="103"/>
                    <a:pt x="55" y="100"/>
                    <a:pt x="57" y="100"/>
                  </a:cubicBezTo>
                  <a:cubicBezTo>
                    <a:pt x="78" y="112"/>
                    <a:pt x="119" y="140"/>
                    <a:pt x="119" y="140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97" name="Freeform 83">
              <a:extLst>
                <a:ext uri="{FF2B5EF4-FFF2-40B4-BE49-F238E27FC236}">
                  <a16:creationId xmlns:a16="http://schemas.microsoft.com/office/drawing/2014/main" id="{C39CFD62-12C6-BF40-A71D-5599E1B42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5633" y="4143094"/>
              <a:ext cx="361780" cy="528745"/>
            </a:xfrm>
            <a:custGeom>
              <a:avLst/>
              <a:gdLst/>
              <a:ahLst/>
              <a:cxnLst>
                <a:cxn ang="0">
                  <a:pos x="47" y="179"/>
                </a:cxn>
                <a:cxn ang="0">
                  <a:pos x="55" y="185"/>
                </a:cxn>
                <a:cxn ang="0">
                  <a:pos x="61" y="183"/>
                </a:cxn>
                <a:cxn ang="0">
                  <a:pos x="67" y="186"/>
                </a:cxn>
                <a:cxn ang="0">
                  <a:pos x="73" y="194"/>
                </a:cxn>
                <a:cxn ang="0">
                  <a:pos x="79" y="191"/>
                </a:cxn>
                <a:cxn ang="0">
                  <a:pos x="82" y="193"/>
                </a:cxn>
                <a:cxn ang="0">
                  <a:pos x="91" y="189"/>
                </a:cxn>
                <a:cxn ang="0">
                  <a:pos x="93" y="191"/>
                </a:cxn>
                <a:cxn ang="0">
                  <a:pos x="97" y="186"/>
                </a:cxn>
                <a:cxn ang="0">
                  <a:pos x="103" y="180"/>
                </a:cxn>
                <a:cxn ang="0">
                  <a:pos x="110" y="180"/>
                </a:cxn>
                <a:cxn ang="0">
                  <a:pos x="113" y="183"/>
                </a:cxn>
                <a:cxn ang="0">
                  <a:pos x="111" y="175"/>
                </a:cxn>
                <a:cxn ang="0">
                  <a:pos x="105" y="166"/>
                </a:cxn>
                <a:cxn ang="0">
                  <a:pos x="99" y="157"/>
                </a:cxn>
                <a:cxn ang="0">
                  <a:pos x="91" y="149"/>
                </a:cxn>
                <a:cxn ang="0">
                  <a:pos x="96" y="146"/>
                </a:cxn>
                <a:cxn ang="0">
                  <a:pos x="100" y="130"/>
                </a:cxn>
                <a:cxn ang="0">
                  <a:pos x="100" y="123"/>
                </a:cxn>
                <a:cxn ang="0">
                  <a:pos x="105" y="123"/>
                </a:cxn>
                <a:cxn ang="0">
                  <a:pos x="108" y="110"/>
                </a:cxn>
                <a:cxn ang="0">
                  <a:pos x="116" y="102"/>
                </a:cxn>
                <a:cxn ang="0">
                  <a:pos x="119" y="87"/>
                </a:cxn>
                <a:cxn ang="0">
                  <a:pos x="117" y="79"/>
                </a:cxn>
                <a:cxn ang="0">
                  <a:pos x="122" y="62"/>
                </a:cxn>
                <a:cxn ang="0">
                  <a:pos x="126" y="57"/>
                </a:cxn>
                <a:cxn ang="0">
                  <a:pos x="134" y="49"/>
                </a:cxn>
                <a:cxn ang="0">
                  <a:pos x="131" y="48"/>
                </a:cxn>
                <a:cxn ang="0">
                  <a:pos x="126" y="43"/>
                </a:cxn>
                <a:cxn ang="0">
                  <a:pos x="123" y="28"/>
                </a:cxn>
                <a:cxn ang="0">
                  <a:pos x="123" y="20"/>
                </a:cxn>
                <a:cxn ang="0">
                  <a:pos x="122" y="10"/>
                </a:cxn>
                <a:cxn ang="0">
                  <a:pos x="119" y="7"/>
                </a:cxn>
                <a:cxn ang="0">
                  <a:pos x="114" y="3"/>
                </a:cxn>
                <a:cxn ang="0">
                  <a:pos x="111" y="0"/>
                </a:cxn>
                <a:cxn ang="0">
                  <a:pos x="105" y="4"/>
                </a:cxn>
                <a:cxn ang="0">
                  <a:pos x="99" y="10"/>
                </a:cxn>
                <a:cxn ang="0">
                  <a:pos x="91" y="10"/>
                </a:cxn>
                <a:cxn ang="0">
                  <a:pos x="77" y="10"/>
                </a:cxn>
                <a:cxn ang="0">
                  <a:pos x="77" y="9"/>
                </a:cxn>
                <a:cxn ang="0">
                  <a:pos x="76" y="10"/>
                </a:cxn>
                <a:cxn ang="0">
                  <a:pos x="27" y="10"/>
                </a:cxn>
                <a:cxn ang="0">
                  <a:pos x="27" y="31"/>
                </a:cxn>
                <a:cxn ang="0">
                  <a:pos x="18" y="31"/>
                </a:cxn>
                <a:cxn ang="0">
                  <a:pos x="18" y="35"/>
                </a:cxn>
                <a:cxn ang="0">
                  <a:pos x="18" y="71"/>
                </a:cxn>
                <a:cxn ang="0">
                  <a:pos x="16" y="73"/>
                </a:cxn>
                <a:cxn ang="0">
                  <a:pos x="10" y="77"/>
                </a:cxn>
                <a:cxn ang="0">
                  <a:pos x="9" y="82"/>
                </a:cxn>
                <a:cxn ang="0">
                  <a:pos x="6" y="87"/>
                </a:cxn>
                <a:cxn ang="0">
                  <a:pos x="4" y="95"/>
                </a:cxn>
                <a:cxn ang="0">
                  <a:pos x="1" y="104"/>
                </a:cxn>
                <a:cxn ang="0">
                  <a:pos x="6" y="105"/>
                </a:cxn>
                <a:cxn ang="0">
                  <a:pos x="7" y="113"/>
                </a:cxn>
                <a:cxn ang="0">
                  <a:pos x="10" y="121"/>
                </a:cxn>
                <a:cxn ang="0">
                  <a:pos x="15" y="137"/>
                </a:cxn>
                <a:cxn ang="0">
                  <a:pos x="19" y="144"/>
                </a:cxn>
                <a:cxn ang="0">
                  <a:pos x="27" y="149"/>
                </a:cxn>
                <a:cxn ang="0">
                  <a:pos x="32" y="157"/>
                </a:cxn>
                <a:cxn ang="0">
                  <a:pos x="38" y="165"/>
                </a:cxn>
                <a:cxn ang="0">
                  <a:pos x="42" y="171"/>
                </a:cxn>
                <a:cxn ang="0">
                  <a:pos x="47" y="179"/>
                </a:cxn>
              </a:cxnLst>
              <a:rect l="0" t="0" r="r" b="b"/>
              <a:pathLst>
                <a:path w="134" h="196">
                  <a:moveTo>
                    <a:pt x="47" y="179"/>
                  </a:moveTo>
                  <a:cubicBezTo>
                    <a:pt x="50" y="183"/>
                    <a:pt x="53" y="188"/>
                    <a:pt x="55" y="185"/>
                  </a:cubicBezTo>
                  <a:cubicBezTo>
                    <a:pt x="58" y="182"/>
                    <a:pt x="59" y="188"/>
                    <a:pt x="61" y="183"/>
                  </a:cubicBezTo>
                  <a:cubicBezTo>
                    <a:pt x="64" y="180"/>
                    <a:pt x="65" y="182"/>
                    <a:pt x="67" y="186"/>
                  </a:cubicBezTo>
                  <a:cubicBezTo>
                    <a:pt x="70" y="191"/>
                    <a:pt x="70" y="188"/>
                    <a:pt x="73" y="194"/>
                  </a:cubicBezTo>
                  <a:cubicBezTo>
                    <a:pt x="76" y="186"/>
                    <a:pt x="77" y="194"/>
                    <a:pt x="79" y="191"/>
                  </a:cubicBezTo>
                  <a:cubicBezTo>
                    <a:pt x="81" y="189"/>
                    <a:pt x="81" y="191"/>
                    <a:pt x="82" y="193"/>
                  </a:cubicBezTo>
                  <a:cubicBezTo>
                    <a:pt x="84" y="196"/>
                    <a:pt x="87" y="189"/>
                    <a:pt x="91" y="189"/>
                  </a:cubicBezTo>
                  <a:cubicBezTo>
                    <a:pt x="93" y="191"/>
                    <a:pt x="90" y="191"/>
                    <a:pt x="93" y="191"/>
                  </a:cubicBezTo>
                  <a:cubicBezTo>
                    <a:pt x="96" y="191"/>
                    <a:pt x="96" y="189"/>
                    <a:pt x="97" y="186"/>
                  </a:cubicBezTo>
                  <a:cubicBezTo>
                    <a:pt x="99" y="185"/>
                    <a:pt x="100" y="182"/>
                    <a:pt x="103" y="180"/>
                  </a:cubicBezTo>
                  <a:cubicBezTo>
                    <a:pt x="106" y="180"/>
                    <a:pt x="110" y="179"/>
                    <a:pt x="110" y="180"/>
                  </a:cubicBezTo>
                  <a:cubicBezTo>
                    <a:pt x="108" y="183"/>
                    <a:pt x="111" y="183"/>
                    <a:pt x="113" y="183"/>
                  </a:cubicBezTo>
                  <a:cubicBezTo>
                    <a:pt x="111" y="177"/>
                    <a:pt x="114" y="175"/>
                    <a:pt x="111" y="175"/>
                  </a:cubicBezTo>
                  <a:cubicBezTo>
                    <a:pt x="106" y="174"/>
                    <a:pt x="106" y="174"/>
                    <a:pt x="105" y="166"/>
                  </a:cubicBezTo>
                  <a:cubicBezTo>
                    <a:pt x="103" y="158"/>
                    <a:pt x="102" y="161"/>
                    <a:pt x="99" y="157"/>
                  </a:cubicBezTo>
                  <a:cubicBezTo>
                    <a:pt x="96" y="151"/>
                    <a:pt x="87" y="152"/>
                    <a:pt x="91" y="149"/>
                  </a:cubicBezTo>
                  <a:cubicBezTo>
                    <a:pt x="93" y="147"/>
                    <a:pt x="88" y="143"/>
                    <a:pt x="96" y="146"/>
                  </a:cubicBezTo>
                  <a:cubicBezTo>
                    <a:pt x="102" y="147"/>
                    <a:pt x="97" y="137"/>
                    <a:pt x="100" y="130"/>
                  </a:cubicBezTo>
                  <a:cubicBezTo>
                    <a:pt x="102" y="126"/>
                    <a:pt x="99" y="127"/>
                    <a:pt x="100" y="123"/>
                  </a:cubicBezTo>
                  <a:cubicBezTo>
                    <a:pt x="103" y="118"/>
                    <a:pt x="103" y="124"/>
                    <a:pt x="105" y="123"/>
                  </a:cubicBezTo>
                  <a:cubicBezTo>
                    <a:pt x="106" y="121"/>
                    <a:pt x="105" y="113"/>
                    <a:pt x="108" y="110"/>
                  </a:cubicBezTo>
                  <a:cubicBezTo>
                    <a:pt x="111" y="109"/>
                    <a:pt x="110" y="102"/>
                    <a:pt x="116" y="102"/>
                  </a:cubicBezTo>
                  <a:cubicBezTo>
                    <a:pt x="114" y="98"/>
                    <a:pt x="117" y="96"/>
                    <a:pt x="119" y="87"/>
                  </a:cubicBezTo>
                  <a:cubicBezTo>
                    <a:pt x="119" y="84"/>
                    <a:pt x="116" y="81"/>
                    <a:pt x="117" y="79"/>
                  </a:cubicBezTo>
                  <a:cubicBezTo>
                    <a:pt x="119" y="76"/>
                    <a:pt x="122" y="71"/>
                    <a:pt x="122" y="62"/>
                  </a:cubicBezTo>
                  <a:cubicBezTo>
                    <a:pt x="120" y="56"/>
                    <a:pt x="123" y="63"/>
                    <a:pt x="126" y="57"/>
                  </a:cubicBezTo>
                  <a:cubicBezTo>
                    <a:pt x="128" y="54"/>
                    <a:pt x="131" y="59"/>
                    <a:pt x="134" y="49"/>
                  </a:cubicBezTo>
                  <a:cubicBezTo>
                    <a:pt x="134" y="48"/>
                    <a:pt x="132" y="46"/>
                    <a:pt x="131" y="48"/>
                  </a:cubicBezTo>
                  <a:cubicBezTo>
                    <a:pt x="129" y="48"/>
                    <a:pt x="129" y="43"/>
                    <a:pt x="126" y="43"/>
                  </a:cubicBezTo>
                  <a:cubicBezTo>
                    <a:pt x="125" y="45"/>
                    <a:pt x="122" y="29"/>
                    <a:pt x="123" y="28"/>
                  </a:cubicBezTo>
                  <a:cubicBezTo>
                    <a:pt x="125" y="23"/>
                    <a:pt x="120" y="20"/>
                    <a:pt x="123" y="20"/>
                  </a:cubicBezTo>
                  <a:cubicBezTo>
                    <a:pt x="126" y="21"/>
                    <a:pt x="122" y="18"/>
                    <a:pt x="122" y="10"/>
                  </a:cubicBezTo>
                  <a:cubicBezTo>
                    <a:pt x="120" y="9"/>
                    <a:pt x="120" y="7"/>
                    <a:pt x="119" y="7"/>
                  </a:cubicBezTo>
                  <a:cubicBezTo>
                    <a:pt x="116" y="7"/>
                    <a:pt x="117" y="3"/>
                    <a:pt x="114" y="3"/>
                  </a:cubicBezTo>
                  <a:cubicBezTo>
                    <a:pt x="113" y="3"/>
                    <a:pt x="111" y="1"/>
                    <a:pt x="111" y="0"/>
                  </a:cubicBezTo>
                  <a:cubicBezTo>
                    <a:pt x="108" y="4"/>
                    <a:pt x="106" y="0"/>
                    <a:pt x="105" y="4"/>
                  </a:cubicBezTo>
                  <a:cubicBezTo>
                    <a:pt x="103" y="9"/>
                    <a:pt x="100" y="7"/>
                    <a:pt x="99" y="10"/>
                  </a:cubicBezTo>
                  <a:cubicBezTo>
                    <a:pt x="97" y="14"/>
                    <a:pt x="94" y="15"/>
                    <a:pt x="91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8" y="71"/>
                    <a:pt x="21" y="74"/>
                    <a:pt x="16" y="73"/>
                  </a:cubicBezTo>
                  <a:cubicBezTo>
                    <a:pt x="13" y="73"/>
                    <a:pt x="10" y="73"/>
                    <a:pt x="10" y="77"/>
                  </a:cubicBezTo>
                  <a:cubicBezTo>
                    <a:pt x="10" y="82"/>
                    <a:pt x="7" y="79"/>
                    <a:pt x="9" y="82"/>
                  </a:cubicBezTo>
                  <a:cubicBezTo>
                    <a:pt x="9" y="87"/>
                    <a:pt x="4" y="82"/>
                    <a:pt x="6" y="87"/>
                  </a:cubicBezTo>
                  <a:cubicBezTo>
                    <a:pt x="9" y="91"/>
                    <a:pt x="1" y="90"/>
                    <a:pt x="4" y="95"/>
                  </a:cubicBezTo>
                  <a:cubicBezTo>
                    <a:pt x="7" y="99"/>
                    <a:pt x="0" y="99"/>
                    <a:pt x="1" y="104"/>
                  </a:cubicBezTo>
                  <a:cubicBezTo>
                    <a:pt x="3" y="105"/>
                    <a:pt x="6" y="101"/>
                    <a:pt x="6" y="105"/>
                  </a:cubicBezTo>
                  <a:cubicBezTo>
                    <a:pt x="6" y="110"/>
                    <a:pt x="7" y="109"/>
                    <a:pt x="7" y="113"/>
                  </a:cubicBezTo>
                  <a:cubicBezTo>
                    <a:pt x="7" y="118"/>
                    <a:pt x="12" y="115"/>
                    <a:pt x="10" y="121"/>
                  </a:cubicBezTo>
                  <a:cubicBezTo>
                    <a:pt x="13" y="126"/>
                    <a:pt x="18" y="130"/>
                    <a:pt x="15" y="137"/>
                  </a:cubicBezTo>
                  <a:cubicBezTo>
                    <a:pt x="13" y="147"/>
                    <a:pt x="23" y="141"/>
                    <a:pt x="19" y="144"/>
                  </a:cubicBezTo>
                  <a:cubicBezTo>
                    <a:pt x="18" y="149"/>
                    <a:pt x="24" y="146"/>
                    <a:pt x="27" y="149"/>
                  </a:cubicBezTo>
                  <a:cubicBezTo>
                    <a:pt x="30" y="154"/>
                    <a:pt x="26" y="152"/>
                    <a:pt x="32" y="157"/>
                  </a:cubicBezTo>
                  <a:cubicBezTo>
                    <a:pt x="36" y="161"/>
                    <a:pt x="38" y="161"/>
                    <a:pt x="38" y="165"/>
                  </a:cubicBezTo>
                  <a:cubicBezTo>
                    <a:pt x="36" y="168"/>
                    <a:pt x="38" y="168"/>
                    <a:pt x="42" y="171"/>
                  </a:cubicBezTo>
                  <a:cubicBezTo>
                    <a:pt x="45" y="171"/>
                    <a:pt x="44" y="175"/>
                    <a:pt x="47" y="179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98" name="Freeform 84">
              <a:extLst>
                <a:ext uri="{FF2B5EF4-FFF2-40B4-BE49-F238E27FC236}">
                  <a16:creationId xmlns:a16="http://schemas.microsoft.com/office/drawing/2014/main" id="{073A4A0A-D81C-584B-8B8B-DE078B129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2442" y="3786887"/>
              <a:ext cx="51485" cy="32004"/>
            </a:xfrm>
            <a:custGeom>
              <a:avLst/>
              <a:gdLst/>
              <a:ahLst/>
              <a:cxnLst>
                <a:cxn ang="0">
                  <a:pos x="2" y="9"/>
                </a:cxn>
                <a:cxn ang="0">
                  <a:pos x="0" y="6"/>
                </a:cxn>
                <a:cxn ang="0">
                  <a:pos x="5" y="6"/>
                </a:cxn>
                <a:cxn ang="0">
                  <a:pos x="8" y="3"/>
                </a:cxn>
                <a:cxn ang="0">
                  <a:pos x="17" y="0"/>
                </a:cxn>
                <a:cxn ang="0">
                  <a:pos x="17" y="1"/>
                </a:cxn>
                <a:cxn ang="0">
                  <a:pos x="14" y="6"/>
                </a:cxn>
                <a:cxn ang="0">
                  <a:pos x="11" y="7"/>
                </a:cxn>
                <a:cxn ang="0">
                  <a:pos x="6" y="10"/>
                </a:cxn>
                <a:cxn ang="0">
                  <a:pos x="5" y="10"/>
                </a:cxn>
                <a:cxn ang="0">
                  <a:pos x="2" y="9"/>
                </a:cxn>
              </a:cxnLst>
              <a:rect l="0" t="0" r="r" b="b"/>
              <a:pathLst>
                <a:path w="19" h="12">
                  <a:moveTo>
                    <a:pt x="2" y="9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2" y="7"/>
                    <a:pt x="2" y="4"/>
                    <a:pt x="5" y="6"/>
                  </a:cubicBezTo>
                  <a:cubicBezTo>
                    <a:pt x="6" y="6"/>
                    <a:pt x="3" y="3"/>
                    <a:pt x="8" y="3"/>
                  </a:cubicBezTo>
                  <a:cubicBezTo>
                    <a:pt x="12" y="4"/>
                    <a:pt x="15" y="1"/>
                    <a:pt x="17" y="0"/>
                  </a:cubicBezTo>
                  <a:cubicBezTo>
                    <a:pt x="19" y="0"/>
                    <a:pt x="19" y="0"/>
                    <a:pt x="17" y="1"/>
                  </a:cubicBezTo>
                  <a:cubicBezTo>
                    <a:pt x="14" y="4"/>
                    <a:pt x="12" y="4"/>
                    <a:pt x="14" y="6"/>
                  </a:cubicBezTo>
                  <a:cubicBezTo>
                    <a:pt x="15" y="7"/>
                    <a:pt x="12" y="6"/>
                    <a:pt x="11" y="7"/>
                  </a:cubicBezTo>
                  <a:cubicBezTo>
                    <a:pt x="9" y="10"/>
                    <a:pt x="6" y="10"/>
                    <a:pt x="6" y="10"/>
                  </a:cubicBezTo>
                  <a:cubicBezTo>
                    <a:pt x="6" y="12"/>
                    <a:pt x="6" y="10"/>
                    <a:pt x="5" y="10"/>
                  </a:cubicBezTo>
                  <a:cubicBezTo>
                    <a:pt x="3" y="10"/>
                    <a:pt x="2" y="10"/>
                    <a:pt x="2" y="9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99" name="Freeform 85">
              <a:extLst>
                <a:ext uri="{FF2B5EF4-FFF2-40B4-BE49-F238E27FC236}">
                  <a16:creationId xmlns:a16="http://schemas.microsoft.com/office/drawing/2014/main" id="{B890B3BF-D651-F943-9E1A-5E0689CB2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7007" y="3772973"/>
              <a:ext cx="6957" cy="8350"/>
            </a:xfrm>
            <a:custGeom>
              <a:avLst/>
              <a:gdLst/>
              <a:ahLst/>
              <a:cxnLst>
                <a:cxn ang="0">
                  <a:pos x="1" y="2"/>
                </a:cxn>
                <a:cxn ang="0">
                  <a:pos x="3" y="3"/>
                </a:cxn>
                <a:cxn ang="0">
                  <a:pos x="1" y="2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1" y="0"/>
                    <a:pt x="3" y="3"/>
                    <a:pt x="3" y="3"/>
                  </a:cubicBezTo>
                  <a:cubicBezTo>
                    <a:pt x="1" y="3"/>
                    <a:pt x="0" y="2"/>
                    <a:pt x="1" y="2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00" name="Freeform 86">
              <a:extLst>
                <a:ext uri="{FF2B5EF4-FFF2-40B4-BE49-F238E27FC236}">
                  <a16:creationId xmlns:a16="http://schemas.microsoft.com/office/drawing/2014/main" id="{FE12F075-725C-8A41-A607-116BAF52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8605" y="3738187"/>
              <a:ext cx="442484" cy="519004"/>
            </a:xfrm>
            <a:custGeom>
              <a:avLst/>
              <a:gdLst/>
              <a:ahLst/>
              <a:cxnLst>
                <a:cxn ang="0">
                  <a:pos x="0" y="102"/>
                </a:cxn>
                <a:cxn ang="0">
                  <a:pos x="0" y="106"/>
                </a:cxn>
                <a:cxn ang="0">
                  <a:pos x="32" y="129"/>
                </a:cxn>
                <a:cxn ang="0">
                  <a:pos x="77" y="168"/>
                </a:cxn>
                <a:cxn ang="0">
                  <a:pos x="80" y="173"/>
                </a:cxn>
                <a:cxn ang="0">
                  <a:pos x="85" y="178"/>
                </a:cxn>
                <a:cxn ang="0">
                  <a:pos x="91" y="181"/>
                </a:cxn>
                <a:cxn ang="0">
                  <a:pos x="94" y="188"/>
                </a:cxn>
                <a:cxn ang="0">
                  <a:pos x="102" y="188"/>
                </a:cxn>
                <a:cxn ang="0">
                  <a:pos x="129" y="171"/>
                </a:cxn>
                <a:cxn ang="0">
                  <a:pos x="164" y="145"/>
                </a:cxn>
                <a:cxn ang="0">
                  <a:pos x="158" y="136"/>
                </a:cxn>
                <a:cxn ang="0">
                  <a:pos x="148" y="133"/>
                </a:cxn>
                <a:cxn ang="0">
                  <a:pos x="145" y="122"/>
                </a:cxn>
                <a:cxn ang="0">
                  <a:pos x="147" y="109"/>
                </a:cxn>
                <a:cxn ang="0">
                  <a:pos x="147" y="98"/>
                </a:cxn>
                <a:cxn ang="0">
                  <a:pos x="144" y="75"/>
                </a:cxn>
                <a:cxn ang="0">
                  <a:pos x="133" y="49"/>
                </a:cxn>
                <a:cxn ang="0">
                  <a:pos x="127" y="36"/>
                </a:cxn>
                <a:cxn ang="0">
                  <a:pos x="133" y="28"/>
                </a:cxn>
                <a:cxn ang="0">
                  <a:pos x="135" y="18"/>
                </a:cxn>
                <a:cxn ang="0">
                  <a:pos x="133" y="10"/>
                </a:cxn>
                <a:cxn ang="0">
                  <a:pos x="136" y="4"/>
                </a:cxn>
                <a:cxn ang="0">
                  <a:pos x="132" y="5"/>
                </a:cxn>
                <a:cxn ang="0">
                  <a:pos x="127" y="2"/>
                </a:cxn>
                <a:cxn ang="0">
                  <a:pos x="123" y="4"/>
                </a:cxn>
                <a:cxn ang="0">
                  <a:pos x="115" y="5"/>
                </a:cxn>
                <a:cxn ang="0">
                  <a:pos x="109" y="7"/>
                </a:cxn>
                <a:cxn ang="0">
                  <a:pos x="98" y="5"/>
                </a:cxn>
                <a:cxn ang="0">
                  <a:pos x="91" y="7"/>
                </a:cxn>
                <a:cxn ang="0">
                  <a:pos x="83" y="8"/>
                </a:cxn>
                <a:cxn ang="0">
                  <a:pos x="70" y="14"/>
                </a:cxn>
                <a:cxn ang="0">
                  <a:pos x="65" y="16"/>
                </a:cxn>
                <a:cxn ang="0">
                  <a:pos x="59" y="19"/>
                </a:cxn>
                <a:cxn ang="0">
                  <a:pos x="51" y="24"/>
                </a:cxn>
                <a:cxn ang="0">
                  <a:pos x="59" y="50"/>
                </a:cxn>
                <a:cxn ang="0">
                  <a:pos x="59" y="55"/>
                </a:cxn>
                <a:cxn ang="0">
                  <a:pos x="45" y="58"/>
                </a:cxn>
                <a:cxn ang="0">
                  <a:pos x="38" y="63"/>
                </a:cxn>
                <a:cxn ang="0">
                  <a:pos x="36" y="70"/>
                </a:cxn>
                <a:cxn ang="0">
                  <a:pos x="27" y="77"/>
                </a:cxn>
                <a:cxn ang="0">
                  <a:pos x="7" y="86"/>
                </a:cxn>
                <a:cxn ang="0">
                  <a:pos x="0" y="91"/>
                </a:cxn>
                <a:cxn ang="0">
                  <a:pos x="0" y="102"/>
                </a:cxn>
              </a:cxnLst>
              <a:rect l="0" t="0" r="r" b="b"/>
              <a:pathLst>
                <a:path w="164" h="192">
                  <a:moveTo>
                    <a:pt x="0" y="102"/>
                  </a:moveTo>
                  <a:cubicBezTo>
                    <a:pt x="0" y="106"/>
                    <a:pt x="0" y="106"/>
                    <a:pt x="0" y="106"/>
                  </a:cubicBezTo>
                  <a:cubicBezTo>
                    <a:pt x="32" y="129"/>
                    <a:pt x="32" y="129"/>
                    <a:pt x="32" y="129"/>
                  </a:cubicBezTo>
                  <a:cubicBezTo>
                    <a:pt x="32" y="129"/>
                    <a:pt x="76" y="167"/>
                    <a:pt x="77" y="168"/>
                  </a:cubicBezTo>
                  <a:cubicBezTo>
                    <a:pt x="80" y="171"/>
                    <a:pt x="77" y="171"/>
                    <a:pt x="80" y="173"/>
                  </a:cubicBezTo>
                  <a:cubicBezTo>
                    <a:pt x="83" y="175"/>
                    <a:pt x="82" y="179"/>
                    <a:pt x="85" y="178"/>
                  </a:cubicBezTo>
                  <a:cubicBezTo>
                    <a:pt x="89" y="178"/>
                    <a:pt x="86" y="181"/>
                    <a:pt x="91" y="181"/>
                  </a:cubicBezTo>
                  <a:cubicBezTo>
                    <a:pt x="95" y="181"/>
                    <a:pt x="95" y="185"/>
                    <a:pt x="94" y="188"/>
                  </a:cubicBezTo>
                  <a:cubicBezTo>
                    <a:pt x="92" y="190"/>
                    <a:pt x="94" y="192"/>
                    <a:pt x="102" y="188"/>
                  </a:cubicBezTo>
                  <a:cubicBezTo>
                    <a:pt x="123" y="188"/>
                    <a:pt x="120" y="178"/>
                    <a:pt x="129" y="171"/>
                  </a:cubicBezTo>
                  <a:cubicBezTo>
                    <a:pt x="138" y="164"/>
                    <a:pt x="159" y="148"/>
                    <a:pt x="164" y="145"/>
                  </a:cubicBezTo>
                  <a:cubicBezTo>
                    <a:pt x="161" y="139"/>
                    <a:pt x="162" y="139"/>
                    <a:pt x="158" y="136"/>
                  </a:cubicBezTo>
                  <a:cubicBezTo>
                    <a:pt x="152" y="133"/>
                    <a:pt x="152" y="137"/>
                    <a:pt x="148" y="133"/>
                  </a:cubicBezTo>
                  <a:cubicBezTo>
                    <a:pt x="147" y="128"/>
                    <a:pt x="150" y="129"/>
                    <a:pt x="145" y="122"/>
                  </a:cubicBezTo>
                  <a:cubicBezTo>
                    <a:pt x="139" y="114"/>
                    <a:pt x="148" y="117"/>
                    <a:pt x="147" y="109"/>
                  </a:cubicBezTo>
                  <a:cubicBezTo>
                    <a:pt x="145" y="105"/>
                    <a:pt x="148" y="103"/>
                    <a:pt x="147" y="98"/>
                  </a:cubicBezTo>
                  <a:cubicBezTo>
                    <a:pt x="145" y="92"/>
                    <a:pt x="148" y="89"/>
                    <a:pt x="144" y="75"/>
                  </a:cubicBezTo>
                  <a:cubicBezTo>
                    <a:pt x="141" y="47"/>
                    <a:pt x="136" y="58"/>
                    <a:pt x="133" y="49"/>
                  </a:cubicBezTo>
                  <a:cubicBezTo>
                    <a:pt x="133" y="46"/>
                    <a:pt x="127" y="39"/>
                    <a:pt x="127" y="36"/>
                  </a:cubicBezTo>
                  <a:cubicBezTo>
                    <a:pt x="129" y="33"/>
                    <a:pt x="133" y="30"/>
                    <a:pt x="133" y="28"/>
                  </a:cubicBezTo>
                  <a:cubicBezTo>
                    <a:pt x="133" y="22"/>
                    <a:pt x="136" y="25"/>
                    <a:pt x="135" y="18"/>
                  </a:cubicBezTo>
                  <a:cubicBezTo>
                    <a:pt x="133" y="13"/>
                    <a:pt x="135" y="10"/>
                    <a:pt x="133" y="10"/>
                  </a:cubicBezTo>
                  <a:cubicBezTo>
                    <a:pt x="132" y="8"/>
                    <a:pt x="136" y="7"/>
                    <a:pt x="136" y="4"/>
                  </a:cubicBezTo>
                  <a:cubicBezTo>
                    <a:pt x="135" y="4"/>
                    <a:pt x="133" y="4"/>
                    <a:pt x="132" y="5"/>
                  </a:cubicBezTo>
                  <a:cubicBezTo>
                    <a:pt x="130" y="7"/>
                    <a:pt x="130" y="4"/>
                    <a:pt x="127" y="2"/>
                  </a:cubicBezTo>
                  <a:cubicBezTo>
                    <a:pt x="124" y="0"/>
                    <a:pt x="126" y="5"/>
                    <a:pt x="123" y="4"/>
                  </a:cubicBezTo>
                  <a:cubicBezTo>
                    <a:pt x="118" y="2"/>
                    <a:pt x="120" y="4"/>
                    <a:pt x="115" y="5"/>
                  </a:cubicBezTo>
                  <a:cubicBezTo>
                    <a:pt x="111" y="5"/>
                    <a:pt x="112" y="8"/>
                    <a:pt x="109" y="7"/>
                  </a:cubicBezTo>
                  <a:cubicBezTo>
                    <a:pt x="108" y="4"/>
                    <a:pt x="102" y="4"/>
                    <a:pt x="98" y="5"/>
                  </a:cubicBezTo>
                  <a:cubicBezTo>
                    <a:pt x="94" y="7"/>
                    <a:pt x="92" y="4"/>
                    <a:pt x="91" y="7"/>
                  </a:cubicBezTo>
                  <a:cubicBezTo>
                    <a:pt x="89" y="8"/>
                    <a:pt x="88" y="8"/>
                    <a:pt x="83" y="8"/>
                  </a:cubicBezTo>
                  <a:cubicBezTo>
                    <a:pt x="77" y="8"/>
                    <a:pt x="70" y="11"/>
                    <a:pt x="70" y="14"/>
                  </a:cubicBezTo>
                  <a:cubicBezTo>
                    <a:pt x="68" y="19"/>
                    <a:pt x="67" y="14"/>
                    <a:pt x="65" y="16"/>
                  </a:cubicBezTo>
                  <a:cubicBezTo>
                    <a:pt x="62" y="19"/>
                    <a:pt x="62" y="14"/>
                    <a:pt x="59" y="19"/>
                  </a:cubicBezTo>
                  <a:cubicBezTo>
                    <a:pt x="58" y="21"/>
                    <a:pt x="54" y="25"/>
                    <a:pt x="51" y="24"/>
                  </a:cubicBezTo>
                  <a:cubicBezTo>
                    <a:pt x="58" y="27"/>
                    <a:pt x="53" y="47"/>
                    <a:pt x="59" y="50"/>
                  </a:cubicBezTo>
                  <a:cubicBezTo>
                    <a:pt x="62" y="52"/>
                    <a:pt x="59" y="52"/>
                    <a:pt x="59" y="55"/>
                  </a:cubicBezTo>
                  <a:cubicBezTo>
                    <a:pt x="59" y="58"/>
                    <a:pt x="48" y="53"/>
                    <a:pt x="45" y="58"/>
                  </a:cubicBezTo>
                  <a:cubicBezTo>
                    <a:pt x="42" y="61"/>
                    <a:pt x="36" y="58"/>
                    <a:pt x="38" y="63"/>
                  </a:cubicBezTo>
                  <a:cubicBezTo>
                    <a:pt x="41" y="67"/>
                    <a:pt x="42" y="67"/>
                    <a:pt x="36" y="70"/>
                  </a:cubicBezTo>
                  <a:cubicBezTo>
                    <a:pt x="30" y="72"/>
                    <a:pt x="30" y="72"/>
                    <a:pt x="27" y="77"/>
                  </a:cubicBezTo>
                  <a:cubicBezTo>
                    <a:pt x="27" y="78"/>
                    <a:pt x="9" y="83"/>
                    <a:pt x="7" y="86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102"/>
                    <a:pt x="0" y="102"/>
                    <a:pt x="0" y="102"/>
                  </a:cubicBez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01" name="Freeform 87">
              <a:extLst>
                <a:ext uri="{FF2B5EF4-FFF2-40B4-BE49-F238E27FC236}">
                  <a16:creationId xmlns:a16="http://schemas.microsoft.com/office/drawing/2014/main" id="{AAC75820-FEF7-0A46-B742-5D1DEE3BF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0905" y="3735405"/>
              <a:ext cx="94619" cy="205932"/>
            </a:xfrm>
            <a:custGeom>
              <a:avLst/>
              <a:gdLst/>
              <a:ahLst/>
              <a:cxnLst>
                <a:cxn ang="0">
                  <a:pos x="9" y="5"/>
                </a:cxn>
                <a:cxn ang="0">
                  <a:pos x="6" y="11"/>
                </a:cxn>
                <a:cxn ang="0">
                  <a:pos x="8" y="19"/>
                </a:cxn>
                <a:cxn ang="0">
                  <a:pos x="6" y="30"/>
                </a:cxn>
                <a:cxn ang="0">
                  <a:pos x="0" y="37"/>
                </a:cxn>
                <a:cxn ang="0">
                  <a:pos x="6" y="50"/>
                </a:cxn>
                <a:cxn ang="0">
                  <a:pos x="17" y="76"/>
                </a:cxn>
                <a:cxn ang="0">
                  <a:pos x="23" y="61"/>
                </a:cxn>
                <a:cxn ang="0">
                  <a:pos x="32" y="54"/>
                </a:cxn>
                <a:cxn ang="0">
                  <a:pos x="34" y="47"/>
                </a:cxn>
                <a:cxn ang="0">
                  <a:pos x="29" y="42"/>
                </a:cxn>
                <a:cxn ang="0">
                  <a:pos x="28" y="40"/>
                </a:cxn>
                <a:cxn ang="0">
                  <a:pos x="21" y="36"/>
                </a:cxn>
                <a:cxn ang="0">
                  <a:pos x="29" y="23"/>
                </a:cxn>
                <a:cxn ang="0">
                  <a:pos x="26" y="17"/>
                </a:cxn>
                <a:cxn ang="0">
                  <a:pos x="25" y="11"/>
                </a:cxn>
                <a:cxn ang="0">
                  <a:pos x="29" y="5"/>
                </a:cxn>
                <a:cxn ang="0">
                  <a:pos x="23" y="8"/>
                </a:cxn>
                <a:cxn ang="0">
                  <a:pos x="20" y="2"/>
                </a:cxn>
                <a:cxn ang="0">
                  <a:pos x="11" y="5"/>
                </a:cxn>
                <a:cxn ang="0">
                  <a:pos x="9" y="5"/>
                </a:cxn>
              </a:cxnLst>
              <a:rect l="0" t="0" r="r" b="b"/>
              <a:pathLst>
                <a:path w="35" h="76">
                  <a:moveTo>
                    <a:pt x="9" y="5"/>
                  </a:moveTo>
                  <a:cubicBezTo>
                    <a:pt x="9" y="8"/>
                    <a:pt x="5" y="9"/>
                    <a:pt x="6" y="11"/>
                  </a:cubicBezTo>
                  <a:cubicBezTo>
                    <a:pt x="8" y="11"/>
                    <a:pt x="6" y="14"/>
                    <a:pt x="8" y="19"/>
                  </a:cubicBezTo>
                  <a:cubicBezTo>
                    <a:pt x="9" y="26"/>
                    <a:pt x="6" y="23"/>
                    <a:pt x="6" y="30"/>
                  </a:cubicBezTo>
                  <a:cubicBezTo>
                    <a:pt x="6" y="31"/>
                    <a:pt x="2" y="34"/>
                    <a:pt x="0" y="37"/>
                  </a:cubicBezTo>
                  <a:cubicBezTo>
                    <a:pt x="0" y="40"/>
                    <a:pt x="6" y="47"/>
                    <a:pt x="6" y="50"/>
                  </a:cubicBezTo>
                  <a:cubicBezTo>
                    <a:pt x="9" y="59"/>
                    <a:pt x="14" y="48"/>
                    <a:pt x="17" y="76"/>
                  </a:cubicBezTo>
                  <a:cubicBezTo>
                    <a:pt x="28" y="70"/>
                    <a:pt x="18" y="65"/>
                    <a:pt x="23" y="61"/>
                  </a:cubicBezTo>
                  <a:cubicBezTo>
                    <a:pt x="28" y="57"/>
                    <a:pt x="29" y="56"/>
                    <a:pt x="32" y="54"/>
                  </a:cubicBezTo>
                  <a:cubicBezTo>
                    <a:pt x="35" y="53"/>
                    <a:pt x="31" y="51"/>
                    <a:pt x="34" y="47"/>
                  </a:cubicBezTo>
                  <a:cubicBezTo>
                    <a:pt x="31" y="45"/>
                    <a:pt x="31" y="45"/>
                    <a:pt x="29" y="42"/>
                  </a:cubicBezTo>
                  <a:cubicBezTo>
                    <a:pt x="29" y="39"/>
                    <a:pt x="28" y="42"/>
                    <a:pt x="28" y="40"/>
                  </a:cubicBezTo>
                  <a:cubicBezTo>
                    <a:pt x="26" y="40"/>
                    <a:pt x="21" y="40"/>
                    <a:pt x="21" y="36"/>
                  </a:cubicBezTo>
                  <a:cubicBezTo>
                    <a:pt x="20" y="33"/>
                    <a:pt x="32" y="26"/>
                    <a:pt x="29" y="23"/>
                  </a:cubicBezTo>
                  <a:cubicBezTo>
                    <a:pt x="28" y="20"/>
                    <a:pt x="31" y="20"/>
                    <a:pt x="26" y="17"/>
                  </a:cubicBezTo>
                  <a:cubicBezTo>
                    <a:pt x="23" y="16"/>
                    <a:pt x="23" y="12"/>
                    <a:pt x="25" y="11"/>
                  </a:cubicBezTo>
                  <a:cubicBezTo>
                    <a:pt x="28" y="9"/>
                    <a:pt x="31" y="6"/>
                    <a:pt x="29" y="5"/>
                  </a:cubicBezTo>
                  <a:cubicBezTo>
                    <a:pt x="28" y="2"/>
                    <a:pt x="25" y="8"/>
                    <a:pt x="23" y="8"/>
                  </a:cubicBezTo>
                  <a:cubicBezTo>
                    <a:pt x="21" y="6"/>
                    <a:pt x="25" y="3"/>
                    <a:pt x="20" y="2"/>
                  </a:cubicBezTo>
                  <a:cubicBezTo>
                    <a:pt x="14" y="0"/>
                    <a:pt x="12" y="5"/>
                    <a:pt x="11" y="5"/>
                  </a:cubicBezTo>
                  <a:cubicBezTo>
                    <a:pt x="11" y="5"/>
                    <a:pt x="11" y="5"/>
                    <a:pt x="9" y="5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02" name="Freeform 88">
              <a:extLst>
                <a:ext uri="{FF2B5EF4-FFF2-40B4-BE49-F238E27FC236}">
                  <a16:creationId xmlns:a16="http://schemas.microsoft.com/office/drawing/2014/main" id="{0A4DD693-C982-6E4B-9B00-3F175CE038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8250" y="3898202"/>
              <a:ext cx="244897" cy="288027"/>
            </a:xfrm>
            <a:custGeom>
              <a:avLst/>
              <a:gdLst/>
              <a:ahLst/>
              <a:cxnLst>
                <a:cxn ang="0">
                  <a:pos x="82" y="24"/>
                </a:cxn>
                <a:cxn ang="0">
                  <a:pos x="77" y="41"/>
                </a:cxn>
                <a:cxn ang="0">
                  <a:pos x="70" y="36"/>
                </a:cxn>
                <a:cxn ang="0">
                  <a:pos x="67" y="27"/>
                </a:cxn>
                <a:cxn ang="0">
                  <a:pos x="64" y="19"/>
                </a:cxn>
                <a:cxn ang="0">
                  <a:pos x="64" y="27"/>
                </a:cxn>
                <a:cxn ang="0">
                  <a:pos x="71" y="44"/>
                </a:cxn>
                <a:cxn ang="0">
                  <a:pos x="74" y="52"/>
                </a:cxn>
                <a:cxn ang="0">
                  <a:pos x="83" y="74"/>
                </a:cxn>
                <a:cxn ang="0">
                  <a:pos x="88" y="82"/>
                </a:cxn>
                <a:cxn ang="0">
                  <a:pos x="88" y="91"/>
                </a:cxn>
                <a:cxn ang="0">
                  <a:pos x="82" y="96"/>
                </a:cxn>
                <a:cxn ang="0">
                  <a:pos x="76" y="102"/>
                </a:cxn>
                <a:cxn ang="0">
                  <a:pos x="68" y="102"/>
                </a:cxn>
                <a:cxn ang="0">
                  <a:pos x="54" y="102"/>
                </a:cxn>
                <a:cxn ang="0">
                  <a:pos x="54" y="100"/>
                </a:cxn>
                <a:cxn ang="0">
                  <a:pos x="53" y="102"/>
                </a:cxn>
                <a:cxn ang="0">
                  <a:pos x="4" y="102"/>
                </a:cxn>
                <a:cxn ang="0">
                  <a:pos x="4" y="25"/>
                </a:cxn>
                <a:cxn ang="0">
                  <a:pos x="3" y="14"/>
                </a:cxn>
                <a:cxn ang="0">
                  <a:pos x="4" y="3"/>
                </a:cxn>
                <a:cxn ang="0">
                  <a:pos x="16" y="3"/>
                </a:cxn>
                <a:cxn ang="0">
                  <a:pos x="24" y="6"/>
                </a:cxn>
                <a:cxn ang="0">
                  <a:pos x="30" y="8"/>
                </a:cxn>
                <a:cxn ang="0">
                  <a:pos x="39" y="9"/>
                </a:cxn>
                <a:cxn ang="0">
                  <a:pos x="45" y="5"/>
                </a:cxn>
                <a:cxn ang="0">
                  <a:pos x="50" y="2"/>
                </a:cxn>
                <a:cxn ang="0">
                  <a:pos x="56" y="3"/>
                </a:cxn>
                <a:cxn ang="0">
                  <a:pos x="59" y="3"/>
                </a:cxn>
                <a:cxn ang="0">
                  <a:pos x="61" y="5"/>
                </a:cxn>
                <a:cxn ang="0">
                  <a:pos x="57" y="3"/>
                </a:cxn>
                <a:cxn ang="0">
                  <a:pos x="57" y="5"/>
                </a:cxn>
                <a:cxn ang="0">
                  <a:pos x="59" y="6"/>
                </a:cxn>
                <a:cxn ang="0">
                  <a:pos x="61" y="6"/>
                </a:cxn>
                <a:cxn ang="0">
                  <a:pos x="62" y="6"/>
                </a:cxn>
                <a:cxn ang="0">
                  <a:pos x="68" y="6"/>
                </a:cxn>
                <a:cxn ang="0">
                  <a:pos x="76" y="5"/>
                </a:cxn>
                <a:cxn ang="0">
                  <a:pos x="77" y="6"/>
                </a:cxn>
                <a:cxn ang="0">
                  <a:pos x="82" y="24"/>
                </a:cxn>
              </a:cxnLst>
              <a:rect l="0" t="0" r="r" b="b"/>
              <a:pathLst>
                <a:path w="91" h="107">
                  <a:moveTo>
                    <a:pt x="82" y="24"/>
                  </a:moveTo>
                  <a:cubicBezTo>
                    <a:pt x="77" y="38"/>
                    <a:pt x="79" y="38"/>
                    <a:pt x="77" y="41"/>
                  </a:cubicBezTo>
                  <a:cubicBezTo>
                    <a:pt x="76" y="44"/>
                    <a:pt x="74" y="41"/>
                    <a:pt x="70" y="36"/>
                  </a:cubicBezTo>
                  <a:cubicBezTo>
                    <a:pt x="67" y="33"/>
                    <a:pt x="70" y="30"/>
                    <a:pt x="67" y="27"/>
                  </a:cubicBezTo>
                  <a:cubicBezTo>
                    <a:pt x="62" y="22"/>
                    <a:pt x="65" y="20"/>
                    <a:pt x="64" y="19"/>
                  </a:cubicBezTo>
                  <a:cubicBezTo>
                    <a:pt x="59" y="25"/>
                    <a:pt x="64" y="22"/>
                    <a:pt x="64" y="27"/>
                  </a:cubicBezTo>
                  <a:cubicBezTo>
                    <a:pt x="64" y="33"/>
                    <a:pt x="71" y="39"/>
                    <a:pt x="71" y="44"/>
                  </a:cubicBezTo>
                  <a:cubicBezTo>
                    <a:pt x="71" y="47"/>
                    <a:pt x="74" y="49"/>
                    <a:pt x="74" y="52"/>
                  </a:cubicBezTo>
                  <a:cubicBezTo>
                    <a:pt x="73" y="56"/>
                    <a:pt x="79" y="63"/>
                    <a:pt x="83" y="74"/>
                  </a:cubicBezTo>
                  <a:cubicBezTo>
                    <a:pt x="86" y="82"/>
                    <a:pt x="91" y="82"/>
                    <a:pt x="88" y="82"/>
                  </a:cubicBezTo>
                  <a:cubicBezTo>
                    <a:pt x="85" y="82"/>
                    <a:pt x="86" y="88"/>
                    <a:pt x="88" y="91"/>
                  </a:cubicBezTo>
                  <a:cubicBezTo>
                    <a:pt x="85" y="96"/>
                    <a:pt x="83" y="91"/>
                    <a:pt x="82" y="96"/>
                  </a:cubicBezTo>
                  <a:cubicBezTo>
                    <a:pt x="80" y="100"/>
                    <a:pt x="77" y="99"/>
                    <a:pt x="76" y="102"/>
                  </a:cubicBezTo>
                  <a:cubicBezTo>
                    <a:pt x="74" y="105"/>
                    <a:pt x="71" y="107"/>
                    <a:pt x="68" y="102"/>
                  </a:cubicBezTo>
                  <a:cubicBezTo>
                    <a:pt x="54" y="102"/>
                    <a:pt x="54" y="102"/>
                    <a:pt x="54" y="102"/>
                  </a:cubicBezTo>
                  <a:cubicBezTo>
                    <a:pt x="54" y="100"/>
                    <a:pt x="54" y="100"/>
                    <a:pt x="54" y="100"/>
                  </a:cubicBezTo>
                  <a:cubicBezTo>
                    <a:pt x="53" y="102"/>
                    <a:pt x="53" y="102"/>
                    <a:pt x="53" y="102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2"/>
                    <a:pt x="0" y="20"/>
                    <a:pt x="3" y="14"/>
                  </a:cubicBezTo>
                  <a:cubicBezTo>
                    <a:pt x="6" y="9"/>
                    <a:pt x="1" y="6"/>
                    <a:pt x="4" y="3"/>
                  </a:cubicBezTo>
                  <a:cubicBezTo>
                    <a:pt x="6" y="3"/>
                    <a:pt x="7" y="0"/>
                    <a:pt x="16" y="3"/>
                  </a:cubicBezTo>
                  <a:cubicBezTo>
                    <a:pt x="27" y="5"/>
                    <a:pt x="22" y="6"/>
                    <a:pt x="24" y="6"/>
                  </a:cubicBezTo>
                  <a:cubicBezTo>
                    <a:pt x="27" y="5"/>
                    <a:pt x="27" y="8"/>
                    <a:pt x="30" y="8"/>
                  </a:cubicBezTo>
                  <a:cubicBezTo>
                    <a:pt x="32" y="6"/>
                    <a:pt x="36" y="13"/>
                    <a:pt x="39" y="9"/>
                  </a:cubicBezTo>
                  <a:cubicBezTo>
                    <a:pt x="45" y="3"/>
                    <a:pt x="44" y="6"/>
                    <a:pt x="45" y="5"/>
                  </a:cubicBezTo>
                  <a:cubicBezTo>
                    <a:pt x="47" y="2"/>
                    <a:pt x="47" y="3"/>
                    <a:pt x="50" y="2"/>
                  </a:cubicBezTo>
                  <a:cubicBezTo>
                    <a:pt x="53" y="0"/>
                    <a:pt x="54" y="5"/>
                    <a:pt x="56" y="3"/>
                  </a:cubicBezTo>
                  <a:cubicBezTo>
                    <a:pt x="57" y="2"/>
                    <a:pt x="57" y="2"/>
                    <a:pt x="59" y="3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59" y="5"/>
                    <a:pt x="57" y="3"/>
                    <a:pt x="57" y="3"/>
                  </a:cubicBezTo>
                  <a:cubicBezTo>
                    <a:pt x="57" y="5"/>
                    <a:pt x="56" y="5"/>
                    <a:pt x="57" y="5"/>
                  </a:cubicBezTo>
                  <a:cubicBezTo>
                    <a:pt x="57" y="6"/>
                    <a:pt x="59" y="5"/>
                    <a:pt x="59" y="6"/>
                  </a:cubicBezTo>
                  <a:cubicBezTo>
                    <a:pt x="61" y="8"/>
                    <a:pt x="62" y="6"/>
                    <a:pt x="61" y="6"/>
                  </a:cubicBezTo>
                  <a:cubicBezTo>
                    <a:pt x="61" y="5"/>
                    <a:pt x="61" y="5"/>
                    <a:pt x="62" y="6"/>
                  </a:cubicBezTo>
                  <a:cubicBezTo>
                    <a:pt x="65" y="9"/>
                    <a:pt x="67" y="5"/>
                    <a:pt x="68" y="6"/>
                  </a:cubicBezTo>
                  <a:cubicBezTo>
                    <a:pt x="70" y="8"/>
                    <a:pt x="68" y="8"/>
                    <a:pt x="76" y="5"/>
                  </a:cubicBezTo>
                  <a:cubicBezTo>
                    <a:pt x="76" y="5"/>
                    <a:pt x="76" y="6"/>
                    <a:pt x="77" y="6"/>
                  </a:cubicBezTo>
                  <a:cubicBezTo>
                    <a:pt x="79" y="11"/>
                    <a:pt x="80" y="17"/>
                    <a:pt x="82" y="24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03" name="Freeform 89">
              <a:extLst>
                <a:ext uri="{FF2B5EF4-FFF2-40B4-BE49-F238E27FC236}">
                  <a16:creationId xmlns:a16="http://schemas.microsoft.com/office/drawing/2014/main" id="{480E6216-332B-7C4F-90BD-614D84ABDD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797" y="3735405"/>
              <a:ext cx="143320" cy="146101"/>
            </a:xfrm>
            <a:custGeom>
              <a:avLst/>
              <a:gdLst/>
              <a:ahLst/>
              <a:cxnLst>
                <a:cxn ang="0">
                  <a:pos x="2" y="29"/>
                </a:cxn>
                <a:cxn ang="0">
                  <a:pos x="5" y="29"/>
                </a:cxn>
                <a:cxn ang="0">
                  <a:pos x="5" y="29"/>
                </a:cxn>
                <a:cxn ang="0">
                  <a:pos x="5" y="31"/>
                </a:cxn>
                <a:cxn ang="0">
                  <a:pos x="8" y="34"/>
                </a:cxn>
                <a:cxn ang="0">
                  <a:pos x="5" y="37"/>
                </a:cxn>
                <a:cxn ang="0">
                  <a:pos x="6" y="39"/>
                </a:cxn>
                <a:cxn ang="0">
                  <a:pos x="3" y="39"/>
                </a:cxn>
                <a:cxn ang="0">
                  <a:pos x="2" y="40"/>
                </a:cxn>
                <a:cxn ang="0">
                  <a:pos x="3" y="40"/>
                </a:cxn>
                <a:cxn ang="0">
                  <a:pos x="0" y="45"/>
                </a:cxn>
                <a:cxn ang="0">
                  <a:pos x="0" y="45"/>
                </a:cxn>
                <a:cxn ang="0">
                  <a:pos x="0" y="45"/>
                </a:cxn>
                <a:cxn ang="0">
                  <a:pos x="0" y="48"/>
                </a:cxn>
                <a:cxn ang="0">
                  <a:pos x="0" y="49"/>
                </a:cxn>
                <a:cxn ang="0">
                  <a:pos x="2" y="49"/>
                </a:cxn>
                <a:cxn ang="0">
                  <a:pos x="3" y="52"/>
                </a:cxn>
                <a:cxn ang="0">
                  <a:pos x="9" y="54"/>
                </a:cxn>
                <a:cxn ang="0">
                  <a:pos x="18" y="48"/>
                </a:cxn>
                <a:cxn ang="0">
                  <a:pos x="24" y="43"/>
                </a:cxn>
                <a:cxn ang="0">
                  <a:pos x="35" y="37"/>
                </a:cxn>
                <a:cxn ang="0">
                  <a:pos x="43" y="32"/>
                </a:cxn>
                <a:cxn ang="0">
                  <a:pos x="44" y="28"/>
                </a:cxn>
                <a:cxn ang="0">
                  <a:pos x="44" y="28"/>
                </a:cxn>
                <a:cxn ang="0">
                  <a:pos x="44" y="26"/>
                </a:cxn>
                <a:cxn ang="0">
                  <a:pos x="44" y="23"/>
                </a:cxn>
                <a:cxn ang="0">
                  <a:pos x="46" y="17"/>
                </a:cxn>
                <a:cxn ang="0">
                  <a:pos x="44" y="11"/>
                </a:cxn>
                <a:cxn ang="0">
                  <a:pos x="49" y="9"/>
                </a:cxn>
                <a:cxn ang="0">
                  <a:pos x="53" y="3"/>
                </a:cxn>
                <a:cxn ang="0">
                  <a:pos x="53" y="2"/>
                </a:cxn>
                <a:cxn ang="0">
                  <a:pos x="52" y="2"/>
                </a:cxn>
                <a:cxn ang="0">
                  <a:pos x="47" y="3"/>
                </a:cxn>
                <a:cxn ang="0">
                  <a:pos x="41" y="3"/>
                </a:cxn>
                <a:cxn ang="0">
                  <a:pos x="27" y="8"/>
                </a:cxn>
                <a:cxn ang="0">
                  <a:pos x="21" y="5"/>
                </a:cxn>
                <a:cxn ang="0">
                  <a:pos x="14" y="8"/>
                </a:cxn>
                <a:cxn ang="0">
                  <a:pos x="12" y="8"/>
                </a:cxn>
                <a:cxn ang="0">
                  <a:pos x="8" y="6"/>
                </a:cxn>
                <a:cxn ang="0">
                  <a:pos x="8" y="11"/>
                </a:cxn>
                <a:cxn ang="0">
                  <a:pos x="8" y="12"/>
                </a:cxn>
                <a:cxn ang="0">
                  <a:pos x="6" y="12"/>
                </a:cxn>
                <a:cxn ang="0">
                  <a:pos x="3" y="17"/>
                </a:cxn>
                <a:cxn ang="0">
                  <a:pos x="2" y="15"/>
                </a:cxn>
                <a:cxn ang="0">
                  <a:pos x="2" y="22"/>
                </a:cxn>
                <a:cxn ang="0">
                  <a:pos x="2" y="29"/>
                </a:cxn>
              </a:cxnLst>
              <a:rect l="0" t="0" r="r" b="b"/>
              <a:pathLst>
                <a:path w="53" h="54">
                  <a:moveTo>
                    <a:pt x="2" y="29"/>
                  </a:moveTo>
                  <a:cubicBezTo>
                    <a:pt x="3" y="29"/>
                    <a:pt x="3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5" y="31"/>
                    <a:pt x="5" y="31"/>
                  </a:cubicBezTo>
                  <a:cubicBezTo>
                    <a:pt x="6" y="31"/>
                    <a:pt x="8" y="32"/>
                    <a:pt x="8" y="34"/>
                  </a:cubicBezTo>
                  <a:cubicBezTo>
                    <a:pt x="8" y="36"/>
                    <a:pt x="5" y="36"/>
                    <a:pt x="5" y="37"/>
                  </a:cubicBezTo>
                  <a:cubicBezTo>
                    <a:pt x="5" y="37"/>
                    <a:pt x="6" y="37"/>
                    <a:pt x="6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39"/>
                    <a:pt x="3" y="39"/>
                    <a:pt x="2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42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6"/>
                    <a:pt x="0" y="48"/>
                    <a:pt x="0" y="4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1"/>
                    <a:pt x="0" y="49"/>
                    <a:pt x="2" y="49"/>
                  </a:cubicBezTo>
                  <a:cubicBezTo>
                    <a:pt x="3" y="51"/>
                    <a:pt x="3" y="51"/>
                    <a:pt x="3" y="52"/>
                  </a:cubicBezTo>
                  <a:cubicBezTo>
                    <a:pt x="5" y="52"/>
                    <a:pt x="8" y="54"/>
                    <a:pt x="9" y="54"/>
                  </a:cubicBezTo>
                  <a:cubicBezTo>
                    <a:pt x="11" y="54"/>
                    <a:pt x="15" y="49"/>
                    <a:pt x="18" y="48"/>
                  </a:cubicBezTo>
                  <a:cubicBezTo>
                    <a:pt x="20" y="46"/>
                    <a:pt x="23" y="45"/>
                    <a:pt x="24" y="43"/>
                  </a:cubicBezTo>
                  <a:cubicBezTo>
                    <a:pt x="27" y="40"/>
                    <a:pt x="32" y="39"/>
                    <a:pt x="35" y="37"/>
                  </a:cubicBezTo>
                  <a:cubicBezTo>
                    <a:pt x="37" y="36"/>
                    <a:pt x="40" y="34"/>
                    <a:pt x="43" y="32"/>
                  </a:cubicBezTo>
                  <a:cubicBezTo>
                    <a:pt x="43" y="31"/>
                    <a:pt x="44" y="29"/>
                    <a:pt x="44" y="28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4" y="28"/>
                    <a:pt x="44" y="28"/>
                    <a:pt x="44" y="26"/>
                  </a:cubicBezTo>
                  <a:cubicBezTo>
                    <a:pt x="44" y="26"/>
                    <a:pt x="44" y="25"/>
                    <a:pt x="44" y="23"/>
                  </a:cubicBezTo>
                  <a:cubicBezTo>
                    <a:pt x="44" y="22"/>
                    <a:pt x="46" y="19"/>
                    <a:pt x="46" y="17"/>
                  </a:cubicBezTo>
                  <a:cubicBezTo>
                    <a:pt x="44" y="15"/>
                    <a:pt x="44" y="14"/>
                    <a:pt x="44" y="11"/>
                  </a:cubicBezTo>
                  <a:cubicBezTo>
                    <a:pt x="46" y="9"/>
                    <a:pt x="47" y="9"/>
                    <a:pt x="49" y="9"/>
                  </a:cubicBezTo>
                  <a:cubicBezTo>
                    <a:pt x="50" y="8"/>
                    <a:pt x="52" y="5"/>
                    <a:pt x="53" y="3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2" y="0"/>
                    <a:pt x="52" y="2"/>
                  </a:cubicBezTo>
                  <a:cubicBezTo>
                    <a:pt x="50" y="3"/>
                    <a:pt x="49" y="3"/>
                    <a:pt x="47" y="3"/>
                  </a:cubicBezTo>
                  <a:cubicBezTo>
                    <a:pt x="44" y="3"/>
                    <a:pt x="43" y="3"/>
                    <a:pt x="41" y="3"/>
                  </a:cubicBezTo>
                  <a:cubicBezTo>
                    <a:pt x="37" y="5"/>
                    <a:pt x="34" y="8"/>
                    <a:pt x="27" y="8"/>
                  </a:cubicBezTo>
                  <a:cubicBezTo>
                    <a:pt x="24" y="8"/>
                    <a:pt x="24" y="6"/>
                    <a:pt x="21" y="5"/>
                  </a:cubicBezTo>
                  <a:cubicBezTo>
                    <a:pt x="18" y="5"/>
                    <a:pt x="17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8"/>
                    <a:pt x="8" y="6"/>
                    <a:pt x="8" y="6"/>
                  </a:cubicBezTo>
                  <a:cubicBezTo>
                    <a:pt x="8" y="6"/>
                    <a:pt x="6" y="9"/>
                    <a:pt x="8" y="11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7"/>
                    <a:pt x="3" y="17"/>
                  </a:cubicBezTo>
                  <a:cubicBezTo>
                    <a:pt x="3" y="17"/>
                    <a:pt x="3" y="15"/>
                    <a:pt x="2" y="15"/>
                  </a:cubicBezTo>
                  <a:cubicBezTo>
                    <a:pt x="2" y="17"/>
                    <a:pt x="0" y="19"/>
                    <a:pt x="2" y="22"/>
                  </a:cubicBezTo>
                  <a:cubicBezTo>
                    <a:pt x="3" y="23"/>
                    <a:pt x="2" y="25"/>
                    <a:pt x="2" y="29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04" name="Freeform 90">
              <a:extLst>
                <a:ext uri="{FF2B5EF4-FFF2-40B4-BE49-F238E27FC236}">
                  <a16:creationId xmlns:a16="http://schemas.microsoft.com/office/drawing/2014/main" id="{2EEDC18F-F0A9-5E47-B974-7A89B2525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2275" y="3813324"/>
              <a:ext cx="32004" cy="45918"/>
            </a:xfrm>
            <a:custGeom>
              <a:avLst/>
              <a:gdLst/>
              <a:ahLst/>
              <a:cxnLst>
                <a:cxn ang="0">
                  <a:pos x="5" y="16"/>
                </a:cxn>
                <a:cxn ang="0">
                  <a:pos x="3" y="16"/>
                </a:cxn>
                <a:cxn ang="0">
                  <a:pos x="3" y="17"/>
                </a:cxn>
                <a:cxn ang="0">
                  <a:pos x="0" y="17"/>
                </a:cxn>
                <a:cxn ang="0">
                  <a:pos x="3" y="11"/>
                </a:cxn>
                <a:cxn ang="0">
                  <a:pos x="5" y="6"/>
                </a:cxn>
                <a:cxn ang="0">
                  <a:pos x="6" y="0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9" y="2"/>
                </a:cxn>
                <a:cxn ang="0">
                  <a:pos x="12" y="5"/>
                </a:cxn>
                <a:cxn ang="0">
                  <a:pos x="9" y="8"/>
                </a:cxn>
                <a:cxn ang="0">
                  <a:pos x="11" y="10"/>
                </a:cxn>
                <a:cxn ang="0">
                  <a:pos x="8" y="10"/>
                </a:cxn>
                <a:cxn ang="0">
                  <a:pos x="6" y="11"/>
                </a:cxn>
                <a:cxn ang="0">
                  <a:pos x="8" y="11"/>
                </a:cxn>
                <a:cxn ang="0">
                  <a:pos x="5" y="16"/>
                </a:cxn>
              </a:cxnLst>
              <a:rect l="0" t="0" r="r" b="b"/>
              <a:pathLst>
                <a:path w="12" h="17">
                  <a:moveTo>
                    <a:pt x="5" y="16"/>
                  </a:moveTo>
                  <a:cubicBezTo>
                    <a:pt x="3" y="16"/>
                    <a:pt x="3" y="14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2" y="17"/>
                    <a:pt x="0" y="17"/>
                  </a:cubicBezTo>
                  <a:cubicBezTo>
                    <a:pt x="2" y="13"/>
                    <a:pt x="2" y="14"/>
                    <a:pt x="3" y="11"/>
                  </a:cubicBezTo>
                  <a:cubicBezTo>
                    <a:pt x="3" y="6"/>
                    <a:pt x="5" y="10"/>
                    <a:pt x="5" y="6"/>
                  </a:cubicBezTo>
                  <a:cubicBezTo>
                    <a:pt x="3" y="2"/>
                    <a:pt x="8" y="3"/>
                    <a:pt x="6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1" y="2"/>
                    <a:pt x="9" y="2"/>
                    <a:pt x="9" y="2"/>
                  </a:cubicBezTo>
                  <a:cubicBezTo>
                    <a:pt x="11" y="2"/>
                    <a:pt x="12" y="3"/>
                    <a:pt x="12" y="5"/>
                  </a:cubicBezTo>
                  <a:cubicBezTo>
                    <a:pt x="12" y="6"/>
                    <a:pt x="9" y="6"/>
                    <a:pt x="9" y="8"/>
                  </a:cubicBezTo>
                  <a:cubicBezTo>
                    <a:pt x="9" y="8"/>
                    <a:pt x="11" y="8"/>
                    <a:pt x="11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6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3"/>
                    <a:pt x="5" y="16"/>
                    <a:pt x="5" y="16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05" name="Freeform 91">
              <a:extLst>
                <a:ext uri="{FF2B5EF4-FFF2-40B4-BE49-F238E27FC236}">
                  <a16:creationId xmlns:a16="http://schemas.microsoft.com/office/drawing/2014/main" id="{C836F485-0CF8-9E40-8DE5-5EEF17EF1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9492" y="3852285"/>
              <a:ext cx="94619" cy="118272"/>
            </a:xfrm>
            <a:custGeom>
              <a:avLst/>
              <a:gdLst/>
              <a:ahLst/>
              <a:cxnLst>
                <a:cxn ang="0">
                  <a:pos x="6" y="7"/>
                </a:cxn>
                <a:cxn ang="0">
                  <a:pos x="5" y="10"/>
                </a:cxn>
                <a:cxn ang="0">
                  <a:pos x="5" y="11"/>
                </a:cxn>
                <a:cxn ang="0">
                  <a:pos x="5" y="19"/>
                </a:cxn>
                <a:cxn ang="0">
                  <a:pos x="5" y="24"/>
                </a:cxn>
                <a:cxn ang="0">
                  <a:pos x="2" y="34"/>
                </a:cxn>
                <a:cxn ang="0">
                  <a:pos x="0" y="40"/>
                </a:cxn>
                <a:cxn ang="0">
                  <a:pos x="0" y="42"/>
                </a:cxn>
                <a:cxn ang="0">
                  <a:pos x="9" y="44"/>
                </a:cxn>
                <a:cxn ang="0">
                  <a:pos x="15" y="37"/>
                </a:cxn>
                <a:cxn ang="0">
                  <a:pos x="21" y="36"/>
                </a:cxn>
                <a:cxn ang="0">
                  <a:pos x="21" y="33"/>
                </a:cxn>
                <a:cxn ang="0">
                  <a:pos x="24" y="30"/>
                </a:cxn>
                <a:cxn ang="0">
                  <a:pos x="17" y="20"/>
                </a:cxn>
                <a:cxn ang="0">
                  <a:pos x="21" y="19"/>
                </a:cxn>
                <a:cxn ang="0">
                  <a:pos x="33" y="13"/>
                </a:cxn>
                <a:cxn ang="0">
                  <a:pos x="35" y="13"/>
                </a:cxn>
                <a:cxn ang="0">
                  <a:pos x="32" y="11"/>
                </a:cxn>
                <a:cxn ang="0">
                  <a:pos x="32" y="10"/>
                </a:cxn>
                <a:cxn ang="0">
                  <a:pos x="33" y="10"/>
                </a:cxn>
                <a:cxn ang="0">
                  <a:pos x="33" y="8"/>
                </a:cxn>
                <a:cxn ang="0">
                  <a:pos x="30" y="0"/>
                </a:cxn>
                <a:cxn ang="0">
                  <a:pos x="24" y="5"/>
                </a:cxn>
                <a:cxn ang="0">
                  <a:pos x="15" y="11"/>
                </a:cxn>
                <a:cxn ang="0">
                  <a:pos x="9" y="10"/>
                </a:cxn>
                <a:cxn ang="0">
                  <a:pos x="8" y="7"/>
                </a:cxn>
                <a:cxn ang="0">
                  <a:pos x="6" y="7"/>
                </a:cxn>
              </a:cxnLst>
              <a:rect l="0" t="0" r="r" b="b"/>
              <a:pathLst>
                <a:path w="35" h="44">
                  <a:moveTo>
                    <a:pt x="6" y="7"/>
                  </a:moveTo>
                  <a:cubicBezTo>
                    <a:pt x="5" y="7"/>
                    <a:pt x="5" y="8"/>
                    <a:pt x="5" y="10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3"/>
                    <a:pt x="6" y="17"/>
                    <a:pt x="5" y="19"/>
                  </a:cubicBezTo>
                  <a:cubicBezTo>
                    <a:pt x="5" y="20"/>
                    <a:pt x="5" y="22"/>
                    <a:pt x="5" y="24"/>
                  </a:cubicBezTo>
                  <a:cubicBezTo>
                    <a:pt x="5" y="25"/>
                    <a:pt x="2" y="30"/>
                    <a:pt x="2" y="34"/>
                  </a:cubicBezTo>
                  <a:cubicBezTo>
                    <a:pt x="2" y="36"/>
                    <a:pt x="0" y="40"/>
                    <a:pt x="0" y="40"/>
                  </a:cubicBezTo>
                  <a:cubicBezTo>
                    <a:pt x="0" y="40"/>
                    <a:pt x="0" y="40"/>
                    <a:pt x="0" y="42"/>
                  </a:cubicBezTo>
                  <a:cubicBezTo>
                    <a:pt x="2" y="42"/>
                    <a:pt x="8" y="44"/>
                    <a:pt x="9" y="44"/>
                  </a:cubicBezTo>
                  <a:cubicBezTo>
                    <a:pt x="12" y="44"/>
                    <a:pt x="12" y="39"/>
                    <a:pt x="15" y="37"/>
                  </a:cubicBezTo>
                  <a:cubicBezTo>
                    <a:pt x="15" y="36"/>
                    <a:pt x="20" y="37"/>
                    <a:pt x="21" y="36"/>
                  </a:cubicBezTo>
                  <a:cubicBezTo>
                    <a:pt x="21" y="34"/>
                    <a:pt x="21" y="33"/>
                    <a:pt x="21" y="33"/>
                  </a:cubicBezTo>
                  <a:cubicBezTo>
                    <a:pt x="23" y="31"/>
                    <a:pt x="24" y="31"/>
                    <a:pt x="24" y="3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19"/>
                    <a:pt x="20" y="19"/>
                    <a:pt x="21" y="19"/>
                  </a:cubicBezTo>
                  <a:cubicBezTo>
                    <a:pt x="23" y="17"/>
                    <a:pt x="32" y="16"/>
                    <a:pt x="33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0"/>
                    <a:pt x="33" y="11"/>
                    <a:pt x="32" y="11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8"/>
                  </a:cubicBezTo>
                  <a:cubicBezTo>
                    <a:pt x="32" y="7"/>
                    <a:pt x="32" y="4"/>
                    <a:pt x="30" y="0"/>
                  </a:cubicBezTo>
                  <a:cubicBezTo>
                    <a:pt x="29" y="2"/>
                    <a:pt x="26" y="4"/>
                    <a:pt x="24" y="5"/>
                  </a:cubicBezTo>
                  <a:cubicBezTo>
                    <a:pt x="21" y="7"/>
                    <a:pt x="17" y="11"/>
                    <a:pt x="15" y="11"/>
                  </a:cubicBezTo>
                  <a:cubicBezTo>
                    <a:pt x="14" y="11"/>
                    <a:pt x="11" y="10"/>
                    <a:pt x="9" y="10"/>
                  </a:cubicBezTo>
                  <a:cubicBezTo>
                    <a:pt x="9" y="8"/>
                    <a:pt x="9" y="8"/>
                    <a:pt x="8" y="7"/>
                  </a:cubicBezTo>
                  <a:cubicBezTo>
                    <a:pt x="6" y="7"/>
                    <a:pt x="6" y="8"/>
                    <a:pt x="6" y="7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06" name="Freeform 92">
              <a:extLst>
                <a:ext uri="{FF2B5EF4-FFF2-40B4-BE49-F238E27FC236}">
                  <a16:creationId xmlns:a16="http://schemas.microsoft.com/office/drawing/2014/main" id="{2ECD7764-A741-5348-A10E-64CE78F91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1680" y="4435295"/>
              <a:ext cx="229591" cy="365947"/>
            </a:xfrm>
            <a:custGeom>
              <a:avLst/>
              <a:gdLst/>
              <a:ahLst/>
              <a:cxnLst>
                <a:cxn ang="0">
                  <a:pos x="5" y="136"/>
                </a:cxn>
                <a:cxn ang="0">
                  <a:pos x="0" y="126"/>
                </a:cxn>
                <a:cxn ang="0">
                  <a:pos x="0" y="92"/>
                </a:cxn>
                <a:cxn ang="0">
                  <a:pos x="8" y="81"/>
                </a:cxn>
                <a:cxn ang="0">
                  <a:pos x="12" y="78"/>
                </a:cxn>
                <a:cxn ang="0">
                  <a:pos x="18" y="73"/>
                </a:cxn>
                <a:cxn ang="0">
                  <a:pos x="33" y="69"/>
                </a:cxn>
                <a:cxn ang="0">
                  <a:pos x="49" y="48"/>
                </a:cxn>
                <a:cxn ang="0">
                  <a:pos x="53" y="41"/>
                </a:cxn>
                <a:cxn ang="0">
                  <a:pos x="38" y="38"/>
                </a:cxn>
                <a:cxn ang="0">
                  <a:pos x="23" y="30"/>
                </a:cxn>
                <a:cxn ang="0">
                  <a:pos x="18" y="25"/>
                </a:cxn>
                <a:cxn ang="0">
                  <a:pos x="15" y="20"/>
                </a:cxn>
                <a:cxn ang="0">
                  <a:pos x="15" y="13"/>
                </a:cxn>
                <a:cxn ang="0">
                  <a:pos x="18" y="6"/>
                </a:cxn>
                <a:cxn ang="0">
                  <a:pos x="27" y="17"/>
                </a:cxn>
                <a:cxn ang="0">
                  <a:pos x="41" y="14"/>
                </a:cxn>
                <a:cxn ang="0">
                  <a:pos x="53" y="11"/>
                </a:cxn>
                <a:cxn ang="0">
                  <a:pos x="62" y="8"/>
                </a:cxn>
                <a:cxn ang="0">
                  <a:pos x="79" y="3"/>
                </a:cxn>
                <a:cxn ang="0">
                  <a:pos x="80" y="16"/>
                </a:cxn>
                <a:cxn ang="0">
                  <a:pos x="77" y="24"/>
                </a:cxn>
                <a:cxn ang="0">
                  <a:pos x="68" y="48"/>
                </a:cxn>
                <a:cxn ang="0">
                  <a:pos x="35" y="98"/>
                </a:cxn>
                <a:cxn ang="0">
                  <a:pos x="12" y="122"/>
                </a:cxn>
                <a:cxn ang="0">
                  <a:pos x="5" y="136"/>
                </a:cxn>
              </a:cxnLst>
              <a:rect l="0" t="0" r="r" b="b"/>
              <a:pathLst>
                <a:path w="85" h="136">
                  <a:moveTo>
                    <a:pt x="5" y="136"/>
                  </a:moveTo>
                  <a:cubicBezTo>
                    <a:pt x="3" y="131"/>
                    <a:pt x="0" y="133"/>
                    <a:pt x="0" y="126"/>
                  </a:cubicBezTo>
                  <a:cubicBezTo>
                    <a:pt x="0" y="119"/>
                    <a:pt x="0" y="92"/>
                    <a:pt x="0" y="92"/>
                  </a:cubicBezTo>
                  <a:cubicBezTo>
                    <a:pt x="0" y="92"/>
                    <a:pt x="5" y="84"/>
                    <a:pt x="8" y="81"/>
                  </a:cubicBezTo>
                  <a:cubicBezTo>
                    <a:pt x="9" y="78"/>
                    <a:pt x="9" y="78"/>
                    <a:pt x="12" y="78"/>
                  </a:cubicBezTo>
                  <a:cubicBezTo>
                    <a:pt x="18" y="78"/>
                    <a:pt x="11" y="77"/>
                    <a:pt x="18" y="73"/>
                  </a:cubicBezTo>
                  <a:cubicBezTo>
                    <a:pt x="27" y="69"/>
                    <a:pt x="27" y="77"/>
                    <a:pt x="33" y="69"/>
                  </a:cubicBezTo>
                  <a:cubicBezTo>
                    <a:pt x="39" y="61"/>
                    <a:pt x="42" y="56"/>
                    <a:pt x="49" y="48"/>
                  </a:cubicBezTo>
                  <a:cubicBezTo>
                    <a:pt x="56" y="41"/>
                    <a:pt x="56" y="41"/>
                    <a:pt x="53" y="41"/>
                  </a:cubicBezTo>
                  <a:cubicBezTo>
                    <a:pt x="52" y="41"/>
                    <a:pt x="49" y="42"/>
                    <a:pt x="38" y="38"/>
                  </a:cubicBezTo>
                  <a:cubicBezTo>
                    <a:pt x="27" y="33"/>
                    <a:pt x="26" y="34"/>
                    <a:pt x="23" y="30"/>
                  </a:cubicBezTo>
                  <a:cubicBezTo>
                    <a:pt x="20" y="27"/>
                    <a:pt x="18" y="28"/>
                    <a:pt x="18" y="25"/>
                  </a:cubicBezTo>
                  <a:cubicBezTo>
                    <a:pt x="17" y="22"/>
                    <a:pt x="17" y="24"/>
                    <a:pt x="15" y="20"/>
                  </a:cubicBezTo>
                  <a:cubicBezTo>
                    <a:pt x="14" y="16"/>
                    <a:pt x="12" y="16"/>
                    <a:pt x="15" y="13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21" y="11"/>
                    <a:pt x="20" y="14"/>
                    <a:pt x="27" y="17"/>
                  </a:cubicBezTo>
                  <a:cubicBezTo>
                    <a:pt x="32" y="20"/>
                    <a:pt x="33" y="11"/>
                    <a:pt x="41" y="14"/>
                  </a:cubicBezTo>
                  <a:cubicBezTo>
                    <a:pt x="47" y="17"/>
                    <a:pt x="45" y="10"/>
                    <a:pt x="53" y="11"/>
                  </a:cubicBezTo>
                  <a:cubicBezTo>
                    <a:pt x="61" y="11"/>
                    <a:pt x="52" y="8"/>
                    <a:pt x="62" y="8"/>
                  </a:cubicBezTo>
                  <a:cubicBezTo>
                    <a:pt x="73" y="10"/>
                    <a:pt x="74" y="0"/>
                    <a:pt x="79" y="3"/>
                  </a:cubicBezTo>
                  <a:cubicBezTo>
                    <a:pt x="83" y="5"/>
                    <a:pt x="76" y="8"/>
                    <a:pt x="80" y="16"/>
                  </a:cubicBezTo>
                  <a:cubicBezTo>
                    <a:pt x="85" y="22"/>
                    <a:pt x="79" y="13"/>
                    <a:pt x="77" y="24"/>
                  </a:cubicBezTo>
                  <a:cubicBezTo>
                    <a:pt x="77" y="30"/>
                    <a:pt x="73" y="34"/>
                    <a:pt x="68" y="48"/>
                  </a:cubicBezTo>
                  <a:cubicBezTo>
                    <a:pt x="59" y="72"/>
                    <a:pt x="47" y="89"/>
                    <a:pt x="35" y="98"/>
                  </a:cubicBezTo>
                  <a:cubicBezTo>
                    <a:pt x="21" y="109"/>
                    <a:pt x="21" y="111"/>
                    <a:pt x="12" y="122"/>
                  </a:cubicBezTo>
                  <a:cubicBezTo>
                    <a:pt x="5" y="131"/>
                    <a:pt x="9" y="130"/>
                    <a:pt x="5" y="136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07" name="Freeform 93">
              <a:extLst>
                <a:ext uri="{FF2B5EF4-FFF2-40B4-BE49-F238E27FC236}">
                  <a16:creationId xmlns:a16="http://schemas.microsoft.com/office/drawing/2014/main" id="{E2948248-8F4A-EB4D-92FF-FCEA5E574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0790" y="4355984"/>
              <a:ext cx="331168" cy="315856"/>
            </a:xfrm>
            <a:custGeom>
              <a:avLst/>
              <a:gdLst/>
              <a:ahLst/>
              <a:cxnLst>
                <a:cxn ang="0">
                  <a:pos x="26" y="104"/>
                </a:cxn>
                <a:cxn ang="0">
                  <a:pos x="38" y="109"/>
                </a:cxn>
                <a:cxn ang="0">
                  <a:pos x="49" y="114"/>
                </a:cxn>
                <a:cxn ang="0">
                  <a:pos x="53" y="115"/>
                </a:cxn>
                <a:cxn ang="0">
                  <a:pos x="61" y="109"/>
                </a:cxn>
                <a:cxn ang="0">
                  <a:pos x="67" y="109"/>
                </a:cxn>
                <a:cxn ang="0">
                  <a:pos x="75" y="110"/>
                </a:cxn>
                <a:cxn ang="0">
                  <a:pos x="79" y="107"/>
                </a:cxn>
                <a:cxn ang="0">
                  <a:pos x="85" y="103"/>
                </a:cxn>
                <a:cxn ang="0">
                  <a:pos x="101" y="98"/>
                </a:cxn>
                <a:cxn ang="0">
                  <a:pos x="116" y="78"/>
                </a:cxn>
                <a:cxn ang="0">
                  <a:pos x="120" y="70"/>
                </a:cxn>
                <a:cxn ang="0">
                  <a:pos x="105" y="67"/>
                </a:cxn>
                <a:cxn ang="0">
                  <a:pos x="90" y="59"/>
                </a:cxn>
                <a:cxn ang="0">
                  <a:pos x="85" y="54"/>
                </a:cxn>
                <a:cxn ang="0">
                  <a:pos x="82" y="50"/>
                </a:cxn>
                <a:cxn ang="0">
                  <a:pos x="82" y="42"/>
                </a:cxn>
                <a:cxn ang="0">
                  <a:pos x="73" y="40"/>
                </a:cxn>
                <a:cxn ang="0">
                  <a:pos x="78" y="26"/>
                </a:cxn>
                <a:cxn ang="0">
                  <a:pos x="72" y="17"/>
                </a:cxn>
                <a:cxn ang="0">
                  <a:pos x="64" y="9"/>
                </a:cxn>
                <a:cxn ang="0">
                  <a:pos x="56" y="6"/>
                </a:cxn>
                <a:cxn ang="0">
                  <a:pos x="52" y="6"/>
                </a:cxn>
                <a:cxn ang="0">
                  <a:pos x="44" y="3"/>
                </a:cxn>
                <a:cxn ang="0">
                  <a:pos x="38" y="7"/>
                </a:cxn>
                <a:cxn ang="0">
                  <a:pos x="32" y="7"/>
                </a:cxn>
                <a:cxn ang="0">
                  <a:pos x="29" y="23"/>
                </a:cxn>
                <a:cxn ang="0">
                  <a:pos x="21" y="31"/>
                </a:cxn>
                <a:cxn ang="0">
                  <a:pos x="18" y="43"/>
                </a:cxn>
                <a:cxn ang="0">
                  <a:pos x="14" y="43"/>
                </a:cxn>
                <a:cxn ang="0">
                  <a:pos x="14" y="51"/>
                </a:cxn>
                <a:cxn ang="0">
                  <a:pos x="9" y="67"/>
                </a:cxn>
                <a:cxn ang="0">
                  <a:pos x="5" y="70"/>
                </a:cxn>
                <a:cxn ang="0">
                  <a:pos x="12" y="78"/>
                </a:cxn>
                <a:cxn ang="0">
                  <a:pos x="18" y="87"/>
                </a:cxn>
                <a:cxn ang="0">
                  <a:pos x="24" y="96"/>
                </a:cxn>
                <a:cxn ang="0">
                  <a:pos x="26" y="104"/>
                </a:cxn>
              </a:cxnLst>
              <a:rect l="0" t="0" r="r" b="b"/>
              <a:pathLst>
                <a:path w="123" h="117">
                  <a:moveTo>
                    <a:pt x="26" y="104"/>
                  </a:moveTo>
                  <a:cubicBezTo>
                    <a:pt x="31" y="109"/>
                    <a:pt x="31" y="101"/>
                    <a:pt x="38" y="109"/>
                  </a:cubicBezTo>
                  <a:cubicBezTo>
                    <a:pt x="46" y="117"/>
                    <a:pt x="46" y="112"/>
                    <a:pt x="49" y="114"/>
                  </a:cubicBezTo>
                  <a:cubicBezTo>
                    <a:pt x="52" y="115"/>
                    <a:pt x="53" y="114"/>
                    <a:pt x="53" y="115"/>
                  </a:cubicBezTo>
                  <a:cubicBezTo>
                    <a:pt x="56" y="117"/>
                    <a:pt x="55" y="112"/>
                    <a:pt x="61" y="109"/>
                  </a:cubicBezTo>
                  <a:cubicBezTo>
                    <a:pt x="66" y="106"/>
                    <a:pt x="66" y="107"/>
                    <a:pt x="67" y="109"/>
                  </a:cubicBezTo>
                  <a:cubicBezTo>
                    <a:pt x="69" y="110"/>
                    <a:pt x="72" y="110"/>
                    <a:pt x="75" y="110"/>
                  </a:cubicBezTo>
                  <a:cubicBezTo>
                    <a:pt x="76" y="107"/>
                    <a:pt x="76" y="107"/>
                    <a:pt x="79" y="107"/>
                  </a:cubicBezTo>
                  <a:cubicBezTo>
                    <a:pt x="85" y="107"/>
                    <a:pt x="78" y="106"/>
                    <a:pt x="85" y="103"/>
                  </a:cubicBezTo>
                  <a:cubicBezTo>
                    <a:pt x="94" y="98"/>
                    <a:pt x="94" y="106"/>
                    <a:pt x="101" y="98"/>
                  </a:cubicBezTo>
                  <a:cubicBezTo>
                    <a:pt x="107" y="90"/>
                    <a:pt x="110" y="85"/>
                    <a:pt x="116" y="78"/>
                  </a:cubicBezTo>
                  <a:cubicBezTo>
                    <a:pt x="123" y="70"/>
                    <a:pt x="123" y="70"/>
                    <a:pt x="120" y="70"/>
                  </a:cubicBezTo>
                  <a:cubicBezTo>
                    <a:pt x="119" y="70"/>
                    <a:pt x="116" y="71"/>
                    <a:pt x="105" y="67"/>
                  </a:cubicBezTo>
                  <a:cubicBezTo>
                    <a:pt x="94" y="62"/>
                    <a:pt x="93" y="64"/>
                    <a:pt x="90" y="59"/>
                  </a:cubicBezTo>
                  <a:cubicBezTo>
                    <a:pt x="87" y="56"/>
                    <a:pt x="85" y="57"/>
                    <a:pt x="85" y="54"/>
                  </a:cubicBezTo>
                  <a:cubicBezTo>
                    <a:pt x="84" y="51"/>
                    <a:pt x="84" y="53"/>
                    <a:pt x="82" y="50"/>
                  </a:cubicBezTo>
                  <a:cubicBezTo>
                    <a:pt x="81" y="45"/>
                    <a:pt x="79" y="45"/>
                    <a:pt x="82" y="42"/>
                  </a:cubicBezTo>
                  <a:cubicBezTo>
                    <a:pt x="81" y="37"/>
                    <a:pt x="76" y="43"/>
                    <a:pt x="73" y="40"/>
                  </a:cubicBezTo>
                  <a:cubicBezTo>
                    <a:pt x="73" y="31"/>
                    <a:pt x="75" y="36"/>
                    <a:pt x="78" y="26"/>
                  </a:cubicBezTo>
                  <a:cubicBezTo>
                    <a:pt x="73" y="23"/>
                    <a:pt x="75" y="20"/>
                    <a:pt x="72" y="17"/>
                  </a:cubicBezTo>
                  <a:cubicBezTo>
                    <a:pt x="69" y="15"/>
                    <a:pt x="67" y="9"/>
                    <a:pt x="64" y="9"/>
                  </a:cubicBezTo>
                  <a:cubicBezTo>
                    <a:pt x="62" y="7"/>
                    <a:pt x="61" y="6"/>
                    <a:pt x="56" y="6"/>
                  </a:cubicBezTo>
                  <a:cubicBezTo>
                    <a:pt x="52" y="4"/>
                    <a:pt x="53" y="7"/>
                    <a:pt x="52" y="6"/>
                  </a:cubicBezTo>
                  <a:cubicBezTo>
                    <a:pt x="50" y="3"/>
                    <a:pt x="50" y="12"/>
                    <a:pt x="44" y="3"/>
                  </a:cubicBezTo>
                  <a:cubicBezTo>
                    <a:pt x="41" y="0"/>
                    <a:pt x="41" y="12"/>
                    <a:pt x="38" y="7"/>
                  </a:cubicBezTo>
                  <a:cubicBezTo>
                    <a:pt x="37" y="3"/>
                    <a:pt x="38" y="11"/>
                    <a:pt x="32" y="7"/>
                  </a:cubicBezTo>
                  <a:cubicBezTo>
                    <a:pt x="31" y="17"/>
                    <a:pt x="27" y="18"/>
                    <a:pt x="29" y="23"/>
                  </a:cubicBezTo>
                  <a:cubicBezTo>
                    <a:pt x="23" y="23"/>
                    <a:pt x="24" y="29"/>
                    <a:pt x="21" y="31"/>
                  </a:cubicBezTo>
                  <a:cubicBezTo>
                    <a:pt x="18" y="34"/>
                    <a:pt x="20" y="42"/>
                    <a:pt x="18" y="43"/>
                  </a:cubicBezTo>
                  <a:cubicBezTo>
                    <a:pt x="17" y="45"/>
                    <a:pt x="17" y="39"/>
                    <a:pt x="14" y="43"/>
                  </a:cubicBezTo>
                  <a:cubicBezTo>
                    <a:pt x="12" y="48"/>
                    <a:pt x="15" y="46"/>
                    <a:pt x="14" y="51"/>
                  </a:cubicBezTo>
                  <a:cubicBezTo>
                    <a:pt x="11" y="57"/>
                    <a:pt x="15" y="68"/>
                    <a:pt x="9" y="67"/>
                  </a:cubicBezTo>
                  <a:cubicBezTo>
                    <a:pt x="2" y="64"/>
                    <a:pt x="6" y="68"/>
                    <a:pt x="5" y="70"/>
                  </a:cubicBezTo>
                  <a:cubicBezTo>
                    <a:pt x="0" y="73"/>
                    <a:pt x="9" y="71"/>
                    <a:pt x="12" y="78"/>
                  </a:cubicBezTo>
                  <a:cubicBezTo>
                    <a:pt x="15" y="82"/>
                    <a:pt x="17" y="79"/>
                    <a:pt x="18" y="87"/>
                  </a:cubicBezTo>
                  <a:cubicBezTo>
                    <a:pt x="20" y="95"/>
                    <a:pt x="20" y="95"/>
                    <a:pt x="24" y="96"/>
                  </a:cubicBezTo>
                  <a:cubicBezTo>
                    <a:pt x="27" y="96"/>
                    <a:pt x="24" y="98"/>
                    <a:pt x="26" y="104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08" name="Freeform 94">
              <a:extLst>
                <a:ext uri="{FF2B5EF4-FFF2-40B4-BE49-F238E27FC236}">
                  <a16:creationId xmlns:a16="http://schemas.microsoft.com/office/drawing/2014/main" id="{A70A6792-8BA5-E94F-B35C-F25384BB9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5930" y="4278063"/>
              <a:ext cx="148887" cy="157233"/>
            </a:xfrm>
            <a:custGeom>
              <a:avLst/>
              <a:gdLst/>
              <a:ahLst/>
              <a:cxnLst>
                <a:cxn ang="0">
                  <a:pos x="4" y="37"/>
                </a:cxn>
                <a:cxn ang="0">
                  <a:pos x="10" y="37"/>
                </a:cxn>
                <a:cxn ang="0">
                  <a:pos x="16" y="32"/>
                </a:cxn>
                <a:cxn ang="0">
                  <a:pos x="23" y="35"/>
                </a:cxn>
                <a:cxn ang="0">
                  <a:pos x="28" y="35"/>
                </a:cxn>
                <a:cxn ang="0">
                  <a:pos x="36" y="38"/>
                </a:cxn>
                <a:cxn ang="0">
                  <a:pos x="43" y="46"/>
                </a:cxn>
                <a:cxn ang="0">
                  <a:pos x="49" y="55"/>
                </a:cxn>
                <a:cxn ang="0">
                  <a:pos x="55" y="52"/>
                </a:cxn>
                <a:cxn ang="0">
                  <a:pos x="51" y="49"/>
                </a:cxn>
                <a:cxn ang="0">
                  <a:pos x="49" y="46"/>
                </a:cxn>
                <a:cxn ang="0">
                  <a:pos x="46" y="43"/>
                </a:cxn>
                <a:cxn ang="0">
                  <a:pos x="42" y="37"/>
                </a:cxn>
                <a:cxn ang="0">
                  <a:pos x="36" y="32"/>
                </a:cxn>
                <a:cxn ang="0">
                  <a:pos x="31" y="27"/>
                </a:cxn>
                <a:cxn ang="0">
                  <a:pos x="28" y="30"/>
                </a:cxn>
                <a:cxn ang="0">
                  <a:pos x="25" y="23"/>
                </a:cxn>
                <a:cxn ang="0">
                  <a:pos x="19" y="0"/>
                </a:cxn>
                <a:cxn ang="0">
                  <a:pos x="11" y="7"/>
                </a:cxn>
                <a:cxn ang="0">
                  <a:pos x="7" y="12"/>
                </a:cxn>
                <a:cxn ang="0">
                  <a:pos x="2" y="29"/>
                </a:cxn>
                <a:cxn ang="0">
                  <a:pos x="4" y="37"/>
                </a:cxn>
              </a:cxnLst>
              <a:rect l="0" t="0" r="r" b="b"/>
              <a:pathLst>
                <a:path w="55" h="58">
                  <a:moveTo>
                    <a:pt x="4" y="37"/>
                  </a:moveTo>
                  <a:cubicBezTo>
                    <a:pt x="10" y="40"/>
                    <a:pt x="8" y="32"/>
                    <a:pt x="10" y="37"/>
                  </a:cubicBezTo>
                  <a:cubicBezTo>
                    <a:pt x="13" y="41"/>
                    <a:pt x="13" y="29"/>
                    <a:pt x="16" y="32"/>
                  </a:cubicBezTo>
                  <a:cubicBezTo>
                    <a:pt x="22" y="41"/>
                    <a:pt x="22" y="32"/>
                    <a:pt x="23" y="35"/>
                  </a:cubicBezTo>
                  <a:cubicBezTo>
                    <a:pt x="25" y="37"/>
                    <a:pt x="23" y="34"/>
                    <a:pt x="28" y="35"/>
                  </a:cubicBezTo>
                  <a:cubicBezTo>
                    <a:pt x="33" y="35"/>
                    <a:pt x="34" y="37"/>
                    <a:pt x="36" y="38"/>
                  </a:cubicBezTo>
                  <a:cubicBezTo>
                    <a:pt x="39" y="38"/>
                    <a:pt x="40" y="44"/>
                    <a:pt x="43" y="46"/>
                  </a:cubicBezTo>
                  <a:cubicBezTo>
                    <a:pt x="46" y="49"/>
                    <a:pt x="45" y="52"/>
                    <a:pt x="49" y="55"/>
                  </a:cubicBezTo>
                  <a:cubicBezTo>
                    <a:pt x="51" y="54"/>
                    <a:pt x="51" y="58"/>
                    <a:pt x="55" y="52"/>
                  </a:cubicBezTo>
                  <a:cubicBezTo>
                    <a:pt x="54" y="50"/>
                    <a:pt x="52" y="52"/>
                    <a:pt x="51" y="49"/>
                  </a:cubicBezTo>
                  <a:cubicBezTo>
                    <a:pt x="51" y="47"/>
                    <a:pt x="51" y="49"/>
                    <a:pt x="49" y="46"/>
                  </a:cubicBezTo>
                  <a:cubicBezTo>
                    <a:pt x="46" y="40"/>
                    <a:pt x="48" y="46"/>
                    <a:pt x="46" y="43"/>
                  </a:cubicBezTo>
                  <a:cubicBezTo>
                    <a:pt x="45" y="38"/>
                    <a:pt x="45" y="44"/>
                    <a:pt x="42" y="37"/>
                  </a:cubicBezTo>
                  <a:cubicBezTo>
                    <a:pt x="37" y="30"/>
                    <a:pt x="39" y="37"/>
                    <a:pt x="36" y="32"/>
                  </a:cubicBezTo>
                  <a:cubicBezTo>
                    <a:pt x="34" y="27"/>
                    <a:pt x="34" y="35"/>
                    <a:pt x="31" y="27"/>
                  </a:cubicBezTo>
                  <a:cubicBezTo>
                    <a:pt x="28" y="21"/>
                    <a:pt x="29" y="30"/>
                    <a:pt x="28" y="30"/>
                  </a:cubicBezTo>
                  <a:cubicBezTo>
                    <a:pt x="28" y="29"/>
                    <a:pt x="28" y="27"/>
                    <a:pt x="25" y="23"/>
                  </a:cubicBezTo>
                  <a:cubicBezTo>
                    <a:pt x="23" y="18"/>
                    <a:pt x="23" y="7"/>
                    <a:pt x="19" y="0"/>
                  </a:cubicBezTo>
                  <a:cubicBezTo>
                    <a:pt x="16" y="9"/>
                    <a:pt x="13" y="4"/>
                    <a:pt x="11" y="7"/>
                  </a:cubicBezTo>
                  <a:cubicBezTo>
                    <a:pt x="8" y="13"/>
                    <a:pt x="5" y="6"/>
                    <a:pt x="7" y="12"/>
                  </a:cubicBezTo>
                  <a:cubicBezTo>
                    <a:pt x="7" y="21"/>
                    <a:pt x="4" y="26"/>
                    <a:pt x="2" y="29"/>
                  </a:cubicBezTo>
                  <a:cubicBezTo>
                    <a:pt x="0" y="30"/>
                    <a:pt x="4" y="34"/>
                    <a:pt x="4" y="37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09" name="Freeform 95">
              <a:extLst>
                <a:ext uri="{FF2B5EF4-FFF2-40B4-BE49-F238E27FC236}">
                  <a16:creationId xmlns:a16="http://schemas.microsoft.com/office/drawing/2014/main" id="{A7A8B73D-04BE-F747-81AC-14F835073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987" y="4418598"/>
              <a:ext cx="38962" cy="57049"/>
            </a:xfrm>
            <a:custGeom>
              <a:avLst/>
              <a:gdLst/>
              <a:ahLst/>
              <a:cxnLst>
                <a:cxn ang="0">
                  <a:pos x="9" y="19"/>
                </a:cxn>
                <a:cxn ang="0">
                  <a:pos x="0" y="17"/>
                </a:cxn>
                <a:cxn ang="0">
                  <a:pos x="5" y="3"/>
                </a:cxn>
                <a:cxn ang="0">
                  <a:pos x="11" y="0"/>
                </a:cxn>
                <a:cxn ang="0">
                  <a:pos x="11" y="10"/>
                </a:cxn>
                <a:cxn ang="0">
                  <a:pos x="12" y="13"/>
                </a:cxn>
                <a:cxn ang="0">
                  <a:pos x="9" y="19"/>
                </a:cxn>
              </a:cxnLst>
              <a:rect l="0" t="0" r="r" b="b"/>
              <a:pathLst>
                <a:path w="14" h="21">
                  <a:moveTo>
                    <a:pt x="9" y="19"/>
                  </a:moveTo>
                  <a:cubicBezTo>
                    <a:pt x="8" y="14"/>
                    <a:pt x="3" y="21"/>
                    <a:pt x="0" y="17"/>
                  </a:cubicBezTo>
                  <a:cubicBezTo>
                    <a:pt x="0" y="8"/>
                    <a:pt x="2" y="13"/>
                    <a:pt x="5" y="3"/>
                  </a:cubicBezTo>
                  <a:cubicBezTo>
                    <a:pt x="6" y="2"/>
                    <a:pt x="6" y="6"/>
                    <a:pt x="11" y="0"/>
                  </a:cubicBezTo>
                  <a:cubicBezTo>
                    <a:pt x="12" y="5"/>
                    <a:pt x="14" y="6"/>
                    <a:pt x="11" y="10"/>
                  </a:cubicBezTo>
                  <a:cubicBezTo>
                    <a:pt x="3" y="14"/>
                    <a:pt x="9" y="11"/>
                    <a:pt x="12" y="13"/>
                  </a:cubicBezTo>
                  <a:cubicBezTo>
                    <a:pt x="9" y="19"/>
                    <a:pt x="9" y="19"/>
                    <a:pt x="9" y="19"/>
                  </a:cubicBez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10" name="Freeform 96">
              <a:extLst>
                <a:ext uri="{FF2B5EF4-FFF2-40B4-BE49-F238E27FC236}">
                  <a16:creationId xmlns:a16="http://schemas.microsoft.com/office/drawing/2014/main" id="{9B192933-D6FD-F247-96DB-9FB1B10842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3872" y="4607832"/>
              <a:ext cx="417439" cy="520396"/>
            </a:xfrm>
            <a:custGeom>
              <a:avLst/>
              <a:gdLst/>
              <a:ahLst/>
              <a:cxnLst>
                <a:cxn ang="0">
                  <a:pos x="138" y="114"/>
                </a:cxn>
                <a:cxn ang="0">
                  <a:pos x="148" y="136"/>
                </a:cxn>
                <a:cxn ang="0">
                  <a:pos x="130" y="148"/>
                </a:cxn>
                <a:cxn ang="0">
                  <a:pos x="129" y="170"/>
                </a:cxn>
                <a:cxn ang="0">
                  <a:pos x="141" y="181"/>
                </a:cxn>
                <a:cxn ang="0">
                  <a:pos x="132" y="182"/>
                </a:cxn>
                <a:cxn ang="0">
                  <a:pos x="119" y="171"/>
                </a:cxn>
                <a:cxn ang="0">
                  <a:pos x="107" y="171"/>
                </a:cxn>
                <a:cxn ang="0">
                  <a:pos x="93" y="162"/>
                </a:cxn>
                <a:cxn ang="0">
                  <a:pos x="84" y="164"/>
                </a:cxn>
                <a:cxn ang="0">
                  <a:pos x="78" y="153"/>
                </a:cxn>
                <a:cxn ang="0">
                  <a:pos x="77" y="128"/>
                </a:cxn>
                <a:cxn ang="0">
                  <a:pos x="64" y="123"/>
                </a:cxn>
                <a:cxn ang="0">
                  <a:pos x="57" y="133"/>
                </a:cxn>
                <a:cxn ang="0">
                  <a:pos x="41" y="133"/>
                </a:cxn>
                <a:cxn ang="0">
                  <a:pos x="35" y="117"/>
                </a:cxn>
                <a:cxn ang="0">
                  <a:pos x="8" y="112"/>
                </a:cxn>
                <a:cxn ang="0">
                  <a:pos x="0" y="112"/>
                </a:cxn>
                <a:cxn ang="0">
                  <a:pos x="8" y="101"/>
                </a:cxn>
                <a:cxn ang="0">
                  <a:pos x="19" y="103"/>
                </a:cxn>
                <a:cxn ang="0">
                  <a:pos x="32" y="86"/>
                </a:cxn>
                <a:cxn ang="0">
                  <a:pos x="46" y="53"/>
                </a:cxn>
                <a:cxn ang="0">
                  <a:pos x="48" y="30"/>
                </a:cxn>
                <a:cxn ang="0">
                  <a:pos x="52" y="13"/>
                </a:cxn>
                <a:cxn ang="0">
                  <a:pos x="67" y="13"/>
                </a:cxn>
                <a:cxn ang="0">
                  <a:pos x="93" y="8"/>
                </a:cxn>
                <a:cxn ang="0">
                  <a:pos x="116" y="6"/>
                </a:cxn>
                <a:cxn ang="0">
                  <a:pos x="130" y="13"/>
                </a:cxn>
                <a:cxn ang="0">
                  <a:pos x="142" y="14"/>
                </a:cxn>
                <a:cxn ang="0">
                  <a:pos x="150" y="33"/>
                </a:cxn>
                <a:cxn ang="0">
                  <a:pos x="139" y="69"/>
                </a:cxn>
                <a:cxn ang="0">
                  <a:pos x="133" y="83"/>
                </a:cxn>
                <a:cxn ang="0">
                  <a:pos x="138" y="100"/>
                </a:cxn>
              </a:cxnLst>
              <a:rect l="0" t="0" r="r" b="b"/>
              <a:pathLst>
                <a:path w="155" h="193">
                  <a:moveTo>
                    <a:pt x="138" y="100"/>
                  </a:moveTo>
                  <a:cubicBezTo>
                    <a:pt x="136" y="106"/>
                    <a:pt x="139" y="109"/>
                    <a:pt x="138" y="114"/>
                  </a:cubicBezTo>
                  <a:cubicBezTo>
                    <a:pt x="136" y="119"/>
                    <a:pt x="144" y="125"/>
                    <a:pt x="145" y="128"/>
                  </a:cubicBezTo>
                  <a:cubicBezTo>
                    <a:pt x="145" y="133"/>
                    <a:pt x="147" y="134"/>
                    <a:pt x="148" y="136"/>
                  </a:cubicBezTo>
                  <a:cubicBezTo>
                    <a:pt x="142" y="137"/>
                    <a:pt x="133" y="136"/>
                    <a:pt x="133" y="140"/>
                  </a:cubicBezTo>
                  <a:cubicBezTo>
                    <a:pt x="133" y="147"/>
                    <a:pt x="127" y="145"/>
                    <a:pt x="130" y="148"/>
                  </a:cubicBezTo>
                  <a:cubicBezTo>
                    <a:pt x="135" y="154"/>
                    <a:pt x="129" y="153"/>
                    <a:pt x="130" y="157"/>
                  </a:cubicBezTo>
                  <a:cubicBezTo>
                    <a:pt x="133" y="161"/>
                    <a:pt x="127" y="167"/>
                    <a:pt x="129" y="170"/>
                  </a:cubicBezTo>
                  <a:cubicBezTo>
                    <a:pt x="130" y="173"/>
                    <a:pt x="132" y="176"/>
                    <a:pt x="135" y="178"/>
                  </a:cubicBezTo>
                  <a:cubicBezTo>
                    <a:pt x="139" y="179"/>
                    <a:pt x="141" y="168"/>
                    <a:pt x="141" y="181"/>
                  </a:cubicBezTo>
                  <a:cubicBezTo>
                    <a:pt x="139" y="193"/>
                    <a:pt x="139" y="184"/>
                    <a:pt x="138" y="186"/>
                  </a:cubicBezTo>
                  <a:cubicBezTo>
                    <a:pt x="135" y="189"/>
                    <a:pt x="135" y="189"/>
                    <a:pt x="132" y="182"/>
                  </a:cubicBezTo>
                  <a:cubicBezTo>
                    <a:pt x="129" y="178"/>
                    <a:pt x="127" y="176"/>
                    <a:pt x="124" y="176"/>
                  </a:cubicBezTo>
                  <a:cubicBezTo>
                    <a:pt x="122" y="176"/>
                    <a:pt x="121" y="173"/>
                    <a:pt x="119" y="171"/>
                  </a:cubicBezTo>
                  <a:cubicBezTo>
                    <a:pt x="119" y="168"/>
                    <a:pt x="118" y="167"/>
                    <a:pt x="118" y="171"/>
                  </a:cubicBezTo>
                  <a:cubicBezTo>
                    <a:pt x="116" y="175"/>
                    <a:pt x="115" y="173"/>
                    <a:pt x="107" y="171"/>
                  </a:cubicBezTo>
                  <a:cubicBezTo>
                    <a:pt x="101" y="170"/>
                    <a:pt x="109" y="162"/>
                    <a:pt x="101" y="167"/>
                  </a:cubicBezTo>
                  <a:cubicBezTo>
                    <a:pt x="95" y="170"/>
                    <a:pt x="101" y="162"/>
                    <a:pt x="93" y="162"/>
                  </a:cubicBezTo>
                  <a:cubicBezTo>
                    <a:pt x="93" y="164"/>
                    <a:pt x="93" y="164"/>
                    <a:pt x="90" y="164"/>
                  </a:cubicBezTo>
                  <a:cubicBezTo>
                    <a:pt x="89" y="162"/>
                    <a:pt x="87" y="165"/>
                    <a:pt x="84" y="164"/>
                  </a:cubicBezTo>
                  <a:cubicBezTo>
                    <a:pt x="81" y="164"/>
                    <a:pt x="83" y="167"/>
                    <a:pt x="80" y="167"/>
                  </a:cubicBezTo>
                  <a:cubicBezTo>
                    <a:pt x="77" y="165"/>
                    <a:pt x="83" y="159"/>
                    <a:pt x="78" y="153"/>
                  </a:cubicBezTo>
                  <a:cubicBezTo>
                    <a:pt x="74" y="147"/>
                    <a:pt x="78" y="140"/>
                    <a:pt x="77" y="136"/>
                  </a:cubicBezTo>
                  <a:cubicBezTo>
                    <a:pt x="75" y="131"/>
                    <a:pt x="77" y="131"/>
                    <a:pt x="77" y="128"/>
                  </a:cubicBezTo>
                  <a:cubicBezTo>
                    <a:pt x="77" y="125"/>
                    <a:pt x="64" y="129"/>
                    <a:pt x="67" y="125"/>
                  </a:cubicBezTo>
                  <a:cubicBezTo>
                    <a:pt x="67" y="123"/>
                    <a:pt x="66" y="122"/>
                    <a:pt x="64" y="123"/>
                  </a:cubicBezTo>
                  <a:cubicBezTo>
                    <a:pt x="63" y="125"/>
                    <a:pt x="58" y="122"/>
                    <a:pt x="58" y="126"/>
                  </a:cubicBezTo>
                  <a:cubicBezTo>
                    <a:pt x="58" y="131"/>
                    <a:pt x="57" y="128"/>
                    <a:pt x="57" y="133"/>
                  </a:cubicBezTo>
                  <a:cubicBezTo>
                    <a:pt x="58" y="136"/>
                    <a:pt x="54" y="134"/>
                    <a:pt x="52" y="134"/>
                  </a:cubicBezTo>
                  <a:cubicBezTo>
                    <a:pt x="51" y="133"/>
                    <a:pt x="43" y="137"/>
                    <a:pt x="41" y="133"/>
                  </a:cubicBezTo>
                  <a:cubicBezTo>
                    <a:pt x="40" y="128"/>
                    <a:pt x="38" y="129"/>
                    <a:pt x="38" y="125"/>
                  </a:cubicBezTo>
                  <a:cubicBezTo>
                    <a:pt x="38" y="122"/>
                    <a:pt x="37" y="122"/>
                    <a:pt x="35" y="117"/>
                  </a:cubicBezTo>
                  <a:cubicBezTo>
                    <a:pt x="35" y="112"/>
                    <a:pt x="35" y="112"/>
                    <a:pt x="25" y="114"/>
                  </a:cubicBezTo>
                  <a:cubicBezTo>
                    <a:pt x="12" y="114"/>
                    <a:pt x="14" y="112"/>
                    <a:pt x="8" y="112"/>
                  </a:cubicBezTo>
                  <a:cubicBezTo>
                    <a:pt x="6" y="112"/>
                    <a:pt x="6" y="112"/>
                    <a:pt x="3" y="112"/>
                  </a:cubicBezTo>
                  <a:cubicBezTo>
                    <a:pt x="2" y="114"/>
                    <a:pt x="2" y="114"/>
                    <a:pt x="0" y="112"/>
                  </a:cubicBezTo>
                  <a:cubicBezTo>
                    <a:pt x="5" y="112"/>
                    <a:pt x="2" y="106"/>
                    <a:pt x="3" y="103"/>
                  </a:cubicBezTo>
                  <a:cubicBezTo>
                    <a:pt x="6" y="101"/>
                    <a:pt x="6" y="101"/>
                    <a:pt x="8" y="101"/>
                  </a:cubicBezTo>
                  <a:cubicBezTo>
                    <a:pt x="11" y="106"/>
                    <a:pt x="14" y="97"/>
                    <a:pt x="17" y="98"/>
                  </a:cubicBezTo>
                  <a:cubicBezTo>
                    <a:pt x="20" y="100"/>
                    <a:pt x="15" y="103"/>
                    <a:pt x="19" y="103"/>
                  </a:cubicBezTo>
                  <a:cubicBezTo>
                    <a:pt x="23" y="105"/>
                    <a:pt x="26" y="95"/>
                    <a:pt x="28" y="95"/>
                  </a:cubicBezTo>
                  <a:cubicBezTo>
                    <a:pt x="31" y="95"/>
                    <a:pt x="34" y="89"/>
                    <a:pt x="32" y="86"/>
                  </a:cubicBezTo>
                  <a:cubicBezTo>
                    <a:pt x="29" y="80"/>
                    <a:pt x="37" y="67"/>
                    <a:pt x="41" y="66"/>
                  </a:cubicBezTo>
                  <a:cubicBezTo>
                    <a:pt x="46" y="62"/>
                    <a:pt x="43" y="59"/>
                    <a:pt x="46" y="53"/>
                  </a:cubicBezTo>
                  <a:cubicBezTo>
                    <a:pt x="48" y="48"/>
                    <a:pt x="45" y="50"/>
                    <a:pt x="46" y="42"/>
                  </a:cubicBezTo>
                  <a:cubicBezTo>
                    <a:pt x="48" y="34"/>
                    <a:pt x="45" y="36"/>
                    <a:pt x="48" y="30"/>
                  </a:cubicBezTo>
                  <a:cubicBezTo>
                    <a:pt x="52" y="25"/>
                    <a:pt x="52" y="24"/>
                    <a:pt x="52" y="22"/>
                  </a:cubicBezTo>
                  <a:cubicBezTo>
                    <a:pt x="51" y="17"/>
                    <a:pt x="49" y="14"/>
                    <a:pt x="52" y="13"/>
                  </a:cubicBezTo>
                  <a:cubicBezTo>
                    <a:pt x="54" y="11"/>
                    <a:pt x="54" y="3"/>
                    <a:pt x="61" y="6"/>
                  </a:cubicBezTo>
                  <a:cubicBezTo>
                    <a:pt x="67" y="10"/>
                    <a:pt x="64" y="13"/>
                    <a:pt x="67" y="13"/>
                  </a:cubicBezTo>
                  <a:cubicBezTo>
                    <a:pt x="77" y="13"/>
                    <a:pt x="81" y="19"/>
                    <a:pt x="84" y="11"/>
                  </a:cubicBezTo>
                  <a:cubicBezTo>
                    <a:pt x="87" y="3"/>
                    <a:pt x="84" y="14"/>
                    <a:pt x="93" y="8"/>
                  </a:cubicBezTo>
                  <a:cubicBezTo>
                    <a:pt x="101" y="3"/>
                    <a:pt x="101" y="10"/>
                    <a:pt x="104" y="5"/>
                  </a:cubicBezTo>
                  <a:cubicBezTo>
                    <a:pt x="107" y="0"/>
                    <a:pt x="115" y="10"/>
                    <a:pt x="116" y="6"/>
                  </a:cubicBezTo>
                  <a:cubicBezTo>
                    <a:pt x="119" y="3"/>
                    <a:pt x="119" y="6"/>
                    <a:pt x="122" y="6"/>
                  </a:cubicBezTo>
                  <a:cubicBezTo>
                    <a:pt x="125" y="11"/>
                    <a:pt x="129" y="16"/>
                    <a:pt x="130" y="13"/>
                  </a:cubicBezTo>
                  <a:cubicBezTo>
                    <a:pt x="133" y="10"/>
                    <a:pt x="135" y="16"/>
                    <a:pt x="136" y="11"/>
                  </a:cubicBezTo>
                  <a:cubicBezTo>
                    <a:pt x="139" y="8"/>
                    <a:pt x="141" y="10"/>
                    <a:pt x="142" y="14"/>
                  </a:cubicBezTo>
                  <a:cubicBezTo>
                    <a:pt x="145" y="19"/>
                    <a:pt x="145" y="16"/>
                    <a:pt x="148" y="22"/>
                  </a:cubicBezTo>
                  <a:cubicBezTo>
                    <a:pt x="148" y="30"/>
                    <a:pt x="145" y="31"/>
                    <a:pt x="150" y="33"/>
                  </a:cubicBezTo>
                  <a:cubicBezTo>
                    <a:pt x="155" y="36"/>
                    <a:pt x="148" y="39"/>
                    <a:pt x="144" y="44"/>
                  </a:cubicBezTo>
                  <a:cubicBezTo>
                    <a:pt x="139" y="48"/>
                    <a:pt x="139" y="59"/>
                    <a:pt x="139" y="69"/>
                  </a:cubicBezTo>
                  <a:cubicBezTo>
                    <a:pt x="130" y="75"/>
                    <a:pt x="138" y="75"/>
                    <a:pt x="135" y="78"/>
                  </a:cubicBezTo>
                  <a:cubicBezTo>
                    <a:pt x="132" y="80"/>
                    <a:pt x="133" y="80"/>
                    <a:pt x="133" y="83"/>
                  </a:cubicBezTo>
                  <a:cubicBezTo>
                    <a:pt x="135" y="86"/>
                    <a:pt x="136" y="86"/>
                    <a:pt x="135" y="90"/>
                  </a:cubicBezTo>
                  <a:cubicBezTo>
                    <a:pt x="135" y="95"/>
                    <a:pt x="138" y="97"/>
                    <a:pt x="138" y="100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11" name="Freeform 97">
              <a:extLst>
                <a:ext uri="{FF2B5EF4-FFF2-40B4-BE49-F238E27FC236}">
                  <a16:creationId xmlns:a16="http://schemas.microsoft.com/office/drawing/2014/main" id="{8DC15362-C30B-524C-91FE-35E46E71E5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4445" y="4623139"/>
              <a:ext cx="175324" cy="257416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8" y="22"/>
                </a:cxn>
                <a:cxn ang="0">
                  <a:pos x="6" y="41"/>
                </a:cxn>
                <a:cxn ang="0">
                  <a:pos x="2" y="59"/>
                </a:cxn>
                <a:cxn ang="0">
                  <a:pos x="29" y="78"/>
                </a:cxn>
                <a:cxn ang="0">
                  <a:pos x="32" y="86"/>
                </a:cxn>
                <a:cxn ang="0">
                  <a:pos x="44" y="95"/>
                </a:cxn>
                <a:cxn ang="0">
                  <a:pos x="49" y="86"/>
                </a:cxn>
                <a:cxn ang="0">
                  <a:pos x="52" y="78"/>
                </a:cxn>
                <a:cxn ang="0">
                  <a:pos x="56" y="70"/>
                </a:cxn>
                <a:cxn ang="0">
                  <a:pos x="62" y="66"/>
                </a:cxn>
                <a:cxn ang="0">
                  <a:pos x="58" y="56"/>
                </a:cxn>
                <a:cxn ang="0">
                  <a:pos x="58" y="22"/>
                </a:cxn>
                <a:cxn ang="0">
                  <a:pos x="65" y="11"/>
                </a:cxn>
                <a:cxn ang="0">
                  <a:pos x="58" y="10"/>
                </a:cxn>
                <a:cxn ang="0">
                  <a:pos x="52" y="10"/>
                </a:cxn>
                <a:cxn ang="0">
                  <a:pos x="44" y="16"/>
                </a:cxn>
                <a:cxn ang="0">
                  <a:pos x="40" y="14"/>
                </a:cxn>
                <a:cxn ang="0">
                  <a:pos x="29" y="10"/>
                </a:cxn>
                <a:cxn ang="0">
                  <a:pos x="17" y="5"/>
                </a:cxn>
                <a:cxn ang="0">
                  <a:pos x="14" y="2"/>
                </a:cxn>
                <a:cxn ang="0">
                  <a:pos x="8" y="2"/>
                </a:cxn>
                <a:cxn ang="0">
                  <a:pos x="2" y="8"/>
                </a:cxn>
              </a:cxnLst>
              <a:rect l="0" t="0" r="r" b="b"/>
              <a:pathLst>
                <a:path w="65" h="95">
                  <a:moveTo>
                    <a:pt x="2" y="8"/>
                  </a:moveTo>
                  <a:cubicBezTo>
                    <a:pt x="8" y="16"/>
                    <a:pt x="5" y="17"/>
                    <a:pt x="8" y="22"/>
                  </a:cubicBezTo>
                  <a:cubicBezTo>
                    <a:pt x="11" y="27"/>
                    <a:pt x="11" y="34"/>
                    <a:pt x="6" y="41"/>
                  </a:cubicBezTo>
                  <a:cubicBezTo>
                    <a:pt x="0" y="47"/>
                    <a:pt x="3" y="52"/>
                    <a:pt x="2" y="59"/>
                  </a:cubicBezTo>
                  <a:cubicBezTo>
                    <a:pt x="18" y="70"/>
                    <a:pt x="24" y="75"/>
                    <a:pt x="29" y="78"/>
                  </a:cubicBezTo>
                  <a:cubicBezTo>
                    <a:pt x="35" y="81"/>
                    <a:pt x="29" y="81"/>
                    <a:pt x="32" y="86"/>
                  </a:cubicBezTo>
                  <a:cubicBezTo>
                    <a:pt x="37" y="89"/>
                    <a:pt x="43" y="95"/>
                    <a:pt x="44" y="95"/>
                  </a:cubicBezTo>
                  <a:cubicBezTo>
                    <a:pt x="47" y="91"/>
                    <a:pt x="49" y="91"/>
                    <a:pt x="49" y="86"/>
                  </a:cubicBezTo>
                  <a:cubicBezTo>
                    <a:pt x="49" y="80"/>
                    <a:pt x="52" y="86"/>
                    <a:pt x="52" y="78"/>
                  </a:cubicBezTo>
                  <a:cubicBezTo>
                    <a:pt x="50" y="72"/>
                    <a:pt x="58" y="75"/>
                    <a:pt x="56" y="70"/>
                  </a:cubicBezTo>
                  <a:cubicBezTo>
                    <a:pt x="56" y="67"/>
                    <a:pt x="58" y="72"/>
                    <a:pt x="62" y="66"/>
                  </a:cubicBezTo>
                  <a:cubicBezTo>
                    <a:pt x="61" y="61"/>
                    <a:pt x="58" y="63"/>
                    <a:pt x="58" y="56"/>
                  </a:cubicBezTo>
                  <a:cubicBezTo>
                    <a:pt x="58" y="48"/>
                    <a:pt x="58" y="22"/>
                    <a:pt x="58" y="22"/>
                  </a:cubicBezTo>
                  <a:cubicBezTo>
                    <a:pt x="58" y="22"/>
                    <a:pt x="62" y="14"/>
                    <a:pt x="65" y="11"/>
                  </a:cubicBezTo>
                  <a:cubicBezTo>
                    <a:pt x="62" y="11"/>
                    <a:pt x="59" y="11"/>
                    <a:pt x="58" y="10"/>
                  </a:cubicBezTo>
                  <a:cubicBezTo>
                    <a:pt x="56" y="8"/>
                    <a:pt x="56" y="6"/>
                    <a:pt x="52" y="10"/>
                  </a:cubicBezTo>
                  <a:cubicBezTo>
                    <a:pt x="46" y="13"/>
                    <a:pt x="47" y="17"/>
                    <a:pt x="44" y="16"/>
                  </a:cubicBezTo>
                  <a:cubicBezTo>
                    <a:pt x="44" y="14"/>
                    <a:pt x="43" y="16"/>
                    <a:pt x="40" y="14"/>
                  </a:cubicBezTo>
                  <a:cubicBezTo>
                    <a:pt x="37" y="13"/>
                    <a:pt x="37" y="17"/>
                    <a:pt x="29" y="10"/>
                  </a:cubicBezTo>
                  <a:cubicBezTo>
                    <a:pt x="21" y="2"/>
                    <a:pt x="21" y="10"/>
                    <a:pt x="17" y="5"/>
                  </a:cubicBezTo>
                  <a:cubicBezTo>
                    <a:pt x="15" y="5"/>
                    <a:pt x="12" y="5"/>
                    <a:pt x="14" y="2"/>
                  </a:cubicBezTo>
                  <a:cubicBezTo>
                    <a:pt x="14" y="0"/>
                    <a:pt x="11" y="2"/>
                    <a:pt x="8" y="2"/>
                  </a:cubicBezTo>
                  <a:cubicBezTo>
                    <a:pt x="5" y="3"/>
                    <a:pt x="3" y="6"/>
                    <a:pt x="2" y="8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12" name="Freeform 98">
              <a:extLst>
                <a:ext uri="{FF2B5EF4-FFF2-40B4-BE49-F238E27FC236}">
                  <a16:creationId xmlns:a16="http://schemas.microsoft.com/office/drawing/2014/main" id="{49479EAD-788E-CC43-AAAC-34EA62C75B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8175" y="4645402"/>
              <a:ext cx="114100" cy="151666"/>
            </a:xfrm>
            <a:custGeom>
              <a:avLst/>
              <a:gdLst/>
              <a:ahLst/>
              <a:cxnLst>
                <a:cxn ang="0">
                  <a:pos x="9" y="8"/>
                </a:cxn>
                <a:cxn ang="0">
                  <a:pos x="11" y="19"/>
                </a:cxn>
                <a:cxn ang="0">
                  <a:pos x="5" y="30"/>
                </a:cxn>
                <a:cxn ang="0">
                  <a:pos x="0" y="55"/>
                </a:cxn>
                <a:cxn ang="0">
                  <a:pos x="3" y="56"/>
                </a:cxn>
                <a:cxn ang="0">
                  <a:pos x="6" y="52"/>
                </a:cxn>
                <a:cxn ang="0">
                  <a:pos x="33" y="52"/>
                </a:cxn>
                <a:cxn ang="0">
                  <a:pos x="38" y="33"/>
                </a:cxn>
                <a:cxn ang="0">
                  <a:pos x="39" y="14"/>
                </a:cxn>
                <a:cxn ang="0">
                  <a:pos x="33" y="0"/>
                </a:cxn>
                <a:cxn ang="0">
                  <a:pos x="29" y="5"/>
                </a:cxn>
                <a:cxn ang="0">
                  <a:pos x="27" y="3"/>
                </a:cxn>
                <a:cxn ang="0">
                  <a:pos x="18" y="6"/>
                </a:cxn>
                <a:cxn ang="0">
                  <a:pos x="15" y="5"/>
                </a:cxn>
                <a:cxn ang="0">
                  <a:pos x="9" y="8"/>
                </a:cxn>
              </a:cxnLst>
              <a:rect l="0" t="0" r="r" b="b"/>
              <a:pathLst>
                <a:path w="42" h="56">
                  <a:moveTo>
                    <a:pt x="9" y="8"/>
                  </a:moveTo>
                  <a:cubicBezTo>
                    <a:pt x="9" y="16"/>
                    <a:pt x="6" y="17"/>
                    <a:pt x="11" y="19"/>
                  </a:cubicBezTo>
                  <a:cubicBezTo>
                    <a:pt x="15" y="22"/>
                    <a:pt x="9" y="25"/>
                    <a:pt x="5" y="30"/>
                  </a:cubicBezTo>
                  <a:cubicBezTo>
                    <a:pt x="0" y="34"/>
                    <a:pt x="0" y="45"/>
                    <a:pt x="0" y="55"/>
                  </a:cubicBezTo>
                  <a:cubicBezTo>
                    <a:pt x="3" y="53"/>
                    <a:pt x="0" y="56"/>
                    <a:pt x="3" y="56"/>
                  </a:cubicBezTo>
                  <a:cubicBezTo>
                    <a:pt x="5" y="55"/>
                    <a:pt x="5" y="53"/>
                    <a:pt x="6" y="52"/>
                  </a:cubicBezTo>
                  <a:cubicBezTo>
                    <a:pt x="9" y="52"/>
                    <a:pt x="29" y="52"/>
                    <a:pt x="33" y="52"/>
                  </a:cubicBezTo>
                  <a:cubicBezTo>
                    <a:pt x="35" y="44"/>
                    <a:pt x="32" y="39"/>
                    <a:pt x="38" y="33"/>
                  </a:cubicBezTo>
                  <a:cubicBezTo>
                    <a:pt x="42" y="27"/>
                    <a:pt x="42" y="19"/>
                    <a:pt x="39" y="14"/>
                  </a:cubicBezTo>
                  <a:cubicBezTo>
                    <a:pt x="36" y="10"/>
                    <a:pt x="39" y="8"/>
                    <a:pt x="33" y="0"/>
                  </a:cubicBezTo>
                  <a:cubicBezTo>
                    <a:pt x="32" y="3"/>
                    <a:pt x="32" y="5"/>
                    <a:pt x="29" y="5"/>
                  </a:cubicBezTo>
                  <a:cubicBezTo>
                    <a:pt x="26" y="5"/>
                    <a:pt x="29" y="5"/>
                    <a:pt x="27" y="3"/>
                  </a:cubicBezTo>
                  <a:cubicBezTo>
                    <a:pt x="23" y="3"/>
                    <a:pt x="20" y="10"/>
                    <a:pt x="18" y="6"/>
                  </a:cubicBezTo>
                  <a:cubicBezTo>
                    <a:pt x="17" y="5"/>
                    <a:pt x="17" y="3"/>
                    <a:pt x="15" y="5"/>
                  </a:cubicBezTo>
                  <a:cubicBezTo>
                    <a:pt x="14" y="8"/>
                    <a:pt x="12" y="0"/>
                    <a:pt x="9" y="8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13" name="Freeform 99">
              <a:extLst>
                <a:ext uri="{FF2B5EF4-FFF2-40B4-BE49-F238E27FC236}">
                  <a16:creationId xmlns:a16="http://schemas.microsoft.com/office/drawing/2014/main" id="{28830B34-52BC-5145-B150-BBEE2FD941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175" y="4909774"/>
              <a:ext cx="275509" cy="332553"/>
            </a:xfrm>
            <a:custGeom>
              <a:avLst/>
              <a:gdLst/>
              <a:ahLst/>
              <a:cxnLst>
                <a:cxn ang="0">
                  <a:pos x="95" y="117"/>
                </a:cxn>
                <a:cxn ang="0">
                  <a:pos x="84" y="100"/>
                </a:cxn>
                <a:cxn ang="0">
                  <a:pos x="84" y="73"/>
                </a:cxn>
                <a:cxn ang="0">
                  <a:pos x="98" y="72"/>
                </a:cxn>
                <a:cxn ang="0">
                  <a:pos x="99" y="65"/>
                </a:cxn>
                <a:cxn ang="0">
                  <a:pos x="99" y="59"/>
                </a:cxn>
                <a:cxn ang="0">
                  <a:pos x="99" y="50"/>
                </a:cxn>
                <a:cxn ang="0">
                  <a:pos x="96" y="51"/>
                </a:cxn>
                <a:cxn ang="0">
                  <a:pos x="90" y="51"/>
                </a:cxn>
                <a:cxn ang="0">
                  <a:pos x="85" y="55"/>
                </a:cxn>
                <a:cxn ang="0">
                  <a:pos x="84" y="41"/>
                </a:cxn>
                <a:cxn ang="0">
                  <a:pos x="82" y="24"/>
                </a:cxn>
                <a:cxn ang="0">
                  <a:pos x="82" y="16"/>
                </a:cxn>
                <a:cxn ang="0">
                  <a:pos x="73" y="13"/>
                </a:cxn>
                <a:cxn ang="0">
                  <a:pos x="70" y="11"/>
                </a:cxn>
                <a:cxn ang="0">
                  <a:pos x="64" y="14"/>
                </a:cxn>
                <a:cxn ang="0">
                  <a:pos x="63" y="20"/>
                </a:cxn>
                <a:cxn ang="0">
                  <a:pos x="58" y="22"/>
                </a:cxn>
                <a:cxn ang="0">
                  <a:pos x="47" y="20"/>
                </a:cxn>
                <a:cxn ang="0">
                  <a:pos x="44" y="13"/>
                </a:cxn>
                <a:cxn ang="0">
                  <a:pos x="41" y="5"/>
                </a:cxn>
                <a:cxn ang="0">
                  <a:pos x="31" y="2"/>
                </a:cxn>
                <a:cxn ang="0">
                  <a:pos x="14" y="0"/>
                </a:cxn>
                <a:cxn ang="0">
                  <a:pos x="8" y="3"/>
                </a:cxn>
                <a:cxn ang="0">
                  <a:pos x="14" y="28"/>
                </a:cxn>
                <a:cxn ang="0">
                  <a:pos x="18" y="47"/>
                </a:cxn>
                <a:cxn ang="0">
                  <a:pos x="14" y="67"/>
                </a:cxn>
                <a:cxn ang="0">
                  <a:pos x="5" y="96"/>
                </a:cxn>
                <a:cxn ang="0">
                  <a:pos x="2" y="114"/>
                </a:cxn>
                <a:cxn ang="0">
                  <a:pos x="12" y="110"/>
                </a:cxn>
                <a:cxn ang="0">
                  <a:pos x="22" y="115"/>
                </a:cxn>
                <a:cxn ang="0">
                  <a:pos x="50" y="115"/>
                </a:cxn>
                <a:cxn ang="0">
                  <a:pos x="58" y="117"/>
                </a:cxn>
                <a:cxn ang="0">
                  <a:pos x="72" y="120"/>
                </a:cxn>
                <a:cxn ang="0">
                  <a:pos x="76" y="120"/>
                </a:cxn>
                <a:cxn ang="0">
                  <a:pos x="79" y="121"/>
                </a:cxn>
                <a:cxn ang="0">
                  <a:pos x="95" y="117"/>
                </a:cxn>
              </a:cxnLst>
              <a:rect l="0" t="0" r="r" b="b"/>
              <a:pathLst>
                <a:path w="102" h="123">
                  <a:moveTo>
                    <a:pt x="95" y="117"/>
                  </a:moveTo>
                  <a:cubicBezTo>
                    <a:pt x="90" y="112"/>
                    <a:pt x="84" y="106"/>
                    <a:pt x="84" y="100"/>
                  </a:cubicBezTo>
                  <a:cubicBezTo>
                    <a:pt x="84" y="96"/>
                    <a:pt x="84" y="78"/>
                    <a:pt x="84" y="73"/>
                  </a:cubicBezTo>
                  <a:cubicBezTo>
                    <a:pt x="84" y="70"/>
                    <a:pt x="88" y="72"/>
                    <a:pt x="98" y="72"/>
                  </a:cubicBezTo>
                  <a:cubicBezTo>
                    <a:pt x="101" y="72"/>
                    <a:pt x="98" y="69"/>
                    <a:pt x="99" y="65"/>
                  </a:cubicBezTo>
                  <a:cubicBezTo>
                    <a:pt x="102" y="64"/>
                    <a:pt x="98" y="64"/>
                    <a:pt x="99" y="59"/>
                  </a:cubicBezTo>
                  <a:cubicBezTo>
                    <a:pt x="101" y="53"/>
                    <a:pt x="99" y="51"/>
                    <a:pt x="99" y="50"/>
                  </a:cubicBezTo>
                  <a:cubicBezTo>
                    <a:pt x="99" y="51"/>
                    <a:pt x="99" y="51"/>
                    <a:pt x="96" y="51"/>
                  </a:cubicBezTo>
                  <a:cubicBezTo>
                    <a:pt x="95" y="50"/>
                    <a:pt x="93" y="53"/>
                    <a:pt x="90" y="51"/>
                  </a:cubicBezTo>
                  <a:cubicBezTo>
                    <a:pt x="87" y="51"/>
                    <a:pt x="88" y="55"/>
                    <a:pt x="85" y="55"/>
                  </a:cubicBezTo>
                  <a:cubicBezTo>
                    <a:pt x="82" y="53"/>
                    <a:pt x="88" y="47"/>
                    <a:pt x="84" y="41"/>
                  </a:cubicBezTo>
                  <a:cubicBezTo>
                    <a:pt x="79" y="34"/>
                    <a:pt x="84" y="28"/>
                    <a:pt x="82" y="24"/>
                  </a:cubicBezTo>
                  <a:cubicBezTo>
                    <a:pt x="81" y="19"/>
                    <a:pt x="82" y="19"/>
                    <a:pt x="82" y="16"/>
                  </a:cubicBezTo>
                  <a:cubicBezTo>
                    <a:pt x="82" y="13"/>
                    <a:pt x="70" y="17"/>
                    <a:pt x="73" y="13"/>
                  </a:cubicBezTo>
                  <a:cubicBezTo>
                    <a:pt x="73" y="11"/>
                    <a:pt x="72" y="10"/>
                    <a:pt x="70" y="11"/>
                  </a:cubicBezTo>
                  <a:cubicBezTo>
                    <a:pt x="69" y="13"/>
                    <a:pt x="64" y="10"/>
                    <a:pt x="64" y="14"/>
                  </a:cubicBezTo>
                  <a:cubicBezTo>
                    <a:pt x="64" y="19"/>
                    <a:pt x="63" y="16"/>
                    <a:pt x="63" y="20"/>
                  </a:cubicBezTo>
                  <a:cubicBezTo>
                    <a:pt x="64" y="24"/>
                    <a:pt x="60" y="22"/>
                    <a:pt x="58" y="22"/>
                  </a:cubicBezTo>
                  <a:cubicBezTo>
                    <a:pt x="56" y="20"/>
                    <a:pt x="49" y="25"/>
                    <a:pt x="47" y="20"/>
                  </a:cubicBezTo>
                  <a:cubicBezTo>
                    <a:pt x="46" y="16"/>
                    <a:pt x="44" y="17"/>
                    <a:pt x="44" y="13"/>
                  </a:cubicBezTo>
                  <a:cubicBezTo>
                    <a:pt x="44" y="10"/>
                    <a:pt x="43" y="10"/>
                    <a:pt x="41" y="5"/>
                  </a:cubicBezTo>
                  <a:cubicBezTo>
                    <a:pt x="41" y="0"/>
                    <a:pt x="41" y="0"/>
                    <a:pt x="31" y="2"/>
                  </a:cubicBezTo>
                  <a:cubicBezTo>
                    <a:pt x="18" y="2"/>
                    <a:pt x="20" y="0"/>
                    <a:pt x="14" y="0"/>
                  </a:cubicBezTo>
                  <a:cubicBezTo>
                    <a:pt x="9" y="3"/>
                    <a:pt x="6" y="2"/>
                    <a:pt x="8" y="3"/>
                  </a:cubicBezTo>
                  <a:cubicBezTo>
                    <a:pt x="8" y="6"/>
                    <a:pt x="17" y="25"/>
                    <a:pt x="14" y="28"/>
                  </a:cubicBezTo>
                  <a:cubicBezTo>
                    <a:pt x="11" y="33"/>
                    <a:pt x="15" y="41"/>
                    <a:pt x="18" y="47"/>
                  </a:cubicBezTo>
                  <a:cubicBezTo>
                    <a:pt x="20" y="53"/>
                    <a:pt x="20" y="62"/>
                    <a:pt x="14" y="67"/>
                  </a:cubicBezTo>
                  <a:cubicBezTo>
                    <a:pt x="5" y="73"/>
                    <a:pt x="8" y="90"/>
                    <a:pt x="5" y="96"/>
                  </a:cubicBezTo>
                  <a:cubicBezTo>
                    <a:pt x="0" y="103"/>
                    <a:pt x="3" y="104"/>
                    <a:pt x="2" y="114"/>
                  </a:cubicBezTo>
                  <a:cubicBezTo>
                    <a:pt x="8" y="114"/>
                    <a:pt x="8" y="114"/>
                    <a:pt x="12" y="110"/>
                  </a:cubicBezTo>
                  <a:cubicBezTo>
                    <a:pt x="18" y="107"/>
                    <a:pt x="17" y="115"/>
                    <a:pt x="22" y="115"/>
                  </a:cubicBezTo>
                  <a:cubicBezTo>
                    <a:pt x="26" y="115"/>
                    <a:pt x="46" y="115"/>
                    <a:pt x="50" y="115"/>
                  </a:cubicBezTo>
                  <a:cubicBezTo>
                    <a:pt x="55" y="115"/>
                    <a:pt x="56" y="114"/>
                    <a:pt x="58" y="117"/>
                  </a:cubicBezTo>
                  <a:cubicBezTo>
                    <a:pt x="60" y="123"/>
                    <a:pt x="69" y="118"/>
                    <a:pt x="72" y="120"/>
                  </a:cubicBezTo>
                  <a:cubicBezTo>
                    <a:pt x="75" y="121"/>
                    <a:pt x="75" y="121"/>
                    <a:pt x="76" y="120"/>
                  </a:cubicBezTo>
                  <a:cubicBezTo>
                    <a:pt x="76" y="118"/>
                    <a:pt x="78" y="121"/>
                    <a:pt x="79" y="121"/>
                  </a:cubicBezTo>
                  <a:cubicBezTo>
                    <a:pt x="82" y="120"/>
                    <a:pt x="95" y="117"/>
                    <a:pt x="95" y="117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14" name="Freeform 100">
              <a:extLst>
                <a:ext uri="{FF2B5EF4-FFF2-40B4-BE49-F238E27FC236}">
                  <a16:creationId xmlns:a16="http://schemas.microsoft.com/office/drawing/2014/main" id="{8CF4B301-2874-8A42-9745-053CC84E6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3983" y="4972388"/>
              <a:ext cx="250463" cy="271330"/>
            </a:xfrm>
            <a:custGeom>
              <a:avLst/>
              <a:gdLst/>
              <a:ahLst/>
              <a:cxnLst>
                <a:cxn ang="0">
                  <a:pos x="26" y="95"/>
                </a:cxn>
                <a:cxn ang="0">
                  <a:pos x="11" y="94"/>
                </a:cxn>
                <a:cxn ang="0">
                  <a:pos x="0" y="76"/>
                </a:cxn>
                <a:cxn ang="0">
                  <a:pos x="0" y="50"/>
                </a:cxn>
                <a:cxn ang="0">
                  <a:pos x="14" y="48"/>
                </a:cxn>
                <a:cxn ang="0">
                  <a:pos x="15" y="42"/>
                </a:cxn>
                <a:cxn ang="0">
                  <a:pos x="15" y="36"/>
                </a:cxn>
                <a:cxn ang="0">
                  <a:pos x="15" y="27"/>
                </a:cxn>
                <a:cxn ang="0">
                  <a:pos x="23" y="31"/>
                </a:cxn>
                <a:cxn ang="0">
                  <a:pos x="29" y="36"/>
                </a:cxn>
                <a:cxn ang="0">
                  <a:pos x="40" y="36"/>
                </a:cxn>
                <a:cxn ang="0">
                  <a:pos x="41" y="36"/>
                </a:cxn>
                <a:cxn ang="0">
                  <a:pos x="46" y="41"/>
                </a:cxn>
                <a:cxn ang="0">
                  <a:pos x="53" y="47"/>
                </a:cxn>
                <a:cxn ang="0">
                  <a:pos x="59" y="50"/>
                </a:cxn>
                <a:cxn ang="0">
                  <a:pos x="63" y="45"/>
                </a:cxn>
                <a:cxn ang="0">
                  <a:pos x="56" y="42"/>
                </a:cxn>
                <a:cxn ang="0">
                  <a:pos x="50" y="35"/>
                </a:cxn>
                <a:cxn ang="0">
                  <a:pos x="52" y="22"/>
                </a:cxn>
                <a:cxn ang="0">
                  <a:pos x="52" y="13"/>
                </a:cxn>
                <a:cxn ang="0">
                  <a:pos x="55" y="5"/>
                </a:cxn>
                <a:cxn ang="0">
                  <a:pos x="70" y="0"/>
                </a:cxn>
                <a:cxn ang="0">
                  <a:pos x="76" y="6"/>
                </a:cxn>
                <a:cxn ang="0">
                  <a:pos x="79" y="8"/>
                </a:cxn>
                <a:cxn ang="0">
                  <a:pos x="87" y="13"/>
                </a:cxn>
                <a:cxn ang="0">
                  <a:pos x="90" y="16"/>
                </a:cxn>
                <a:cxn ang="0">
                  <a:pos x="90" y="20"/>
                </a:cxn>
                <a:cxn ang="0">
                  <a:pos x="91" y="27"/>
                </a:cxn>
                <a:cxn ang="0">
                  <a:pos x="90" y="31"/>
                </a:cxn>
                <a:cxn ang="0">
                  <a:pos x="90" y="38"/>
                </a:cxn>
                <a:cxn ang="0">
                  <a:pos x="90" y="44"/>
                </a:cxn>
                <a:cxn ang="0">
                  <a:pos x="85" y="53"/>
                </a:cxn>
                <a:cxn ang="0">
                  <a:pos x="88" y="58"/>
                </a:cxn>
                <a:cxn ang="0">
                  <a:pos x="66" y="67"/>
                </a:cxn>
                <a:cxn ang="0">
                  <a:pos x="67" y="73"/>
                </a:cxn>
                <a:cxn ang="0">
                  <a:pos x="56" y="76"/>
                </a:cxn>
                <a:cxn ang="0">
                  <a:pos x="52" y="84"/>
                </a:cxn>
                <a:cxn ang="0">
                  <a:pos x="40" y="97"/>
                </a:cxn>
                <a:cxn ang="0">
                  <a:pos x="32" y="97"/>
                </a:cxn>
                <a:cxn ang="0">
                  <a:pos x="26" y="95"/>
                </a:cxn>
              </a:cxnLst>
              <a:rect l="0" t="0" r="r" b="b"/>
              <a:pathLst>
                <a:path w="93" h="101">
                  <a:moveTo>
                    <a:pt x="26" y="95"/>
                  </a:moveTo>
                  <a:cubicBezTo>
                    <a:pt x="23" y="90"/>
                    <a:pt x="18" y="92"/>
                    <a:pt x="11" y="94"/>
                  </a:cubicBezTo>
                  <a:cubicBezTo>
                    <a:pt x="6" y="89"/>
                    <a:pt x="0" y="83"/>
                    <a:pt x="0" y="76"/>
                  </a:cubicBezTo>
                  <a:cubicBezTo>
                    <a:pt x="0" y="73"/>
                    <a:pt x="0" y="55"/>
                    <a:pt x="0" y="50"/>
                  </a:cubicBezTo>
                  <a:cubicBezTo>
                    <a:pt x="0" y="47"/>
                    <a:pt x="5" y="48"/>
                    <a:pt x="14" y="48"/>
                  </a:cubicBezTo>
                  <a:cubicBezTo>
                    <a:pt x="17" y="48"/>
                    <a:pt x="14" y="45"/>
                    <a:pt x="15" y="42"/>
                  </a:cubicBezTo>
                  <a:cubicBezTo>
                    <a:pt x="18" y="41"/>
                    <a:pt x="14" y="41"/>
                    <a:pt x="15" y="36"/>
                  </a:cubicBezTo>
                  <a:cubicBezTo>
                    <a:pt x="17" y="30"/>
                    <a:pt x="15" y="28"/>
                    <a:pt x="15" y="27"/>
                  </a:cubicBezTo>
                  <a:cubicBezTo>
                    <a:pt x="23" y="27"/>
                    <a:pt x="17" y="35"/>
                    <a:pt x="23" y="31"/>
                  </a:cubicBezTo>
                  <a:cubicBezTo>
                    <a:pt x="31" y="27"/>
                    <a:pt x="23" y="35"/>
                    <a:pt x="29" y="36"/>
                  </a:cubicBezTo>
                  <a:cubicBezTo>
                    <a:pt x="37" y="38"/>
                    <a:pt x="38" y="39"/>
                    <a:pt x="40" y="36"/>
                  </a:cubicBezTo>
                  <a:cubicBezTo>
                    <a:pt x="40" y="31"/>
                    <a:pt x="41" y="33"/>
                    <a:pt x="41" y="36"/>
                  </a:cubicBezTo>
                  <a:cubicBezTo>
                    <a:pt x="43" y="38"/>
                    <a:pt x="44" y="41"/>
                    <a:pt x="46" y="41"/>
                  </a:cubicBezTo>
                  <a:cubicBezTo>
                    <a:pt x="49" y="41"/>
                    <a:pt x="50" y="42"/>
                    <a:pt x="53" y="47"/>
                  </a:cubicBezTo>
                  <a:cubicBezTo>
                    <a:pt x="56" y="53"/>
                    <a:pt x="56" y="53"/>
                    <a:pt x="59" y="50"/>
                  </a:cubicBezTo>
                  <a:cubicBezTo>
                    <a:pt x="61" y="48"/>
                    <a:pt x="61" y="58"/>
                    <a:pt x="63" y="45"/>
                  </a:cubicBezTo>
                  <a:cubicBezTo>
                    <a:pt x="63" y="33"/>
                    <a:pt x="61" y="44"/>
                    <a:pt x="56" y="42"/>
                  </a:cubicBezTo>
                  <a:cubicBezTo>
                    <a:pt x="53" y="41"/>
                    <a:pt x="52" y="38"/>
                    <a:pt x="50" y="35"/>
                  </a:cubicBezTo>
                  <a:cubicBezTo>
                    <a:pt x="49" y="31"/>
                    <a:pt x="55" y="25"/>
                    <a:pt x="52" y="22"/>
                  </a:cubicBezTo>
                  <a:cubicBezTo>
                    <a:pt x="50" y="17"/>
                    <a:pt x="56" y="19"/>
                    <a:pt x="52" y="13"/>
                  </a:cubicBezTo>
                  <a:cubicBezTo>
                    <a:pt x="49" y="10"/>
                    <a:pt x="55" y="11"/>
                    <a:pt x="55" y="5"/>
                  </a:cubicBezTo>
                  <a:cubicBezTo>
                    <a:pt x="55" y="0"/>
                    <a:pt x="64" y="2"/>
                    <a:pt x="70" y="0"/>
                  </a:cubicBezTo>
                  <a:cubicBezTo>
                    <a:pt x="72" y="5"/>
                    <a:pt x="75" y="3"/>
                    <a:pt x="76" y="6"/>
                  </a:cubicBezTo>
                  <a:cubicBezTo>
                    <a:pt x="78" y="10"/>
                    <a:pt x="78" y="5"/>
                    <a:pt x="79" y="8"/>
                  </a:cubicBezTo>
                  <a:cubicBezTo>
                    <a:pt x="81" y="11"/>
                    <a:pt x="79" y="8"/>
                    <a:pt x="87" y="13"/>
                  </a:cubicBezTo>
                  <a:cubicBezTo>
                    <a:pt x="87" y="16"/>
                    <a:pt x="87" y="13"/>
                    <a:pt x="90" y="16"/>
                  </a:cubicBezTo>
                  <a:cubicBezTo>
                    <a:pt x="91" y="17"/>
                    <a:pt x="88" y="17"/>
                    <a:pt x="90" y="20"/>
                  </a:cubicBezTo>
                  <a:cubicBezTo>
                    <a:pt x="93" y="22"/>
                    <a:pt x="93" y="24"/>
                    <a:pt x="91" y="27"/>
                  </a:cubicBezTo>
                  <a:cubicBezTo>
                    <a:pt x="88" y="28"/>
                    <a:pt x="91" y="30"/>
                    <a:pt x="90" y="31"/>
                  </a:cubicBezTo>
                  <a:cubicBezTo>
                    <a:pt x="88" y="33"/>
                    <a:pt x="90" y="35"/>
                    <a:pt x="90" y="38"/>
                  </a:cubicBezTo>
                  <a:cubicBezTo>
                    <a:pt x="88" y="42"/>
                    <a:pt x="93" y="44"/>
                    <a:pt x="90" y="44"/>
                  </a:cubicBezTo>
                  <a:cubicBezTo>
                    <a:pt x="85" y="44"/>
                    <a:pt x="88" y="50"/>
                    <a:pt x="85" y="53"/>
                  </a:cubicBezTo>
                  <a:cubicBezTo>
                    <a:pt x="84" y="55"/>
                    <a:pt x="87" y="56"/>
                    <a:pt x="88" y="58"/>
                  </a:cubicBezTo>
                  <a:cubicBezTo>
                    <a:pt x="87" y="59"/>
                    <a:pt x="67" y="67"/>
                    <a:pt x="66" y="67"/>
                  </a:cubicBezTo>
                  <a:cubicBezTo>
                    <a:pt x="64" y="67"/>
                    <a:pt x="66" y="72"/>
                    <a:pt x="67" y="73"/>
                  </a:cubicBezTo>
                  <a:cubicBezTo>
                    <a:pt x="64" y="75"/>
                    <a:pt x="61" y="73"/>
                    <a:pt x="56" y="76"/>
                  </a:cubicBezTo>
                  <a:cubicBezTo>
                    <a:pt x="52" y="80"/>
                    <a:pt x="56" y="83"/>
                    <a:pt x="52" y="84"/>
                  </a:cubicBezTo>
                  <a:cubicBezTo>
                    <a:pt x="46" y="87"/>
                    <a:pt x="43" y="92"/>
                    <a:pt x="40" y="97"/>
                  </a:cubicBezTo>
                  <a:cubicBezTo>
                    <a:pt x="37" y="101"/>
                    <a:pt x="35" y="95"/>
                    <a:pt x="32" y="97"/>
                  </a:cubicBezTo>
                  <a:cubicBezTo>
                    <a:pt x="31" y="98"/>
                    <a:pt x="31" y="95"/>
                    <a:pt x="26" y="95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15" name="Freeform 101">
              <a:extLst>
                <a:ext uri="{FF2B5EF4-FFF2-40B4-BE49-F238E27FC236}">
                  <a16:creationId xmlns:a16="http://schemas.microsoft.com/office/drawing/2014/main" id="{ECE51A58-1AA4-4C43-AEFF-C20D40097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6524" y="5036394"/>
              <a:ext cx="235157" cy="439692"/>
            </a:xfrm>
            <a:custGeom>
              <a:avLst/>
              <a:gdLst/>
              <a:ahLst/>
              <a:cxnLst>
                <a:cxn ang="0">
                  <a:pos x="17" y="163"/>
                </a:cxn>
                <a:cxn ang="0">
                  <a:pos x="23" y="163"/>
                </a:cxn>
                <a:cxn ang="0">
                  <a:pos x="21" y="156"/>
                </a:cxn>
                <a:cxn ang="0">
                  <a:pos x="34" y="145"/>
                </a:cxn>
                <a:cxn ang="0">
                  <a:pos x="43" y="132"/>
                </a:cxn>
                <a:cxn ang="0">
                  <a:pos x="44" y="120"/>
                </a:cxn>
                <a:cxn ang="0">
                  <a:pos x="41" y="114"/>
                </a:cxn>
                <a:cxn ang="0">
                  <a:pos x="38" y="101"/>
                </a:cxn>
                <a:cxn ang="0">
                  <a:pos x="37" y="93"/>
                </a:cxn>
                <a:cxn ang="0">
                  <a:pos x="43" y="87"/>
                </a:cxn>
                <a:cxn ang="0">
                  <a:pos x="53" y="78"/>
                </a:cxn>
                <a:cxn ang="0">
                  <a:pos x="69" y="65"/>
                </a:cxn>
                <a:cxn ang="0">
                  <a:pos x="82" y="48"/>
                </a:cxn>
                <a:cxn ang="0">
                  <a:pos x="85" y="42"/>
                </a:cxn>
                <a:cxn ang="0">
                  <a:pos x="82" y="31"/>
                </a:cxn>
                <a:cxn ang="0">
                  <a:pos x="82" y="12"/>
                </a:cxn>
                <a:cxn ang="0">
                  <a:pos x="82" y="0"/>
                </a:cxn>
                <a:cxn ang="0">
                  <a:pos x="70" y="8"/>
                </a:cxn>
                <a:cxn ang="0">
                  <a:pos x="63" y="8"/>
                </a:cxn>
                <a:cxn ang="0">
                  <a:pos x="55" y="11"/>
                </a:cxn>
                <a:cxn ang="0">
                  <a:pos x="47" y="11"/>
                </a:cxn>
                <a:cxn ang="0">
                  <a:pos x="37" y="9"/>
                </a:cxn>
                <a:cxn ang="0">
                  <a:pos x="35" y="14"/>
                </a:cxn>
                <a:cxn ang="0">
                  <a:pos x="35" y="26"/>
                </a:cxn>
                <a:cxn ang="0">
                  <a:pos x="43" y="36"/>
                </a:cxn>
                <a:cxn ang="0">
                  <a:pos x="46" y="48"/>
                </a:cxn>
                <a:cxn ang="0">
                  <a:pos x="44" y="56"/>
                </a:cxn>
                <a:cxn ang="0">
                  <a:pos x="41" y="61"/>
                </a:cxn>
                <a:cxn ang="0">
                  <a:pos x="40" y="65"/>
                </a:cxn>
                <a:cxn ang="0">
                  <a:pos x="35" y="56"/>
                </a:cxn>
                <a:cxn ang="0">
                  <a:pos x="35" y="47"/>
                </a:cxn>
                <a:cxn ang="0">
                  <a:pos x="29" y="39"/>
                </a:cxn>
                <a:cxn ang="0">
                  <a:pos x="24" y="34"/>
                </a:cxn>
                <a:cxn ang="0">
                  <a:pos x="2" y="43"/>
                </a:cxn>
                <a:cxn ang="0">
                  <a:pos x="3" y="50"/>
                </a:cxn>
                <a:cxn ang="0">
                  <a:pos x="12" y="56"/>
                </a:cxn>
                <a:cxn ang="0">
                  <a:pos x="21" y="61"/>
                </a:cxn>
                <a:cxn ang="0">
                  <a:pos x="23" y="67"/>
                </a:cxn>
                <a:cxn ang="0">
                  <a:pos x="21" y="82"/>
                </a:cxn>
                <a:cxn ang="0">
                  <a:pos x="21" y="87"/>
                </a:cxn>
                <a:cxn ang="0">
                  <a:pos x="23" y="96"/>
                </a:cxn>
                <a:cxn ang="0">
                  <a:pos x="17" y="109"/>
                </a:cxn>
                <a:cxn ang="0">
                  <a:pos x="9" y="118"/>
                </a:cxn>
                <a:cxn ang="0">
                  <a:pos x="15" y="156"/>
                </a:cxn>
                <a:cxn ang="0">
                  <a:pos x="17" y="163"/>
                </a:cxn>
              </a:cxnLst>
              <a:rect l="0" t="0" r="r" b="b"/>
              <a:pathLst>
                <a:path w="87" h="163">
                  <a:moveTo>
                    <a:pt x="17" y="163"/>
                  </a:moveTo>
                  <a:cubicBezTo>
                    <a:pt x="23" y="163"/>
                    <a:pt x="23" y="163"/>
                    <a:pt x="23" y="163"/>
                  </a:cubicBezTo>
                  <a:cubicBezTo>
                    <a:pt x="24" y="152"/>
                    <a:pt x="21" y="160"/>
                    <a:pt x="21" y="156"/>
                  </a:cubicBezTo>
                  <a:cubicBezTo>
                    <a:pt x="20" y="152"/>
                    <a:pt x="26" y="148"/>
                    <a:pt x="34" y="145"/>
                  </a:cubicBezTo>
                  <a:cubicBezTo>
                    <a:pt x="41" y="142"/>
                    <a:pt x="44" y="137"/>
                    <a:pt x="43" y="132"/>
                  </a:cubicBezTo>
                  <a:cubicBezTo>
                    <a:pt x="41" y="129"/>
                    <a:pt x="44" y="129"/>
                    <a:pt x="44" y="120"/>
                  </a:cubicBezTo>
                  <a:cubicBezTo>
                    <a:pt x="43" y="110"/>
                    <a:pt x="43" y="121"/>
                    <a:pt x="41" y="114"/>
                  </a:cubicBezTo>
                  <a:cubicBezTo>
                    <a:pt x="40" y="104"/>
                    <a:pt x="41" y="106"/>
                    <a:pt x="38" y="101"/>
                  </a:cubicBezTo>
                  <a:cubicBezTo>
                    <a:pt x="35" y="98"/>
                    <a:pt x="37" y="96"/>
                    <a:pt x="37" y="93"/>
                  </a:cubicBezTo>
                  <a:cubicBezTo>
                    <a:pt x="37" y="90"/>
                    <a:pt x="38" y="95"/>
                    <a:pt x="43" y="87"/>
                  </a:cubicBezTo>
                  <a:cubicBezTo>
                    <a:pt x="49" y="81"/>
                    <a:pt x="47" y="87"/>
                    <a:pt x="53" y="78"/>
                  </a:cubicBezTo>
                  <a:cubicBezTo>
                    <a:pt x="58" y="67"/>
                    <a:pt x="64" y="67"/>
                    <a:pt x="69" y="65"/>
                  </a:cubicBezTo>
                  <a:cubicBezTo>
                    <a:pt x="75" y="64"/>
                    <a:pt x="78" y="57"/>
                    <a:pt x="82" y="48"/>
                  </a:cubicBezTo>
                  <a:cubicBezTo>
                    <a:pt x="85" y="42"/>
                    <a:pt x="82" y="47"/>
                    <a:pt x="85" y="42"/>
                  </a:cubicBezTo>
                  <a:cubicBezTo>
                    <a:pt x="87" y="37"/>
                    <a:pt x="82" y="40"/>
                    <a:pt x="82" y="31"/>
                  </a:cubicBezTo>
                  <a:cubicBezTo>
                    <a:pt x="84" y="23"/>
                    <a:pt x="84" y="18"/>
                    <a:pt x="82" y="12"/>
                  </a:cubicBezTo>
                  <a:cubicBezTo>
                    <a:pt x="81" y="3"/>
                    <a:pt x="87" y="8"/>
                    <a:pt x="82" y="0"/>
                  </a:cubicBezTo>
                  <a:cubicBezTo>
                    <a:pt x="79" y="3"/>
                    <a:pt x="76" y="4"/>
                    <a:pt x="70" y="8"/>
                  </a:cubicBezTo>
                  <a:cubicBezTo>
                    <a:pt x="64" y="11"/>
                    <a:pt x="63" y="3"/>
                    <a:pt x="63" y="8"/>
                  </a:cubicBezTo>
                  <a:cubicBezTo>
                    <a:pt x="61" y="12"/>
                    <a:pt x="56" y="12"/>
                    <a:pt x="55" y="11"/>
                  </a:cubicBezTo>
                  <a:cubicBezTo>
                    <a:pt x="53" y="9"/>
                    <a:pt x="50" y="14"/>
                    <a:pt x="47" y="11"/>
                  </a:cubicBezTo>
                  <a:cubicBezTo>
                    <a:pt x="44" y="6"/>
                    <a:pt x="44" y="12"/>
                    <a:pt x="37" y="9"/>
                  </a:cubicBezTo>
                  <a:cubicBezTo>
                    <a:pt x="35" y="11"/>
                    <a:pt x="37" y="12"/>
                    <a:pt x="35" y="14"/>
                  </a:cubicBezTo>
                  <a:cubicBezTo>
                    <a:pt x="34" y="17"/>
                    <a:pt x="35" y="22"/>
                    <a:pt x="35" y="26"/>
                  </a:cubicBezTo>
                  <a:cubicBezTo>
                    <a:pt x="37" y="29"/>
                    <a:pt x="38" y="29"/>
                    <a:pt x="43" y="36"/>
                  </a:cubicBezTo>
                  <a:cubicBezTo>
                    <a:pt x="49" y="42"/>
                    <a:pt x="46" y="43"/>
                    <a:pt x="46" y="48"/>
                  </a:cubicBezTo>
                  <a:cubicBezTo>
                    <a:pt x="46" y="53"/>
                    <a:pt x="46" y="54"/>
                    <a:pt x="44" y="56"/>
                  </a:cubicBezTo>
                  <a:cubicBezTo>
                    <a:pt x="41" y="56"/>
                    <a:pt x="40" y="57"/>
                    <a:pt x="41" y="61"/>
                  </a:cubicBezTo>
                  <a:cubicBezTo>
                    <a:pt x="41" y="64"/>
                    <a:pt x="41" y="67"/>
                    <a:pt x="40" y="65"/>
                  </a:cubicBezTo>
                  <a:cubicBezTo>
                    <a:pt x="38" y="65"/>
                    <a:pt x="40" y="62"/>
                    <a:pt x="35" y="56"/>
                  </a:cubicBezTo>
                  <a:cubicBezTo>
                    <a:pt x="31" y="51"/>
                    <a:pt x="35" y="53"/>
                    <a:pt x="35" y="47"/>
                  </a:cubicBezTo>
                  <a:cubicBezTo>
                    <a:pt x="37" y="40"/>
                    <a:pt x="35" y="37"/>
                    <a:pt x="29" y="39"/>
                  </a:cubicBezTo>
                  <a:cubicBezTo>
                    <a:pt x="27" y="40"/>
                    <a:pt x="26" y="37"/>
                    <a:pt x="24" y="34"/>
                  </a:cubicBezTo>
                  <a:cubicBezTo>
                    <a:pt x="23" y="36"/>
                    <a:pt x="3" y="43"/>
                    <a:pt x="2" y="43"/>
                  </a:cubicBezTo>
                  <a:cubicBezTo>
                    <a:pt x="0" y="43"/>
                    <a:pt x="2" y="48"/>
                    <a:pt x="3" y="50"/>
                  </a:cubicBezTo>
                  <a:cubicBezTo>
                    <a:pt x="2" y="57"/>
                    <a:pt x="8" y="51"/>
                    <a:pt x="12" y="56"/>
                  </a:cubicBezTo>
                  <a:cubicBezTo>
                    <a:pt x="17" y="59"/>
                    <a:pt x="18" y="57"/>
                    <a:pt x="21" y="61"/>
                  </a:cubicBezTo>
                  <a:cubicBezTo>
                    <a:pt x="24" y="62"/>
                    <a:pt x="21" y="62"/>
                    <a:pt x="23" y="67"/>
                  </a:cubicBezTo>
                  <a:cubicBezTo>
                    <a:pt x="24" y="70"/>
                    <a:pt x="23" y="82"/>
                    <a:pt x="21" y="82"/>
                  </a:cubicBezTo>
                  <a:cubicBezTo>
                    <a:pt x="20" y="82"/>
                    <a:pt x="23" y="84"/>
                    <a:pt x="21" y="87"/>
                  </a:cubicBezTo>
                  <a:cubicBezTo>
                    <a:pt x="20" y="92"/>
                    <a:pt x="26" y="90"/>
                    <a:pt x="23" y="96"/>
                  </a:cubicBezTo>
                  <a:cubicBezTo>
                    <a:pt x="17" y="104"/>
                    <a:pt x="20" y="106"/>
                    <a:pt x="17" y="109"/>
                  </a:cubicBezTo>
                  <a:cubicBezTo>
                    <a:pt x="15" y="112"/>
                    <a:pt x="9" y="118"/>
                    <a:pt x="9" y="118"/>
                  </a:cubicBezTo>
                  <a:cubicBezTo>
                    <a:pt x="12" y="126"/>
                    <a:pt x="17" y="146"/>
                    <a:pt x="15" y="156"/>
                  </a:cubicBezTo>
                  <a:cubicBezTo>
                    <a:pt x="17" y="163"/>
                    <a:pt x="17" y="163"/>
                    <a:pt x="17" y="163"/>
                  </a:cubicBez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16" name="Freeform 102">
              <a:extLst>
                <a:ext uri="{FF2B5EF4-FFF2-40B4-BE49-F238E27FC236}">
                  <a16:creationId xmlns:a16="http://schemas.microsoft.com/office/drawing/2014/main" id="{02F705C2-A29E-B745-8591-3F102183AA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175" y="5200583"/>
              <a:ext cx="296381" cy="338118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15" y="42"/>
                </a:cxn>
                <a:cxn ang="0">
                  <a:pos x="23" y="68"/>
                </a:cxn>
                <a:cxn ang="0">
                  <a:pos x="29" y="101"/>
                </a:cxn>
                <a:cxn ang="0">
                  <a:pos x="40" y="121"/>
                </a:cxn>
                <a:cxn ang="0">
                  <a:pos x="46" y="116"/>
                </a:cxn>
                <a:cxn ang="0">
                  <a:pos x="51" y="124"/>
                </a:cxn>
                <a:cxn ang="0">
                  <a:pos x="60" y="124"/>
                </a:cxn>
                <a:cxn ang="0">
                  <a:pos x="69" y="119"/>
                </a:cxn>
                <a:cxn ang="0">
                  <a:pos x="69" y="82"/>
                </a:cxn>
                <a:cxn ang="0">
                  <a:pos x="69" y="54"/>
                </a:cxn>
                <a:cxn ang="0">
                  <a:pos x="77" y="54"/>
                </a:cxn>
                <a:cxn ang="0">
                  <a:pos x="77" y="17"/>
                </a:cxn>
                <a:cxn ang="0">
                  <a:pos x="87" y="14"/>
                </a:cxn>
                <a:cxn ang="0">
                  <a:pos x="96" y="15"/>
                </a:cxn>
                <a:cxn ang="0">
                  <a:pos x="102" y="14"/>
                </a:cxn>
                <a:cxn ang="0">
                  <a:pos x="110" y="11"/>
                </a:cxn>
                <a:cxn ang="0">
                  <a:pos x="95" y="9"/>
                </a:cxn>
                <a:cxn ang="0">
                  <a:pos x="80" y="14"/>
                </a:cxn>
                <a:cxn ang="0">
                  <a:pos x="77" y="12"/>
                </a:cxn>
                <a:cxn ang="0">
                  <a:pos x="72" y="12"/>
                </a:cxn>
                <a:cxn ang="0">
                  <a:pos x="58" y="9"/>
                </a:cxn>
                <a:cxn ang="0">
                  <a:pos x="51" y="8"/>
                </a:cxn>
                <a:cxn ang="0">
                  <a:pos x="22" y="8"/>
                </a:cxn>
                <a:cxn ang="0">
                  <a:pos x="12" y="3"/>
                </a:cxn>
                <a:cxn ang="0">
                  <a:pos x="2" y="6"/>
                </a:cxn>
              </a:cxnLst>
              <a:rect l="0" t="0" r="r" b="b"/>
              <a:pathLst>
                <a:path w="110" h="125">
                  <a:moveTo>
                    <a:pt x="2" y="6"/>
                  </a:moveTo>
                  <a:cubicBezTo>
                    <a:pt x="0" y="15"/>
                    <a:pt x="11" y="25"/>
                    <a:pt x="15" y="42"/>
                  </a:cubicBezTo>
                  <a:cubicBezTo>
                    <a:pt x="19" y="57"/>
                    <a:pt x="26" y="49"/>
                    <a:pt x="23" y="68"/>
                  </a:cubicBezTo>
                  <a:cubicBezTo>
                    <a:pt x="23" y="76"/>
                    <a:pt x="28" y="90"/>
                    <a:pt x="29" y="101"/>
                  </a:cubicBezTo>
                  <a:cubicBezTo>
                    <a:pt x="29" y="113"/>
                    <a:pt x="37" y="118"/>
                    <a:pt x="40" y="121"/>
                  </a:cubicBezTo>
                  <a:cubicBezTo>
                    <a:pt x="44" y="119"/>
                    <a:pt x="43" y="113"/>
                    <a:pt x="46" y="116"/>
                  </a:cubicBezTo>
                  <a:cubicBezTo>
                    <a:pt x="49" y="119"/>
                    <a:pt x="44" y="121"/>
                    <a:pt x="51" y="124"/>
                  </a:cubicBezTo>
                  <a:cubicBezTo>
                    <a:pt x="55" y="125"/>
                    <a:pt x="58" y="122"/>
                    <a:pt x="60" y="124"/>
                  </a:cubicBezTo>
                  <a:cubicBezTo>
                    <a:pt x="61" y="125"/>
                    <a:pt x="64" y="121"/>
                    <a:pt x="69" y="119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77" y="54"/>
                    <a:pt x="77" y="54"/>
                    <a:pt x="77" y="54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81" y="15"/>
                    <a:pt x="87" y="14"/>
                  </a:cubicBezTo>
                  <a:cubicBezTo>
                    <a:pt x="93" y="14"/>
                    <a:pt x="95" y="12"/>
                    <a:pt x="96" y="15"/>
                  </a:cubicBezTo>
                  <a:cubicBezTo>
                    <a:pt x="98" y="20"/>
                    <a:pt x="99" y="14"/>
                    <a:pt x="102" y="14"/>
                  </a:cubicBezTo>
                  <a:cubicBezTo>
                    <a:pt x="105" y="14"/>
                    <a:pt x="105" y="12"/>
                    <a:pt x="110" y="11"/>
                  </a:cubicBezTo>
                  <a:cubicBezTo>
                    <a:pt x="107" y="6"/>
                    <a:pt x="102" y="8"/>
                    <a:pt x="95" y="9"/>
                  </a:cubicBezTo>
                  <a:cubicBezTo>
                    <a:pt x="95" y="9"/>
                    <a:pt x="83" y="12"/>
                    <a:pt x="80" y="14"/>
                  </a:cubicBezTo>
                  <a:cubicBezTo>
                    <a:pt x="78" y="14"/>
                    <a:pt x="77" y="11"/>
                    <a:pt x="77" y="12"/>
                  </a:cubicBezTo>
                  <a:cubicBezTo>
                    <a:pt x="75" y="14"/>
                    <a:pt x="75" y="14"/>
                    <a:pt x="72" y="12"/>
                  </a:cubicBezTo>
                  <a:cubicBezTo>
                    <a:pt x="69" y="11"/>
                    <a:pt x="60" y="15"/>
                    <a:pt x="58" y="9"/>
                  </a:cubicBezTo>
                  <a:cubicBezTo>
                    <a:pt x="57" y="6"/>
                    <a:pt x="55" y="8"/>
                    <a:pt x="51" y="8"/>
                  </a:cubicBezTo>
                  <a:cubicBezTo>
                    <a:pt x="46" y="8"/>
                    <a:pt x="26" y="8"/>
                    <a:pt x="22" y="8"/>
                  </a:cubicBezTo>
                  <a:cubicBezTo>
                    <a:pt x="17" y="8"/>
                    <a:pt x="19" y="0"/>
                    <a:pt x="12" y="3"/>
                  </a:cubicBezTo>
                  <a:cubicBezTo>
                    <a:pt x="8" y="6"/>
                    <a:pt x="8" y="6"/>
                    <a:pt x="2" y="6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17" name="Freeform 103">
              <a:extLst>
                <a:ext uri="{FF2B5EF4-FFF2-40B4-BE49-F238E27FC236}">
                  <a16:creationId xmlns:a16="http://schemas.microsoft.com/office/drawing/2014/main" id="{A556EE55-DB0D-4F4D-8431-903BFFAE31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631" y="5228412"/>
              <a:ext cx="196196" cy="256024"/>
            </a:xfrm>
            <a:custGeom>
              <a:avLst/>
              <a:gdLst/>
              <a:ahLst/>
              <a:cxnLst>
                <a:cxn ang="0">
                  <a:pos x="41" y="0"/>
                </a:cxn>
                <a:cxn ang="0">
                  <a:pos x="34" y="3"/>
                </a:cxn>
                <a:cxn ang="0">
                  <a:pos x="27" y="5"/>
                </a:cxn>
                <a:cxn ang="0">
                  <a:pos x="18" y="3"/>
                </a:cxn>
                <a:cxn ang="0">
                  <a:pos x="8" y="7"/>
                </a:cxn>
                <a:cxn ang="0">
                  <a:pos x="8" y="44"/>
                </a:cxn>
                <a:cxn ang="0">
                  <a:pos x="0" y="44"/>
                </a:cxn>
                <a:cxn ang="0">
                  <a:pos x="0" y="72"/>
                </a:cxn>
                <a:cxn ang="0">
                  <a:pos x="5" y="88"/>
                </a:cxn>
                <a:cxn ang="0">
                  <a:pos x="6" y="94"/>
                </a:cxn>
                <a:cxn ang="0">
                  <a:pos x="17" y="89"/>
                </a:cxn>
                <a:cxn ang="0">
                  <a:pos x="30" y="80"/>
                </a:cxn>
                <a:cxn ang="0">
                  <a:pos x="46" y="75"/>
                </a:cxn>
                <a:cxn ang="0">
                  <a:pos x="55" y="63"/>
                </a:cxn>
                <a:cxn ang="0">
                  <a:pos x="62" y="53"/>
                </a:cxn>
                <a:cxn ang="0">
                  <a:pos x="73" y="46"/>
                </a:cxn>
                <a:cxn ang="0">
                  <a:pos x="65" y="39"/>
                </a:cxn>
                <a:cxn ang="0">
                  <a:pos x="61" y="30"/>
                </a:cxn>
                <a:cxn ang="0">
                  <a:pos x="58" y="25"/>
                </a:cxn>
                <a:cxn ang="0">
                  <a:pos x="47" y="16"/>
                </a:cxn>
                <a:cxn ang="0">
                  <a:pos x="41" y="0"/>
                </a:cxn>
              </a:cxnLst>
              <a:rect l="0" t="0" r="r" b="b"/>
              <a:pathLst>
                <a:path w="73" h="95">
                  <a:moveTo>
                    <a:pt x="41" y="0"/>
                  </a:moveTo>
                  <a:cubicBezTo>
                    <a:pt x="37" y="2"/>
                    <a:pt x="37" y="3"/>
                    <a:pt x="34" y="3"/>
                  </a:cubicBezTo>
                  <a:cubicBezTo>
                    <a:pt x="30" y="3"/>
                    <a:pt x="29" y="10"/>
                    <a:pt x="27" y="5"/>
                  </a:cubicBezTo>
                  <a:cubicBezTo>
                    <a:pt x="26" y="2"/>
                    <a:pt x="24" y="3"/>
                    <a:pt x="18" y="3"/>
                  </a:cubicBezTo>
                  <a:cubicBezTo>
                    <a:pt x="12" y="5"/>
                    <a:pt x="8" y="7"/>
                    <a:pt x="8" y="7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75"/>
                    <a:pt x="6" y="84"/>
                    <a:pt x="5" y="88"/>
                  </a:cubicBezTo>
                  <a:cubicBezTo>
                    <a:pt x="3" y="89"/>
                    <a:pt x="3" y="94"/>
                    <a:pt x="6" y="94"/>
                  </a:cubicBezTo>
                  <a:cubicBezTo>
                    <a:pt x="9" y="92"/>
                    <a:pt x="11" y="95"/>
                    <a:pt x="17" y="89"/>
                  </a:cubicBezTo>
                  <a:cubicBezTo>
                    <a:pt x="21" y="83"/>
                    <a:pt x="20" y="72"/>
                    <a:pt x="30" y="80"/>
                  </a:cubicBezTo>
                  <a:cubicBezTo>
                    <a:pt x="41" y="86"/>
                    <a:pt x="43" y="80"/>
                    <a:pt x="46" y="75"/>
                  </a:cubicBezTo>
                  <a:cubicBezTo>
                    <a:pt x="47" y="69"/>
                    <a:pt x="53" y="70"/>
                    <a:pt x="55" y="63"/>
                  </a:cubicBezTo>
                  <a:cubicBezTo>
                    <a:pt x="56" y="56"/>
                    <a:pt x="61" y="58"/>
                    <a:pt x="62" y="53"/>
                  </a:cubicBezTo>
                  <a:cubicBezTo>
                    <a:pt x="64" y="49"/>
                    <a:pt x="68" y="50"/>
                    <a:pt x="73" y="46"/>
                  </a:cubicBezTo>
                  <a:cubicBezTo>
                    <a:pt x="72" y="41"/>
                    <a:pt x="70" y="41"/>
                    <a:pt x="65" y="39"/>
                  </a:cubicBezTo>
                  <a:cubicBezTo>
                    <a:pt x="62" y="38"/>
                    <a:pt x="59" y="35"/>
                    <a:pt x="61" y="30"/>
                  </a:cubicBezTo>
                  <a:cubicBezTo>
                    <a:pt x="61" y="25"/>
                    <a:pt x="58" y="30"/>
                    <a:pt x="58" y="25"/>
                  </a:cubicBezTo>
                  <a:cubicBezTo>
                    <a:pt x="58" y="22"/>
                    <a:pt x="49" y="22"/>
                    <a:pt x="47" y="16"/>
                  </a:cubicBezTo>
                  <a:cubicBezTo>
                    <a:pt x="46" y="11"/>
                    <a:pt x="43" y="8"/>
                    <a:pt x="41" y="0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18" name="Freeform 104">
              <a:extLst>
                <a:ext uri="{FF2B5EF4-FFF2-40B4-BE49-F238E27FC236}">
                  <a16:creationId xmlns:a16="http://schemas.microsoft.com/office/drawing/2014/main" id="{B7403C7C-BA6F-1B44-BC85-28AEAF6D3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3556" y="5168581"/>
              <a:ext cx="172542" cy="186453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6" y="38"/>
                </a:cxn>
                <a:cxn ang="0">
                  <a:pos x="17" y="47"/>
                </a:cxn>
                <a:cxn ang="0">
                  <a:pos x="20" y="52"/>
                </a:cxn>
                <a:cxn ang="0">
                  <a:pos x="24" y="61"/>
                </a:cxn>
                <a:cxn ang="0">
                  <a:pos x="32" y="67"/>
                </a:cxn>
                <a:cxn ang="0">
                  <a:pos x="43" y="69"/>
                </a:cxn>
                <a:cxn ang="0">
                  <a:pos x="47" y="69"/>
                </a:cxn>
                <a:cxn ang="0">
                  <a:pos x="55" y="59"/>
                </a:cxn>
                <a:cxn ang="0">
                  <a:pos x="61" y="47"/>
                </a:cxn>
                <a:cxn ang="0">
                  <a:pos x="59" y="38"/>
                </a:cxn>
                <a:cxn ang="0">
                  <a:pos x="59" y="33"/>
                </a:cxn>
                <a:cxn ang="0">
                  <a:pos x="61" y="17"/>
                </a:cxn>
                <a:cxn ang="0">
                  <a:pos x="59" y="11"/>
                </a:cxn>
                <a:cxn ang="0">
                  <a:pos x="50" y="7"/>
                </a:cxn>
                <a:cxn ang="0">
                  <a:pos x="41" y="0"/>
                </a:cxn>
                <a:cxn ang="0">
                  <a:pos x="31" y="3"/>
                </a:cxn>
                <a:cxn ang="0">
                  <a:pos x="26" y="11"/>
                </a:cxn>
                <a:cxn ang="0">
                  <a:pos x="14" y="24"/>
                </a:cxn>
                <a:cxn ang="0">
                  <a:pos x="6" y="24"/>
                </a:cxn>
                <a:cxn ang="0">
                  <a:pos x="0" y="22"/>
                </a:cxn>
              </a:cxnLst>
              <a:rect l="0" t="0" r="r" b="b"/>
              <a:pathLst>
                <a:path w="64" h="69">
                  <a:moveTo>
                    <a:pt x="0" y="22"/>
                  </a:moveTo>
                  <a:cubicBezTo>
                    <a:pt x="2" y="30"/>
                    <a:pt x="5" y="33"/>
                    <a:pt x="6" y="38"/>
                  </a:cubicBezTo>
                  <a:cubicBezTo>
                    <a:pt x="8" y="44"/>
                    <a:pt x="17" y="44"/>
                    <a:pt x="17" y="47"/>
                  </a:cubicBezTo>
                  <a:cubicBezTo>
                    <a:pt x="17" y="52"/>
                    <a:pt x="20" y="47"/>
                    <a:pt x="20" y="52"/>
                  </a:cubicBezTo>
                  <a:cubicBezTo>
                    <a:pt x="18" y="56"/>
                    <a:pt x="21" y="59"/>
                    <a:pt x="24" y="61"/>
                  </a:cubicBezTo>
                  <a:cubicBezTo>
                    <a:pt x="29" y="63"/>
                    <a:pt x="31" y="63"/>
                    <a:pt x="32" y="67"/>
                  </a:cubicBezTo>
                  <a:cubicBezTo>
                    <a:pt x="37" y="66"/>
                    <a:pt x="40" y="69"/>
                    <a:pt x="43" y="69"/>
                  </a:cubicBezTo>
                  <a:cubicBezTo>
                    <a:pt x="44" y="67"/>
                    <a:pt x="46" y="69"/>
                    <a:pt x="47" y="69"/>
                  </a:cubicBezTo>
                  <a:cubicBezTo>
                    <a:pt x="47" y="69"/>
                    <a:pt x="53" y="63"/>
                    <a:pt x="55" y="59"/>
                  </a:cubicBezTo>
                  <a:cubicBezTo>
                    <a:pt x="58" y="56"/>
                    <a:pt x="55" y="55"/>
                    <a:pt x="61" y="47"/>
                  </a:cubicBezTo>
                  <a:cubicBezTo>
                    <a:pt x="64" y="41"/>
                    <a:pt x="58" y="42"/>
                    <a:pt x="59" y="38"/>
                  </a:cubicBezTo>
                  <a:cubicBezTo>
                    <a:pt x="61" y="35"/>
                    <a:pt x="58" y="33"/>
                    <a:pt x="59" y="33"/>
                  </a:cubicBezTo>
                  <a:cubicBezTo>
                    <a:pt x="61" y="33"/>
                    <a:pt x="62" y="21"/>
                    <a:pt x="61" y="17"/>
                  </a:cubicBezTo>
                  <a:cubicBezTo>
                    <a:pt x="59" y="13"/>
                    <a:pt x="62" y="13"/>
                    <a:pt x="59" y="11"/>
                  </a:cubicBezTo>
                  <a:cubicBezTo>
                    <a:pt x="56" y="8"/>
                    <a:pt x="55" y="10"/>
                    <a:pt x="50" y="7"/>
                  </a:cubicBezTo>
                  <a:cubicBezTo>
                    <a:pt x="46" y="2"/>
                    <a:pt x="40" y="8"/>
                    <a:pt x="41" y="0"/>
                  </a:cubicBezTo>
                  <a:cubicBezTo>
                    <a:pt x="38" y="2"/>
                    <a:pt x="35" y="0"/>
                    <a:pt x="31" y="3"/>
                  </a:cubicBezTo>
                  <a:cubicBezTo>
                    <a:pt x="26" y="7"/>
                    <a:pt x="31" y="10"/>
                    <a:pt x="26" y="11"/>
                  </a:cubicBezTo>
                  <a:cubicBezTo>
                    <a:pt x="20" y="14"/>
                    <a:pt x="17" y="19"/>
                    <a:pt x="14" y="24"/>
                  </a:cubicBezTo>
                  <a:cubicBezTo>
                    <a:pt x="11" y="28"/>
                    <a:pt x="9" y="22"/>
                    <a:pt x="6" y="24"/>
                  </a:cubicBezTo>
                  <a:cubicBezTo>
                    <a:pt x="5" y="25"/>
                    <a:pt x="5" y="22"/>
                    <a:pt x="0" y="22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19" name="Freeform 105">
              <a:extLst>
                <a:ext uri="{FF2B5EF4-FFF2-40B4-BE49-F238E27FC236}">
                  <a16:creationId xmlns:a16="http://schemas.microsoft.com/office/drawing/2014/main" id="{DB9C1C23-D259-CF43-912A-6E68178BA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5709" y="5346683"/>
              <a:ext cx="353430" cy="358990"/>
            </a:xfrm>
            <a:custGeom>
              <a:avLst/>
              <a:gdLst/>
              <a:ahLst/>
              <a:cxnLst>
                <a:cxn ang="0">
                  <a:pos x="102" y="1"/>
                </a:cxn>
                <a:cxn ang="0">
                  <a:pos x="113" y="3"/>
                </a:cxn>
                <a:cxn ang="0">
                  <a:pos x="117" y="3"/>
                </a:cxn>
                <a:cxn ang="0">
                  <a:pos x="123" y="40"/>
                </a:cxn>
                <a:cxn ang="0">
                  <a:pos x="114" y="43"/>
                </a:cxn>
                <a:cxn ang="0">
                  <a:pos x="122" y="54"/>
                </a:cxn>
                <a:cxn ang="0">
                  <a:pos x="125" y="48"/>
                </a:cxn>
                <a:cxn ang="0">
                  <a:pos x="131" y="48"/>
                </a:cxn>
                <a:cxn ang="0">
                  <a:pos x="116" y="81"/>
                </a:cxn>
                <a:cxn ang="0">
                  <a:pos x="102" y="101"/>
                </a:cxn>
                <a:cxn ang="0">
                  <a:pos x="84" y="119"/>
                </a:cxn>
                <a:cxn ang="0">
                  <a:pos x="73" y="123"/>
                </a:cxn>
                <a:cxn ang="0">
                  <a:pos x="67" y="124"/>
                </a:cxn>
                <a:cxn ang="0">
                  <a:pos x="56" y="124"/>
                </a:cxn>
                <a:cxn ang="0">
                  <a:pos x="47" y="124"/>
                </a:cxn>
                <a:cxn ang="0">
                  <a:pos x="41" y="127"/>
                </a:cxn>
                <a:cxn ang="0">
                  <a:pos x="34" y="129"/>
                </a:cxn>
                <a:cxn ang="0">
                  <a:pos x="29" y="132"/>
                </a:cxn>
                <a:cxn ang="0">
                  <a:pos x="24" y="132"/>
                </a:cxn>
                <a:cxn ang="0">
                  <a:pos x="23" y="129"/>
                </a:cxn>
                <a:cxn ang="0">
                  <a:pos x="20" y="126"/>
                </a:cxn>
                <a:cxn ang="0">
                  <a:pos x="17" y="126"/>
                </a:cxn>
                <a:cxn ang="0">
                  <a:pos x="15" y="123"/>
                </a:cxn>
                <a:cxn ang="0">
                  <a:pos x="12" y="116"/>
                </a:cxn>
                <a:cxn ang="0">
                  <a:pos x="12" y="110"/>
                </a:cxn>
                <a:cxn ang="0">
                  <a:pos x="11" y="95"/>
                </a:cxn>
                <a:cxn ang="0">
                  <a:pos x="0" y="67"/>
                </a:cxn>
                <a:cxn ang="0">
                  <a:pos x="6" y="62"/>
                </a:cxn>
                <a:cxn ang="0">
                  <a:pos x="11" y="70"/>
                </a:cxn>
                <a:cxn ang="0">
                  <a:pos x="20" y="70"/>
                </a:cxn>
                <a:cxn ang="0">
                  <a:pos x="29" y="65"/>
                </a:cxn>
                <a:cxn ang="0">
                  <a:pos x="29" y="28"/>
                </a:cxn>
                <a:cxn ang="0">
                  <a:pos x="34" y="43"/>
                </a:cxn>
                <a:cxn ang="0">
                  <a:pos x="35" y="50"/>
                </a:cxn>
                <a:cxn ang="0">
                  <a:pos x="46" y="45"/>
                </a:cxn>
                <a:cxn ang="0">
                  <a:pos x="59" y="36"/>
                </a:cxn>
                <a:cxn ang="0">
                  <a:pos x="75" y="31"/>
                </a:cxn>
                <a:cxn ang="0">
                  <a:pos x="84" y="19"/>
                </a:cxn>
                <a:cxn ang="0">
                  <a:pos x="91" y="9"/>
                </a:cxn>
                <a:cxn ang="0">
                  <a:pos x="102" y="1"/>
                </a:cxn>
              </a:cxnLst>
              <a:rect l="0" t="0" r="r" b="b"/>
              <a:pathLst>
                <a:path w="131" h="133">
                  <a:moveTo>
                    <a:pt x="102" y="1"/>
                  </a:moveTo>
                  <a:cubicBezTo>
                    <a:pt x="107" y="0"/>
                    <a:pt x="110" y="3"/>
                    <a:pt x="113" y="3"/>
                  </a:cubicBezTo>
                  <a:cubicBezTo>
                    <a:pt x="114" y="1"/>
                    <a:pt x="116" y="3"/>
                    <a:pt x="117" y="3"/>
                  </a:cubicBezTo>
                  <a:cubicBezTo>
                    <a:pt x="120" y="11"/>
                    <a:pt x="125" y="31"/>
                    <a:pt x="123" y="40"/>
                  </a:cubicBezTo>
                  <a:cubicBezTo>
                    <a:pt x="117" y="36"/>
                    <a:pt x="116" y="39"/>
                    <a:pt x="114" y="43"/>
                  </a:cubicBezTo>
                  <a:cubicBezTo>
                    <a:pt x="113" y="50"/>
                    <a:pt x="119" y="54"/>
                    <a:pt x="122" y="54"/>
                  </a:cubicBezTo>
                  <a:cubicBezTo>
                    <a:pt x="125" y="54"/>
                    <a:pt x="122" y="48"/>
                    <a:pt x="125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28" y="74"/>
                    <a:pt x="123" y="62"/>
                    <a:pt x="116" y="81"/>
                  </a:cubicBezTo>
                  <a:cubicBezTo>
                    <a:pt x="108" y="98"/>
                    <a:pt x="105" y="95"/>
                    <a:pt x="102" y="101"/>
                  </a:cubicBezTo>
                  <a:cubicBezTo>
                    <a:pt x="94" y="112"/>
                    <a:pt x="87" y="116"/>
                    <a:pt x="84" y="119"/>
                  </a:cubicBezTo>
                  <a:cubicBezTo>
                    <a:pt x="79" y="123"/>
                    <a:pt x="73" y="119"/>
                    <a:pt x="73" y="123"/>
                  </a:cubicBezTo>
                  <a:cubicBezTo>
                    <a:pt x="75" y="126"/>
                    <a:pt x="69" y="121"/>
                    <a:pt x="67" y="124"/>
                  </a:cubicBezTo>
                  <a:cubicBezTo>
                    <a:pt x="64" y="129"/>
                    <a:pt x="58" y="123"/>
                    <a:pt x="56" y="124"/>
                  </a:cubicBezTo>
                  <a:cubicBezTo>
                    <a:pt x="53" y="126"/>
                    <a:pt x="50" y="123"/>
                    <a:pt x="47" y="124"/>
                  </a:cubicBezTo>
                  <a:cubicBezTo>
                    <a:pt x="44" y="124"/>
                    <a:pt x="46" y="126"/>
                    <a:pt x="41" y="127"/>
                  </a:cubicBezTo>
                  <a:cubicBezTo>
                    <a:pt x="37" y="129"/>
                    <a:pt x="38" y="127"/>
                    <a:pt x="34" y="129"/>
                  </a:cubicBezTo>
                  <a:cubicBezTo>
                    <a:pt x="29" y="129"/>
                    <a:pt x="31" y="133"/>
                    <a:pt x="29" y="132"/>
                  </a:cubicBezTo>
                  <a:cubicBezTo>
                    <a:pt x="28" y="132"/>
                    <a:pt x="26" y="133"/>
                    <a:pt x="24" y="132"/>
                  </a:cubicBezTo>
                  <a:cubicBezTo>
                    <a:pt x="24" y="130"/>
                    <a:pt x="23" y="132"/>
                    <a:pt x="23" y="129"/>
                  </a:cubicBezTo>
                  <a:cubicBezTo>
                    <a:pt x="23" y="126"/>
                    <a:pt x="20" y="130"/>
                    <a:pt x="20" y="126"/>
                  </a:cubicBezTo>
                  <a:cubicBezTo>
                    <a:pt x="20" y="124"/>
                    <a:pt x="17" y="124"/>
                    <a:pt x="17" y="126"/>
                  </a:cubicBezTo>
                  <a:cubicBezTo>
                    <a:pt x="15" y="129"/>
                    <a:pt x="14" y="124"/>
                    <a:pt x="15" y="123"/>
                  </a:cubicBezTo>
                  <a:cubicBezTo>
                    <a:pt x="17" y="121"/>
                    <a:pt x="15" y="119"/>
                    <a:pt x="12" y="116"/>
                  </a:cubicBezTo>
                  <a:cubicBezTo>
                    <a:pt x="9" y="112"/>
                    <a:pt x="11" y="109"/>
                    <a:pt x="12" y="110"/>
                  </a:cubicBezTo>
                  <a:cubicBezTo>
                    <a:pt x="14" y="112"/>
                    <a:pt x="18" y="105"/>
                    <a:pt x="11" y="95"/>
                  </a:cubicBezTo>
                  <a:cubicBezTo>
                    <a:pt x="3" y="81"/>
                    <a:pt x="6" y="74"/>
                    <a:pt x="0" y="67"/>
                  </a:cubicBezTo>
                  <a:cubicBezTo>
                    <a:pt x="5" y="65"/>
                    <a:pt x="3" y="59"/>
                    <a:pt x="6" y="62"/>
                  </a:cubicBezTo>
                  <a:cubicBezTo>
                    <a:pt x="9" y="65"/>
                    <a:pt x="5" y="67"/>
                    <a:pt x="11" y="70"/>
                  </a:cubicBezTo>
                  <a:cubicBezTo>
                    <a:pt x="15" y="71"/>
                    <a:pt x="18" y="68"/>
                    <a:pt x="20" y="70"/>
                  </a:cubicBezTo>
                  <a:cubicBezTo>
                    <a:pt x="21" y="71"/>
                    <a:pt x="24" y="67"/>
                    <a:pt x="29" y="65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32" y="31"/>
                    <a:pt x="35" y="40"/>
                    <a:pt x="34" y="43"/>
                  </a:cubicBezTo>
                  <a:cubicBezTo>
                    <a:pt x="32" y="45"/>
                    <a:pt x="32" y="50"/>
                    <a:pt x="35" y="50"/>
                  </a:cubicBezTo>
                  <a:cubicBezTo>
                    <a:pt x="38" y="48"/>
                    <a:pt x="40" y="51"/>
                    <a:pt x="46" y="45"/>
                  </a:cubicBezTo>
                  <a:cubicBezTo>
                    <a:pt x="50" y="39"/>
                    <a:pt x="49" y="28"/>
                    <a:pt x="59" y="36"/>
                  </a:cubicBezTo>
                  <a:cubicBezTo>
                    <a:pt x="70" y="42"/>
                    <a:pt x="72" y="36"/>
                    <a:pt x="75" y="31"/>
                  </a:cubicBezTo>
                  <a:cubicBezTo>
                    <a:pt x="76" y="25"/>
                    <a:pt x="82" y="26"/>
                    <a:pt x="84" y="19"/>
                  </a:cubicBezTo>
                  <a:cubicBezTo>
                    <a:pt x="85" y="12"/>
                    <a:pt x="90" y="14"/>
                    <a:pt x="91" y="9"/>
                  </a:cubicBezTo>
                  <a:cubicBezTo>
                    <a:pt x="93" y="5"/>
                    <a:pt x="98" y="6"/>
                    <a:pt x="102" y="1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20" name="Freeform 106">
              <a:extLst>
                <a:ext uri="{FF2B5EF4-FFF2-40B4-BE49-F238E27FC236}">
                  <a16:creationId xmlns:a16="http://schemas.microsoft.com/office/drawing/2014/main" id="{C3982545-F6FD-6640-B377-385AC18CA1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6951" y="5516439"/>
              <a:ext cx="61224" cy="73746"/>
            </a:xfrm>
            <a:custGeom>
              <a:avLst/>
              <a:gdLst/>
              <a:ahLst/>
              <a:cxnLst>
                <a:cxn ang="0">
                  <a:pos x="8" y="25"/>
                </a:cxn>
                <a:cxn ang="0">
                  <a:pos x="3" y="13"/>
                </a:cxn>
                <a:cxn ang="0">
                  <a:pos x="15" y="3"/>
                </a:cxn>
                <a:cxn ang="0">
                  <a:pos x="20" y="14"/>
                </a:cxn>
                <a:cxn ang="0">
                  <a:pos x="11" y="22"/>
                </a:cxn>
                <a:cxn ang="0">
                  <a:pos x="8" y="25"/>
                </a:cxn>
              </a:cxnLst>
              <a:rect l="0" t="0" r="r" b="b"/>
              <a:pathLst>
                <a:path w="23" h="27">
                  <a:moveTo>
                    <a:pt x="8" y="25"/>
                  </a:moveTo>
                  <a:cubicBezTo>
                    <a:pt x="5" y="21"/>
                    <a:pt x="0" y="18"/>
                    <a:pt x="3" y="13"/>
                  </a:cubicBezTo>
                  <a:cubicBezTo>
                    <a:pt x="6" y="8"/>
                    <a:pt x="14" y="0"/>
                    <a:pt x="15" y="3"/>
                  </a:cubicBezTo>
                  <a:cubicBezTo>
                    <a:pt x="18" y="7"/>
                    <a:pt x="23" y="8"/>
                    <a:pt x="20" y="14"/>
                  </a:cubicBezTo>
                  <a:cubicBezTo>
                    <a:pt x="18" y="19"/>
                    <a:pt x="12" y="19"/>
                    <a:pt x="11" y="22"/>
                  </a:cubicBezTo>
                  <a:cubicBezTo>
                    <a:pt x="9" y="25"/>
                    <a:pt x="9" y="27"/>
                    <a:pt x="8" y="25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21" name="Freeform 107">
              <a:extLst>
                <a:ext uri="{FF2B5EF4-FFF2-40B4-BE49-F238E27FC236}">
                  <a16:creationId xmlns:a16="http://schemas.microsoft.com/office/drawing/2014/main" id="{E73A75E0-A87B-4746-ADB6-E0BACD9C1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0438" y="5441301"/>
              <a:ext cx="32004" cy="51484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2" y="13"/>
                </a:cxn>
                <a:cxn ang="0">
                  <a:pos x="9" y="19"/>
                </a:cxn>
                <a:cxn ang="0">
                  <a:pos x="1" y="8"/>
                </a:cxn>
                <a:cxn ang="0">
                  <a:pos x="10" y="5"/>
                </a:cxn>
              </a:cxnLst>
              <a:rect l="0" t="0" r="r" b="b"/>
              <a:pathLst>
                <a:path w="12" h="19">
                  <a:moveTo>
                    <a:pt x="10" y="5"/>
                  </a:moveTo>
                  <a:cubicBezTo>
                    <a:pt x="12" y="13"/>
                    <a:pt x="12" y="13"/>
                    <a:pt x="12" y="13"/>
                  </a:cubicBezTo>
                  <a:cubicBezTo>
                    <a:pt x="9" y="13"/>
                    <a:pt x="12" y="19"/>
                    <a:pt x="9" y="19"/>
                  </a:cubicBezTo>
                  <a:cubicBezTo>
                    <a:pt x="6" y="19"/>
                    <a:pt x="0" y="15"/>
                    <a:pt x="1" y="8"/>
                  </a:cubicBezTo>
                  <a:cubicBezTo>
                    <a:pt x="3" y="4"/>
                    <a:pt x="4" y="0"/>
                    <a:pt x="10" y="5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22" name="Freeform 108">
              <a:extLst>
                <a:ext uri="{FF2B5EF4-FFF2-40B4-BE49-F238E27FC236}">
                  <a16:creationId xmlns:a16="http://schemas.microsoft.com/office/drawing/2014/main" id="{C8C3E83A-FBEE-1048-A460-F70BBB44D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0790" y="5007174"/>
              <a:ext cx="75139" cy="210106"/>
            </a:xfrm>
            <a:custGeom>
              <a:avLst/>
              <a:gdLst/>
              <a:ahLst/>
              <a:cxnLst>
                <a:cxn ang="0">
                  <a:pos x="4" y="45"/>
                </a:cxn>
                <a:cxn ang="0">
                  <a:pos x="9" y="50"/>
                </a:cxn>
                <a:cxn ang="0">
                  <a:pos x="15" y="58"/>
                </a:cxn>
                <a:cxn ang="0">
                  <a:pos x="15" y="67"/>
                </a:cxn>
                <a:cxn ang="0">
                  <a:pos x="19" y="76"/>
                </a:cxn>
                <a:cxn ang="0">
                  <a:pos x="21" y="72"/>
                </a:cxn>
                <a:cxn ang="0">
                  <a:pos x="24" y="67"/>
                </a:cxn>
                <a:cxn ang="0">
                  <a:pos x="25" y="59"/>
                </a:cxn>
                <a:cxn ang="0">
                  <a:pos x="22" y="47"/>
                </a:cxn>
                <a:cxn ang="0">
                  <a:pos x="15" y="37"/>
                </a:cxn>
                <a:cxn ang="0">
                  <a:pos x="15" y="25"/>
                </a:cxn>
                <a:cxn ang="0">
                  <a:pos x="16" y="20"/>
                </a:cxn>
                <a:cxn ang="0">
                  <a:pos x="15" y="11"/>
                </a:cxn>
                <a:cxn ang="0">
                  <a:pos x="10" y="2"/>
                </a:cxn>
                <a:cxn ang="0">
                  <a:pos x="3" y="0"/>
                </a:cxn>
                <a:cxn ang="0">
                  <a:pos x="6" y="3"/>
                </a:cxn>
                <a:cxn ang="0">
                  <a:pos x="6" y="8"/>
                </a:cxn>
                <a:cxn ang="0">
                  <a:pos x="7" y="14"/>
                </a:cxn>
                <a:cxn ang="0">
                  <a:pos x="6" y="19"/>
                </a:cxn>
                <a:cxn ang="0">
                  <a:pos x="6" y="25"/>
                </a:cxn>
                <a:cxn ang="0">
                  <a:pos x="6" y="31"/>
                </a:cxn>
                <a:cxn ang="0">
                  <a:pos x="1" y="41"/>
                </a:cxn>
                <a:cxn ang="0">
                  <a:pos x="4" y="45"/>
                </a:cxn>
              </a:cxnLst>
              <a:rect l="0" t="0" r="r" b="b"/>
              <a:pathLst>
                <a:path w="28" h="78">
                  <a:moveTo>
                    <a:pt x="4" y="45"/>
                  </a:moveTo>
                  <a:cubicBezTo>
                    <a:pt x="6" y="48"/>
                    <a:pt x="7" y="51"/>
                    <a:pt x="9" y="50"/>
                  </a:cubicBezTo>
                  <a:cubicBezTo>
                    <a:pt x="15" y="48"/>
                    <a:pt x="16" y="51"/>
                    <a:pt x="15" y="58"/>
                  </a:cubicBezTo>
                  <a:cubicBezTo>
                    <a:pt x="15" y="64"/>
                    <a:pt x="10" y="62"/>
                    <a:pt x="15" y="67"/>
                  </a:cubicBezTo>
                  <a:cubicBezTo>
                    <a:pt x="19" y="73"/>
                    <a:pt x="18" y="76"/>
                    <a:pt x="19" y="76"/>
                  </a:cubicBezTo>
                  <a:cubicBezTo>
                    <a:pt x="21" y="78"/>
                    <a:pt x="21" y="75"/>
                    <a:pt x="21" y="72"/>
                  </a:cubicBezTo>
                  <a:cubicBezTo>
                    <a:pt x="19" y="69"/>
                    <a:pt x="21" y="67"/>
                    <a:pt x="24" y="67"/>
                  </a:cubicBezTo>
                  <a:cubicBezTo>
                    <a:pt x="25" y="65"/>
                    <a:pt x="25" y="64"/>
                    <a:pt x="25" y="59"/>
                  </a:cubicBezTo>
                  <a:cubicBezTo>
                    <a:pt x="25" y="55"/>
                    <a:pt x="28" y="53"/>
                    <a:pt x="22" y="47"/>
                  </a:cubicBezTo>
                  <a:cubicBezTo>
                    <a:pt x="18" y="41"/>
                    <a:pt x="16" y="41"/>
                    <a:pt x="15" y="37"/>
                  </a:cubicBezTo>
                  <a:cubicBezTo>
                    <a:pt x="15" y="33"/>
                    <a:pt x="13" y="28"/>
                    <a:pt x="15" y="25"/>
                  </a:cubicBezTo>
                  <a:cubicBezTo>
                    <a:pt x="16" y="24"/>
                    <a:pt x="15" y="22"/>
                    <a:pt x="16" y="20"/>
                  </a:cubicBezTo>
                  <a:cubicBezTo>
                    <a:pt x="13" y="16"/>
                    <a:pt x="16" y="16"/>
                    <a:pt x="15" y="11"/>
                  </a:cubicBezTo>
                  <a:cubicBezTo>
                    <a:pt x="13" y="6"/>
                    <a:pt x="12" y="3"/>
                    <a:pt x="10" y="2"/>
                  </a:cubicBezTo>
                  <a:cubicBezTo>
                    <a:pt x="7" y="2"/>
                    <a:pt x="4" y="2"/>
                    <a:pt x="3" y="0"/>
                  </a:cubicBezTo>
                  <a:cubicBezTo>
                    <a:pt x="3" y="3"/>
                    <a:pt x="3" y="0"/>
                    <a:pt x="6" y="3"/>
                  </a:cubicBezTo>
                  <a:cubicBezTo>
                    <a:pt x="7" y="5"/>
                    <a:pt x="4" y="5"/>
                    <a:pt x="6" y="8"/>
                  </a:cubicBezTo>
                  <a:cubicBezTo>
                    <a:pt x="9" y="10"/>
                    <a:pt x="9" y="11"/>
                    <a:pt x="7" y="14"/>
                  </a:cubicBezTo>
                  <a:cubicBezTo>
                    <a:pt x="4" y="16"/>
                    <a:pt x="7" y="17"/>
                    <a:pt x="6" y="19"/>
                  </a:cubicBezTo>
                  <a:cubicBezTo>
                    <a:pt x="4" y="20"/>
                    <a:pt x="6" y="22"/>
                    <a:pt x="6" y="25"/>
                  </a:cubicBezTo>
                  <a:cubicBezTo>
                    <a:pt x="4" y="30"/>
                    <a:pt x="9" y="31"/>
                    <a:pt x="6" y="31"/>
                  </a:cubicBezTo>
                  <a:cubicBezTo>
                    <a:pt x="1" y="31"/>
                    <a:pt x="4" y="37"/>
                    <a:pt x="1" y="41"/>
                  </a:cubicBezTo>
                  <a:cubicBezTo>
                    <a:pt x="0" y="42"/>
                    <a:pt x="3" y="44"/>
                    <a:pt x="4" y="45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23" name="Freeform 109">
              <a:extLst>
                <a:ext uri="{FF2B5EF4-FFF2-40B4-BE49-F238E27FC236}">
                  <a16:creationId xmlns:a16="http://schemas.microsoft.com/office/drawing/2014/main" id="{72714F42-9EB6-6A43-A28F-BE46460FF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4745" y="4129180"/>
              <a:ext cx="237940" cy="432735"/>
            </a:xfrm>
            <a:custGeom>
              <a:avLst/>
              <a:gdLst/>
              <a:ahLst/>
              <a:cxnLst>
                <a:cxn ang="0">
                  <a:pos x="18" y="159"/>
                </a:cxn>
                <a:cxn ang="0">
                  <a:pos x="26" y="157"/>
                </a:cxn>
                <a:cxn ang="0">
                  <a:pos x="31" y="157"/>
                </a:cxn>
                <a:cxn ang="0">
                  <a:pos x="46" y="151"/>
                </a:cxn>
                <a:cxn ang="0">
                  <a:pos x="46" y="145"/>
                </a:cxn>
                <a:cxn ang="0">
                  <a:pos x="62" y="138"/>
                </a:cxn>
                <a:cxn ang="0">
                  <a:pos x="67" y="129"/>
                </a:cxn>
                <a:cxn ang="0">
                  <a:pos x="77" y="126"/>
                </a:cxn>
                <a:cxn ang="0">
                  <a:pos x="74" y="118"/>
                </a:cxn>
                <a:cxn ang="0">
                  <a:pos x="73" y="110"/>
                </a:cxn>
                <a:cxn ang="0">
                  <a:pos x="68" y="109"/>
                </a:cxn>
                <a:cxn ang="0">
                  <a:pos x="71" y="100"/>
                </a:cxn>
                <a:cxn ang="0">
                  <a:pos x="73" y="92"/>
                </a:cxn>
                <a:cxn ang="0">
                  <a:pos x="76" y="87"/>
                </a:cxn>
                <a:cxn ang="0">
                  <a:pos x="77" y="82"/>
                </a:cxn>
                <a:cxn ang="0">
                  <a:pos x="84" y="78"/>
                </a:cxn>
                <a:cxn ang="0">
                  <a:pos x="85" y="76"/>
                </a:cxn>
                <a:cxn ang="0">
                  <a:pos x="85" y="40"/>
                </a:cxn>
                <a:cxn ang="0">
                  <a:pos x="23" y="0"/>
                </a:cxn>
                <a:cxn ang="0">
                  <a:pos x="14" y="5"/>
                </a:cxn>
                <a:cxn ang="0">
                  <a:pos x="18" y="27"/>
                </a:cxn>
                <a:cxn ang="0">
                  <a:pos x="20" y="44"/>
                </a:cxn>
                <a:cxn ang="0">
                  <a:pos x="17" y="68"/>
                </a:cxn>
                <a:cxn ang="0">
                  <a:pos x="3" y="98"/>
                </a:cxn>
                <a:cxn ang="0">
                  <a:pos x="8" y="104"/>
                </a:cxn>
                <a:cxn ang="0">
                  <a:pos x="12" y="107"/>
                </a:cxn>
                <a:cxn ang="0">
                  <a:pos x="14" y="114"/>
                </a:cxn>
                <a:cxn ang="0">
                  <a:pos x="20" y="134"/>
                </a:cxn>
                <a:cxn ang="0">
                  <a:pos x="11" y="135"/>
                </a:cxn>
                <a:cxn ang="0">
                  <a:pos x="8" y="140"/>
                </a:cxn>
                <a:cxn ang="0">
                  <a:pos x="17" y="152"/>
                </a:cxn>
                <a:cxn ang="0">
                  <a:pos x="18" y="159"/>
                </a:cxn>
              </a:cxnLst>
              <a:rect l="0" t="0" r="r" b="b"/>
              <a:pathLst>
                <a:path w="88" h="160">
                  <a:moveTo>
                    <a:pt x="18" y="159"/>
                  </a:moveTo>
                  <a:cubicBezTo>
                    <a:pt x="21" y="160"/>
                    <a:pt x="24" y="159"/>
                    <a:pt x="26" y="157"/>
                  </a:cubicBezTo>
                  <a:cubicBezTo>
                    <a:pt x="27" y="154"/>
                    <a:pt x="27" y="160"/>
                    <a:pt x="31" y="157"/>
                  </a:cubicBezTo>
                  <a:cubicBezTo>
                    <a:pt x="37" y="152"/>
                    <a:pt x="41" y="157"/>
                    <a:pt x="46" y="151"/>
                  </a:cubicBezTo>
                  <a:cubicBezTo>
                    <a:pt x="49" y="146"/>
                    <a:pt x="44" y="146"/>
                    <a:pt x="46" y="145"/>
                  </a:cubicBezTo>
                  <a:cubicBezTo>
                    <a:pt x="47" y="143"/>
                    <a:pt x="56" y="146"/>
                    <a:pt x="62" y="138"/>
                  </a:cubicBezTo>
                  <a:cubicBezTo>
                    <a:pt x="67" y="131"/>
                    <a:pt x="68" y="134"/>
                    <a:pt x="67" y="129"/>
                  </a:cubicBezTo>
                  <a:cubicBezTo>
                    <a:pt x="67" y="128"/>
                    <a:pt x="74" y="124"/>
                    <a:pt x="77" y="126"/>
                  </a:cubicBezTo>
                  <a:cubicBezTo>
                    <a:pt x="79" y="120"/>
                    <a:pt x="74" y="123"/>
                    <a:pt x="74" y="118"/>
                  </a:cubicBezTo>
                  <a:cubicBezTo>
                    <a:pt x="74" y="114"/>
                    <a:pt x="73" y="115"/>
                    <a:pt x="73" y="110"/>
                  </a:cubicBezTo>
                  <a:cubicBezTo>
                    <a:pt x="73" y="106"/>
                    <a:pt x="70" y="110"/>
                    <a:pt x="68" y="109"/>
                  </a:cubicBezTo>
                  <a:cubicBezTo>
                    <a:pt x="67" y="104"/>
                    <a:pt x="74" y="104"/>
                    <a:pt x="71" y="100"/>
                  </a:cubicBezTo>
                  <a:cubicBezTo>
                    <a:pt x="68" y="95"/>
                    <a:pt x="76" y="96"/>
                    <a:pt x="73" y="92"/>
                  </a:cubicBezTo>
                  <a:cubicBezTo>
                    <a:pt x="71" y="87"/>
                    <a:pt x="76" y="92"/>
                    <a:pt x="76" y="87"/>
                  </a:cubicBezTo>
                  <a:cubicBezTo>
                    <a:pt x="74" y="84"/>
                    <a:pt x="77" y="87"/>
                    <a:pt x="77" y="82"/>
                  </a:cubicBezTo>
                  <a:cubicBezTo>
                    <a:pt x="77" y="78"/>
                    <a:pt x="81" y="78"/>
                    <a:pt x="84" y="78"/>
                  </a:cubicBezTo>
                  <a:cubicBezTo>
                    <a:pt x="88" y="79"/>
                    <a:pt x="85" y="76"/>
                    <a:pt x="85" y="76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5" y="40"/>
                    <a:pt x="44" y="13"/>
                    <a:pt x="23" y="0"/>
                  </a:cubicBezTo>
                  <a:cubicBezTo>
                    <a:pt x="21" y="0"/>
                    <a:pt x="17" y="3"/>
                    <a:pt x="14" y="5"/>
                  </a:cubicBezTo>
                  <a:cubicBezTo>
                    <a:pt x="18" y="14"/>
                    <a:pt x="14" y="17"/>
                    <a:pt x="18" y="27"/>
                  </a:cubicBezTo>
                  <a:cubicBezTo>
                    <a:pt x="24" y="37"/>
                    <a:pt x="20" y="33"/>
                    <a:pt x="20" y="44"/>
                  </a:cubicBezTo>
                  <a:cubicBezTo>
                    <a:pt x="20" y="53"/>
                    <a:pt x="18" y="67"/>
                    <a:pt x="17" y="68"/>
                  </a:cubicBezTo>
                  <a:cubicBezTo>
                    <a:pt x="15" y="70"/>
                    <a:pt x="0" y="89"/>
                    <a:pt x="3" y="98"/>
                  </a:cubicBezTo>
                  <a:cubicBezTo>
                    <a:pt x="8" y="104"/>
                    <a:pt x="8" y="104"/>
                    <a:pt x="8" y="104"/>
                  </a:cubicBezTo>
                  <a:cubicBezTo>
                    <a:pt x="17" y="104"/>
                    <a:pt x="8" y="106"/>
                    <a:pt x="12" y="107"/>
                  </a:cubicBezTo>
                  <a:cubicBezTo>
                    <a:pt x="15" y="109"/>
                    <a:pt x="12" y="114"/>
                    <a:pt x="14" y="114"/>
                  </a:cubicBezTo>
                  <a:cubicBezTo>
                    <a:pt x="17" y="115"/>
                    <a:pt x="12" y="129"/>
                    <a:pt x="20" y="134"/>
                  </a:cubicBezTo>
                  <a:cubicBezTo>
                    <a:pt x="15" y="137"/>
                    <a:pt x="12" y="135"/>
                    <a:pt x="11" y="135"/>
                  </a:cubicBezTo>
                  <a:cubicBezTo>
                    <a:pt x="8" y="134"/>
                    <a:pt x="6" y="138"/>
                    <a:pt x="8" y="140"/>
                  </a:cubicBezTo>
                  <a:cubicBezTo>
                    <a:pt x="14" y="149"/>
                    <a:pt x="17" y="148"/>
                    <a:pt x="17" y="152"/>
                  </a:cubicBezTo>
                  <a:cubicBezTo>
                    <a:pt x="18" y="159"/>
                    <a:pt x="20" y="156"/>
                    <a:pt x="18" y="159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24" name="Freeform 110">
              <a:extLst>
                <a:ext uri="{FF2B5EF4-FFF2-40B4-BE49-F238E27FC236}">
                  <a16:creationId xmlns:a16="http://schemas.microsoft.com/office/drawing/2014/main" id="{15EAE049-916D-DB4F-90A3-890F578A7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3670" y="4129180"/>
              <a:ext cx="349256" cy="318639"/>
            </a:xfrm>
            <a:custGeom>
              <a:avLst/>
              <a:gdLst/>
              <a:ahLst/>
              <a:cxnLst>
                <a:cxn ang="0">
                  <a:pos x="32" y="44"/>
                </a:cxn>
                <a:cxn ang="0">
                  <a:pos x="32" y="72"/>
                </a:cxn>
                <a:cxn ang="0">
                  <a:pos x="29" y="79"/>
                </a:cxn>
                <a:cxn ang="0">
                  <a:pos x="26" y="81"/>
                </a:cxn>
                <a:cxn ang="0">
                  <a:pos x="14" y="82"/>
                </a:cxn>
                <a:cxn ang="0">
                  <a:pos x="2" y="86"/>
                </a:cxn>
                <a:cxn ang="0">
                  <a:pos x="3" y="95"/>
                </a:cxn>
                <a:cxn ang="0">
                  <a:pos x="6" y="100"/>
                </a:cxn>
                <a:cxn ang="0">
                  <a:pos x="8" y="101"/>
                </a:cxn>
                <a:cxn ang="0">
                  <a:pos x="8" y="104"/>
                </a:cxn>
                <a:cxn ang="0">
                  <a:pos x="14" y="109"/>
                </a:cxn>
                <a:cxn ang="0">
                  <a:pos x="17" y="112"/>
                </a:cxn>
                <a:cxn ang="0">
                  <a:pos x="19" y="117"/>
                </a:cxn>
                <a:cxn ang="0">
                  <a:pos x="20" y="112"/>
                </a:cxn>
                <a:cxn ang="0">
                  <a:pos x="23" y="112"/>
                </a:cxn>
                <a:cxn ang="0">
                  <a:pos x="28" y="118"/>
                </a:cxn>
                <a:cxn ang="0">
                  <a:pos x="31" y="109"/>
                </a:cxn>
                <a:cxn ang="0">
                  <a:pos x="32" y="100"/>
                </a:cxn>
                <a:cxn ang="0">
                  <a:pos x="40" y="98"/>
                </a:cxn>
                <a:cxn ang="0">
                  <a:pos x="45" y="96"/>
                </a:cxn>
                <a:cxn ang="0">
                  <a:pos x="52" y="103"/>
                </a:cxn>
                <a:cxn ang="0">
                  <a:pos x="63" y="101"/>
                </a:cxn>
                <a:cxn ang="0">
                  <a:pos x="72" y="107"/>
                </a:cxn>
                <a:cxn ang="0">
                  <a:pos x="84" y="101"/>
                </a:cxn>
                <a:cxn ang="0">
                  <a:pos x="100" y="103"/>
                </a:cxn>
                <a:cxn ang="0">
                  <a:pos x="107" y="98"/>
                </a:cxn>
                <a:cxn ang="0">
                  <a:pos x="121" y="68"/>
                </a:cxn>
                <a:cxn ang="0">
                  <a:pos x="124" y="44"/>
                </a:cxn>
                <a:cxn ang="0">
                  <a:pos x="123" y="27"/>
                </a:cxn>
                <a:cxn ang="0">
                  <a:pos x="118" y="5"/>
                </a:cxn>
                <a:cxn ang="0">
                  <a:pos x="110" y="6"/>
                </a:cxn>
                <a:cxn ang="0">
                  <a:pos x="95" y="0"/>
                </a:cxn>
                <a:cxn ang="0">
                  <a:pos x="60" y="27"/>
                </a:cxn>
                <a:cxn ang="0">
                  <a:pos x="32" y="44"/>
                </a:cxn>
              </a:cxnLst>
              <a:rect l="0" t="0" r="r" b="b"/>
              <a:pathLst>
                <a:path w="129" h="118">
                  <a:moveTo>
                    <a:pt x="32" y="44"/>
                  </a:moveTo>
                  <a:cubicBezTo>
                    <a:pt x="32" y="44"/>
                    <a:pt x="34" y="70"/>
                    <a:pt x="32" y="72"/>
                  </a:cubicBezTo>
                  <a:cubicBezTo>
                    <a:pt x="31" y="75"/>
                    <a:pt x="32" y="79"/>
                    <a:pt x="29" y="79"/>
                  </a:cubicBezTo>
                  <a:cubicBezTo>
                    <a:pt x="26" y="79"/>
                    <a:pt x="28" y="82"/>
                    <a:pt x="26" y="81"/>
                  </a:cubicBezTo>
                  <a:cubicBezTo>
                    <a:pt x="25" y="81"/>
                    <a:pt x="23" y="82"/>
                    <a:pt x="14" y="82"/>
                  </a:cubicBezTo>
                  <a:cubicBezTo>
                    <a:pt x="6" y="82"/>
                    <a:pt x="11" y="87"/>
                    <a:pt x="2" y="86"/>
                  </a:cubicBezTo>
                  <a:cubicBezTo>
                    <a:pt x="0" y="92"/>
                    <a:pt x="2" y="89"/>
                    <a:pt x="3" y="95"/>
                  </a:cubicBezTo>
                  <a:cubicBezTo>
                    <a:pt x="3" y="100"/>
                    <a:pt x="5" y="96"/>
                    <a:pt x="6" y="100"/>
                  </a:cubicBezTo>
                  <a:cubicBezTo>
                    <a:pt x="9" y="101"/>
                    <a:pt x="9" y="103"/>
                    <a:pt x="8" y="101"/>
                  </a:cubicBezTo>
                  <a:cubicBezTo>
                    <a:pt x="6" y="101"/>
                    <a:pt x="6" y="104"/>
                    <a:pt x="8" y="104"/>
                  </a:cubicBezTo>
                  <a:cubicBezTo>
                    <a:pt x="9" y="106"/>
                    <a:pt x="12" y="110"/>
                    <a:pt x="14" y="109"/>
                  </a:cubicBezTo>
                  <a:cubicBezTo>
                    <a:pt x="16" y="106"/>
                    <a:pt x="19" y="110"/>
                    <a:pt x="17" y="112"/>
                  </a:cubicBezTo>
                  <a:cubicBezTo>
                    <a:pt x="16" y="112"/>
                    <a:pt x="17" y="114"/>
                    <a:pt x="19" y="117"/>
                  </a:cubicBezTo>
                  <a:cubicBezTo>
                    <a:pt x="20" y="114"/>
                    <a:pt x="17" y="112"/>
                    <a:pt x="20" y="112"/>
                  </a:cubicBezTo>
                  <a:cubicBezTo>
                    <a:pt x="22" y="112"/>
                    <a:pt x="20" y="109"/>
                    <a:pt x="23" y="112"/>
                  </a:cubicBezTo>
                  <a:cubicBezTo>
                    <a:pt x="26" y="115"/>
                    <a:pt x="26" y="115"/>
                    <a:pt x="28" y="118"/>
                  </a:cubicBezTo>
                  <a:cubicBezTo>
                    <a:pt x="29" y="115"/>
                    <a:pt x="26" y="110"/>
                    <a:pt x="31" y="109"/>
                  </a:cubicBezTo>
                  <a:cubicBezTo>
                    <a:pt x="34" y="106"/>
                    <a:pt x="31" y="103"/>
                    <a:pt x="32" y="100"/>
                  </a:cubicBezTo>
                  <a:cubicBezTo>
                    <a:pt x="35" y="98"/>
                    <a:pt x="35" y="98"/>
                    <a:pt x="40" y="98"/>
                  </a:cubicBezTo>
                  <a:cubicBezTo>
                    <a:pt x="43" y="98"/>
                    <a:pt x="42" y="95"/>
                    <a:pt x="45" y="96"/>
                  </a:cubicBezTo>
                  <a:cubicBezTo>
                    <a:pt x="48" y="98"/>
                    <a:pt x="51" y="96"/>
                    <a:pt x="52" y="103"/>
                  </a:cubicBezTo>
                  <a:cubicBezTo>
                    <a:pt x="55" y="109"/>
                    <a:pt x="60" y="101"/>
                    <a:pt x="63" y="101"/>
                  </a:cubicBezTo>
                  <a:cubicBezTo>
                    <a:pt x="64" y="101"/>
                    <a:pt x="68" y="106"/>
                    <a:pt x="72" y="107"/>
                  </a:cubicBezTo>
                  <a:cubicBezTo>
                    <a:pt x="78" y="107"/>
                    <a:pt x="77" y="103"/>
                    <a:pt x="84" y="101"/>
                  </a:cubicBezTo>
                  <a:cubicBezTo>
                    <a:pt x="94" y="100"/>
                    <a:pt x="98" y="107"/>
                    <a:pt x="100" y="103"/>
                  </a:cubicBezTo>
                  <a:cubicBezTo>
                    <a:pt x="101" y="98"/>
                    <a:pt x="103" y="101"/>
                    <a:pt x="107" y="98"/>
                  </a:cubicBezTo>
                  <a:cubicBezTo>
                    <a:pt x="104" y="89"/>
                    <a:pt x="119" y="70"/>
                    <a:pt x="121" y="68"/>
                  </a:cubicBezTo>
                  <a:cubicBezTo>
                    <a:pt x="123" y="67"/>
                    <a:pt x="124" y="53"/>
                    <a:pt x="124" y="44"/>
                  </a:cubicBezTo>
                  <a:cubicBezTo>
                    <a:pt x="124" y="33"/>
                    <a:pt x="129" y="37"/>
                    <a:pt x="123" y="27"/>
                  </a:cubicBezTo>
                  <a:cubicBezTo>
                    <a:pt x="118" y="17"/>
                    <a:pt x="123" y="14"/>
                    <a:pt x="118" y="5"/>
                  </a:cubicBezTo>
                  <a:cubicBezTo>
                    <a:pt x="112" y="9"/>
                    <a:pt x="113" y="11"/>
                    <a:pt x="110" y="6"/>
                  </a:cubicBezTo>
                  <a:cubicBezTo>
                    <a:pt x="107" y="2"/>
                    <a:pt x="98" y="3"/>
                    <a:pt x="95" y="0"/>
                  </a:cubicBezTo>
                  <a:cubicBezTo>
                    <a:pt x="90" y="3"/>
                    <a:pt x="69" y="19"/>
                    <a:pt x="60" y="27"/>
                  </a:cubicBezTo>
                  <a:cubicBezTo>
                    <a:pt x="51" y="33"/>
                    <a:pt x="54" y="44"/>
                    <a:pt x="32" y="44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25" name="Freeform 111">
              <a:extLst>
                <a:ext uri="{FF2B5EF4-FFF2-40B4-BE49-F238E27FC236}">
                  <a16:creationId xmlns:a16="http://schemas.microsoft.com/office/drawing/2014/main" id="{588CBDFD-003F-3B43-B8DC-D11C76E7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6509" y="4086046"/>
              <a:ext cx="358997" cy="413256"/>
            </a:xfrm>
            <a:custGeom>
              <a:avLst/>
              <a:gdLst/>
              <a:ahLst/>
              <a:cxnLst>
                <a:cxn ang="0">
                  <a:pos x="101" y="101"/>
                </a:cxn>
                <a:cxn ang="0">
                  <a:pos x="113" y="98"/>
                </a:cxn>
                <a:cxn ang="0">
                  <a:pos x="126" y="97"/>
                </a:cxn>
                <a:cxn ang="0">
                  <a:pos x="129" y="95"/>
                </a:cxn>
                <a:cxn ang="0">
                  <a:pos x="132" y="87"/>
                </a:cxn>
                <a:cxn ang="0">
                  <a:pos x="132" y="59"/>
                </a:cxn>
                <a:cxn ang="0">
                  <a:pos x="124" y="59"/>
                </a:cxn>
                <a:cxn ang="0">
                  <a:pos x="121" y="51"/>
                </a:cxn>
                <a:cxn ang="0">
                  <a:pos x="115" y="48"/>
                </a:cxn>
                <a:cxn ang="0">
                  <a:pos x="110" y="44"/>
                </a:cxn>
                <a:cxn ang="0">
                  <a:pos x="107" y="39"/>
                </a:cxn>
                <a:cxn ang="0">
                  <a:pos x="61" y="0"/>
                </a:cxn>
                <a:cxn ang="0">
                  <a:pos x="46" y="0"/>
                </a:cxn>
                <a:cxn ang="0">
                  <a:pos x="54" y="86"/>
                </a:cxn>
                <a:cxn ang="0">
                  <a:pos x="55" y="97"/>
                </a:cxn>
                <a:cxn ang="0">
                  <a:pos x="26" y="97"/>
                </a:cxn>
                <a:cxn ang="0">
                  <a:pos x="23" y="97"/>
                </a:cxn>
                <a:cxn ang="0">
                  <a:pos x="16" y="97"/>
                </a:cxn>
                <a:cxn ang="0">
                  <a:pos x="11" y="100"/>
                </a:cxn>
                <a:cxn ang="0">
                  <a:pos x="5" y="97"/>
                </a:cxn>
                <a:cxn ang="0">
                  <a:pos x="2" y="104"/>
                </a:cxn>
                <a:cxn ang="0">
                  <a:pos x="3" y="111"/>
                </a:cxn>
                <a:cxn ang="0">
                  <a:pos x="3" y="115"/>
                </a:cxn>
                <a:cxn ang="0">
                  <a:pos x="8" y="120"/>
                </a:cxn>
                <a:cxn ang="0">
                  <a:pos x="8" y="126"/>
                </a:cxn>
                <a:cxn ang="0">
                  <a:pos x="11" y="129"/>
                </a:cxn>
                <a:cxn ang="0">
                  <a:pos x="13" y="131"/>
                </a:cxn>
                <a:cxn ang="0">
                  <a:pos x="20" y="129"/>
                </a:cxn>
                <a:cxn ang="0">
                  <a:pos x="23" y="128"/>
                </a:cxn>
                <a:cxn ang="0">
                  <a:pos x="26" y="126"/>
                </a:cxn>
                <a:cxn ang="0">
                  <a:pos x="28" y="131"/>
                </a:cxn>
                <a:cxn ang="0">
                  <a:pos x="29" y="134"/>
                </a:cxn>
                <a:cxn ang="0">
                  <a:pos x="31" y="137"/>
                </a:cxn>
                <a:cxn ang="0">
                  <a:pos x="31" y="140"/>
                </a:cxn>
                <a:cxn ang="0">
                  <a:pos x="32" y="145"/>
                </a:cxn>
                <a:cxn ang="0">
                  <a:pos x="35" y="150"/>
                </a:cxn>
                <a:cxn ang="0">
                  <a:pos x="45" y="148"/>
                </a:cxn>
                <a:cxn ang="0">
                  <a:pos x="49" y="146"/>
                </a:cxn>
                <a:cxn ang="0">
                  <a:pos x="55" y="146"/>
                </a:cxn>
                <a:cxn ang="0">
                  <a:pos x="55" y="140"/>
                </a:cxn>
                <a:cxn ang="0">
                  <a:pos x="57" y="132"/>
                </a:cxn>
                <a:cxn ang="0">
                  <a:pos x="63" y="129"/>
                </a:cxn>
                <a:cxn ang="0">
                  <a:pos x="63" y="125"/>
                </a:cxn>
                <a:cxn ang="0">
                  <a:pos x="66" y="122"/>
                </a:cxn>
                <a:cxn ang="0">
                  <a:pos x="66" y="117"/>
                </a:cxn>
                <a:cxn ang="0">
                  <a:pos x="69" y="118"/>
                </a:cxn>
                <a:cxn ang="0">
                  <a:pos x="72" y="115"/>
                </a:cxn>
                <a:cxn ang="0">
                  <a:pos x="77" y="114"/>
                </a:cxn>
                <a:cxn ang="0">
                  <a:pos x="81" y="109"/>
                </a:cxn>
                <a:cxn ang="0">
                  <a:pos x="86" y="104"/>
                </a:cxn>
                <a:cxn ang="0">
                  <a:pos x="95" y="100"/>
                </a:cxn>
                <a:cxn ang="0">
                  <a:pos x="98" y="101"/>
                </a:cxn>
                <a:cxn ang="0">
                  <a:pos x="101" y="101"/>
                </a:cxn>
              </a:cxnLst>
              <a:rect l="0" t="0" r="r" b="b"/>
              <a:pathLst>
                <a:path w="133" h="153">
                  <a:moveTo>
                    <a:pt x="101" y="101"/>
                  </a:moveTo>
                  <a:cubicBezTo>
                    <a:pt x="110" y="103"/>
                    <a:pt x="106" y="98"/>
                    <a:pt x="113" y="98"/>
                  </a:cubicBezTo>
                  <a:cubicBezTo>
                    <a:pt x="123" y="98"/>
                    <a:pt x="124" y="97"/>
                    <a:pt x="126" y="97"/>
                  </a:cubicBezTo>
                  <a:cubicBezTo>
                    <a:pt x="127" y="98"/>
                    <a:pt x="126" y="95"/>
                    <a:pt x="129" y="95"/>
                  </a:cubicBezTo>
                  <a:cubicBezTo>
                    <a:pt x="132" y="95"/>
                    <a:pt x="130" y="90"/>
                    <a:pt x="132" y="87"/>
                  </a:cubicBezTo>
                  <a:cubicBezTo>
                    <a:pt x="133" y="86"/>
                    <a:pt x="132" y="59"/>
                    <a:pt x="132" y="59"/>
                  </a:cubicBezTo>
                  <a:cubicBezTo>
                    <a:pt x="124" y="62"/>
                    <a:pt x="123" y="61"/>
                    <a:pt x="124" y="59"/>
                  </a:cubicBezTo>
                  <a:cubicBezTo>
                    <a:pt x="126" y="56"/>
                    <a:pt x="126" y="51"/>
                    <a:pt x="121" y="51"/>
                  </a:cubicBezTo>
                  <a:cubicBezTo>
                    <a:pt x="116" y="51"/>
                    <a:pt x="120" y="48"/>
                    <a:pt x="115" y="48"/>
                  </a:cubicBezTo>
                  <a:cubicBezTo>
                    <a:pt x="112" y="50"/>
                    <a:pt x="113" y="45"/>
                    <a:pt x="110" y="44"/>
                  </a:cubicBezTo>
                  <a:cubicBezTo>
                    <a:pt x="107" y="42"/>
                    <a:pt x="110" y="42"/>
                    <a:pt x="107" y="39"/>
                  </a:cubicBezTo>
                  <a:cubicBezTo>
                    <a:pt x="106" y="37"/>
                    <a:pt x="61" y="0"/>
                    <a:pt x="61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54" y="81"/>
                    <a:pt x="54" y="86"/>
                  </a:cubicBezTo>
                  <a:cubicBezTo>
                    <a:pt x="55" y="90"/>
                    <a:pt x="58" y="83"/>
                    <a:pt x="55" y="97"/>
                  </a:cubicBezTo>
                  <a:cubicBezTo>
                    <a:pt x="55" y="97"/>
                    <a:pt x="31" y="97"/>
                    <a:pt x="26" y="97"/>
                  </a:cubicBezTo>
                  <a:cubicBezTo>
                    <a:pt x="23" y="97"/>
                    <a:pt x="25" y="93"/>
                    <a:pt x="23" y="97"/>
                  </a:cubicBezTo>
                  <a:cubicBezTo>
                    <a:pt x="23" y="98"/>
                    <a:pt x="19" y="98"/>
                    <a:pt x="16" y="97"/>
                  </a:cubicBezTo>
                  <a:cubicBezTo>
                    <a:pt x="11" y="95"/>
                    <a:pt x="13" y="103"/>
                    <a:pt x="11" y="100"/>
                  </a:cubicBezTo>
                  <a:cubicBezTo>
                    <a:pt x="10" y="97"/>
                    <a:pt x="8" y="92"/>
                    <a:pt x="5" y="97"/>
                  </a:cubicBezTo>
                  <a:cubicBezTo>
                    <a:pt x="2" y="101"/>
                    <a:pt x="8" y="101"/>
                    <a:pt x="2" y="104"/>
                  </a:cubicBezTo>
                  <a:cubicBezTo>
                    <a:pt x="0" y="109"/>
                    <a:pt x="3" y="106"/>
                    <a:pt x="3" y="111"/>
                  </a:cubicBezTo>
                  <a:cubicBezTo>
                    <a:pt x="3" y="115"/>
                    <a:pt x="2" y="112"/>
                    <a:pt x="3" y="115"/>
                  </a:cubicBezTo>
                  <a:cubicBezTo>
                    <a:pt x="5" y="120"/>
                    <a:pt x="5" y="115"/>
                    <a:pt x="8" y="120"/>
                  </a:cubicBezTo>
                  <a:cubicBezTo>
                    <a:pt x="10" y="123"/>
                    <a:pt x="8" y="123"/>
                    <a:pt x="8" y="126"/>
                  </a:cubicBezTo>
                  <a:cubicBezTo>
                    <a:pt x="6" y="131"/>
                    <a:pt x="10" y="132"/>
                    <a:pt x="11" y="129"/>
                  </a:cubicBezTo>
                  <a:cubicBezTo>
                    <a:pt x="11" y="128"/>
                    <a:pt x="13" y="129"/>
                    <a:pt x="13" y="131"/>
                  </a:cubicBezTo>
                  <a:cubicBezTo>
                    <a:pt x="16" y="134"/>
                    <a:pt x="14" y="126"/>
                    <a:pt x="20" y="129"/>
                  </a:cubicBezTo>
                  <a:cubicBezTo>
                    <a:pt x="23" y="132"/>
                    <a:pt x="22" y="129"/>
                    <a:pt x="23" y="128"/>
                  </a:cubicBezTo>
                  <a:cubicBezTo>
                    <a:pt x="26" y="128"/>
                    <a:pt x="22" y="125"/>
                    <a:pt x="26" y="126"/>
                  </a:cubicBezTo>
                  <a:cubicBezTo>
                    <a:pt x="29" y="128"/>
                    <a:pt x="28" y="129"/>
                    <a:pt x="28" y="131"/>
                  </a:cubicBezTo>
                  <a:cubicBezTo>
                    <a:pt x="29" y="131"/>
                    <a:pt x="28" y="134"/>
                    <a:pt x="29" y="134"/>
                  </a:cubicBezTo>
                  <a:cubicBezTo>
                    <a:pt x="31" y="134"/>
                    <a:pt x="34" y="137"/>
                    <a:pt x="31" y="137"/>
                  </a:cubicBezTo>
                  <a:cubicBezTo>
                    <a:pt x="29" y="139"/>
                    <a:pt x="29" y="143"/>
                    <a:pt x="31" y="140"/>
                  </a:cubicBezTo>
                  <a:cubicBezTo>
                    <a:pt x="32" y="139"/>
                    <a:pt x="34" y="140"/>
                    <a:pt x="32" y="145"/>
                  </a:cubicBezTo>
                  <a:cubicBezTo>
                    <a:pt x="32" y="148"/>
                    <a:pt x="34" y="145"/>
                    <a:pt x="35" y="150"/>
                  </a:cubicBezTo>
                  <a:cubicBezTo>
                    <a:pt x="42" y="142"/>
                    <a:pt x="40" y="153"/>
                    <a:pt x="45" y="148"/>
                  </a:cubicBezTo>
                  <a:cubicBezTo>
                    <a:pt x="48" y="143"/>
                    <a:pt x="49" y="140"/>
                    <a:pt x="49" y="146"/>
                  </a:cubicBezTo>
                  <a:cubicBezTo>
                    <a:pt x="49" y="151"/>
                    <a:pt x="52" y="146"/>
                    <a:pt x="55" y="146"/>
                  </a:cubicBezTo>
                  <a:cubicBezTo>
                    <a:pt x="57" y="142"/>
                    <a:pt x="54" y="140"/>
                    <a:pt x="55" y="140"/>
                  </a:cubicBezTo>
                  <a:cubicBezTo>
                    <a:pt x="57" y="139"/>
                    <a:pt x="57" y="134"/>
                    <a:pt x="57" y="132"/>
                  </a:cubicBezTo>
                  <a:cubicBezTo>
                    <a:pt x="55" y="131"/>
                    <a:pt x="61" y="132"/>
                    <a:pt x="63" y="129"/>
                  </a:cubicBezTo>
                  <a:cubicBezTo>
                    <a:pt x="65" y="126"/>
                    <a:pt x="65" y="126"/>
                    <a:pt x="63" y="125"/>
                  </a:cubicBezTo>
                  <a:cubicBezTo>
                    <a:pt x="63" y="123"/>
                    <a:pt x="68" y="125"/>
                    <a:pt x="66" y="122"/>
                  </a:cubicBezTo>
                  <a:cubicBezTo>
                    <a:pt x="65" y="120"/>
                    <a:pt x="65" y="118"/>
                    <a:pt x="66" y="117"/>
                  </a:cubicBezTo>
                  <a:cubicBezTo>
                    <a:pt x="68" y="115"/>
                    <a:pt x="66" y="118"/>
                    <a:pt x="69" y="118"/>
                  </a:cubicBezTo>
                  <a:cubicBezTo>
                    <a:pt x="72" y="120"/>
                    <a:pt x="72" y="117"/>
                    <a:pt x="72" y="115"/>
                  </a:cubicBezTo>
                  <a:cubicBezTo>
                    <a:pt x="72" y="112"/>
                    <a:pt x="77" y="117"/>
                    <a:pt x="77" y="114"/>
                  </a:cubicBezTo>
                  <a:cubicBezTo>
                    <a:pt x="77" y="109"/>
                    <a:pt x="78" y="108"/>
                    <a:pt x="81" y="109"/>
                  </a:cubicBezTo>
                  <a:cubicBezTo>
                    <a:pt x="84" y="111"/>
                    <a:pt x="81" y="106"/>
                    <a:pt x="86" y="104"/>
                  </a:cubicBezTo>
                  <a:cubicBezTo>
                    <a:pt x="95" y="101"/>
                    <a:pt x="92" y="98"/>
                    <a:pt x="95" y="100"/>
                  </a:cubicBezTo>
                  <a:cubicBezTo>
                    <a:pt x="97" y="101"/>
                    <a:pt x="97" y="100"/>
                    <a:pt x="98" y="101"/>
                  </a:cubicBezTo>
                  <a:cubicBezTo>
                    <a:pt x="100" y="101"/>
                    <a:pt x="100" y="101"/>
                    <a:pt x="101" y="101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26" name="Freeform 112">
              <a:extLst>
                <a:ext uri="{FF2B5EF4-FFF2-40B4-BE49-F238E27FC236}">
                  <a16:creationId xmlns:a16="http://schemas.microsoft.com/office/drawing/2014/main" id="{D8CD3D31-A919-4548-BE0B-1BCF8736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4933" y="4024822"/>
              <a:ext cx="267160" cy="345075"/>
            </a:xfrm>
            <a:custGeom>
              <a:avLst/>
              <a:gdLst/>
              <a:ahLst/>
              <a:cxnLst>
                <a:cxn ang="0">
                  <a:pos x="7" y="112"/>
                </a:cxn>
                <a:cxn ang="0">
                  <a:pos x="22" y="109"/>
                </a:cxn>
                <a:cxn ang="0">
                  <a:pos x="29" y="114"/>
                </a:cxn>
                <a:cxn ang="0">
                  <a:pos x="40" y="128"/>
                </a:cxn>
                <a:cxn ang="0">
                  <a:pos x="43" y="120"/>
                </a:cxn>
                <a:cxn ang="0">
                  <a:pos x="49" y="123"/>
                </a:cxn>
                <a:cxn ang="0">
                  <a:pos x="54" y="120"/>
                </a:cxn>
                <a:cxn ang="0">
                  <a:pos x="61" y="120"/>
                </a:cxn>
                <a:cxn ang="0">
                  <a:pos x="64" y="120"/>
                </a:cxn>
                <a:cxn ang="0">
                  <a:pos x="93" y="120"/>
                </a:cxn>
                <a:cxn ang="0">
                  <a:pos x="92" y="109"/>
                </a:cxn>
                <a:cxn ang="0">
                  <a:pos x="84" y="23"/>
                </a:cxn>
                <a:cxn ang="0">
                  <a:pos x="99" y="23"/>
                </a:cxn>
                <a:cxn ang="0">
                  <a:pos x="67" y="0"/>
                </a:cxn>
                <a:cxn ang="0">
                  <a:pos x="67" y="14"/>
                </a:cxn>
                <a:cxn ang="0">
                  <a:pos x="42" y="14"/>
                </a:cxn>
                <a:cxn ang="0">
                  <a:pos x="42" y="39"/>
                </a:cxn>
                <a:cxn ang="0">
                  <a:pos x="34" y="61"/>
                </a:cxn>
                <a:cxn ang="0">
                  <a:pos x="3" y="61"/>
                </a:cxn>
                <a:cxn ang="0">
                  <a:pos x="2" y="67"/>
                </a:cxn>
                <a:cxn ang="0">
                  <a:pos x="3" y="64"/>
                </a:cxn>
                <a:cxn ang="0">
                  <a:pos x="5" y="69"/>
                </a:cxn>
                <a:cxn ang="0">
                  <a:pos x="8" y="75"/>
                </a:cxn>
                <a:cxn ang="0">
                  <a:pos x="7" y="81"/>
                </a:cxn>
                <a:cxn ang="0">
                  <a:pos x="8" y="101"/>
                </a:cxn>
                <a:cxn ang="0">
                  <a:pos x="7" y="112"/>
                </a:cxn>
              </a:cxnLst>
              <a:rect l="0" t="0" r="r" b="b"/>
              <a:pathLst>
                <a:path w="99" h="128">
                  <a:moveTo>
                    <a:pt x="7" y="112"/>
                  </a:moveTo>
                  <a:cubicBezTo>
                    <a:pt x="7" y="107"/>
                    <a:pt x="17" y="109"/>
                    <a:pt x="22" y="109"/>
                  </a:cubicBezTo>
                  <a:cubicBezTo>
                    <a:pt x="25" y="107"/>
                    <a:pt x="28" y="112"/>
                    <a:pt x="29" y="114"/>
                  </a:cubicBezTo>
                  <a:cubicBezTo>
                    <a:pt x="32" y="115"/>
                    <a:pt x="37" y="125"/>
                    <a:pt x="40" y="128"/>
                  </a:cubicBezTo>
                  <a:cubicBezTo>
                    <a:pt x="46" y="125"/>
                    <a:pt x="40" y="125"/>
                    <a:pt x="43" y="120"/>
                  </a:cubicBezTo>
                  <a:cubicBezTo>
                    <a:pt x="46" y="115"/>
                    <a:pt x="48" y="120"/>
                    <a:pt x="49" y="123"/>
                  </a:cubicBezTo>
                  <a:cubicBezTo>
                    <a:pt x="51" y="126"/>
                    <a:pt x="49" y="118"/>
                    <a:pt x="54" y="120"/>
                  </a:cubicBezTo>
                  <a:cubicBezTo>
                    <a:pt x="57" y="121"/>
                    <a:pt x="61" y="121"/>
                    <a:pt x="61" y="120"/>
                  </a:cubicBezTo>
                  <a:cubicBezTo>
                    <a:pt x="63" y="117"/>
                    <a:pt x="61" y="120"/>
                    <a:pt x="64" y="120"/>
                  </a:cubicBezTo>
                  <a:cubicBezTo>
                    <a:pt x="69" y="120"/>
                    <a:pt x="93" y="120"/>
                    <a:pt x="93" y="120"/>
                  </a:cubicBezTo>
                  <a:cubicBezTo>
                    <a:pt x="96" y="106"/>
                    <a:pt x="93" y="114"/>
                    <a:pt x="92" y="109"/>
                  </a:cubicBezTo>
                  <a:cubicBezTo>
                    <a:pt x="92" y="104"/>
                    <a:pt x="84" y="23"/>
                    <a:pt x="84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32" y="44"/>
                    <a:pt x="31" y="42"/>
                    <a:pt x="34" y="61"/>
                  </a:cubicBezTo>
                  <a:cubicBezTo>
                    <a:pt x="34" y="61"/>
                    <a:pt x="5" y="61"/>
                    <a:pt x="3" y="61"/>
                  </a:cubicBezTo>
                  <a:cubicBezTo>
                    <a:pt x="2" y="61"/>
                    <a:pt x="0" y="64"/>
                    <a:pt x="2" y="67"/>
                  </a:cubicBezTo>
                  <a:cubicBezTo>
                    <a:pt x="3" y="67"/>
                    <a:pt x="2" y="62"/>
                    <a:pt x="3" y="64"/>
                  </a:cubicBezTo>
                  <a:cubicBezTo>
                    <a:pt x="5" y="64"/>
                    <a:pt x="3" y="69"/>
                    <a:pt x="5" y="69"/>
                  </a:cubicBezTo>
                  <a:cubicBezTo>
                    <a:pt x="7" y="67"/>
                    <a:pt x="8" y="72"/>
                    <a:pt x="8" y="75"/>
                  </a:cubicBezTo>
                  <a:cubicBezTo>
                    <a:pt x="8" y="79"/>
                    <a:pt x="3" y="79"/>
                    <a:pt x="7" y="81"/>
                  </a:cubicBezTo>
                  <a:cubicBezTo>
                    <a:pt x="8" y="82"/>
                    <a:pt x="11" y="93"/>
                    <a:pt x="8" y="101"/>
                  </a:cubicBezTo>
                  <a:cubicBezTo>
                    <a:pt x="7" y="107"/>
                    <a:pt x="5" y="109"/>
                    <a:pt x="7" y="112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27" name="Freeform 113">
              <a:extLst>
                <a:ext uri="{FF2B5EF4-FFF2-40B4-BE49-F238E27FC236}">
                  <a16:creationId xmlns:a16="http://schemas.microsoft.com/office/drawing/2014/main" id="{9FE1CB08-D1BB-0143-B2D6-48227F832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503" y="4386595"/>
              <a:ext cx="258812" cy="258807"/>
            </a:xfrm>
            <a:custGeom>
              <a:avLst/>
              <a:gdLst/>
              <a:ahLst/>
              <a:cxnLst>
                <a:cxn ang="0">
                  <a:pos x="90" y="9"/>
                </a:cxn>
                <a:cxn ang="0">
                  <a:pos x="93" y="22"/>
                </a:cxn>
                <a:cxn ang="0">
                  <a:pos x="84" y="39"/>
                </a:cxn>
                <a:cxn ang="0">
                  <a:pos x="77" y="54"/>
                </a:cxn>
                <a:cxn ang="0">
                  <a:pos x="70" y="70"/>
                </a:cxn>
                <a:cxn ang="0">
                  <a:pos x="64" y="71"/>
                </a:cxn>
                <a:cxn ang="0">
                  <a:pos x="56" y="73"/>
                </a:cxn>
                <a:cxn ang="0">
                  <a:pos x="50" y="79"/>
                </a:cxn>
                <a:cxn ang="0">
                  <a:pos x="45" y="92"/>
                </a:cxn>
                <a:cxn ang="0">
                  <a:pos x="42" y="88"/>
                </a:cxn>
                <a:cxn ang="0">
                  <a:pos x="35" y="93"/>
                </a:cxn>
                <a:cxn ang="0">
                  <a:pos x="32" y="95"/>
                </a:cxn>
                <a:cxn ang="0">
                  <a:pos x="26" y="96"/>
                </a:cxn>
                <a:cxn ang="0">
                  <a:pos x="18" y="81"/>
                </a:cxn>
                <a:cxn ang="0">
                  <a:pos x="9" y="75"/>
                </a:cxn>
                <a:cxn ang="0">
                  <a:pos x="4" y="75"/>
                </a:cxn>
                <a:cxn ang="0">
                  <a:pos x="0" y="76"/>
                </a:cxn>
                <a:cxn ang="0">
                  <a:pos x="0" y="54"/>
                </a:cxn>
                <a:cxn ang="0">
                  <a:pos x="3" y="47"/>
                </a:cxn>
                <a:cxn ang="0">
                  <a:pos x="7" y="36"/>
                </a:cxn>
                <a:cxn ang="0">
                  <a:pos x="6" y="23"/>
                </a:cxn>
                <a:cxn ang="0">
                  <a:pos x="9" y="14"/>
                </a:cxn>
                <a:cxn ang="0">
                  <a:pos x="10" y="5"/>
                </a:cxn>
                <a:cxn ang="0">
                  <a:pos x="18" y="3"/>
                </a:cxn>
                <a:cxn ang="0">
                  <a:pos x="23" y="2"/>
                </a:cxn>
                <a:cxn ang="0">
                  <a:pos x="30" y="8"/>
                </a:cxn>
                <a:cxn ang="0">
                  <a:pos x="41" y="6"/>
                </a:cxn>
                <a:cxn ang="0">
                  <a:pos x="50" y="13"/>
                </a:cxn>
                <a:cxn ang="0">
                  <a:pos x="62" y="6"/>
                </a:cxn>
                <a:cxn ang="0">
                  <a:pos x="77" y="8"/>
                </a:cxn>
                <a:cxn ang="0">
                  <a:pos x="85" y="3"/>
                </a:cxn>
                <a:cxn ang="0">
                  <a:pos x="90" y="9"/>
                </a:cxn>
              </a:cxnLst>
              <a:rect l="0" t="0" r="r" b="b"/>
              <a:pathLst>
                <a:path w="96" h="96">
                  <a:moveTo>
                    <a:pt x="90" y="9"/>
                  </a:moveTo>
                  <a:cubicBezTo>
                    <a:pt x="88" y="22"/>
                    <a:pt x="96" y="14"/>
                    <a:pt x="93" y="22"/>
                  </a:cubicBezTo>
                  <a:cubicBezTo>
                    <a:pt x="91" y="31"/>
                    <a:pt x="88" y="23"/>
                    <a:pt x="84" y="39"/>
                  </a:cubicBezTo>
                  <a:cubicBezTo>
                    <a:pt x="80" y="53"/>
                    <a:pt x="80" y="53"/>
                    <a:pt x="77" y="54"/>
                  </a:cubicBezTo>
                  <a:cubicBezTo>
                    <a:pt x="74" y="56"/>
                    <a:pt x="73" y="65"/>
                    <a:pt x="70" y="70"/>
                  </a:cubicBezTo>
                  <a:cubicBezTo>
                    <a:pt x="67" y="76"/>
                    <a:pt x="68" y="76"/>
                    <a:pt x="64" y="71"/>
                  </a:cubicBezTo>
                  <a:cubicBezTo>
                    <a:pt x="61" y="67"/>
                    <a:pt x="56" y="68"/>
                    <a:pt x="56" y="73"/>
                  </a:cubicBezTo>
                  <a:cubicBezTo>
                    <a:pt x="55" y="76"/>
                    <a:pt x="52" y="73"/>
                    <a:pt x="50" y="79"/>
                  </a:cubicBezTo>
                  <a:cubicBezTo>
                    <a:pt x="47" y="84"/>
                    <a:pt x="49" y="85"/>
                    <a:pt x="45" y="92"/>
                  </a:cubicBezTo>
                  <a:cubicBezTo>
                    <a:pt x="42" y="88"/>
                    <a:pt x="42" y="88"/>
                    <a:pt x="42" y="88"/>
                  </a:cubicBezTo>
                  <a:cubicBezTo>
                    <a:pt x="47" y="95"/>
                    <a:pt x="36" y="95"/>
                    <a:pt x="35" y="93"/>
                  </a:cubicBezTo>
                  <a:cubicBezTo>
                    <a:pt x="33" y="92"/>
                    <a:pt x="36" y="95"/>
                    <a:pt x="32" y="95"/>
                  </a:cubicBezTo>
                  <a:cubicBezTo>
                    <a:pt x="30" y="96"/>
                    <a:pt x="30" y="96"/>
                    <a:pt x="26" y="96"/>
                  </a:cubicBezTo>
                  <a:cubicBezTo>
                    <a:pt x="21" y="96"/>
                    <a:pt x="20" y="84"/>
                    <a:pt x="18" y="81"/>
                  </a:cubicBezTo>
                  <a:cubicBezTo>
                    <a:pt x="13" y="76"/>
                    <a:pt x="12" y="75"/>
                    <a:pt x="9" y="75"/>
                  </a:cubicBezTo>
                  <a:cubicBezTo>
                    <a:pt x="4" y="76"/>
                    <a:pt x="6" y="73"/>
                    <a:pt x="4" y="75"/>
                  </a:cubicBezTo>
                  <a:cubicBezTo>
                    <a:pt x="4" y="76"/>
                    <a:pt x="3" y="76"/>
                    <a:pt x="0" y="76"/>
                  </a:cubicBezTo>
                  <a:cubicBezTo>
                    <a:pt x="1" y="67"/>
                    <a:pt x="0" y="62"/>
                    <a:pt x="0" y="54"/>
                  </a:cubicBezTo>
                  <a:cubicBezTo>
                    <a:pt x="0" y="47"/>
                    <a:pt x="1" y="51"/>
                    <a:pt x="3" y="47"/>
                  </a:cubicBezTo>
                  <a:cubicBezTo>
                    <a:pt x="3" y="42"/>
                    <a:pt x="4" y="44"/>
                    <a:pt x="7" y="36"/>
                  </a:cubicBezTo>
                  <a:cubicBezTo>
                    <a:pt x="10" y="28"/>
                    <a:pt x="4" y="28"/>
                    <a:pt x="6" y="23"/>
                  </a:cubicBezTo>
                  <a:cubicBezTo>
                    <a:pt x="7" y="20"/>
                    <a:pt x="4" y="16"/>
                    <a:pt x="9" y="14"/>
                  </a:cubicBezTo>
                  <a:cubicBezTo>
                    <a:pt x="12" y="11"/>
                    <a:pt x="9" y="8"/>
                    <a:pt x="10" y="5"/>
                  </a:cubicBezTo>
                  <a:cubicBezTo>
                    <a:pt x="13" y="3"/>
                    <a:pt x="13" y="3"/>
                    <a:pt x="18" y="3"/>
                  </a:cubicBezTo>
                  <a:cubicBezTo>
                    <a:pt x="21" y="3"/>
                    <a:pt x="20" y="0"/>
                    <a:pt x="23" y="2"/>
                  </a:cubicBezTo>
                  <a:cubicBezTo>
                    <a:pt x="26" y="3"/>
                    <a:pt x="29" y="2"/>
                    <a:pt x="30" y="8"/>
                  </a:cubicBezTo>
                  <a:cubicBezTo>
                    <a:pt x="33" y="14"/>
                    <a:pt x="38" y="6"/>
                    <a:pt x="41" y="6"/>
                  </a:cubicBezTo>
                  <a:cubicBezTo>
                    <a:pt x="42" y="6"/>
                    <a:pt x="45" y="11"/>
                    <a:pt x="50" y="13"/>
                  </a:cubicBezTo>
                  <a:cubicBezTo>
                    <a:pt x="56" y="13"/>
                    <a:pt x="55" y="8"/>
                    <a:pt x="62" y="6"/>
                  </a:cubicBezTo>
                  <a:cubicBezTo>
                    <a:pt x="71" y="5"/>
                    <a:pt x="76" y="13"/>
                    <a:pt x="77" y="8"/>
                  </a:cubicBezTo>
                  <a:cubicBezTo>
                    <a:pt x="79" y="3"/>
                    <a:pt x="80" y="6"/>
                    <a:pt x="85" y="3"/>
                  </a:cubicBezTo>
                  <a:cubicBezTo>
                    <a:pt x="90" y="9"/>
                    <a:pt x="90" y="9"/>
                    <a:pt x="90" y="9"/>
                  </a:cubicBez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28" name="Freeform 114">
              <a:extLst>
                <a:ext uri="{FF2B5EF4-FFF2-40B4-BE49-F238E27FC236}">
                  <a16:creationId xmlns:a16="http://schemas.microsoft.com/office/drawing/2014/main" id="{E4BC707B-6A03-F244-BF5C-1BD079E2F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9791" y="4467299"/>
              <a:ext cx="282466" cy="232369"/>
            </a:xfrm>
            <a:custGeom>
              <a:avLst/>
              <a:gdLst/>
              <a:ahLst/>
              <a:cxnLst>
                <a:cxn ang="0">
                  <a:pos x="105" y="58"/>
                </a:cxn>
                <a:cxn ang="0">
                  <a:pos x="99" y="58"/>
                </a:cxn>
                <a:cxn ang="0">
                  <a:pos x="87" y="57"/>
                </a:cxn>
                <a:cxn ang="0">
                  <a:pos x="76" y="60"/>
                </a:cxn>
                <a:cxn ang="0">
                  <a:pos x="67" y="63"/>
                </a:cxn>
                <a:cxn ang="0">
                  <a:pos x="50" y="65"/>
                </a:cxn>
                <a:cxn ang="0">
                  <a:pos x="44" y="58"/>
                </a:cxn>
                <a:cxn ang="0">
                  <a:pos x="35" y="65"/>
                </a:cxn>
                <a:cxn ang="0">
                  <a:pos x="35" y="74"/>
                </a:cxn>
                <a:cxn ang="0">
                  <a:pos x="28" y="72"/>
                </a:cxn>
                <a:cxn ang="0">
                  <a:pos x="20" y="72"/>
                </a:cxn>
                <a:cxn ang="0">
                  <a:pos x="15" y="86"/>
                </a:cxn>
                <a:cxn ang="0">
                  <a:pos x="8" y="71"/>
                </a:cxn>
                <a:cxn ang="0">
                  <a:pos x="5" y="65"/>
                </a:cxn>
                <a:cxn ang="0">
                  <a:pos x="2" y="52"/>
                </a:cxn>
                <a:cxn ang="0">
                  <a:pos x="2" y="48"/>
                </a:cxn>
                <a:cxn ang="0">
                  <a:pos x="9" y="34"/>
                </a:cxn>
                <a:cxn ang="0">
                  <a:pos x="17" y="32"/>
                </a:cxn>
                <a:cxn ang="0">
                  <a:pos x="21" y="32"/>
                </a:cxn>
                <a:cxn ang="0">
                  <a:pos x="37" y="26"/>
                </a:cxn>
                <a:cxn ang="0">
                  <a:pos x="37" y="20"/>
                </a:cxn>
                <a:cxn ang="0">
                  <a:pos x="53" y="14"/>
                </a:cxn>
                <a:cxn ang="0">
                  <a:pos x="58" y="4"/>
                </a:cxn>
                <a:cxn ang="0">
                  <a:pos x="69" y="1"/>
                </a:cxn>
                <a:cxn ang="0">
                  <a:pos x="73" y="17"/>
                </a:cxn>
                <a:cxn ang="0">
                  <a:pos x="78" y="24"/>
                </a:cxn>
                <a:cxn ang="0">
                  <a:pos x="85" y="29"/>
                </a:cxn>
                <a:cxn ang="0">
                  <a:pos x="90" y="37"/>
                </a:cxn>
                <a:cxn ang="0">
                  <a:pos x="96" y="44"/>
                </a:cxn>
                <a:cxn ang="0">
                  <a:pos x="101" y="51"/>
                </a:cxn>
                <a:cxn ang="0">
                  <a:pos x="105" y="58"/>
                </a:cxn>
              </a:cxnLst>
              <a:rect l="0" t="0" r="r" b="b"/>
              <a:pathLst>
                <a:path w="105" h="86">
                  <a:moveTo>
                    <a:pt x="105" y="58"/>
                  </a:moveTo>
                  <a:cubicBezTo>
                    <a:pt x="102" y="58"/>
                    <a:pt x="102" y="55"/>
                    <a:pt x="99" y="58"/>
                  </a:cubicBezTo>
                  <a:cubicBezTo>
                    <a:pt x="97" y="62"/>
                    <a:pt x="90" y="52"/>
                    <a:pt x="87" y="57"/>
                  </a:cubicBezTo>
                  <a:cubicBezTo>
                    <a:pt x="84" y="62"/>
                    <a:pt x="84" y="55"/>
                    <a:pt x="76" y="60"/>
                  </a:cubicBezTo>
                  <a:cubicBezTo>
                    <a:pt x="67" y="66"/>
                    <a:pt x="70" y="55"/>
                    <a:pt x="67" y="63"/>
                  </a:cubicBezTo>
                  <a:cubicBezTo>
                    <a:pt x="64" y="71"/>
                    <a:pt x="59" y="65"/>
                    <a:pt x="50" y="65"/>
                  </a:cubicBezTo>
                  <a:cubicBezTo>
                    <a:pt x="47" y="65"/>
                    <a:pt x="50" y="62"/>
                    <a:pt x="44" y="58"/>
                  </a:cubicBezTo>
                  <a:cubicBezTo>
                    <a:pt x="37" y="55"/>
                    <a:pt x="37" y="63"/>
                    <a:pt x="35" y="65"/>
                  </a:cubicBezTo>
                  <a:cubicBezTo>
                    <a:pt x="32" y="66"/>
                    <a:pt x="34" y="69"/>
                    <a:pt x="35" y="74"/>
                  </a:cubicBezTo>
                  <a:cubicBezTo>
                    <a:pt x="32" y="71"/>
                    <a:pt x="31" y="75"/>
                    <a:pt x="28" y="72"/>
                  </a:cubicBezTo>
                  <a:cubicBezTo>
                    <a:pt x="25" y="71"/>
                    <a:pt x="25" y="74"/>
                    <a:pt x="20" y="72"/>
                  </a:cubicBezTo>
                  <a:cubicBezTo>
                    <a:pt x="15" y="72"/>
                    <a:pt x="18" y="80"/>
                    <a:pt x="15" y="86"/>
                  </a:cubicBezTo>
                  <a:cubicBezTo>
                    <a:pt x="14" y="75"/>
                    <a:pt x="11" y="74"/>
                    <a:pt x="8" y="71"/>
                  </a:cubicBezTo>
                  <a:cubicBezTo>
                    <a:pt x="5" y="68"/>
                    <a:pt x="8" y="65"/>
                    <a:pt x="5" y="65"/>
                  </a:cubicBezTo>
                  <a:cubicBezTo>
                    <a:pt x="3" y="63"/>
                    <a:pt x="2" y="58"/>
                    <a:pt x="2" y="52"/>
                  </a:cubicBezTo>
                  <a:cubicBezTo>
                    <a:pt x="3" y="48"/>
                    <a:pt x="0" y="49"/>
                    <a:pt x="2" y="48"/>
                  </a:cubicBezTo>
                  <a:cubicBezTo>
                    <a:pt x="5" y="46"/>
                    <a:pt x="6" y="40"/>
                    <a:pt x="9" y="34"/>
                  </a:cubicBezTo>
                  <a:cubicBezTo>
                    <a:pt x="12" y="35"/>
                    <a:pt x="15" y="34"/>
                    <a:pt x="17" y="32"/>
                  </a:cubicBezTo>
                  <a:cubicBezTo>
                    <a:pt x="18" y="29"/>
                    <a:pt x="18" y="35"/>
                    <a:pt x="21" y="32"/>
                  </a:cubicBezTo>
                  <a:cubicBezTo>
                    <a:pt x="28" y="27"/>
                    <a:pt x="32" y="32"/>
                    <a:pt x="37" y="26"/>
                  </a:cubicBezTo>
                  <a:cubicBezTo>
                    <a:pt x="40" y="21"/>
                    <a:pt x="35" y="21"/>
                    <a:pt x="37" y="20"/>
                  </a:cubicBezTo>
                  <a:cubicBezTo>
                    <a:pt x="38" y="18"/>
                    <a:pt x="47" y="21"/>
                    <a:pt x="53" y="14"/>
                  </a:cubicBezTo>
                  <a:cubicBezTo>
                    <a:pt x="58" y="6"/>
                    <a:pt x="59" y="9"/>
                    <a:pt x="58" y="4"/>
                  </a:cubicBezTo>
                  <a:cubicBezTo>
                    <a:pt x="58" y="3"/>
                    <a:pt x="66" y="0"/>
                    <a:pt x="69" y="1"/>
                  </a:cubicBezTo>
                  <a:cubicBezTo>
                    <a:pt x="72" y="6"/>
                    <a:pt x="76" y="10"/>
                    <a:pt x="73" y="17"/>
                  </a:cubicBezTo>
                  <a:cubicBezTo>
                    <a:pt x="72" y="27"/>
                    <a:pt x="81" y="21"/>
                    <a:pt x="78" y="24"/>
                  </a:cubicBezTo>
                  <a:cubicBezTo>
                    <a:pt x="76" y="29"/>
                    <a:pt x="82" y="26"/>
                    <a:pt x="85" y="29"/>
                  </a:cubicBezTo>
                  <a:cubicBezTo>
                    <a:pt x="88" y="34"/>
                    <a:pt x="84" y="32"/>
                    <a:pt x="90" y="37"/>
                  </a:cubicBezTo>
                  <a:cubicBezTo>
                    <a:pt x="94" y="41"/>
                    <a:pt x="96" y="41"/>
                    <a:pt x="96" y="44"/>
                  </a:cubicBezTo>
                  <a:cubicBezTo>
                    <a:pt x="94" y="48"/>
                    <a:pt x="96" y="48"/>
                    <a:pt x="101" y="51"/>
                  </a:cubicBezTo>
                  <a:cubicBezTo>
                    <a:pt x="104" y="51"/>
                    <a:pt x="102" y="55"/>
                    <a:pt x="105" y="58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29" name="Freeform 115">
              <a:extLst>
                <a:ext uri="{FF2B5EF4-FFF2-40B4-BE49-F238E27FC236}">
                  <a16:creationId xmlns:a16="http://schemas.microsoft.com/office/drawing/2014/main" id="{D293DE3E-BC76-154E-8D18-6296BCA4D0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4560" y="4410249"/>
              <a:ext cx="168366" cy="304723"/>
            </a:xfrm>
            <a:custGeom>
              <a:avLst/>
              <a:gdLst/>
              <a:ahLst/>
              <a:cxnLst>
                <a:cxn ang="0">
                  <a:pos x="39" y="107"/>
                </a:cxn>
                <a:cxn ang="0">
                  <a:pos x="49" y="107"/>
                </a:cxn>
                <a:cxn ang="0">
                  <a:pos x="56" y="109"/>
                </a:cxn>
                <a:cxn ang="0">
                  <a:pos x="60" y="112"/>
                </a:cxn>
                <a:cxn ang="0">
                  <a:pos x="62" y="107"/>
                </a:cxn>
                <a:cxn ang="0">
                  <a:pos x="54" y="92"/>
                </a:cxn>
                <a:cxn ang="0">
                  <a:pos x="51" y="85"/>
                </a:cxn>
                <a:cxn ang="0">
                  <a:pos x="48" y="73"/>
                </a:cxn>
                <a:cxn ang="0">
                  <a:pos x="48" y="68"/>
                </a:cxn>
                <a:cxn ang="0">
                  <a:pos x="56" y="54"/>
                </a:cxn>
                <a:cxn ang="0">
                  <a:pos x="54" y="48"/>
                </a:cxn>
                <a:cxn ang="0">
                  <a:pos x="45" y="36"/>
                </a:cxn>
                <a:cxn ang="0">
                  <a:pos x="48" y="31"/>
                </a:cxn>
                <a:cxn ang="0">
                  <a:pos x="57" y="30"/>
                </a:cxn>
                <a:cxn ang="0">
                  <a:pos x="51" y="9"/>
                </a:cxn>
                <a:cxn ang="0">
                  <a:pos x="49" y="3"/>
                </a:cxn>
                <a:cxn ang="0">
                  <a:pos x="45" y="0"/>
                </a:cxn>
                <a:cxn ang="0">
                  <a:pos x="48" y="13"/>
                </a:cxn>
                <a:cxn ang="0">
                  <a:pos x="39" y="30"/>
                </a:cxn>
                <a:cxn ang="0">
                  <a:pos x="32" y="45"/>
                </a:cxn>
                <a:cxn ang="0">
                  <a:pos x="25" y="61"/>
                </a:cxn>
                <a:cxn ang="0">
                  <a:pos x="19" y="62"/>
                </a:cxn>
                <a:cxn ang="0">
                  <a:pos x="11" y="64"/>
                </a:cxn>
                <a:cxn ang="0">
                  <a:pos x="5" y="70"/>
                </a:cxn>
                <a:cxn ang="0">
                  <a:pos x="0" y="82"/>
                </a:cxn>
                <a:cxn ang="0">
                  <a:pos x="3" y="85"/>
                </a:cxn>
                <a:cxn ang="0">
                  <a:pos x="5" y="90"/>
                </a:cxn>
                <a:cxn ang="0">
                  <a:pos x="9" y="88"/>
                </a:cxn>
                <a:cxn ang="0">
                  <a:pos x="9" y="93"/>
                </a:cxn>
                <a:cxn ang="0">
                  <a:pos x="9" y="96"/>
                </a:cxn>
                <a:cxn ang="0">
                  <a:pos x="9" y="105"/>
                </a:cxn>
                <a:cxn ang="0">
                  <a:pos x="22" y="107"/>
                </a:cxn>
                <a:cxn ang="0">
                  <a:pos x="31" y="105"/>
                </a:cxn>
                <a:cxn ang="0">
                  <a:pos x="39" y="107"/>
                </a:cxn>
              </a:cxnLst>
              <a:rect l="0" t="0" r="r" b="b"/>
              <a:pathLst>
                <a:path w="62" h="113">
                  <a:moveTo>
                    <a:pt x="39" y="107"/>
                  </a:moveTo>
                  <a:cubicBezTo>
                    <a:pt x="49" y="107"/>
                    <a:pt x="49" y="107"/>
                    <a:pt x="49" y="107"/>
                  </a:cubicBezTo>
                  <a:cubicBezTo>
                    <a:pt x="49" y="107"/>
                    <a:pt x="52" y="109"/>
                    <a:pt x="56" y="109"/>
                  </a:cubicBezTo>
                  <a:cubicBezTo>
                    <a:pt x="59" y="110"/>
                    <a:pt x="60" y="113"/>
                    <a:pt x="60" y="112"/>
                  </a:cubicBezTo>
                  <a:cubicBezTo>
                    <a:pt x="62" y="112"/>
                    <a:pt x="60" y="109"/>
                    <a:pt x="62" y="107"/>
                  </a:cubicBezTo>
                  <a:cubicBezTo>
                    <a:pt x="60" y="96"/>
                    <a:pt x="57" y="95"/>
                    <a:pt x="54" y="92"/>
                  </a:cubicBezTo>
                  <a:cubicBezTo>
                    <a:pt x="51" y="88"/>
                    <a:pt x="54" y="85"/>
                    <a:pt x="51" y="85"/>
                  </a:cubicBezTo>
                  <a:cubicBezTo>
                    <a:pt x="49" y="84"/>
                    <a:pt x="48" y="79"/>
                    <a:pt x="48" y="73"/>
                  </a:cubicBezTo>
                  <a:cubicBezTo>
                    <a:pt x="49" y="68"/>
                    <a:pt x="46" y="70"/>
                    <a:pt x="48" y="68"/>
                  </a:cubicBezTo>
                  <a:cubicBezTo>
                    <a:pt x="51" y="67"/>
                    <a:pt x="52" y="61"/>
                    <a:pt x="56" y="54"/>
                  </a:cubicBezTo>
                  <a:cubicBezTo>
                    <a:pt x="57" y="51"/>
                    <a:pt x="56" y="54"/>
                    <a:pt x="54" y="48"/>
                  </a:cubicBezTo>
                  <a:cubicBezTo>
                    <a:pt x="54" y="44"/>
                    <a:pt x="51" y="45"/>
                    <a:pt x="45" y="36"/>
                  </a:cubicBezTo>
                  <a:cubicBezTo>
                    <a:pt x="43" y="34"/>
                    <a:pt x="45" y="30"/>
                    <a:pt x="48" y="31"/>
                  </a:cubicBezTo>
                  <a:cubicBezTo>
                    <a:pt x="49" y="31"/>
                    <a:pt x="52" y="33"/>
                    <a:pt x="57" y="30"/>
                  </a:cubicBezTo>
                  <a:cubicBezTo>
                    <a:pt x="49" y="25"/>
                    <a:pt x="54" y="11"/>
                    <a:pt x="51" y="9"/>
                  </a:cubicBezTo>
                  <a:cubicBezTo>
                    <a:pt x="49" y="9"/>
                    <a:pt x="52" y="5"/>
                    <a:pt x="49" y="3"/>
                  </a:cubicBezTo>
                  <a:cubicBezTo>
                    <a:pt x="45" y="2"/>
                    <a:pt x="54" y="0"/>
                    <a:pt x="45" y="0"/>
                  </a:cubicBezTo>
                  <a:cubicBezTo>
                    <a:pt x="43" y="13"/>
                    <a:pt x="51" y="5"/>
                    <a:pt x="48" y="13"/>
                  </a:cubicBezTo>
                  <a:cubicBezTo>
                    <a:pt x="46" y="22"/>
                    <a:pt x="43" y="14"/>
                    <a:pt x="39" y="30"/>
                  </a:cubicBezTo>
                  <a:cubicBezTo>
                    <a:pt x="36" y="44"/>
                    <a:pt x="36" y="44"/>
                    <a:pt x="32" y="45"/>
                  </a:cubicBezTo>
                  <a:cubicBezTo>
                    <a:pt x="29" y="47"/>
                    <a:pt x="28" y="56"/>
                    <a:pt x="25" y="61"/>
                  </a:cubicBezTo>
                  <a:cubicBezTo>
                    <a:pt x="22" y="67"/>
                    <a:pt x="23" y="67"/>
                    <a:pt x="19" y="62"/>
                  </a:cubicBezTo>
                  <a:cubicBezTo>
                    <a:pt x="16" y="57"/>
                    <a:pt x="11" y="59"/>
                    <a:pt x="11" y="64"/>
                  </a:cubicBezTo>
                  <a:cubicBezTo>
                    <a:pt x="9" y="67"/>
                    <a:pt x="6" y="64"/>
                    <a:pt x="5" y="70"/>
                  </a:cubicBezTo>
                  <a:cubicBezTo>
                    <a:pt x="2" y="74"/>
                    <a:pt x="3" y="76"/>
                    <a:pt x="0" y="82"/>
                  </a:cubicBezTo>
                  <a:cubicBezTo>
                    <a:pt x="0" y="87"/>
                    <a:pt x="2" y="81"/>
                    <a:pt x="3" y="85"/>
                  </a:cubicBezTo>
                  <a:cubicBezTo>
                    <a:pt x="3" y="88"/>
                    <a:pt x="3" y="88"/>
                    <a:pt x="5" y="90"/>
                  </a:cubicBezTo>
                  <a:cubicBezTo>
                    <a:pt x="8" y="92"/>
                    <a:pt x="6" y="87"/>
                    <a:pt x="9" y="88"/>
                  </a:cubicBezTo>
                  <a:cubicBezTo>
                    <a:pt x="11" y="90"/>
                    <a:pt x="6" y="90"/>
                    <a:pt x="9" y="93"/>
                  </a:cubicBezTo>
                  <a:cubicBezTo>
                    <a:pt x="11" y="95"/>
                    <a:pt x="8" y="93"/>
                    <a:pt x="9" y="96"/>
                  </a:cubicBezTo>
                  <a:cubicBezTo>
                    <a:pt x="12" y="99"/>
                    <a:pt x="9" y="102"/>
                    <a:pt x="9" y="105"/>
                  </a:cubicBezTo>
                  <a:cubicBezTo>
                    <a:pt x="12" y="109"/>
                    <a:pt x="14" y="107"/>
                    <a:pt x="22" y="107"/>
                  </a:cubicBezTo>
                  <a:cubicBezTo>
                    <a:pt x="23" y="105"/>
                    <a:pt x="23" y="105"/>
                    <a:pt x="31" y="105"/>
                  </a:cubicBezTo>
                  <a:cubicBezTo>
                    <a:pt x="40" y="105"/>
                    <a:pt x="37" y="105"/>
                    <a:pt x="39" y="107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30" name="Freeform 116">
              <a:extLst>
                <a:ext uri="{FF2B5EF4-FFF2-40B4-BE49-F238E27FC236}">
                  <a16:creationId xmlns:a16="http://schemas.microsoft.com/office/drawing/2014/main" id="{838CCC0D-FF80-4F47-B333-6955CEADC3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1090" y="4872206"/>
              <a:ext cx="23655" cy="37568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6" y="2"/>
                </a:cxn>
                <a:cxn ang="0">
                  <a:pos x="9" y="3"/>
                </a:cxn>
                <a:cxn ang="0">
                  <a:pos x="4" y="5"/>
                </a:cxn>
                <a:cxn ang="0">
                  <a:pos x="1" y="14"/>
                </a:cxn>
                <a:cxn ang="0">
                  <a:pos x="1" y="11"/>
                </a:cxn>
                <a:cxn ang="0">
                  <a:pos x="0" y="6"/>
                </a:cxn>
              </a:cxnLst>
              <a:rect l="0" t="0" r="r" b="b"/>
              <a:pathLst>
                <a:path w="9" h="14">
                  <a:moveTo>
                    <a:pt x="0" y="6"/>
                  </a:moveTo>
                  <a:cubicBezTo>
                    <a:pt x="1" y="3"/>
                    <a:pt x="4" y="2"/>
                    <a:pt x="6" y="2"/>
                  </a:cubicBezTo>
                  <a:cubicBezTo>
                    <a:pt x="6" y="0"/>
                    <a:pt x="8" y="2"/>
                    <a:pt x="9" y="3"/>
                  </a:cubicBezTo>
                  <a:cubicBezTo>
                    <a:pt x="8" y="3"/>
                    <a:pt x="8" y="3"/>
                    <a:pt x="4" y="5"/>
                  </a:cubicBezTo>
                  <a:cubicBezTo>
                    <a:pt x="3" y="8"/>
                    <a:pt x="6" y="14"/>
                    <a:pt x="1" y="14"/>
                  </a:cubicBezTo>
                  <a:cubicBezTo>
                    <a:pt x="1" y="13"/>
                    <a:pt x="0" y="14"/>
                    <a:pt x="1" y="11"/>
                  </a:cubicBezTo>
                  <a:cubicBezTo>
                    <a:pt x="1" y="10"/>
                    <a:pt x="1" y="8"/>
                    <a:pt x="0" y="6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31" name="Freeform 117">
              <a:extLst>
                <a:ext uri="{FF2B5EF4-FFF2-40B4-BE49-F238E27FC236}">
                  <a16:creationId xmlns:a16="http://schemas.microsoft.com/office/drawing/2014/main" id="{45F43DE7-DCCE-BC42-959D-D447BB45C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8826" y="4659316"/>
              <a:ext cx="164192" cy="233762"/>
            </a:xfrm>
            <a:custGeom>
              <a:avLst/>
              <a:gdLst/>
              <a:ahLst/>
              <a:cxnLst>
                <a:cxn ang="0">
                  <a:pos x="18" y="16"/>
                </a:cxn>
                <a:cxn ang="0">
                  <a:pos x="17" y="23"/>
                </a:cxn>
                <a:cxn ang="0">
                  <a:pos x="23" y="23"/>
                </a:cxn>
                <a:cxn ang="0">
                  <a:pos x="26" y="30"/>
                </a:cxn>
                <a:cxn ang="0">
                  <a:pos x="23" y="37"/>
                </a:cxn>
                <a:cxn ang="0">
                  <a:pos x="28" y="43"/>
                </a:cxn>
                <a:cxn ang="0">
                  <a:pos x="26" y="56"/>
                </a:cxn>
                <a:cxn ang="0">
                  <a:pos x="25" y="60"/>
                </a:cxn>
                <a:cxn ang="0">
                  <a:pos x="22" y="59"/>
                </a:cxn>
                <a:cxn ang="0">
                  <a:pos x="14" y="56"/>
                </a:cxn>
                <a:cxn ang="0">
                  <a:pos x="12" y="57"/>
                </a:cxn>
                <a:cxn ang="0">
                  <a:pos x="6" y="60"/>
                </a:cxn>
                <a:cxn ang="0">
                  <a:pos x="6" y="68"/>
                </a:cxn>
                <a:cxn ang="0">
                  <a:pos x="5" y="73"/>
                </a:cxn>
                <a:cxn ang="0">
                  <a:pos x="0" y="74"/>
                </a:cxn>
                <a:cxn ang="0">
                  <a:pos x="6" y="82"/>
                </a:cxn>
                <a:cxn ang="0">
                  <a:pos x="8" y="85"/>
                </a:cxn>
                <a:cxn ang="0">
                  <a:pos x="14" y="81"/>
                </a:cxn>
                <a:cxn ang="0">
                  <a:pos x="17" y="82"/>
                </a:cxn>
                <a:cxn ang="0">
                  <a:pos x="26" y="79"/>
                </a:cxn>
                <a:cxn ang="0">
                  <a:pos x="28" y="84"/>
                </a:cxn>
                <a:cxn ang="0">
                  <a:pos x="37" y="76"/>
                </a:cxn>
                <a:cxn ang="0">
                  <a:pos x="41" y="67"/>
                </a:cxn>
                <a:cxn ang="0">
                  <a:pos x="50" y="47"/>
                </a:cxn>
                <a:cxn ang="0">
                  <a:pos x="55" y="34"/>
                </a:cxn>
                <a:cxn ang="0">
                  <a:pos x="55" y="23"/>
                </a:cxn>
                <a:cxn ang="0">
                  <a:pos x="57" y="11"/>
                </a:cxn>
                <a:cxn ang="0">
                  <a:pos x="61" y="3"/>
                </a:cxn>
                <a:cxn ang="0">
                  <a:pos x="54" y="2"/>
                </a:cxn>
                <a:cxn ang="0">
                  <a:pos x="46" y="2"/>
                </a:cxn>
                <a:cxn ang="0">
                  <a:pos x="41" y="16"/>
                </a:cxn>
                <a:cxn ang="0">
                  <a:pos x="40" y="20"/>
                </a:cxn>
                <a:cxn ang="0">
                  <a:pos x="35" y="17"/>
                </a:cxn>
                <a:cxn ang="0">
                  <a:pos x="29" y="16"/>
                </a:cxn>
                <a:cxn ang="0">
                  <a:pos x="18" y="16"/>
                </a:cxn>
              </a:cxnLst>
              <a:rect l="0" t="0" r="r" b="b"/>
              <a:pathLst>
                <a:path w="61" h="87">
                  <a:moveTo>
                    <a:pt x="18" y="16"/>
                  </a:moveTo>
                  <a:cubicBezTo>
                    <a:pt x="18" y="19"/>
                    <a:pt x="15" y="19"/>
                    <a:pt x="17" y="23"/>
                  </a:cubicBezTo>
                  <a:cubicBezTo>
                    <a:pt x="18" y="26"/>
                    <a:pt x="22" y="23"/>
                    <a:pt x="23" y="23"/>
                  </a:cubicBezTo>
                  <a:cubicBezTo>
                    <a:pt x="26" y="23"/>
                    <a:pt x="28" y="26"/>
                    <a:pt x="26" y="30"/>
                  </a:cubicBezTo>
                  <a:cubicBezTo>
                    <a:pt x="25" y="34"/>
                    <a:pt x="25" y="28"/>
                    <a:pt x="23" y="37"/>
                  </a:cubicBezTo>
                  <a:cubicBezTo>
                    <a:pt x="22" y="42"/>
                    <a:pt x="28" y="40"/>
                    <a:pt x="28" y="43"/>
                  </a:cubicBezTo>
                  <a:cubicBezTo>
                    <a:pt x="26" y="47"/>
                    <a:pt x="28" y="53"/>
                    <a:pt x="26" y="56"/>
                  </a:cubicBezTo>
                  <a:cubicBezTo>
                    <a:pt x="25" y="59"/>
                    <a:pt x="28" y="60"/>
                    <a:pt x="25" y="60"/>
                  </a:cubicBezTo>
                  <a:cubicBezTo>
                    <a:pt x="22" y="62"/>
                    <a:pt x="23" y="56"/>
                    <a:pt x="22" y="59"/>
                  </a:cubicBezTo>
                  <a:cubicBezTo>
                    <a:pt x="18" y="62"/>
                    <a:pt x="17" y="62"/>
                    <a:pt x="14" y="56"/>
                  </a:cubicBezTo>
                  <a:cubicBezTo>
                    <a:pt x="11" y="51"/>
                    <a:pt x="11" y="54"/>
                    <a:pt x="12" y="57"/>
                  </a:cubicBezTo>
                  <a:cubicBezTo>
                    <a:pt x="12" y="60"/>
                    <a:pt x="9" y="60"/>
                    <a:pt x="6" y="60"/>
                  </a:cubicBezTo>
                  <a:cubicBezTo>
                    <a:pt x="3" y="60"/>
                    <a:pt x="5" y="67"/>
                    <a:pt x="6" y="68"/>
                  </a:cubicBezTo>
                  <a:cubicBezTo>
                    <a:pt x="8" y="70"/>
                    <a:pt x="8" y="74"/>
                    <a:pt x="5" y="73"/>
                  </a:cubicBezTo>
                  <a:cubicBezTo>
                    <a:pt x="3" y="71"/>
                    <a:pt x="3" y="71"/>
                    <a:pt x="0" y="74"/>
                  </a:cubicBezTo>
                  <a:cubicBezTo>
                    <a:pt x="5" y="79"/>
                    <a:pt x="5" y="79"/>
                    <a:pt x="6" y="82"/>
                  </a:cubicBezTo>
                  <a:cubicBezTo>
                    <a:pt x="6" y="84"/>
                    <a:pt x="8" y="85"/>
                    <a:pt x="8" y="85"/>
                  </a:cubicBezTo>
                  <a:cubicBezTo>
                    <a:pt x="9" y="82"/>
                    <a:pt x="12" y="81"/>
                    <a:pt x="14" y="81"/>
                  </a:cubicBezTo>
                  <a:cubicBezTo>
                    <a:pt x="14" y="79"/>
                    <a:pt x="15" y="81"/>
                    <a:pt x="17" y="82"/>
                  </a:cubicBezTo>
                  <a:cubicBezTo>
                    <a:pt x="20" y="87"/>
                    <a:pt x="23" y="77"/>
                    <a:pt x="26" y="79"/>
                  </a:cubicBezTo>
                  <a:cubicBezTo>
                    <a:pt x="29" y="81"/>
                    <a:pt x="25" y="84"/>
                    <a:pt x="28" y="84"/>
                  </a:cubicBezTo>
                  <a:cubicBezTo>
                    <a:pt x="32" y="85"/>
                    <a:pt x="35" y="76"/>
                    <a:pt x="37" y="76"/>
                  </a:cubicBezTo>
                  <a:cubicBezTo>
                    <a:pt x="40" y="76"/>
                    <a:pt x="43" y="70"/>
                    <a:pt x="41" y="67"/>
                  </a:cubicBezTo>
                  <a:cubicBezTo>
                    <a:pt x="38" y="60"/>
                    <a:pt x="46" y="48"/>
                    <a:pt x="50" y="47"/>
                  </a:cubicBezTo>
                  <a:cubicBezTo>
                    <a:pt x="55" y="43"/>
                    <a:pt x="52" y="40"/>
                    <a:pt x="55" y="34"/>
                  </a:cubicBezTo>
                  <a:cubicBezTo>
                    <a:pt x="57" y="30"/>
                    <a:pt x="54" y="31"/>
                    <a:pt x="55" y="23"/>
                  </a:cubicBezTo>
                  <a:cubicBezTo>
                    <a:pt x="57" y="16"/>
                    <a:pt x="54" y="17"/>
                    <a:pt x="57" y="11"/>
                  </a:cubicBezTo>
                  <a:cubicBezTo>
                    <a:pt x="61" y="6"/>
                    <a:pt x="61" y="5"/>
                    <a:pt x="61" y="3"/>
                  </a:cubicBezTo>
                  <a:cubicBezTo>
                    <a:pt x="58" y="0"/>
                    <a:pt x="57" y="5"/>
                    <a:pt x="54" y="2"/>
                  </a:cubicBezTo>
                  <a:cubicBezTo>
                    <a:pt x="50" y="0"/>
                    <a:pt x="50" y="3"/>
                    <a:pt x="46" y="2"/>
                  </a:cubicBezTo>
                  <a:cubicBezTo>
                    <a:pt x="41" y="2"/>
                    <a:pt x="44" y="9"/>
                    <a:pt x="41" y="16"/>
                  </a:cubicBezTo>
                  <a:cubicBezTo>
                    <a:pt x="40" y="17"/>
                    <a:pt x="41" y="20"/>
                    <a:pt x="40" y="20"/>
                  </a:cubicBezTo>
                  <a:cubicBezTo>
                    <a:pt x="40" y="22"/>
                    <a:pt x="38" y="19"/>
                    <a:pt x="35" y="17"/>
                  </a:cubicBezTo>
                  <a:cubicBezTo>
                    <a:pt x="32" y="17"/>
                    <a:pt x="29" y="16"/>
                    <a:pt x="29" y="16"/>
                  </a:cubicBezTo>
                  <a:cubicBezTo>
                    <a:pt x="18" y="16"/>
                    <a:pt x="18" y="16"/>
                    <a:pt x="18" y="16"/>
                  </a:cubicBez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32" name="Freeform 118">
              <a:extLst>
                <a:ext uri="{FF2B5EF4-FFF2-40B4-BE49-F238E27FC236}">
                  <a16:creationId xmlns:a16="http://schemas.microsoft.com/office/drawing/2014/main" id="{A743AEDA-F54A-084A-B2E8-0A635C5E2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4560" y="4696885"/>
              <a:ext cx="129406" cy="164190"/>
            </a:xfrm>
            <a:custGeom>
              <a:avLst/>
              <a:gdLst/>
              <a:ahLst/>
              <a:cxnLst>
                <a:cxn ang="0">
                  <a:pos x="22" y="1"/>
                </a:cxn>
                <a:cxn ang="0">
                  <a:pos x="31" y="0"/>
                </a:cxn>
                <a:cxn ang="0">
                  <a:pos x="39" y="1"/>
                </a:cxn>
                <a:cxn ang="0">
                  <a:pos x="37" y="9"/>
                </a:cxn>
                <a:cxn ang="0">
                  <a:pos x="43" y="9"/>
                </a:cxn>
                <a:cxn ang="0">
                  <a:pos x="46" y="15"/>
                </a:cxn>
                <a:cxn ang="0">
                  <a:pos x="43" y="23"/>
                </a:cxn>
                <a:cxn ang="0">
                  <a:pos x="48" y="29"/>
                </a:cxn>
                <a:cxn ang="0">
                  <a:pos x="46" y="42"/>
                </a:cxn>
                <a:cxn ang="0">
                  <a:pos x="45" y="47"/>
                </a:cxn>
                <a:cxn ang="0">
                  <a:pos x="42" y="45"/>
                </a:cxn>
                <a:cxn ang="0">
                  <a:pos x="34" y="42"/>
                </a:cxn>
                <a:cxn ang="0">
                  <a:pos x="32" y="44"/>
                </a:cxn>
                <a:cxn ang="0">
                  <a:pos x="26" y="47"/>
                </a:cxn>
                <a:cxn ang="0">
                  <a:pos x="26" y="54"/>
                </a:cxn>
                <a:cxn ang="0">
                  <a:pos x="25" y="59"/>
                </a:cxn>
                <a:cxn ang="0">
                  <a:pos x="20" y="61"/>
                </a:cxn>
                <a:cxn ang="0">
                  <a:pos x="12" y="50"/>
                </a:cxn>
                <a:cxn ang="0">
                  <a:pos x="6" y="44"/>
                </a:cxn>
                <a:cxn ang="0">
                  <a:pos x="3" y="34"/>
                </a:cxn>
                <a:cxn ang="0">
                  <a:pos x="3" y="29"/>
                </a:cxn>
                <a:cxn ang="0">
                  <a:pos x="6" y="23"/>
                </a:cxn>
                <a:cxn ang="0">
                  <a:pos x="8" y="22"/>
                </a:cxn>
                <a:cxn ang="0">
                  <a:pos x="11" y="20"/>
                </a:cxn>
                <a:cxn ang="0">
                  <a:pos x="6" y="17"/>
                </a:cxn>
                <a:cxn ang="0">
                  <a:pos x="8" y="17"/>
                </a:cxn>
                <a:cxn ang="0">
                  <a:pos x="8" y="12"/>
                </a:cxn>
                <a:cxn ang="0">
                  <a:pos x="22" y="12"/>
                </a:cxn>
                <a:cxn ang="0">
                  <a:pos x="22" y="1"/>
                </a:cxn>
              </a:cxnLst>
              <a:rect l="0" t="0" r="r" b="b"/>
              <a:pathLst>
                <a:path w="48" h="61">
                  <a:moveTo>
                    <a:pt x="22" y="1"/>
                  </a:moveTo>
                  <a:cubicBezTo>
                    <a:pt x="23" y="0"/>
                    <a:pt x="23" y="0"/>
                    <a:pt x="31" y="0"/>
                  </a:cubicBezTo>
                  <a:cubicBezTo>
                    <a:pt x="40" y="0"/>
                    <a:pt x="37" y="0"/>
                    <a:pt x="39" y="1"/>
                  </a:cubicBezTo>
                  <a:cubicBezTo>
                    <a:pt x="39" y="4"/>
                    <a:pt x="35" y="4"/>
                    <a:pt x="37" y="9"/>
                  </a:cubicBezTo>
                  <a:cubicBezTo>
                    <a:pt x="39" y="12"/>
                    <a:pt x="42" y="9"/>
                    <a:pt x="43" y="9"/>
                  </a:cubicBezTo>
                  <a:cubicBezTo>
                    <a:pt x="46" y="9"/>
                    <a:pt x="48" y="12"/>
                    <a:pt x="46" y="15"/>
                  </a:cubicBezTo>
                  <a:cubicBezTo>
                    <a:pt x="45" y="20"/>
                    <a:pt x="45" y="14"/>
                    <a:pt x="43" y="23"/>
                  </a:cubicBezTo>
                  <a:cubicBezTo>
                    <a:pt x="42" y="28"/>
                    <a:pt x="48" y="26"/>
                    <a:pt x="48" y="29"/>
                  </a:cubicBezTo>
                  <a:cubicBezTo>
                    <a:pt x="46" y="33"/>
                    <a:pt x="48" y="39"/>
                    <a:pt x="46" y="42"/>
                  </a:cubicBezTo>
                  <a:cubicBezTo>
                    <a:pt x="45" y="45"/>
                    <a:pt x="48" y="47"/>
                    <a:pt x="45" y="47"/>
                  </a:cubicBezTo>
                  <a:cubicBezTo>
                    <a:pt x="42" y="48"/>
                    <a:pt x="43" y="42"/>
                    <a:pt x="42" y="45"/>
                  </a:cubicBezTo>
                  <a:cubicBezTo>
                    <a:pt x="39" y="48"/>
                    <a:pt x="37" y="48"/>
                    <a:pt x="34" y="42"/>
                  </a:cubicBezTo>
                  <a:cubicBezTo>
                    <a:pt x="31" y="37"/>
                    <a:pt x="31" y="40"/>
                    <a:pt x="32" y="44"/>
                  </a:cubicBezTo>
                  <a:cubicBezTo>
                    <a:pt x="32" y="47"/>
                    <a:pt x="29" y="47"/>
                    <a:pt x="26" y="47"/>
                  </a:cubicBezTo>
                  <a:cubicBezTo>
                    <a:pt x="23" y="47"/>
                    <a:pt x="25" y="53"/>
                    <a:pt x="26" y="54"/>
                  </a:cubicBezTo>
                  <a:cubicBezTo>
                    <a:pt x="28" y="56"/>
                    <a:pt x="28" y="61"/>
                    <a:pt x="25" y="59"/>
                  </a:cubicBezTo>
                  <a:cubicBezTo>
                    <a:pt x="23" y="58"/>
                    <a:pt x="23" y="58"/>
                    <a:pt x="20" y="61"/>
                  </a:cubicBezTo>
                  <a:cubicBezTo>
                    <a:pt x="16" y="56"/>
                    <a:pt x="22" y="59"/>
                    <a:pt x="12" y="50"/>
                  </a:cubicBezTo>
                  <a:cubicBezTo>
                    <a:pt x="9" y="47"/>
                    <a:pt x="8" y="45"/>
                    <a:pt x="6" y="44"/>
                  </a:cubicBezTo>
                  <a:cubicBezTo>
                    <a:pt x="5" y="40"/>
                    <a:pt x="5" y="39"/>
                    <a:pt x="3" y="34"/>
                  </a:cubicBezTo>
                  <a:cubicBezTo>
                    <a:pt x="0" y="29"/>
                    <a:pt x="0" y="26"/>
                    <a:pt x="3" y="29"/>
                  </a:cubicBezTo>
                  <a:cubicBezTo>
                    <a:pt x="5" y="31"/>
                    <a:pt x="6" y="26"/>
                    <a:pt x="6" y="23"/>
                  </a:cubicBezTo>
                  <a:cubicBezTo>
                    <a:pt x="6" y="18"/>
                    <a:pt x="6" y="18"/>
                    <a:pt x="8" y="22"/>
                  </a:cubicBezTo>
                  <a:cubicBezTo>
                    <a:pt x="9" y="23"/>
                    <a:pt x="14" y="22"/>
                    <a:pt x="11" y="20"/>
                  </a:cubicBezTo>
                  <a:cubicBezTo>
                    <a:pt x="8" y="20"/>
                    <a:pt x="6" y="18"/>
                    <a:pt x="6" y="17"/>
                  </a:cubicBezTo>
                  <a:cubicBezTo>
                    <a:pt x="8" y="15"/>
                    <a:pt x="8" y="17"/>
                    <a:pt x="8" y="17"/>
                  </a:cubicBezTo>
                  <a:cubicBezTo>
                    <a:pt x="9" y="15"/>
                    <a:pt x="8" y="14"/>
                    <a:pt x="8" y="12"/>
                  </a:cubicBezTo>
                  <a:cubicBezTo>
                    <a:pt x="16" y="12"/>
                    <a:pt x="17" y="14"/>
                    <a:pt x="22" y="12"/>
                  </a:cubicBezTo>
                  <a:cubicBezTo>
                    <a:pt x="22" y="1"/>
                    <a:pt x="22" y="1"/>
                    <a:pt x="22" y="1"/>
                  </a:cubicBez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33" name="Freeform 119">
              <a:extLst>
                <a:ext uri="{FF2B5EF4-FFF2-40B4-BE49-F238E27FC236}">
                  <a16:creationId xmlns:a16="http://schemas.microsoft.com/office/drawing/2014/main" id="{57885FED-BDD8-5D40-A91B-5970D0311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1257" y="4696885"/>
              <a:ext cx="43135" cy="37568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16" y="1"/>
                </a:cxn>
                <a:cxn ang="0">
                  <a:pos x="16" y="13"/>
                </a:cxn>
                <a:cxn ang="0">
                  <a:pos x="2" y="13"/>
                </a:cxn>
                <a:cxn ang="0">
                  <a:pos x="0" y="11"/>
                </a:cxn>
                <a:cxn ang="0">
                  <a:pos x="3" y="0"/>
                </a:cxn>
              </a:cxnLst>
              <a:rect l="0" t="0" r="r" b="b"/>
              <a:pathLst>
                <a:path w="16" h="14">
                  <a:moveTo>
                    <a:pt x="3" y="0"/>
                  </a:moveTo>
                  <a:cubicBezTo>
                    <a:pt x="6" y="3"/>
                    <a:pt x="8" y="1"/>
                    <a:pt x="16" y="1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1" y="14"/>
                    <a:pt x="9" y="13"/>
                    <a:pt x="2" y="13"/>
                  </a:cubicBezTo>
                  <a:cubicBezTo>
                    <a:pt x="3" y="11"/>
                    <a:pt x="0" y="14"/>
                    <a:pt x="0" y="11"/>
                  </a:cubicBezTo>
                  <a:cubicBezTo>
                    <a:pt x="0" y="8"/>
                    <a:pt x="5" y="8"/>
                    <a:pt x="3" y="0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34" name="Freeform 120">
              <a:extLst>
                <a:ext uri="{FF2B5EF4-FFF2-40B4-BE49-F238E27FC236}">
                  <a16:creationId xmlns:a16="http://schemas.microsoft.com/office/drawing/2014/main" id="{09642E60-02DF-6940-ACDE-CAF633852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7602" y="4659316"/>
              <a:ext cx="15307" cy="15307"/>
            </a:xfrm>
            <a:custGeom>
              <a:avLst/>
              <a:gdLst/>
              <a:ahLst/>
              <a:cxnLst>
                <a:cxn ang="0">
                  <a:pos x="3" y="6"/>
                </a:cxn>
                <a:cxn ang="0">
                  <a:pos x="3" y="2"/>
                </a:cxn>
                <a:cxn ang="0">
                  <a:pos x="5" y="3"/>
                </a:cxn>
                <a:cxn ang="0">
                  <a:pos x="3" y="6"/>
                </a:cxn>
              </a:cxnLst>
              <a:rect l="0" t="0" r="r" b="b"/>
              <a:pathLst>
                <a:path w="6" h="6">
                  <a:moveTo>
                    <a:pt x="3" y="6"/>
                  </a:moveTo>
                  <a:cubicBezTo>
                    <a:pt x="0" y="5"/>
                    <a:pt x="3" y="3"/>
                    <a:pt x="3" y="2"/>
                  </a:cubicBezTo>
                  <a:cubicBezTo>
                    <a:pt x="5" y="0"/>
                    <a:pt x="6" y="0"/>
                    <a:pt x="5" y="3"/>
                  </a:cubicBezTo>
                  <a:cubicBezTo>
                    <a:pt x="3" y="6"/>
                    <a:pt x="3" y="6"/>
                    <a:pt x="3" y="6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35" name="Freeform 121">
              <a:extLst>
                <a:ext uri="{FF2B5EF4-FFF2-40B4-BE49-F238E27FC236}">
                  <a16:creationId xmlns:a16="http://schemas.microsoft.com/office/drawing/2014/main" id="{53830F3E-2D58-2347-AE8E-D799F9B0E6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5858" y="4748368"/>
              <a:ext cx="13914" cy="9740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2" y="4"/>
                </a:cxn>
                <a:cxn ang="0">
                  <a:pos x="3" y="0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5" y="1"/>
                    <a:pt x="3" y="4"/>
                    <a:pt x="2" y="4"/>
                  </a:cubicBezTo>
                  <a:cubicBezTo>
                    <a:pt x="0" y="3"/>
                    <a:pt x="2" y="0"/>
                    <a:pt x="3" y="0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36" name="Freeform 122">
              <a:extLst>
                <a:ext uri="{FF2B5EF4-FFF2-40B4-BE49-F238E27FC236}">
                  <a16:creationId xmlns:a16="http://schemas.microsoft.com/office/drawing/2014/main" id="{0E32F87E-D1CD-D646-92C4-83A5D887F9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4520" y="4783153"/>
              <a:ext cx="48702" cy="51484"/>
            </a:xfrm>
            <a:custGeom>
              <a:avLst/>
              <a:gdLst/>
              <a:ahLst/>
              <a:cxnLst>
                <a:cxn ang="0">
                  <a:pos x="3" y="18"/>
                </a:cxn>
                <a:cxn ang="0">
                  <a:pos x="6" y="18"/>
                </a:cxn>
                <a:cxn ang="0">
                  <a:pos x="11" y="16"/>
                </a:cxn>
                <a:cxn ang="0">
                  <a:pos x="12" y="15"/>
                </a:cxn>
                <a:cxn ang="0">
                  <a:pos x="17" y="15"/>
                </a:cxn>
                <a:cxn ang="0">
                  <a:pos x="18" y="8"/>
                </a:cxn>
                <a:cxn ang="0">
                  <a:pos x="15" y="0"/>
                </a:cxn>
                <a:cxn ang="0">
                  <a:pos x="12" y="5"/>
                </a:cxn>
                <a:cxn ang="0">
                  <a:pos x="9" y="3"/>
                </a:cxn>
                <a:cxn ang="0">
                  <a:pos x="5" y="13"/>
                </a:cxn>
                <a:cxn ang="0">
                  <a:pos x="3" y="18"/>
                </a:cxn>
              </a:cxnLst>
              <a:rect l="0" t="0" r="r" b="b"/>
              <a:pathLst>
                <a:path w="18" h="19">
                  <a:moveTo>
                    <a:pt x="3" y="18"/>
                  </a:moveTo>
                  <a:cubicBezTo>
                    <a:pt x="5" y="15"/>
                    <a:pt x="6" y="16"/>
                    <a:pt x="6" y="18"/>
                  </a:cubicBezTo>
                  <a:cubicBezTo>
                    <a:pt x="6" y="19"/>
                    <a:pt x="11" y="19"/>
                    <a:pt x="11" y="16"/>
                  </a:cubicBezTo>
                  <a:cubicBezTo>
                    <a:pt x="11" y="13"/>
                    <a:pt x="12" y="13"/>
                    <a:pt x="12" y="15"/>
                  </a:cubicBezTo>
                  <a:cubicBezTo>
                    <a:pt x="12" y="15"/>
                    <a:pt x="14" y="13"/>
                    <a:pt x="17" y="15"/>
                  </a:cubicBezTo>
                  <a:cubicBezTo>
                    <a:pt x="18" y="15"/>
                    <a:pt x="18" y="13"/>
                    <a:pt x="18" y="8"/>
                  </a:cubicBezTo>
                  <a:cubicBezTo>
                    <a:pt x="17" y="2"/>
                    <a:pt x="15" y="3"/>
                    <a:pt x="15" y="0"/>
                  </a:cubicBezTo>
                  <a:cubicBezTo>
                    <a:pt x="14" y="2"/>
                    <a:pt x="14" y="3"/>
                    <a:pt x="12" y="5"/>
                  </a:cubicBezTo>
                  <a:cubicBezTo>
                    <a:pt x="9" y="5"/>
                    <a:pt x="12" y="2"/>
                    <a:pt x="9" y="3"/>
                  </a:cubicBezTo>
                  <a:cubicBezTo>
                    <a:pt x="0" y="10"/>
                    <a:pt x="8" y="10"/>
                    <a:pt x="5" y="13"/>
                  </a:cubicBezTo>
                  <a:cubicBezTo>
                    <a:pt x="2" y="15"/>
                    <a:pt x="3" y="15"/>
                    <a:pt x="3" y="18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37" name="Freeform 123">
              <a:extLst>
                <a:ext uri="{FF2B5EF4-FFF2-40B4-BE49-F238E27FC236}">
                  <a16:creationId xmlns:a16="http://schemas.microsoft.com/office/drawing/2014/main" id="{D865863C-36CB-5A42-8C6F-2C05406F3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869" y="4817940"/>
              <a:ext cx="50092" cy="59832"/>
            </a:xfrm>
            <a:custGeom>
              <a:avLst/>
              <a:gdLst/>
              <a:ahLst/>
              <a:cxnLst>
                <a:cxn ang="0">
                  <a:pos x="14" y="2"/>
                </a:cxn>
                <a:cxn ang="0">
                  <a:pos x="12" y="5"/>
                </a:cxn>
                <a:cxn ang="0">
                  <a:pos x="14" y="11"/>
                </a:cxn>
                <a:cxn ang="0">
                  <a:pos x="5" y="22"/>
                </a:cxn>
                <a:cxn ang="0">
                  <a:pos x="2" y="13"/>
                </a:cxn>
                <a:cxn ang="0">
                  <a:pos x="0" y="5"/>
                </a:cxn>
                <a:cxn ang="0">
                  <a:pos x="3" y="5"/>
                </a:cxn>
                <a:cxn ang="0">
                  <a:pos x="8" y="3"/>
                </a:cxn>
                <a:cxn ang="0">
                  <a:pos x="9" y="2"/>
                </a:cxn>
                <a:cxn ang="0">
                  <a:pos x="14" y="2"/>
                </a:cxn>
              </a:cxnLst>
              <a:rect l="0" t="0" r="r" b="b"/>
              <a:pathLst>
                <a:path w="19" h="22">
                  <a:moveTo>
                    <a:pt x="14" y="2"/>
                  </a:moveTo>
                  <a:cubicBezTo>
                    <a:pt x="14" y="3"/>
                    <a:pt x="12" y="3"/>
                    <a:pt x="12" y="5"/>
                  </a:cubicBezTo>
                  <a:cubicBezTo>
                    <a:pt x="12" y="6"/>
                    <a:pt x="19" y="6"/>
                    <a:pt x="14" y="11"/>
                  </a:cubicBezTo>
                  <a:cubicBezTo>
                    <a:pt x="9" y="16"/>
                    <a:pt x="11" y="20"/>
                    <a:pt x="5" y="22"/>
                  </a:cubicBezTo>
                  <a:cubicBezTo>
                    <a:pt x="5" y="17"/>
                    <a:pt x="2" y="17"/>
                    <a:pt x="2" y="13"/>
                  </a:cubicBezTo>
                  <a:cubicBezTo>
                    <a:pt x="3" y="8"/>
                    <a:pt x="2" y="8"/>
                    <a:pt x="0" y="5"/>
                  </a:cubicBezTo>
                  <a:cubicBezTo>
                    <a:pt x="2" y="2"/>
                    <a:pt x="3" y="3"/>
                    <a:pt x="3" y="5"/>
                  </a:cubicBezTo>
                  <a:cubicBezTo>
                    <a:pt x="3" y="6"/>
                    <a:pt x="8" y="6"/>
                    <a:pt x="8" y="3"/>
                  </a:cubicBezTo>
                  <a:cubicBezTo>
                    <a:pt x="8" y="0"/>
                    <a:pt x="9" y="0"/>
                    <a:pt x="9" y="2"/>
                  </a:cubicBezTo>
                  <a:cubicBezTo>
                    <a:pt x="9" y="2"/>
                    <a:pt x="11" y="0"/>
                    <a:pt x="14" y="2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38" name="Freeform 124">
              <a:extLst>
                <a:ext uri="{FF2B5EF4-FFF2-40B4-BE49-F238E27FC236}">
                  <a16:creationId xmlns:a16="http://schemas.microsoft.com/office/drawing/2014/main" id="{C580627E-2731-2B4E-B7AF-E54B7A3A02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2613" y="4350418"/>
              <a:ext cx="172542" cy="160016"/>
            </a:xfrm>
            <a:custGeom>
              <a:avLst/>
              <a:gdLst/>
              <a:ahLst/>
              <a:cxnLst>
                <a:cxn ang="0">
                  <a:pos x="24" y="58"/>
                </a:cxn>
                <a:cxn ang="0">
                  <a:pos x="23" y="48"/>
                </a:cxn>
                <a:cxn ang="0">
                  <a:pos x="23" y="42"/>
                </a:cxn>
                <a:cxn ang="0">
                  <a:pos x="38" y="42"/>
                </a:cxn>
                <a:cxn ang="0">
                  <a:pos x="41" y="42"/>
                </a:cxn>
                <a:cxn ang="0">
                  <a:pos x="44" y="41"/>
                </a:cxn>
                <a:cxn ang="0">
                  <a:pos x="49" y="44"/>
                </a:cxn>
                <a:cxn ang="0">
                  <a:pos x="52" y="42"/>
                </a:cxn>
                <a:cxn ang="0">
                  <a:pos x="64" y="34"/>
                </a:cxn>
                <a:cxn ang="0">
                  <a:pos x="62" y="30"/>
                </a:cxn>
                <a:cxn ang="0">
                  <a:pos x="59" y="27"/>
                </a:cxn>
                <a:cxn ang="0">
                  <a:pos x="53" y="22"/>
                </a:cxn>
                <a:cxn ang="0">
                  <a:pos x="53" y="19"/>
                </a:cxn>
                <a:cxn ang="0">
                  <a:pos x="52" y="17"/>
                </a:cxn>
                <a:cxn ang="0">
                  <a:pos x="49" y="13"/>
                </a:cxn>
                <a:cxn ang="0">
                  <a:pos x="47" y="3"/>
                </a:cxn>
                <a:cxn ang="0">
                  <a:pos x="44" y="3"/>
                </a:cxn>
                <a:cxn ang="0">
                  <a:pos x="41" y="2"/>
                </a:cxn>
                <a:cxn ang="0">
                  <a:pos x="32" y="6"/>
                </a:cxn>
                <a:cxn ang="0">
                  <a:pos x="27" y="11"/>
                </a:cxn>
                <a:cxn ang="0">
                  <a:pos x="23" y="16"/>
                </a:cxn>
                <a:cxn ang="0">
                  <a:pos x="18" y="17"/>
                </a:cxn>
                <a:cxn ang="0">
                  <a:pos x="15" y="20"/>
                </a:cxn>
                <a:cxn ang="0">
                  <a:pos x="12" y="19"/>
                </a:cxn>
                <a:cxn ang="0">
                  <a:pos x="12" y="23"/>
                </a:cxn>
                <a:cxn ang="0">
                  <a:pos x="9" y="27"/>
                </a:cxn>
                <a:cxn ang="0">
                  <a:pos x="9" y="31"/>
                </a:cxn>
                <a:cxn ang="0">
                  <a:pos x="3" y="34"/>
                </a:cxn>
                <a:cxn ang="0">
                  <a:pos x="1" y="42"/>
                </a:cxn>
                <a:cxn ang="0">
                  <a:pos x="1" y="48"/>
                </a:cxn>
                <a:cxn ang="0">
                  <a:pos x="7" y="54"/>
                </a:cxn>
                <a:cxn ang="0">
                  <a:pos x="15" y="53"/>
                </a:cxn>
                <a:cxn ang="0">
                  <a:pos x="24" y="58"/>
                </a:cxn>
              </a:cxnLst>
              <a:rect l="0" t="0" r="r" b="b"/>
              <a:pathLst>
                <a:path w="64" h="59">
                  <a:moveTo>
                    <a:pt x="24" y="58"/>
                  </a:moveTo>
                  <a:cubicBezTo>
                    <a:pt x="23" y="54"/>
                    <a:pt x="23" y="50"/>
                    <a:pt x="23" y="48"/>
                  </a:cubicBezTo>
                  <a:cubicBezTo>
                    <a:pt x="23" y="48"/>
                    <a:pt x="20" y="42"/>
                    <a:pt x="23" y="42"/>
                  </a:cubicBezTo>
                  <a:cubicBezTo>
                    <a:pt x="26" y="42"/>
                    <a:pt x="36" y="42"/>
                    <a:pt x="38" y="42"/>
                  </a:cubicBezTo>
                  <a:cubicBezTo>
                    <a:pt x="39" y="42"/>
                    <a:pt x="39" y="44"/>
                    <a:pt x="41" y="42"/>
                  </a:cubicBezTo>
                  <a:cubicBezTo>
                    <a:pt x="42" y="42"/>
                    <a:pt x="42" y="41"/>
                    <a:pt x="44" y="41"/>
                  </a:cubicBezTo>
                  <a:cubicBezTo>
                    <a:pt x="49" y="42"/>
                    <a:pt x="49" y="44"/>
                    <a:pt x="49" y="44"/>
                  </a:cubicBezTo>
                  <a:cubicBezTo>
                    <a:pt x="50" y="44"/>
                    <a:pt x="52" y="42"/>
                    <a:pt x="52" y="42"/>
                  </a:cubicBezTo>
                  <a:cubicBezTo>
                    <a:pt x="58" y="36"/>
                    <a:pt x="59" y="42"/>
                    <a:pt x="64" y="34"/>
                  </a:cubicBezTo>
                  <a:cubicBezTo>
                    <a:pt x="62" y="31"/>
                    <a:pt x="61" y="30"/>
                    <a:pt x="62" y="30"/>
                  </a:cubicBezTo>
                  <a:cubicBezTo>
                    <a:pt x="64" y="28"/>
                    <a:pt x="61" y="23"/>
                    <a:pt x="59" y="27"/>
                  </a:cubicBezTo>
                  <a:cubicBezTo>
                    <a:pt x="58" y="28"/>
                    <a:pt x="55" y="23"/>
                    <a:pt x="53" y="22"/>
                  </a:cubicBezTo>
                  <a:cubicBezTo>
                    <a:pt x="52" y="22"/>
                    <a:pt x="52" y="19"/>
                    <a:pt x="53" y="19"/>
                  </a:cubicBezTo>
                  <a:cubicBezTo>
                    <a:pt x="55" y="20"/>
                    <a:pt x="55" y="19"/>
                    <a:pt x="52" y="17"/>
                  </a:cubicBezTo>
                  <a:cubicBezTo>
                    <a:pt x="50" y="14"/>
                    <a:pt x="49" y="17"/>
                    <a:pt x="49" y="13"/>
                  </a:cubicBezTo>
                  <a:cubicBezTo>
                    <a:pt x="47" y="6"/>
                    <a:pt x="45" y="9"/>
                    <a:pt x="47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2" y="2"/>
                    <a:pt x="42" y="3"/>
                    <a:pt x="41" y="2"/>
                  </a:cubicBezTo>
                  <a:cubicBezTo>
                    <a:pt x="38" y="0"/>
                    <a:pt x="41" y="3"/>
                    <a:pt x="32" y="6"/>
                  </a:cubicBezTo>
                  <a:cubicBezTo>
                    <a:pt x="27" y="8"/>
                    <a:pt x="30" y="13"/>
                    <a:pt x="27" y="11"/>
                  </a:cubicBezTo>
                  <a:cubicBezTo>
                    <a:pt x="24" y="9"/>
                    <a:pt x="23" y="11"/>
                    <a:pt x="23" y="16"/>
                  </a:cubicBezTo>
                  <a:cubicBezTo>
                    <a:pt x="23" y="19"/>
                    <a:pt x="18" y="14"/>
                    <a:pt x="18" y="17"/>
                  </a:cubicBezTo>
                  <a:cubicBezTo>
                    <a:pt x="18" y="19"/>
                    <a:pt x="18" y="22"/>
                    <a:pt x="15" y="20"/>
                  </a:cubicBezTo>
                  <a:cubicBezTo>
                    <a:pt x="12" y="20"/>
                    <a:pt x="14" y="17"/>
                    <a:pt x="12" y="19"/>
                  </a:cubicBezTo>
                  <a:cubicBezTo>
                    <a:pt x="10" y="20"/>
                    <a:pt x="10" y="22"/>
                    <a:pt x="12" y="23"/>
                  </a:cubicBezTo>
                  <a:cubicBezTo>
                    <a:pt x="14" y="27"/>
                    <a:pt x="9" y="25"/>
                    <a:pt x="9" y="27"/>
                  </a:cubicBezTo>
                  <a:cubicBezTo>
                    <a:pt x="10" y="28"/>
                    <a:pt x="10" y="28"/>
                    <a:pt x="9" y="31"/>
                  </a:cubicBezTo>
                  <a:cubicBezTo>
                    <a:pt x="7" y="34"/>
                    <a:pt x="1" y="33"/>
                    <a:pt x="3" y="34"/>
                  </a:cubicBezTo>
                  <a:cubicBezTo>
                    <a:pt x="3" y="36"/>
                    <a:pt x="3" y="41"/>
                    <a:pt x="1" y="42"/>
                  </a:cubicBezTo>
                  <a:cubicBezTo>
                    <a:pt x="0" y="42"/>
                    <a:pt x="3" y="44"/>
                    <a:pt x="1" y="48"/>
                  </a:cubicBezTo>
                  <a:cubicBezTo>
                    <a:pt x="7" y="50"/>
                    <a:pt x="1" y="50"/>
                    <a:pt x="7" y="54"/>
                  </a:cubicBezTo>
                  <a:cubicBezTo>
                    <a:pt x="14" y="59"/>
                    <a:pt x="9" y="53"/>
                    <a:pt x="15" y="53"/>
                  </a:cubicBezTo>
                  <a:cubicBezTo>
                    <a:pt x="21" y="53"/>
                    <a:pt x="20" y="58"/>
                    <a:pt x="24" y="58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39" name="Freeform 125">
              <a:extLst>
                <a:ext uri="{FF2B5EF4-FFF2-40B4-BE49-F238E27FC236}">
                  <a16:creationId xmlns:a16="http://schemas.microsoft.com/office/drawing/2014/main" id="{66309814-350F-8445-A4B2-AD712B64AD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7585" y="4424164"/>
              <a:ext cx="75139" cy="166973"/>
            </a:xfrm>
            <a:custGeom>
              <a:avLst/>
              <a:gdLst/>
              <a:ahLst/>
              <a:cxnLst>
                <a:cxn ang="0">
                  <a:pos x="14" y="7"/>
                </a:cxn>
                <a:cxn ang="0">
                  <a:pos x="2" y="15"/>
                </a:cxn>
                <a:cxn ang="0">
                  <a:pos x="5" y="25"/>
                </a:cxn>
                <a:cxn ang="0">
                  <a:pos x="6" y="32"/>
                </a:cxn>
                <a:cxn ang="0">
                  <a:pos x="8" y="54"/>
                </a:cxn>
                <a:cxn ang="0">
                  <a:pos x="6" y="56"/>
                </a:cxn>
                <a:cxn ang="0">
                  <a:pos x="8" y="62"/>
                </a:cxn>
                <a:cxn ang="0">
                  <a:pos x="17" y="62"/>
                </a:cxn>
                <a:cxn ang="0">
                  <a:pos x="17" y="40"/>
                </a:cxn>
                <a:cxn ang="0">
                  <a:pos x="20" y="32"/>
                </a:cxn>
                <a:cxn ang="0">
                  <a:pos x="25" y="22"/>
                </a:cxn>
                <a:cxn ang="0">
                  <a:pos x="23" y="9"/>
                </a:cxn>
                <a:cxn ang="0">
                  <a:pos x="19" y="3"/>
                </a:cxn>
                <a:cxn ang="0">
                  <a:pos x="16" y="3"/>
                </a:cxn>
                <a:cxn ang="0">
                  <a:pos x="14" y="7"/>
                </a:cxn>
              </a:cxnLst>
              <a:rect l="0" t="0" r="r" b="b"/>
              <a:pathLst>
                <a:path w="28" h="62">
                  <a:moveTo>
                    <a:pt x="14" y="7"/>
                  </a:moveTo>
                  <a:cubicBezTo>
                    <a:pt x="9" y="15"/>
                    <a:pt x="8" y="9"/>
                    <a:pt x="2" y="15"/>
                  </a:cubicBezTo>
                  <a:cubicBezTo>
                    <a:pt x="0" y="22"/>
                    <a:pt x="2" y="23"/>
                    <a:pt x="5" y="25"/>
                  </a:cubicBezTo>
                  <a:cubicBezTo>
                    <a:pt x="8" y="25"/>
                    <a:pt x="5" y="32"/>
                    <a:pt x="6" y="32"/>
                  </a:cubicBezTo>
                  <a:cubicBezTo>
                    <a:pt x="9" y="34"/>
                    <a:pt x="8" y="51"/>
                    <a:pt x="8" y="54"/>
                  </a:cubicBezTo>
                  <a:cubicBezTo>
                    <a:pt x="8" y="56"/>
                    <a:pt x="6" y="54"/>
                    <a:pt x="6" y="56"/>
                  </a:cubicBezTo>
                  <a:cubicBezTo>
                    <a:pt x="8" y="58"/>
                    <a:pt x="9" y="61"/>
                    <a:pt x="8" y="62"/>
                  </a:cubicBezTo>
                  <a:cubicBezTo>
                    <a:pt x="13" y="62"/>
                    <a:pt x="14" y="62"/>
                    <a:pt x="17" y="62"/>
                  </a:cubicBezTo>
                  <a:cubicBezTo>
                    <a:pt x="19" y="53"/>
                    <a:pt x="17" y="48"/>
                    <a:pt x="17" y="40"/>
                  </a:cubicBezTo>
                  <a:cubicBezTo>
                    <a:pt x="17" y="32"/>
                    <a:pt x="19" y="37"/>
                    <a:pt x="20" y="32"/>
                  </a:cubicBezTo>
                  <a:cubicBezTo>
                    <a:pt x="20" y="28"/>
                    <a:pt x="22" y="29"/>
                    <a:pt x="25" y="22"/>
                  </a:cubicBezTo>
                  <a:cubicBezTo>
                    <a:pt x="28" y="14"/>
                    <a:pt x="22" y="14"/>
                    <a:pt x="23" y="9"/>
                  </a:cubicBezTo>
                  <a:cubicBezTo>
                    <a:pt x="22" y="6"/>
                    <a:pt x="22" y="6"/>
                    <a:pt x="19" y="3"/>
                  </a:cubicBezTo>
                  <a:cubicBezTo>
                    <a:pt x="16" y="0"/>
                    <a:pt x="17" y="3"/>
                    <a:pt x="16" y="3"/>
                  </a:cubicBezTo>
                  <a:cubicBezTo>
                    <a:pt x="13" y="3"/>
                    <a:pt x="16" y="4"/>
                    <a:pt x="14" y="7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40" name="Freeform 126">
              <a:extLst>
                <a:ext uri="{FF2B5EF4-FFF2-40B4-BE49-F238E27FC236}">
                  <a16:creationId xmlns:a16="http://schemas.microsoft.com/office/drawing/2014/main" id="{98E5227A-03DC-3547-BB38-A682BE720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8605" y="4467299"/>
              <a:ext cx="136363" cy="175320"/>
            </a:xfrm>
            <a:custGeom>
              <a:avLst/>
              <a:gdLst/>
              <a:ahLst/>
              <a:cxnLst>
                <a:cxn ang="0">
                  <a:pos x="48" y="15"/>
                </a:cxn>
                <a:cxn ang="0">
                  <a:pos x="48" y="29"/>
                </a:cxn>
                <a:cxn ang="0">
                  <a:pos x="44" y="43"/>
                </a:cxn>
                <a:cxn ang="0">
                  <a:pos x="45" y="52"/>
                </a:cxn>
                <a:cxn ang="0">
                  <a:pos x="47" y="57"/>
                </a:cxn>
                <a:cxn ang="0">
                  <a:pos x="44" y="57"/>
                </a:cxn>
                <a:cxn ang="0">
                  <a:pos x="39" y="57"/>
                </a:cxn>
                <a:cxn ang="0">
                  <a:pos x="35" y="57"/>
                </a:cxn>
                <a:cxn ang="0">
                  <a:pos x="21" y="59"/>
                </a:cxn>
                <a:cxn ang="0">
                  <a:pos x="9" y="65"/>
                </a:cxn>
                <a:cxn ang="0">
                  <a:pos x="10" y="52"/>
                </a:cxn>
                <a:cxn ang="0">
                  <a:pos x="7" y="48"/>
                </a:cxn>
                <a:cxn ang="0">
                  <a:pos x="1" y="43"/>
                </a:cxn>
                <a:cxn ang="0">
                  <a:pos x="1" y="32"/>
                </a:cxn>
                <a:cxn ang="0">
                  <a:pos x="6" y="29"/>
                </a:cxn>
                <a:cxn ang="0">
                  <a:pos x="3" y="26"/>
                </a:cxn>
                <a:cxn ang="0">
                  <a:pos x="9" y="26"/>
                </a:cxn>
                <a:cxn ang="0">
                  <a:pos x="7" y="20"/>
                </a:cxn>
                <a:cxn ang="0">
                  <a:pos x="4" y="14"/>
                </a:cxn>
                <a:cxn ang="0">
                  <a:pos x="6" y="9"/>
                </a:cxn>
                <a:cxn ang="0">
                  <a:pos x="15" y="7"/>
                </a:cxn>
                <a:cxn ang="0">
                  <a:pos x="20" y="6"/>
                </a:cxn>
                <a:cxn ang="0">
                  <a:pos x="26" y="6"/>
                </a:cxn>
                <a:cxn ang="0">
                  <a:pos x="32" y="12"/>
                </a:cxn>
                <a:cxn ang="0">
                  <a:pos x="39" y="10"/>
                </a:cxn>
                <a:cxn ang="0">
                  <a:pos x="48" y="15"/>
                </a:cxn>
              </a:cxnLst>
              <a:rect l="0" t="0" r="r" b="b"/>
              <a:pathLst>
                <a:path w="51" h="65">
                  <a:moveTo>
                    <a:pt x="48" y="15"/>
                  </a:moveTo>
                  <a:cubicBezTo>
                    <a:pt x="47" y="18"/>
                    <a:pt x="51" y="29"/>
                    <a:pt x="48" y="29"/>
                  </a:cubicBezTo>
                  <a:cubicBezTo>
                    <a:pt x="47" y="31"/>
                    <a:pt x="45" y="37"/>
                    <a:pt x="44" y="43"/>
                  </a:cubicBezTo>
                  <a:cubicBezTo>
                    <a:pt x="42" y="45"/>
                    <a:pt x="45" y="51"/>
                    <a:pt x="45" y="52"/>
                  </a:cubicBezTo>
                  <a:cubicBezTo>
                    <a:pt x="47" y="54"/>
                    <a:pt x="48" y="59"/>
                    <a:pt x="47" y="57"/>
                  </a:cubicBezTo>
                  <a:cubicBezTo>
                    <a:pt x="47" y="57"/>
                    <a:pt x="47" y="57"/>
                    <a:pt x="44" y="57"/>
                  </a:cubicBezTo>
                  <a:cubicBezTo>
                    <a:pt x="42" y="57"/>
                    <a:pt x="44" y="59"/>
                    <a:pt x="39" y="57"/>
                  </a:cubicBezTo>
                  <a:cubicBezTo>
                    <a:pt x="35" y="57"/>
                    <a:pt x="38" y="57"/>
                    <a:pt x="35" y="57"/>
                  </a:cubicBezTo>
                  <a:cubicBezTo>
                    <a:pt x="30" y="59"/>
                    <a:pt x="30" y="57"/>
                    <a:pt x="21" y="59"/>
                  </a:cubicBezTo>
                  <a:cubicBezTo>
                    <a:pt x="12" y="62"/>
                    <a:pt x="12" y="65"/>
                    <a:pt x="9" y="65"/>
                  </a:cubicBezTo>
                  <a:cubicBezTo>
                    <a:pt x="9" y="60"/>
                    <a:pt x="10" y="57"/>
                    <a:pt x="10" y="52"/>
                  </a:cubicBezTo>
                  <a:cubicBezTo>
                    <a:pt x="10" y="49"/>
                    <a:pt x="7" y="51"/>
                    <a:pt x="7" y="48"/>
                  </a:cubicBezTo>
                  <a:cubicBezTo>
                    <a:pt x="7" y="45"/>
                    <a:pt x="0" y="46"/>
                    <a:pt x="1" y="43"/>
                  </a:cubicBezTo>
                  <a:cubicBezTo>
                    <a:pt x="3" y="40"/>
                    <a:pt x="4" y="38"/>
                    <a:pt x="1" y="32"/>
                  </a:cubicBezTo>
                  <a:cubicBezTo>
                    <a:pt x="4" y="35"/>
                    <a:pt x="6" y="32"/>
                    <a:pt x="6" y="29"/>
                  </a:cubicBezTo>
                  <a:cubicBezTo>
                    <a:pt x="6" y="26"/>
                    <a:pt x="4" y="29"/>
                    <a:pt x="3" y="26"/>
                  </a:cubicBezTo>
                  <a:cubicBezTo>
                    <a:pt x="3" y="24"/>
                    <a:pt x="4" y="24"/>
                    <a:pt x="9" y="26"/>
                  </a:cubicBezTo>
                  <a:cubicBezTo>
                    <a:pt x="9" y="21"/>
                    <a:pt x="4" y="23"/>
                    <a:pt x="7" y="20"/>
                  </a:cubicBezTo>
                  <a:cubicBezTo>
                    <a:pt x="9" y="17"/>
                    <a:pt x="4" y="17"/>
                    <a:pt x="4" y="14"/>
                  </a:cubicBezTo>
                  <a:cubicBezTo>
                    <a:pt x="6" y="10"/>
                    <a:pt x="3" y="10"/>
                    <a:pt x="6" y="9"/>
                  </a:cubicBezTo>
                  <a:cubicBezTo>
                    <a:pt x="12" y="1"/>
                    <a:pt x="10" y="12"/>
                    <a:pt x="15" y="7"/>
                  </a:cubicBezTo>
                  <a:cubicBezTo>
                    <a:pt x="18" y="3"/>
                    <a:pt x="20" y="0"/>
                    <a:pt x="20" y="6"/>
                  </a:cubicBezTo>
                  <a:cubicBezTo>
                    <a:pt x="20" y="10"/>
                    <a:pt x="23" y="6"/>
                    <a:pt x="26" y="6"/>
                  </a:cubicBezTo>
                  <a:cubicBezTo>
                    <a:pt x="32" y="7"/>
                    <a:pt x="26" y="7"/>
                    <a:pt x="32" y="12"/>
                  </a:cubicBezTo>
                  <a:cubicBezTo>
                    <a:pt x="38" y="17"/>
                    <a:pt x="33" y="10"/>
                    <a:pt x="39" y="10"/>
                  </a:cubicBezTo>
                  <a:cubicBezTo>
                    <a:pt x="45" y="10"/>
                    <a:pt x="44" y="15"/>
                    <a:pt x="48" y="15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41" name="Freeform 127">
              <a:extLst>
                <a:ext uri="{FF2B5EF4-FFF2-40B4-BE49-F238E27FC236}">
                  <a16:creationId xmlns:a16="http://schemas.microsoft.com/office/drawing/2014/main" id="{65C20E54-8F25-5340-9F0A-FF43C1784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1315" y="4461732"/>
              <a:ext cx="100185" cy="175320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29" y="14"/>
                </a:cxn>
                <a:cxn ang="0">
                  <a:pos x="31" y="22"/>
                </a:cxn>
                <a:cxn ang="0">
                  <a:pos x="31" y="33"/>
                </a:cxn>
                <a:cxn ang="0">
                  <a:pos x="32" y="40"/>
                </a:cxn>
                <a:cxn ang="0">
                  <a:pos x="37" y="50"/>
                </a:cxn>
                <a:cxn ang="0">
                  <a:pos x="32" y="53"/>
                </a:cxn>
                <a:cxn ang="0">
                  <a:pos x="18" y="59"/>
                </a:cxn>
                <a:cxn ang="0">
                  <a:pos x="9" y="64"/>
                </a:cxn>
                <a:cxn ang="0">
                  <a:pos x="1" y="61"/>
                </a:cxn>
                <a:cxn ang="0">
                  <a:pos x="4" y="59"/>
                </a:cxn>
                <a:cxn ang="0">
                  <a:pos x="3" y="54"/>
                </a:cxn>
                <a:cxn ang="0">
                  <a:pos x="1" y="45"/>
                </a:cxn>
                <a:cxn ang="0">
                  <a:pos x="6" y="31"/>
                </a:cxn>
                <a:cxn ang="0">
                  <a:pos x="6" y="17"/>
                </a:cxn>
                <a:cxn ang="0">
                  <a:pos x="4" y="8"/>
                </a:cxn>
                <a:cxn ang="0">
                  <a:pos x="4" y="2"/>
                </a:cxn>
                <a:cxn ang="0">
                  <a:pos x="20" y="2"/>
                </a:cxn>
                <a:cxn ang="0">
                  <a:pos x="23" y="2"/>
                </a:cxn>
                <a:cxn ang="0">
                  <a:pos x="26" y="0"/>
                </a:cxn>
              </a:cxnLst>
              <a:rect l="0" t="0" r="r" b="b"/>
              <a:pathLst>
                <a:path w="37" h="65">
                  <a:moveTo>
                    <a:pt x="26" y="0"/>
                  </a:moveTo>
                  <a:cubicBezTo>
                    <a:pt x="26" y="9"/>
                    <a:pt x="31" y="6"/>
                    <a:pt x="29" y="14"/>
                  </a:cubicBezTo>
                  <a:cubicBezTo>
                    <a:pt x="28" y="22"/>
                    <a:pt x="32" y="14"/>
                    <a:pt x="31" y="22"/>
                  </a:cubicBezTo>
                  <a:cubicBezTo>
                    <a:pt x="29" y="28"/>
                    <a:pt x="34" y="23"/>
                    <a:pt x="31" y="33"/>
                  </a:cubicBezTo>
                  <a:cubicBezTo>
                    <a:pt x="29" y="42"/>
                    <a:pt x="32" y="34"/>
                    <a:pt x="32" y="40"/>
                  </a:cubicBezTo>
                  <a:cubicBezTo>
                    <a:pt x="31" y="45"/>
                    <a:pt x="34" y="47"/>
                    <a:pt x="37" y="50"/>
                  </a:cubicBezTo>
                  <a:cubicBezTo>
                    <a:pt x="34" y="51"/>
                    <a:pt x="37" y="53"/>
                    <a:pt x="32" y="53"/>
                  </a:cubicBezTo>
                  <a:cubicBezTo>
                    <a:pt x="23" y="54"/>
                    <a:pt x="24" y="59"/>
                    <a:pt x="18" y="59"/>
                  </a:cubicBezTo>
                  <a:cubicBezTo>
                    <a:pt x="14" y="61"/>
                    <a:pt x="12" y="65"/>
                    <a:pt x="9" y="64"/>
                  </a:cubicBezTo>
                  <a:cubicBezTo>
                    <a:pt x="8" y="61"/>
                    <a:pt x="3" y="61"/>
                    <a:pt x="1" y="61"/>
                  </a:cubicBezTo>
                  <a:cubicBezTo>
                    <a:pt x="0" y="61"/>
                    <a:pt x="3" y="61"/>
                    <a:pt x="4" y="59"/>
                  </a:cubicBezTo>
                  <a:cubicBezTo>
                    <a:pt x="6" y="61"/>
                    <a:pt x="4" y="56"/>
                    <a:pt x="3" y="54"/>
                  </a:cubicBezTo>
                  <a:cubicBezTo>
                    <a:pt x="3" y="53"/>
                    <a:pt x="0" y="47"/>
                    <a:pt x="1" y="45"/>
                  </a:cubicBezTo>
                  <a:cubicBezTo>
                    <a:pt x="3" y="39"/>
                    <a:pt x="4" y="33"/>
                    <a:pt x="6" y="31"/>
                  </a:cubicBezTo>
                  <a:cubicBezTo>
                    <a:pt x="9" y="31"/>
                    <a:pt x="4" y="20"/>
                    <a:pt x="6" y="17"/>
                  </a:cubicBezTo>
                  <a:cubicBezTo>
                    <a:pt x="4" y="14"/>
                    <a:pt x="4" y="9"/>
                    <a:pt x="4" y="8"/>
                  </a:cubicBezTo>
                  <a:cubicBezTo>
                    <a:pt x="4" y="8"/>
                    <a:pt x="1" y="2"/>
                    <a:pt x="4" y="2"/>
                  </a:cubicBezTo>
                  <a:cubicBezTo>
                    <a:pt x="8" y="2"/>
                    <a:pt x="18" y="2"/>
                    <a:pt x="20" y="2"/>
                  </a:cubicBezTo>
                  <a:cubicBezTo>
                    <a:pt x="21" y="2"/>
                    <a:pt x="21" y="3"/>
                    <a:pt x="23" y="2"/>
                  </a:cubicBezTo>
                  <a:cubicBezTo>
                    <a:pt x="24" y="2"/>
                    <a:pt x="24" y="0"/>
                    <a:pt x="26" y="0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42" name="Freeform 128">
              <a:extLst>
                <a:ext uri="{FF2B5EF4-FFF2-40B4-BE49-F238E27FC236}">
                  <a16:creationId xmlns:a16="http://schemas.microsoft.com/office/drawing/2014/main" id="{9D859F3A-5A42-174A-B98B-0D3921BDF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0886" y="4461732"/>
              <a:ext cx="41744" cy="1349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3"/>
                </a:cxn>
                <a:cxn ang="0">
                  <a:pos x="8" y="2"/>
                </a:cxn>
                <a:cxn ang="0">
                  <a:pos x="11" y="11"/>
                </a:cxn>
                <a:cxn ang="0">
                  <a:pos x="12" y="19"/>
                </a:cxn>
                <a:cxn ang="0">
                  <a:pos x="14" y="40"/>
                </a:cxn>
                <a:cxn ang="0">
                  <a:pos x="12" y="42"/>
                </a:cxn>
                <a:cxn ang="0">
                  <a:pos x="14" y="48"/>
                </a:cxn>
                <a:cxn ang="0">
                  <a:pos x="11" y="50"/>
                </a:cxn>
                <a:cxn ang="0">
                  <a:pos x="6" y="40"/>
                </a:cxn>
                <a:cxn ang="0">
                  <a:pos x="4" y="33"/>
                </a:cxn>
                <a:cxn ang="0">
                  <a:pos x="4" y="22"/>
                </a:cxn>
                <a:cxn ang="0">
                  <a:pos x="3" y="14"/>
                </a:cxn>
                <a:cxn ang="0">
                  <a:pos x="0" y="0"/>
                </a:cxn>
              </a:cxnLst>
              <a:rect l="0" t="0" r="r" b="b"/>
              <a:pathLst>
                <a:path w="15" h="50">
                  <a:moveTo>
                    <a:pt x="0" y="0"/>
                  </a:moveTo>
                  <a:cubicBezTo>
                    <a:pt x="4" y="2"/>
                    <a:pt x="4" y="3"/>
                    <a:pt x="4" y="3"/>
                  </a:cubicBezTo>
                  <a:cubicBezTo>
                    <a:pt x="6" y="3"/>
                    <a:pt x="8" y="2"/>
                    <a:pt x="8" y="2"/>
                  </a:cubicBezTo>
                  <a:cubicBezTo>
                    <a:pt x="6" y="8"/>
                    <a:pt x="8" y="9"/>
                    <a:pt x="11" y="11"/>
                  </a:cubicBezTo>
                  <a:cubicBezTo>
                    <a:pt x="14" y="11"/>
                    <a:pt x="11" y="19"/>
                    <a:pt x="12" y="19"/>
                  </a:cubicBezTo>
                  <a:cubicBezTo>
                    <a:pt x="15" y="20"/>
                    <a:pt x="14" y="37"/>
                    <a:pt x="14" y="40"/>
                  </a:cubicBezTo>
                  <a:cubicBezTo>
                    <a:pt x="14" y="42"/>
                    <a:pt x="12" y="40"/>
                    <a:pt x="12" y="42"/>
                  </a:cubicBezTo>
                  <a:cubicBezTo>
                    <a:pt x="14" y="44"/>
                    <a:pt x="15" y="47"/>
                    <a:pt x="14" y="48"/>
                  </a:cubicBezTo>
                  <a:cubicBezTo>
                    <a:pt x="12" y="50"/>
                    <a:pt x="11" y="50"/>
                    <a:pt x="11" y="50"/>
                  </a:cubicBezTo>
                  <a:cubicBezTo>
                    <a:pt x="8" y="47"/>
                    <a:pt x="4" y="45"/>
                    <a:pt x="6" y="40"/>
                  </a:cubicBezTo>
                  <a:cubicBezTo>
                    <a:pt x="6" y="34"/>
                    <a:pt x="3" y="42"/>
                    <a:pt x="4" y="33"/>
                  </a:cubicBezTo>
                  <a:cubicBezTo>
                    <a:pt x="8" y="23"/>
                    <a:pt x="3" y="28"/>
                    <a:pt x="4" y="22"/>
                  </a:cubicBezTo>
                  <a:cubicBezTo>
                    <a:pt x="6" y="14"/>
                    <a:pt x="1" y="22"/>
                    <a:pt x="3" y="14"/>
                  </a:cubicBezTo>
                  <a:cubicBezTo>
                    <a:pt x="4" y="6"/>
                    <a:pt x="0" y="9"/>
                    <a:pt x="0" y="0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43" name="Freeform 129">
              <a:extLst>
                <a:ext uri="{FF2B5EF4-FFF2-40B4-BE49-F238E27FC236}">
                  <a16:creationId xmlns:a16="http://schemas.microsoft.com/office/drawing/2014/main" id="{CD3B0FB2-19C1-C546-ADAE-402390554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1204" y="3778539"/>
              <a:ext cx="264377" cy="235152"/>
            </a:xfrm>
            <a:custGeom>
              <a:avLst/>
              <a:gdLst/>
              <a:ahLst/>
              <a:cxnLst>
                <a:cxn ang="0">
                  <a:pos x="35" y="87"/>
                </a:cxn>
                <a:cxn ang="0">
                  <a:pos x="0" y="87"/>
                </a:cxn>
                <a:cxn ang="0">
                  <a:pos x="16" y="79"/>
                </a:cxn>
                <a:cxn ang="0">
                  <a:pos x="26" y="65"/>
                </a:cxn>
                <a:cxn ang="0">
                  <a:pos x="29" y="43"/>
                </a:cxn>
                <a:cxn ang="0">
                  <a:pos x="32" y="34"/>
                </a:cxn>
                <a:cxn ang="0">
                  <a:pos x="45" y="24"/>
                </a:cxn>
                <a:cxn ang="0">
                  <a:pos x="60" y="1"/>
                </a:cxn>
                <a:cxn ang="0">
                  <a:pos x="66" y="7"/>
                </a:cxn>
                <a:cxn ang="0">
                  <a:pos x="76" y="7"/>
                </a:cxn>
                <a:cxn ang="0">
                  <a:pos x="81" y="6"/>
                </a:cxn>
                <a:cxn ang="0">
                  <a:pos x="87" y="9"/>
                </a:cxn>
                <a:cxn ang="0">
                  <a:pos x="95" y="35"/>
                </a:cxn>
                <a:cxn ang="0">
                  <a:pos x="95" y="40"/>
                </a:cxn>
                <a:cxn ang="0">
                  <a:pos x="81" y="43"/>
                </a:cxn>
                <a:cxn ang="0">
                  <a:pos x="73" y="48"/>
                </a:cxn>
                <a:cxn ang="0">
                  <a:pos x="72" y="55"/>
                </a:cxn>
                <a:cxn ang="0">
                  <a:pos x="63" y="62"/>
                </a:cxn>
                <a:cxn ang="0">
                  <a:pos x="43" y="71"/>
                </a:cxn>
                <a:cxn ang="0">
                  <a:pos x="35" y="76"/>
                </a:cxn>
                <a:cxn ang="0">
                  <a:pos x="35" y="87"/>
                </a:cxn>
              </a:cxnLst>
              <a:rect l="0" t="0" r="r" b="b"/>
              <a:pathLst>
                <a:path w="98" h="87">
                  <a:moveTo>
                    <a:pt x="35" y="87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2" y="80"/>
                    <a:pt x="10" y="85"/>
                    <a:pt x="16" y="79"/>
                  </a:cubicBezTo>
                  <a:cubicBezTo>
                    <a:pt x="20" y="71"/>
                    <a:pt x="20" y="79"/>
                    <a:pt x="26" y="65"/>
                  </a:cubicBezTo>
                  <a:cubicBezTo>
                    <a:pt x="29" y="59"/>
                    <a:pt x="23" y="51"/>
                    <a:pt x="29" y="43"/>
                  </a:cubicBezTo>
                  <a:cubicBezTo>
                    <a:pt x="34" y="37"/>
                    <a:pt x="28" y="38"/>
                    <a:pt x="32" y="34"/>
                  </a:cubicBezTo>
                  <a:cubicBezTo>
                    <a:pt x="37" y="29"/>
                    <a:pt x="32" y="29"/>
                    <a:pt x="45" y="24"/>
                  </a:cubicBezTo>
                  <a:cubicBezTo>
                    <a:pt x="57" y="20"/>
                    <a:pt x="54" y="3"/>
                    <a:pt x="60" y="1"/>
                  </a:cubicBezTo>
                  <a:cubicBezTo>
                    <a:pt x="64" y="0"/>
                    <a:pt x="60" y="4"/>
                    <a:pt x="66" y="7"/>
                  </a:cubicBezTo>
                  <a:cubicBezTo>
                    <a:pt x="72" y="10"/>
                    <a:pt x="73" y="6"/>
                    <a:pt x="76" y="7"/>
                  </a:cubicBezTo>
                  <a:cubicBezTo>
                    <a:pt x="80" y="9"/>
                    <a:pt x="81" y="3"/>
                    <a:pt x="81" y="6"/>
                  </a:cubicBezTo>
                  <a:cubicBezTo>
                    <a:pt x="81" y="10"/>
                    <a:pt x="86" y="9"/>
                    <a:pt x="87" y="9"/>
                  </a:cubicBezTo>
                  <a:cubicBezTo>
                    <a:pt x="93" y="12"/>
                    <a:pt x="89" y="32"/>
                    <a:pt x="95" y="35"/>
                  </a:cubicBezTo>
                  <a:cubicBezTo>
                    <a:pt x="98" y="37"/>
                    <a:pt x="95" y="37"/>
                    <a:pt x="95" y="40"/>
                  </a:cubicBezTo>
                  <a:cubicBezTo>
                    <a:pt x="95" y="43"/>
                    <a:pt x="84" y="38"/>
                    <a:pt x="81" y="43"/>
                  </a:cubicBezTo>
                  <a:cubicBezTo>
                    <a:pt x="78" y="46"/>
                    <a:pt x="72" y="43"/>
                    <a:pt x="73" y="48"/>
                  </a:cubicBezTo>
                  <a:cubicBezTo>
                    <a:pt x="76" y="52"/>
                    <a:pt x="78" y="52"/>
                    <a:pt x="72" y="55"/>
                  </a:cubicBezTo>
                  <a:cubicBezTo>
                    <a:pt x="66" y="57"/>
                    <a:pt x="66" y="57"/>
                    <a:pt x="63" y="62"/>
                  </a:cubicBezTo>
                  <a:cubicBezTo>
                    <a:pt x="63" y="63"/>
                    <a:pt x="45" y="68"/>
                    <a:pt x="43" y="71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5" y="87"/>
                    <a:pt x="35" y="87"/>
                    <a:pt x="35" y="87"/>
                  </a:cubicBez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44" name="Freeform 130">
              <a:extLst>
                <a:ext uri="{FF2B5EF4-FFF2-40B4-BE49-F238E27FC236}">
                  <a16:creationId xmlns:a16="http://schemas.microsoft.com/office/drawing/2014/main" id="{92DF1872-769B-C744-8CAF-D9AE5E13B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4933" y="4013691"/>
              <a:ext cx="183673" cy="192018"/>
            </a:xfrm>
            <a:custGeom>
              <a:avLst/>
              <a:gdLst/>
              <a:ahLst/>
              <a:cxnLst>
                <a:cxn ang="0">
                  <a:pos x="68" y="4"/>
                </a:cxn>
                <a:cxn ang="0">
                  <a:pos x="68" y="18"/>
                </a:cxn>
                <a:cxn ang="0">
                  <a:pos x="42" y="18"/>
                </a:cxn>
                <a:cxn ang="0">
                  <a:pos x="42" y="43"/>
                </a:cxn>
                <a:cxn ang="0">
                  <a:pos x="34" y="65"/>
                </a:cxn>
                <a:cxn ang="0">
                  <a:pos x="3" y="65"/>
                </a:cxn>
                <a:cxn ang="0">
                  <a:pos x="2" y="71"/>
                </a:cxn>
                <a:cxn ang="0">
                  <a:pos x="2" y="60"/>
                </a:cxn>
                <a:cxn ang="0">
                  <a:pos x="8" y="51"/>
                </a:cxn>
                <a:cxn ang="0">
                  <a:pos x="11" y="42"/>
                </a:cxn>
                <a:cxn ang="0">
                  <a:pos x="13" y="37"/>
                </a:cxn>
                <a:cxn ang="0">
                  <a:pos x="19" y="26"/>
                </a:cxn>
                <a:cxn ang="0">
                  <a:pos x="22" y="18"/>
                </a:cxn>
                <a:cxn ang="0">
                  <a:pos x="33" y="0"/>
                </a:cxn>
                <a:cxn ang="0">
                  <a:pos x="68" y="0"/>
                </a:cxn>
                <a:cxn ang="0">
                  <a:pos x="68" y="4"/>
                </a:cxn>
              </a:cxnLst>
              <a:rect l="0" t="0" r="r" b="b"/>
              <a:pathLst>
                <a:path w="68" h="71">
                  <a:moveTo>
                    <a:pt x="68" y="4"/>
                  </a:moveTo>
                  <a:cubicBezTo>
                    <a:pt x="68" y="18"/>
                    <a:pt x="68" y="18"/>
                    <a:pt x="68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33" y="48"/>
                    <a:pt x="31" y="46"/>
                    <a:pt x="34" y="65"/>
                  </a:cubicBezTo>
                  <a:cubicBezTo>
                    <a:pt x="34" y="65"/>
                    <a:pt x="5" y="65"/>
                    <a:pt x="3" y="65"/>
                  </a:cubicBezTo>
                  <a:cubicBezTo>
                    <a:pt x="2" y="65"/>
                    <a:pt x="0" y="68"/>
                    <a:pt x="2" y="71"/>
                  </a:cubicBezTo>
                  <a:cubicBezTo>
                    <a:pt x="0" y="71"/>
                    <a:pt x="0" y="68"/>
                    <a:pt x="2" y="60"/>
                  </a:cubicBezTo>
                  <a:cubicBezTo>
                    <a:pt x="3" y="54"/>
                    <a:pt x="7" y="57"/>
                    <a:pt x="8" y="51"/>
                  </a:cubicBezTo>
                  <a:cubicBezTo>
                    <a:pt x="8" y="45"/>
                    <a:pt x="13" y="42"/>
                    <a:pt x="11" y="42"/>
                  </a:cubicBezTo>
                  <a:cubicBezTo>
                    <a:pt x="10" y="42"/>
                    <a:pt x="8" y="42"/>
                    <a:pt x="13" y="37"/>
                  </a:cubicBezTo>
                  <a:cubicBezTo>
                    <a:pt x="17" y="32"/>
                    <a:pt x="19" y="34"/>
                    <a:pt x="19" y="26"/>
                  </a:cubicBezTo>
                  <a:cubicBezTo>
                    <a:pt x="20" y="18"/>
                    <a:pt x="20" y="23"/>
                    <a:pt x="22" y="18"/>
                  </a:cubicBezTo>
                  <a:cubicBezTo>
                    <a:pt x="23" y="9"/>
                    <a:pt x="26" y="18"/>
                    <a:pt x="33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4"/>
                    <a:pt x="68" y="4"/>
                    <a:pt x="68" y="4"/>
                  </a:cubicBez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45" name="Freeform 131">
              <a:extLst>
                <a:ext uri="{FF2B5EF4-FFF2-40B4-BE49-F238E27FC236}">
                  <a16:creationId xmlns:a16="http://schemas.microsoft.com/office/drawing/2014/main" id="{22FBCA96-B670-FD44-89F7-9DFA36903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8588" y="3999777"/>
              <a:ext cx="16697" cy="13914"/>
            </a:xfrm>
            <a:custGeom>
              <a:avLst/>
              <a:gdLst/>
              <a:ahLst/>
              <a:cxnLst>
                <a:cxn ang="0">
                  <a:pos x="3" y="5"/>
                </a:cxn>
                <a:cxn ang="0">
                  <a:pos x="3" y="0"/>
                </a:cxn>
                <a:cxn ang="0">
                  <a:pos x="3" y="5"/>
                </a:cxn>
              </a:cxnLst>
              <a:rect l="0" t="0" r="r" b="b"/>
              <a:pathLst>
                <a:path w="6" h="5">
                  <a:moveTo>
                    <a:pt x="3" y="5"/>
                  </a:moveTo>
                  <a:cubicBezTo>
                    <a:pt x="0" y="5"/>
                    <a:pt x="2" y="0"/>
                    <a:pt x="3" y="0"/>
                  </a:cubicBezTo>
                  <a:cubicBezTo>
                    <a:pt x="6" y="2"/>
                    <a:pt x="5" y="5"/>
                    <a:pt x="3" y="5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46" name="Freeform 132">
              <a:extLst>
                <a:ext uri="{FF2B5EF4-FFF2-40B4-BE49-F238E27FC236}">
                  <a16:creationId xmlns:a16="http://schemas.microsoft.com/office/drawing/2014/main" id="{1C2A72C3-0DA2-AC41-8B21-1FA29381F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7808" y="3984471"/>
              <a:ext cx="22264" cy="20871"/>
            </a:xfrm>
            <a:custGeom>
              <a:avLst/>
              <a:gdLst/>
              <a:ahLst/>
              <a:cxnLst>
                <a:cxn ang="0">
                  <a:pos x="5" y="6"/>
                </a:cxn>
                <a:cxn ang="0">
                  <a:pos x="2" y="6"/>
                </a:cxn>
                <a:cxn ang="0">
                  <a:pos x="6" y="0"/>
                </a:cxn>
                <a:cxn ang="0">
                  <a:pos x="5" y="6"/>
                </a:cxn>
              </a:cxnLst>
              <a:rect l="0" t="0" r="r" b="b"/>
              <a:pathLst>
                <a:path w="8" h="8">
                  <a:moveTo>
                    <a:pt x="5" y="6"/>
                  </a:moveTo>
                  <a:cubicBezTo>
                    <a:pt x="0" y="8"/>
                    <a:pt x="0" y="8"/>
                    <a:pt x="2" y="6"/>
                  </a:cubicBezTo>
                  <a:cubicBezTo>
                    <a:pt x="5" y="4"/>
                    <a:pt x="5" y="0"/>
                    <a:pt x="6" y="0"/>
                  </a:cubicBezTo>
                  <a:cubicBezTo>
                    <a:pt x="8" y="1"/>
                    <a:pt x="6" y="6"/>
                    <a:pt x="5" y="6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47" name="Freeform 133">
              <a:extLst>
                <a:ext uri="{FF2B5EF4-FFF2-40B4-BE49-F238E27FC236}">
                  <a16:creationId xmlns:a16="http://schemas.microsoft.com/office/drawing/2014/main" id="{2CD94BA8-04CB-5543-B8BD-DEDB07585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4506" y="3970557"/>
              <a:ext cx="8350" cy="13914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3" y="0"/>
                </a:cxn>
                <a:cxn ang="0">
                  <a:pos x="2" y="3"/>
                </a:cxn>
                <a:cxn ang="0">
                  <a:pos x="0" y="3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0"/>
                    <a:pt x="2" y="1"/>
                    <a:pt x="3" y="0"/>
                  </a:cubicBezTo>
                  <a:cubicBezTo>
                    <a:pt x="3" y="0"/>
                    <a:pt x="3" y="1"/>
                    <a:pt x="2" y="3"/>
                  </a:cubicBezTo>
                  <a:cubicBezTo>
                    <a:pt x="2" y="3"/>
                    <a:pt x="0" y="5"/>
                    <a:pt x="0" y="3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48" name="Freeform 134">
              <a:extLst>
                <a:ext uri="{FF2B5EF4-FFF2-40B4-BE49-F238E27FC236}">
                  <a16:creationId xmlns:a16="http://schemas.microsoft.com/office/drawing/2014/main" id="{46CD8E09-31E1-1844-99C2-A164234C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4933" y="3987254"/>
              <a:ext cx="20872" cy="20871"/>
            </a:xfrm>
            <a:custGeom>
              <a:avLst/>
              <a:gdLst/>
              <a:ahLst/>
              <a:cxnLst>
                <a:cxn ang="0">
                  <a:pos x="3" y="6"/>
                </a:cxn>
                <a:cxn ang="0">
                  <a:pos x="2" y="3"/>
                </a:cxn>
                <a:cxn ang="0">
                  <a:pos x="8" y="0"/>
                </a:cxn>
                <a:cxn ang="0">
                  <a:pos x="6" y="5"/>
                </a:cxn>
                <a:cxn ang="0">
                  <a:pos x="3" y="6"/>
                </a:cxn>
              </a:cxnLst>
              <a:rect l="0" t="0" r="r" b="b"/>
              <a:pathLst>
                <a:path w="8" h="8">
                  <a:moveTo>
                    <a:pt x="3" y="6"/>
                  </a:moveTo>
                  <a:cubicBezTo>
                    <a:pt x="2" y="3"/>
                    <a:pt x="0" y="3"/>
                    <a:pt x="2" y="3"/>
                  </a:cubicBezTo>
                  <a:cubicBezTo>
                    <a:pt x="5" y="2"/>
                    <a:pt x="8" y="0"/>
                    <a:pt x="8" y="0"/>
                  </a:cubicBezTo>
                  <a:cubicBezTo>
                    <a:pt x="8" y="2"/>
                    <a:pt x="6" y="2"/>
                    <a:pt x="6" y="5"/>
                  </a:cubicBezTo>
                  <a:cubicBezTo>
                    <a:pt x="5" y="6"/>
                    <a:pt x="3" y="8"/>
                    <a:pt x="3" y="6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49" name="Freeform 135">
              <a:extLst>
                <a:ext uri="{FF2B5EF4-FFF2-40B4-BE49-F238E27FC236}">
                  <a16:creationId xmlns:a16="http://schemas.microsoft.com/office/drawing/2014/main" id="{BD1AB5EC-DF33-0A4D-B2FC-A9B1B3EE6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5452" y="3978905"/>
              <a:ext cx="8350" cy="15307"/>
            </a:xfrm>
            <a:custGeom>
              <a:avLst/>
              <a:gdLst/>
              <a:ahLst/>
              <a:cxnLst>
                <a:cxn ang="0">
                  <a:pos x="1" y="2"/>
                </a:cxn>
                <a:cxn ang="0">
                  <a:pos x="1" y="5"/>
                </a:cxn>
                <a:cxn ang="0">
                  <a:pos x="1" y="2"/>
                </a:cxn>
              </a:cxnLst>
              <a:rect l="0" t="0" r="r" b="b"/>
              <a:pathLst>
                <a:path w="3" h="6">
                  <a:moveTo>
                    <a:pt x="1" y="2"/>
                  </a:moveTo>
                  <a:cubicBezTo>
                    <a:pt x="1" y="0"/>
                    <a:pt x="3" y="3"/>
                    <a:pt x="1" y="5"/>
                  </a:cubicBezTo>
                  <a:cubicBezTo>
                    <a:pt x="1" y="6"/>
                    <a:pt x="0" y="2"/>
                    <a:pt x="1" y="2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50" name="Freeform 136">
              <a:extLst>
                <a:ext uri="{FF2B5EF4-FFF2-40B4-BE49-F238E27FC236}">
                  <a16:creationId xmlns:a16="http://schemas.microsoft.com/office/drawing/2014/main" id="{01F65085-63FD-7049-A745-EF4AE6930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6585" y="3999777"/>
              <a:ext cx="8350" cy="5566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3" y="2"/>
                </a:cxn>
                <a:cxn ang="0">
                  <a:pos x="2" y="0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cubicBezTo>
                    <a:pt x="3" y="0"/>
                    <a:pt x="3" y="2"/>
                    <a:pt x="3" y="2"/>
                  </a:cubicBezTo>
                  <a:cubicBezTo>
                    <a:pt x="2" y="2"/>
                    <a:pt x="0" y="0"/>
                    <a:pt x="2" y="0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51" name="Freeform 137">
              <a:extLst>
                <a:ext uri="{FF2B5EF4-FFF2-40B4-BE49-F238E27FC236}">
                  <a16:creationId xmlns:a16="http://schemas.microsoft.com/office/drawing/2014/main" id="{400FFCF9-D939-3446-9AD3-74D9024662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9887" y="4008125"/>
              <a:ext cx="8350" cy="8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3" y="2"/>
                </a:cxn>
                <a:cxn ang="0">
                  <a:pos x="2" y="0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cubicBezTo>
                    <a:pt x="3" y="0"/>
                    <a:pt x="3" y="0"/>
                    <a:pt x="3" y="2"/>
                  </a:cubicBezTo>
                  <a:cubicBezTo>
                    <a:pt x="2" y="3"/>
                    <a:pt x="0" y="2"/>
                    <a:pt x="2" y="0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52" name="Freeform 138">
              <a:extLst>
                <a:ext uri="{FF2B5EF4-FFF2-40B4-BE49-F238E27FC236}">
                  <a16:creationId xmlns:a16="http://schemas.microsoft.com/office/drawing/2014/main" id="{370DD3F0-20C0-AC43-A2A3-A9D522179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8773" y="4531304"/>
              <a:ext cx="86271" cy="114098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16" y="3"/>
                </a:cxn>
                <a:cxn ang="0">
                  <a:pos x="16" y="10"/>
                </a:cxn>
                <a:cxn ang="0">
                  <a:pos x="19" y="13"/>
                </a:cxn>
                <a:cxn ang="0">
                  <a:pos x="23" y="8"/>
                </a:cxn>
                <a:cxn ang="0">
                  <a:pos x="23" y="19"/>
                </a:cxn>
                <a:cxn ang="0">
                  <a:pos x="29" y="24"/>
                </a:cxn>
                <a:cxn ang="0">
                  <a:pos x="32" y="28"/>
                </a:cxn>
                <a:cxn ang="0">
                  <a:pos x="31" y="41"/>
                </a:cxn>
                <a:cxn ang="0">
                  <a:pos x="26" y="39"/>
                </a:cxn>
                <a:cxn ang="0">
                  <a:pos x="13" y="28"/>
                </a:cxn>
                <a:cxn ang="0">
                  <a:pos x="5" y="22"/>
                </a:cxn>
                <a:cxn ang="0">
                  <a:pos x="0" y="16"/>
                </a:cxn>
                <a:cxn ang="0">
                  <a:pos x="6" y="6"/>
                </a:cxn>
                <a:cxn ang="0">
                  <a:pos x="9" y="0"/>
                </a:cxn>
              </a:cxnLst>
              <a:rect l="0" t="0" r="r" b="b"/>
              <a:pathLst>
                <a:path w="32" h="42">
                  <a:moveTo>
                    <a:pt x="9" y="0"/>
                  </a:moveTo>
                  <a:cubicBezTo>
                    <a:pt x="11" y="0"/>
                    <a:pt x="17" y="0"/>
                    <a:pt x="16" y="3"/>
                  </a:cubicBezTo>
                  <a:cubicBezTo>
                    <a:pt x="16" y="5"/>
                    <a:pt x="17" y="6"/>
                    <a:pt x="16" y="10"/>
                  </a:cubicBezTo>
                  <a:cubicBezTo>
                    <a:pt x="16" y="13"/>
                    <a:pt x="17" y="10"/>
                    <a:pt x="19" y="13"/>
                  </a:cubicBezTo>
                  <a:cubicBezTo>
                    <a:pt x="20" y="16"/>
                    <a:pt x="22" y="6"/>
                    <a:pt x="23" y="8"/>
                  </a:cubicBezTo>
                  <a:cubicBezTo>
                    <a:pt x="26" y="14"/>
                    <a:pt x="25" y="16"/>
                    <a:pt x="23" y="19"/>
                  </a:cubicBezTo>
                  <a:cubicBezTo>
                    <a:pt x="22" y="22"/>
                    <a:pt x="29" y="20"/>
                    <a:pt x="29" y="24"/>
                  </a:cubicBezTo>
                  <a:cubicBezTo>
                    <a:pt x="29" y="27"/>
                    <a:pt x="32" y="25"/>
                    <a:pt x="32" y="28"/>
                  </a:cubicBezTo>
                  <a:cubicBezTo>
                    <a:pt x="32" y="33"/>
                    <a:pt x="31" y="36"/>
                    <a:pt x="31" y="41"/>
                  </a:cubicBezTo>
                  <a:cubicBezTo>
                    <a:pt x="29" y="42"/>
                    <a:pt x="31" y="41"/>
                    <a:pt x="26" y="39"/>
                  </a:cubicBezTo>
                  <a:cubicBezTo>
                    <a:pt x="23" y="38"/>
                    <a:pt x="17" y="34"/>
                    <a:pt x="13" y="28"/>
                  </a:cubicBezTo>
                  <a:cubicBezTo>
                    <a:pt x="8" y="22"/>
                    <a:pt x="6" y="24"/>
                    <a:pt x="5" y="22"/>
                  </a:cubicBezTo>
                  <a:cubicBezTo>
                    <a:pt x="5" y="19"/>
                    <a:pt x="2" y="19"/>
                    <a:pt x="0" y="16"/>
                  </a:cubicBezTo>
                  <a:cubicBezTo>
                    <a:pt x="5" y="8"/>
                    <a:pt x="6" y="10"/>
                    <a:pt x="6" y="6"/>
                  </a:cubicBezTo>
                  <a:cubicBezTo>
                    <a:pt x="6" y="3"/>
                    <a:pt x="9" y="5"/>
                    <a:pt x="9" y="0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53" name="Freeform 139">
              <a:extLst>
                <a:ext uri="{FF2B5EF4-FFF2-40B4-BE49-F238E27FC236}">
                  <a16:creationId xmlns:a16="http://schemas.microsoft.com/office/drawing/2014/main" id="{BD4326E6-D221-B640-BE36-157849867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8420" y="4490953"/>
              <a:ext cx="64007" cy="83486"/>
            </a:xfrm>
            <a:custGeom>
              <a:avLst/>
              <a:gdLst/>
              <a:ahLst/>
              <a:cxnLst>
                <a:cxn ang="0">
                  <a:pos x="15" y="31"/>
                </a:cxn>
                <a:cxn ang="0">
                  <a:pos x="21" y="21"/>
                </a:cxn>
                <a:cxn ang="0">
                  <a:pos x="24" y="15"/>
                </a:cxn>
                <a:cxn ang="0">
                  <a:pos x="23" y="12"/>
                </a:cxn>
                <a:cxn ang="0">
                  <a:pos x="21" y="9"/>
                </a:cxn>
                <a:cxn ang="0">
                  <a:pos x="18" y="3"/>
                </a:cxn>
                <a:cxn ang="0">
                  <a:pos x="11" y="1"/>
                </a:cxn>
                <a:cxn ang="0">
                  <a:pos x="6" y="3"/>
                </a:cxn>
                <a:cxn ang="0">
                  <a:pos x="0" y="11"/>
                </a:cxn>
                <a:cxn ang="0">
                  <a:pos x="0" y="14"/>
                </a:cxn>
                <a:cxn ang="0">
                  <a:pos x="3" y="15"/>
                </a:cxn>
                <a:cxn ang="0">
                  <a:pos x="0" y="17"/>
                </a:cxn>
                <a:cxn ang="0">
                  <a:pos x="3" y="20"/>
                </a:cxn>
                <a:cxn ang="0">
                  <a:pos x="3" y="21"/>
                </a:cxn>
                <a:cxn ang="0">
                  <a:pos x="6" y="24"/>
                </a:cxn>
                <a:cxn ang="0">
                  <a:pos x="8" y="28"/>
                </a:cxn>
                <a:cxn ang="0">
                  <a:pos x="15" y="31"/>
                </a:cxn>
              </a:cxnLst>
              <a:rect l="0" t="0" r="r" b="b"/>
              <a:pathLst>
                <a:path w="24" h="31">
                  <a:moveTo>
                    <a:pt x="15" y="31"/>
                  </a:moveTo>
                  <a:cubicBezTo>
                    <a:pt x="20" y="23"/>
                    <a:pt x="21" y="24"/>
                    <a:pt x="21" y="21"/>
                  </a:cubicBezTo>
                  <a:cubicBezTo>
                    <a:pt x="21" y="18"/>
                    <a:pt x="24" y="20"/>
                    <a:pt x="24" y="15"/>
                  </a:cubicBezTo>
                  <a:cubicBezTo>
                    <a:pt x="20" y="20"/>
                    <a:pt x="23" y="14"/>
                    <a:pt x="23" y="12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6"/>
                    <a:pt x="20" y="7"/>
                    <a:pt x="18" y="3"/>
                  </a:cubicBezTo>
                  <a:cubicBezTo>
                    <a:pt x="17" y="0"/>
                    <a:pt x="11" y="0"/>
                    <a:pt x="11" y="1"/>
                  </a:cubicBezTo>
                  <a:cubicBezTo>
                    <a:pt x="11" y="3"/>
                    <a:pt x="8" y="0"/>
                    <a:pt x="6" y="3"/>
                  </a:cubicBezTo>
                  <a:cubicBezTo>
                    <a:pt x="6" y="7"/>
                    <a:pt x="3" y="9"/>
                    <a:pt x="0" y="11"/>
                  </a:cubicBezTo>
                  <a:cubicBezTo>
                    <a:pt x="3" y="12"/>
                    <a:pt x="0" y="12"/>
                    <a:pt x="0" y="14"/>
                  </a:cubicBezTo>
                  <a:cubicBezTo>
                    <a:pt x="1" y="15"/>
                    <a:pt x="1" y="14"/>
                    <a:pt x="3" y="15"/>
                  </a:cubicBezTo>
                  <a:cubicBezTo>
                    <a:pt x="1" y="17"/>
                    <a:pt x="0" y="14"/>
                    <a:pt x="0" y="17"/>
                  </a:cubicBezTo>
                  <a:cubicBezTo>
                    <a:pt x="1" y="20"/>
                    <a:pt x="3" y="17"/>
                    <a:pt x="3" y="20"/>
                  </a:cubicBezTo>
                  <a:cubicBezTo>
                    <a:pt x="4" y="21"/>
                    <a:pt x="1" y="20"/>
                    <a:pt x="3" y="21"/>
                  </a:cubicBezTo>
                  <a:cubicBezTo>
                    <a:pt x="3" y="23"/>
                    <a:pt x="6" y="23"/>
                    <a:pt x="6" y="24"/>
                  </a:cubicBezTo>
                  <a:cubicBezTo>
                    <a:pt x="8" y="26"/>
                    <a:pt x="4" y="26"/>
                    <a:pt x="8" y="28"/>
                  </a:cubicBezTo>
                  <a:cubicBezTo>
                    <a:pt x="11" y="28"/>
                    <a:pt x="14" y="29"/>
                    <a:pt x="15" y="31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54" name="Freeform 140">
              <a:extLst>
                <a:ext uri="{FF2B5EF4-FFF2-40B4-BE49-F238E27FC236}">
                  <a16:creationId xmlns:a16="http://schemas.microsoft.com/office/drawing/2014/main" id="{96B2D642-DCC2-6448-9DA0-03B3319ED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6585" y="4315632"/>
              <a:ext cx="137754" cy="116880"/>
            </a:xfrm>
            <a:custGeom>
              <a:avLst/>
              <a:gdLst/>
              <a:ahLst/>
              <a:cxnLst>
                <a:cxn ang="0">
                  <a:pos x="8" y="30"/>
                </a:cxn>
                <a:cxn ang="0">
                  <a:pos x="3" y="20"/>
                </a:cxn>
                <a:cxn ang="0">
                  <a:pos x="2" y="18"/>
                </a:cxn>
                <a:cxn ang="0">
                  <a:pos x="10" y="4"/>
                </a:cxn>
                <a:cxn ang="0">
                  <a:pos x="25" y="1"/>
                </a:cxn>
                <a:cxn ang="0">
                  <a:pos x="33" y="6"/>
                </a:cxn>
                <a:cxn ang="0">
                  <a:pos x="43" y="20"/>
                </a:cxn>
                <a:cxn ang="0">
                  <a:pos x="45" y="26"/>
                </a:cxn>
                <a:cxn ang="0">
                  <a:pos x="45" y="30"/>
                </a:cxn>
                <a:cxn ang="0">
                  <a:pos x="49" y="35"/>
                </a:cxn>
                <a:cxn ang="0">
                  <a:pos x="49" y="41"/>
                </a:cxn>
                <a:cxn ang="0">
                  <a:pos x="43" y="41"/>
                </a:cxn>
                <a:cxn ang="0">
                  <a:pos x="31" y="40"/>
                </a:cxn>
                <a:cxn ang="0">
                  <a:pos x="19" y="40"/>
                </a:cxn>
                <a:cxn ang="0">
                  <a:pos x="17" y="41"/>
                </a:cxn>
                <a:cxn ang="0">
                  <a:pos x="8" y="43"/>
                </a:cxn>
                <a:cxn ang="0">
                  <a:pos x="7" y="41"/>
                </a:cxn>
                <a:cxn ang="0">
                  <a:pos x="16" y="40"/>
                </a:cxn>
                <a:cxn ang="0">
                  <a:pos x="11" y="40"/>
                </a:cxn>
                <a:cxn ang="0">
                  <a:pos x="8" y="40"/>
                </a:cxn>
                <a:cxn ang="0">
                  <a:pos x="7" y="35"/>
                </a:cxn>
                <a:cxn ang="0">
                  <a:pos x="14" y="33"/>
                </a:cxn>
                <a:cxn ang="0">
                  <a:pos x="19" y="32"/>
                </a:cxn>
                <a:cxn ang="0">
                  <a:pos x="25" y="32"/>
                </a:cxn>
                <a:cxn ang="0">
                  <a:pos x="31" y="30"/>
                </a:cxn>
                <a:cxn ang="0">
                  <a:pos x="25" y="30"/>
                </a:cxn>
                <a:cxn ang="0">
                  <a:pos x="22" y="29"/>
                </a:cxn>
                <a:cxn ang="0">
                  <a:pos x="17" y="30"/>
                </a:cxn>
                <a:cxn ang="0">
                  <a:pos x="8" y="30"/>
                </a:cxn>
              </a:cxnLst>
              <a:rect l="0" t="0" r="r" b="b"/>
              <a:pathLst>
                <a:path w="51" h="43">
                  <a:moveTo>
                    <a:pt x="8" y="30"/>
                  </a:moveTo>
                  <a:cubicBezTo>
                    <a:pt x="5" y="27"/>
                    <a:pt x="5" y="18"/>
                    <a:pt x="3" y="20"/>
                  </a:cubicBezTo>
                  <a:cubicBezTo>
                    <a:pt x="0" y="20"/>
                    <a:pt x="0" y="18"/>
                    <a:pt x="2" y="18"/>
                  </a:cubicBezTo>
                  <a:cubicBezTo>
                    <a:pt x="7" y="15"/>
                    <a:pt x="10" y="7"/>
                    <a:pt x="10" y="4"/>
                  </a:cubicBezTo>
                  <a:cubicBezTo>
                    <a:pt x="10" y="0"/>
                    <a:pt x="20" y="1"/>
                    <a:pt x="25" y="1"/>
                  </a:cubicBezTo>
                  <a:cubicBezTo>
                    <a:pt x="28" y="0"/>
                    <a:pt x="31" y="4"/>
                    <a:pt x="33" y="6"/>
                  </a:cubicBezTo>
                  <a:cubicBezTo>
                    <a:pt x="36" y="7"/>
                    <a:pt x="40" y="17"/>
                    <a:pt x="43" y="20"/>
                  </a:cubicBezTo>
                  <a:cubicBezTo>
                    <a:pt x="42" y="24"/>
                    <a:pt x="45" y="21"/>
                    <a:pt x="45" y="26"/>
                  </a:cubicBezTo>
                  <a:cubicBezTo>
                    <a:pt x="45" y="30"/>
                    <a:pt x="43" y="27"/>
                    <a:pt x="45" y="30"/>
                  </a:cubicBezTo>
                  <a:cubicBezTo>
                    <a:pt x="46" y="35"/>
                    <a:pt x="46" y="30"/>
                    <a:pt x="49" y="35"/>
                  </a:cubicBezTo>
                  <a:cubicBezTo>
                    <a:pt x="51" y="38"/>
                    <a:pt x="49" y="38"/>
                    <a:pt x="49" y="41"/>
                  </a:cubicBezTo>
                  <a:cubicBezTo>
                    <a:pt x="48" y="41"/>
                    <a:pt x="45" y="40"/>
                    <a:pt x="43" y="41"/>
                  </a:cubicBezTo>
                  <a:cubicBezTo>
                    <a:pt x="40" y="43"/>
                    <a:pt x="37" y="40"/>
                    <a:pt x="31" y="40"/>
                  </a:cubicBezTo>
                  <a:cubicBezTo>
                    <a:pt x="28" y="40"/>
                    <a:pt x="22" y="38"/>
                    <a:pt x="19" y="40"/>
                  </a:cubicBezTo>
                  <a:cubicBezTo>
                    <a:pt x="14" y="40"/>
                    <a:pt x="20" y="40"/>
                    <a:pt x="17" y="41"/>
                  </a:cubicBezTo>
                  <a:cubicBezTo>
                    <a:pt x="14" y="43"/>
                    <a:pt x="11" y="41"/>
                    <a:pt x="8" y="43"/>
                  </a:cubicBezTo>
                  <a:cubicBezTo>
                    <a:pt x="8" y="41"/>
                    <a:pt x="7" y="43"/>
                    <a:pt x="7" y="41"/>
                  </a:cubicBezTo>
                  <a:cubicBezTo>
                    <a:pt x="10" y="38"/>
                    <a:pt x="8" y="41"/>
                    <a:pt x="16" y="40"/>
                  </a:cubicBezTo>
                  <a:cubicBezTo>
                    <a:pt x="14" y="40"/>
                    <a:pt x="13" y="38"/>
                    <a:pt x="11" y="40"/>
                  </a:cubicBezTo>
                  <a:cubicBezTo>
                    <a:pt x="10" y="40"/>
                    <a:pt x="10" y="38"/>
                    <a:pt x="8" y="40"/>
                  </a:cubicBezTo>
                  <a:cubicBezTo>
                    <a:pt x="7" y="41"/>
                    <a:pt x="8" y="38"/>
                    <a:pt x="7" y="35"/>
                  </a:cubicBezTo>
                  <a:cubicBezTo>
                    <a:pt x="10" y="33"/>
                    <a:pt x="16" y="37"/>
                    <a:pt x="14" y="33"/>
                  </a:cubicBezTo>
                  <a:cubicBezTo>
                    <a:pt x="14" y="32"/>
                    <a:pt x="19" y="33"/>
                    <a:pt x="19" y="32"/>
                  </a:cubicBezTo>
                  <a:cubicBezTo>
                    <a:pt x="20" y="29"/>
                    <a:pt x="19" y="30"/>
                    <a:pt x="25" y="32"/>
                  </a:cubicBezTo>
                  <a:cubicBezTo>
                    <a:pt x="28" y="33"/>
                    <a:pt x="31" y="33"/>
                    <a:pt x="31" y="30"/>
                  </a:cubicBezTo>
                  <a:cubicBezTo>
                    <a:pt x="29" y="29"/>
                    <a:pt x="26" y="33"/>
                    <a:pt x="25" y="30"/>
                  </a:cubicBezTo>
                  <a:cubicBezTo>
                    <a:pt x="23" y="27"/>
                    <a:pt x="23" y="30"/>
                    <a:pt x="22" y="29"/>
                  </a:cubicBezTo>
                  <a:cubicBezTo>
                    <a:pt x="22" y="27"/>
                    <a:pt x="19" y="29"/>
                    <a:pt x="17" y="30"/>
                  </a:cubicBezTo>
                  <a:cubicBezTo>
                    <a:pt x="17" y="30"/>
                    <a:pt x="16" y="30"/>
                    <a:pt x="8" y="30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55" name="Freeform 141">
              <a:extLst>
                <a:ext uri="{FF2B5EF4-FFF2-40B4-BE49-F238E27FC236}">
                  <a16:creationId xmlns:a16="http://schemas.microsoft.com/office/drawing/2014/main" id="{F06C5E74-C723-6A48-852A-47B1EBFD2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0499" y="4392161"/>
              <a:ext cx="69573" cy="23654"/>
            </a:xfrm>
            <a:custGeom>
              <a:avLst/>
              <a:gdLst/>
              <a:ahLst/>
              <a:cxnLst>
                <a:cxn ang="0">
                  <a:pos x="3" y="3"/>
                </a:cxn>
                <a:cxn ang="0">
                  <a:pos x="12" y="4"/>
                </a:cxn>
                <a:cxn ang="0">
                  <a:pos x="3" y="4"/>
                </a:cxn>
                <a:cxn ang="0">
                  <a:pos x="1" y="7"/>
                </a:cxn>
                <a:cxn ang="0">
                  <a:pos x="9" y="6"/>
                </a:cxn>
                <a:cxn ang="0">
                  <a:pos x="14" y="4"/>
                </a:cxn>
                <a:cxn ang="0">
                  <a:pos x="20" y="4"/>
                </a:cxn>
                <a:cxn ang="0">
                  <a:pos x="26" y="3"/>
                </a:cxn>
                <a:cxn ang="0">
                  <a:pos x="20" y="3"/>
                </a:cxn>
                <a:cxn ang="0">
                  <a:pos x="17" y="1"/>
                </a:cxn>
                <a:cxn ang="0">
                  <a:pos x="12" y="3"/>
                </a:cxn>
                <a:cxn ang="0">
                  <a:pos x="3" y="3"/>
                </a:cxn>
              </a:cxnLst>
              <a:rect l="0" t="0" r="r" b="b"/>
              <a:pathLst>
                <a:path w="26" h="9">
                  <a:moveTo>
                    <a:pt x="3" y="3"/>
                  </a:moveTo>
                  <a:cubicBezTo>
                    <a:pt x="5" y="6"/>
                    <a:pt x="6" y="3"/>
                    <a:pt x="12" y="4"/>
                  </a:cubicBezTo>
                  <a:cubicBezTo>
                    <a:pt x="6" y="4"/>
                    <a:pt x="5" y="7"/>
                    <a:pt x="3" y="4"/>
                  </a:cubicBezTo>
                  <a:cubicBezTo>
                    <a:pt x="1" y="3"/>
                    <a:pt x="0" y="6"/>
                    <a:pt x="1" y="7"/>
                  </a:cubicBezTo>
                  <a:cubicBezTo>
                    <a:pt x="5" y="6"/>
                    <a:pt x="11" y="9"/>
                    <a:pt x="9" y="6"/>
                  </a:cubicBezTo>
                  <a:cubicBezTo>
                    <a:pt x="9" y="4"/>
                    <a:pt x="14" y="6"/>
                    <a:pt x="14" y="4"/>
                  </a:cubicBezTo>
                  <a:cubicBezTo>
                    <a:pt x="15" y="1"/>
                    <a:pt x="14" y="3"/>
                    <a:pt x="20" y="4"/>
                  </a:cubicBezTo>
                  <a:cubicBezTo>
                    <a:pt x="23" y="6"/>
                    <a:pt x="26" y="6"/>
                    <a:pt x="26" y="3"/>
                  </a:cubicBezTo>
                  <a:cubicBezTo>
                    <a:pt x="24" y="1"/>
                    <a:pt x="21" y="6"/>
                    <a:pt x="20" y="3"/>
                  </a:cubicBezTo>
                  <a:cubicBezTo>
                    <a:pt x="18" y="0"/>
                    <a:pt x="18" y="3"/>
                    <a:pt x="17" y="1"/>
                  </a:cubicBezTo>
                  <a:cubicBezTo>
                    <a:pt x="17" y="0"/>
                    <a:pt x="14" y="1"/>
                    <a:pt x="12" y="3"/>
                  </a:cubicBezTo>
                  <a:cubicBezTo>
                    <a:pt x="12" y="3"/>
                    <a:pt x="11" y="3"/>
                    <a:pt x="3" y="3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56" name="Freeform 142">
              <a:extLst>
                <a:ext uri="{FF2B5EF4-FFF2-40B4-BE49-F238E27FC236}">
                  <a16:creationId xmlns:a16="http://schemas.microsoft.com/office/drawing/2014/main" id="{D6256238-4A03-0549-8547-3DEBAF74E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0851" y="4424164"/>
              <a:ext cx="161409" cy="150276"/>
            </a:xfrm>
            <a:custGeom>
              <a:avLst/>
              <a:gdLst/>
              <a:ahLst/>
              <a:cxnLst>
                <a:cxn ang="0">
                  <a:pos x="38" y="40"/>
                </a:cxn>
                <a:cxn ang="0">
                  <a:pos x="37" y="37"/>
                </a:cxn>
                <a:cxn ang="0">
                  <a:pos x="35" y="34"/>
                </a:cxn>
                <a:cxn ang="0">
                  <a:pos x="32" y="28"/>
                </a:cxn>
                <a:cxn ang="0">
                  <a:pos x="25" y="26"/>
                </a:cxn>
                <a:cxn ang="0">
                  <a:pos x="20" y="28"/>
                </a:cxn>
                <a:cxn ang="0">
                  <a:pos x="14" y="35"/>
                </a:cxn>
                <a:cxn ang="0">
                  <a:pos x="14" y="34"/>
                </a:cxn>
                <a:cxn ang="0">
                  <a:pos x="13" y="31"/>
                </a:cxn>
                <a:cxn ang="0">
                  <a:pos x="13" y="29"/>
                </a:cxn>
                <a:cxn ang="0">
                  <a:pos x="8" y="25"/>
                </a:cxn>
                <a:cxn ang="0">
                  <a:pos x="5" y="23"/>
                </a:cxn>
                <a:cxn ang="0">
                  <a:pos x="5" y="18"/>
                </a:cxn>
                <a:cxn ang="0">
                  <a:pos x="3" y="18"/>
                </a:cxn>
                <a:cxn ang="0">
                  <a:pos x="3" y="15"/>
                </a:cxn>
                <a:cxn ang="0">
                  <a:pos x="0" y="18"/>
                </a:cxn>
                <a:cxn ang="0">
                  <a:pos x="0" y="17"/>
                </a:cxn>
                <a:cxn ang="0">
                  <a:pos x="6" y="9"/>
                </a:cxn>
                <a:cxn ang="0">
                  <a:pos x="10" y="9"/>
                </a:cxn>
                <a:cxn ang="0">
                  <a:pos x="10" y="4"/>
                </a:cxn>
                <a:cxn ang="0">
                  <a:pos x="11" y="0"/>
                </a:cxn>
                <a:cxn ang="0">
                  <a:pos x="23" y="1"/>
                </a:cxn>
                <a:cxn ang="0">
                  <a:pos x="29" y="1"/>
                </a:cxn>
                <a:cxn ang="0">
                  <a:pos x="32" y="4"/>
                </a:cxn>
                <a:cxn ang="0">
                  <a:pos x="34" y="6"/>
                </a:cxn>
                <a:cxn ang="0">
                  <a:pos x="42" y="4"/>
                </a:cxn>
                <a:cxn ang="0">
                  <a:pos x="45" y="3"/>
                </a:cxn>
                <a:cxn ang="0">
                  <a:pos x="48" y="1"/>
                </a:cxn>
                <a:cxn ang="0">
                  <a:pos x="49" y="6"/>
                </a:cxn>
                <a:cxn ang="0">
                  <a:pos x="51" y="9"/>
                </a:cxn>
                <a:cxn ang="0">
                  <a:pos x="52" y="12"/>
                </a:cxn>
                <a:cxn ang="0">
                  <a:pos x="52" y="15"/>
                </a:cxn>
                <a:cxn ang="0">
                  <a:pos x="54" y="20"/>
                </a:cxn>
                <a:cxn ang="0">
                  <a:pos x="57" y="25"/>
                </a:cxn>
                <a:cxn ang="0">
                  <a:pos x="55" y="29"/>
                </a:cxn>
                <a:cxn ang="0">
                  <a:pos x="58" y="35"/>
                </a:cxn>
                <a:cxn ang="0">
                  <a:pos x="60" y="42"/>
                </a:cxn>
                <a:cxn ang="0">
                  <a:pos x="54" y="42"/>
                </a:cxn>
                <a:cxn ang="0">
                  <a:pos x="57" y="45"/>
                </a:cxn>
                <a:cxn ang="0">
                  <a:pos x="52" y="48"/>
                </a:cxn>
                <a:cxn ang="0">
                  <a:pos x="48" y="53"/>
                </a:cxn>
                <a:cxn ang="0">
                  <a:pos x="45" y="49"/>
                </a:cxn>
                <a:cxn ang="0">
                  <a:pos x="45" y="43"/>
                </a:cxn>
                <a:cxn ang="0">
                  <a:pos x="38" y="40"/>
                </a:cxn>
              </a:cxnLst>
              <a:rect l="0" t="0" r="r" b="b"/>
              <a:pathLst>
                <a:path w="60" h="56">
                  <a:moveTo>
                    <a:pt x="38" y="40"/>
                  </a:moveTo>
                  <a:cubicBezTo>
                    <a:pt x="34" y="45"/>
                    <a:pt x="37" y="39"/>
                    <a:pt x="37" y="37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1"/>
                    <a:pt x="34" y="32"/>
                    <a:pt x="32" y="28"/>
                  </a:cubicBezTo>
                  <a:cubicBezTo>
                    <a:pt x="31" y="25"/>
                    <a:pt x="25" y="25"/>
                    <a:pt x="25" y="26"/>
                  </a:cubicBezTo>
                  <a:cubicBezTo>
                    <a:pt x="25" y="28"/>
                    <a:pt x="22" y="25"/>
                    <a:pt x="20" y="28"/>
                  </a:cubicBezTo>
                  <a:cubicBezTo>
                    <a:pt x="20" y="32"/>
                    <a:pt x="17" y="34"/>
                    <a:pt x="14" y="35"/>
                  </a:cubicBezTo>
                  <a:cubicBezTo>
                    <a:pt x="14" y="34"/>
                    <a:pt x="16" y="34"/>
                    <a:pt x="14" y="34"/>
                  </a:cubicBezTo>
                  <a:cubicBezTo>
                    <a:pt x="13" y="32"/>
                    <a:pt x="14" y="32"/>
                    <a:pt x="13" y="31"/>
                  </a:cubicBezTo>
                  <a:cubicBezTo>
                    <a:pt x="11" y="31"/>
                    <a:pt x="11" y="31"/>
                    <a:pt x="13" y="29"/>
                  </a:cubicBezTo>
                  <a:cubicBezTo>
                    <a:pt x="13" y="28"/>
                    <a:pt x="10" y="28"/>
                    <a:pt x="8" y="25"/>
                  </a:cubicBezTo>
                  <a:cubicBezTo>
                    <a:pt x="8" y="23"/>
                    <a:pt x="5" y="25"/>
                    <a:pt x="5" y="23"/>
                  </a:cubicBezTo>
                  <a:cubicBezTo>
                    <a:pt x="5" y="20"/>
                    <a:pt x="3" y="23"/>
                    <a:pt x="5" y="18"/>
                  </a:cubicBezTo>
                  <a:cubicBezTo>
                    <a:pt x="5" y="15"/>
                    <a:pt x="3" y="20"/>
                    <a:pt x="3" y="18"/>
                  </a:cubicBezTo>
                  <a:cubicBezTo>
                    <a:pt x="2" y="17"/>
                    <a:pt x="5" y="15"/>
                    <a:pt x="3" y="15"/>
                  </a:cubicBezTo>
                  <a:cubicBezTo>
                    <a:pt x="0" y="15"/>
                    <a:pt x="2" y="18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3" y="9"/>
                    <a:pt x="5" y="12"/>
                    <a:pt x="6" y="9"/>
                  </a:cubicBezTo>
                  <a:cubicBezTo>
                    <a:pt x="8" y="7"/>
                    <a:pt x="8" y="11"/>
                    <a:pt x="10" y="9"/>
                  </a:cubicBezTo>
                  <a:cubicBezTo>
                    <a:pt x="13" y="9"/>
                    <a:pt x="13" y="6"/>
                    <a:pt x="10" y="4"/>
                  </a:cubicBezTo>
                  <a:cubicBezTo>
                    <a:pt x="8" y="3"/>
                    <a:pt x="13" y="4"/>
                    <a:pt x="11" y="0"/>
                  </a:cubicBezTo>
                  <a:cubicBezTo>
                    <a:pt x="17" y="0"/>
                    <a:pt x="20" y="3"/>
                    <a:pt x="23" y="1"/>
                  </a:cubicBezTo>
                  <a:cubicBezTo>
                    <a:pt x="25" y="0"/>
                    <a:pt x="28" y="1"/>
                    <a:pt x="29" y="1"/>
                  </a:cubicBezTo>
                  <a:cubicBezTo>
                    <a:pt x="28" y="6"/>
                    <a:pt x="31" y="7"/>
                    <a:pt x="32" y="4"/>
                  </a:cubicBezTo>
                  <a:cubicBezTo>
                    <a:pt x="32" y="3"/>
                    <a:pt x="34" y="4"/>
                    <a:pt x="34" y="6"/>
                  </a:cubicBezTo>
                  <a:cubicBezTo>
                    <a:pt x="37" y="9"/>
                    <a:pt x="35" y="1"/>
                    <a:pt x="42" y="4"/>
                  </a:cubicBezTo>
                  <a:cubicBezTo>
                    <a:pt x="45" y="7"/>
                    <a:pt x="43" y="4"/>
                    <a:pt x="45" y="3"/>
                  </a:cubicBezTo>
                  <a:cubicBezTo>
                    <a:pt x="48" y="3"/>
                    <a:pt x="43" y="0"/>
                    <a:pt x="48" y="1"/>
                  </a:cubicBezTo>
                  <a:cubicBezTo>
                    <a:pt x="51" y="3"/>
                    <a:pt x="49" y="4"/>
                    <a:pt x="49" y="6"/>
                  </a:cubicBezTo>
                  <a:cubicBezTo>
                    <a:pt x="51" y="6"/>
                    <a:pt x="49" y="9"/>
                    <a:pt x="51" y="9"/>
                  </a:cubicBezTo>
                  <a:cubicBezTo>
                    <a:pt x="52" y="9"/>
                    <a:pt x="55" y="12"/>
                    <a:pt x="52" y="12"/>
                  </a:cubicBezTo>
                  <a:cubicBezTo>
                    <a:pt x="51" y="14"/>
                    <a:pt x="51" y="18"/>
                    <a:pt x="52" y="15"/>
                  </a:cubicBezTo>
                  <a:cubicBezTo>
                    <a:pt x="54" y="14"/>
                    <a:pt x="55" y="15"/>
                    <a:pt x="54" y="20"/>
                  </a:cubicBezTo>
                  <a:cubicBezTo>
                    <a:pt x="54" y="23"/>
                    <a:pt x="55" y="20"/>
                    <a:pt x="57" y="25"/>
                  </a:cubicBezTo>
                  <a:cubicBezTo>
                    <a:pt x="54" y="26"/>
                    <a:pt x="57" y="26"/>
                    <a:pt x="55" y="29"/>
                  </a:cubicBezTo>
                  <a:cubicBezTo>
                    <a:pt x="55" y="32"/>
                    <a:pt x="60" y="32"/>
                    <a:pt x="58" y="35"/>
                  </a:cubicBezTo>
                  <a:cubicBezTo>
                    <a:pt x="55" y="39"/>
                    <a:pt x="60" y="37"/>
                    <a:pt x="60" y="42"/>
                  </a:cubicBezTo>
                  <a:cubicBezTo>
                    <a:pt x="55" y="40"/>
                    <a:pt x="54" y="40"/>
                    <a:pt x="54" y="42"/>
                  </a:cubicBezTo>
                  <a:cubicBezTo>
                    <a:pt x="55" y="45"/>
                    <a:pt x="57" y="42"/>
                    <a:pt x="57" y="45"/>
                  </a:cubicBezTo>
                  <a:cubicBezTo>
                    <a:pt x="57" y="48"/>
                    <a:pt x="55" y="51"/>
                    <a:pt x="52" y="48"/>
                  </a:cubicBezTo>
                  <a:cubicBezTo>
                    <a:pt x="51" y="46"/>
                    <a:pt x="49" y="56"/>
                    <a:pt x="48" y="53"/>
                  </a:cubicBezTo>
                  <a:cubicBezTo>
                    <a:pt x="46" y="49"/>
                    <a:pt x="45" y="53"/>
                    <a:pt x="45" y="49"/>
                  </a:cubicBezTo>
                  <a:cubicBezTo>
                    <a:pt x="46" y="46"/>
                    <a:pt x="45" y="45"/>
                    <a:pt x="45" y="43"/>
                  </a:cubicBezTo>
                  <a:cubicBezTo>
                    <a:pt x="46" y="40"/>
                    <a:pt x="40" y="40"/>
                    <a:pt x="38" y="40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57" name="Freeform 143">
              <a:extLst>
                <a:ext uri="{FF2B5EF4-FFF2-40B4-BE49-F238E27FC236}">
                  <a16:creationId xmlns:a16="http://schemas.microsoft.com/office/drawing/2014/main" id="{B94FE681-874D-7842-8F8C-FE519B035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7456" y="4418598"/>
              <a:ext cx="65399" cy="51484"/>
            </a:xfrm>
            <a:custGeom>
              <a:avLst/>
              <a:gdLst/>
              <a:ahLst/>
              <a:cxnLst>
                <a:cxn ang="0">
                  <a:pos x="12" y="19"/>
                </a:cxn>
                <a:cxn ang="0">
                  <a:pos x="18" y="11"/>
                </a:cxn>
                <a:cxn ang="0">
                  <a:pos x="21" y="11"/>
                </a:cxn>
                <a:cxn ang="0">
                  <a:pos x="21" y="7"/>
                </a:cxn>
                <a:cxn ang="0">
                  <a:pos x="23" y="2"/>
                </a:cxn>
                <a:cxn ang="0">
                  <a:pos x="11" y="2"/>
                </a:cxn>
                <a:cxn ang="0">
                  <a:pos x="9" y="3"/>
                </a:cxn>
                <a:cxn ang="0">
                  <a:pos x="0" y="5"/>
                </a:cxn>
                <a:cxn ang="0">
                  <a:pos x="3" y="7"/>
                </a:cxn>
                <a:cxn ang="0">
                  <a:pos x="5" y="8"/>
                </a:cxn>
                <a:cxn ang="0">
                  <a:pos x="6" y="11"/>
                </a:cxn>
                <a:cxn ang="0">
                  <a:pos x="9" y="10"/>
                </a:cxn>
                <a:cxn ang="0">
                  <a:pos x="9" y="14"/>
                </a:cxn>
                <a:cxn ang="0">
                  <a:pos x="9" y="16"/>
                </a:cxn>
                <a:cxn ang="0">
                  <a:pos x="11" y="18"/>
                </a:cxn>
                <a:cxn ang="0">
                  <a:pos x="12" y="16"/>
                </a:cxn>
                <a:cxn ang="0">
                  <a:pos x="12" y="19"/>
                </a:cxn>
              </a:cxnLst>
              <a:rect l="0" t="0" r="r" b="b"/>
              <a:pathLst>
                <a:path w="24" h="19">
                  <a:moveTo>
                    <a:pt x="12" y="19"/>
                  </a:moveTo>
                  <a:cubicBezTo>
                    <a:pt x="15" y="11"/>
                    <a:pt x="17" y="14"/>
                    <a:pt x="18" y="11"/>
                  </a:cubicBezTo>
                  <a:cubicBezTo>
                    <a:pt x="20" y="10"/>
                    <a:pt x="20" y="13"/>
                    <a:pt x="21" y="11"/>
                  </a:cubicBezTo>
                  <a:cubicBezTo>
                    <a:pt x="24" y="11"/>
                    <a:pt x="24" y="8"/>
                    <a:pt x="21" y="7"/>
                  </a:cubicBezTo>
                  <a:cubicBezTo>
                    <a:pt x="20" y="5"/>
                    <a:pt x="24" y="7"/>
                    <a:pt x="23" y="2"/>
                  </a:cubicBezTo>
                  <a:cubicBezTo>
                    <a:pt x="20" y="2"/>
                    <a:pt x="14" y="0"/>
                    <a:pt x="11" y="2"/>
                  </a:cubicBezTo>
                  <a:cubicBezTo>
                    <a:pt x="6" y="2"/>
                    <a:pt x="12" y="2"/>
                    <a:pt x="9" y="3"/>
                  </a:cubicBezTo>
                  <a:cubicBezTo>
                    <a:pt x="6" y="5"/>
                    <a:pt x="3" y="3"/>
                    <a:pt x="0" y="5"/>
                  </a:cubicBezTo>
                  <a:cubicBezTo>
                    <a:pt x="1" y="7"/>
                    <a:pt x="5" y="5"/>
                    <a:pt x="3" y="7"/>
                  </a:cubicBezTo>
                  <a:cubicBezTo>
                    <a:pt x="1" y="10"/>
                    <a:pt x="3" y="10"/>
                    <a:pt x="5" y="8"/>
                  </a:cubicBezTo>
                  <a:cubicBezTo>
                    <a:pt x="8" y="8"/>
                    <a:pt x="3" y="13"/>
                    <a:pt x="6" y="11"/>
                  </a:cubicBezTo>
                  <a:cubicBezTo>
                    <a:pt x="9" y="8"/>
                    <a:pt x="12" y="8"/>
                    <a:pt x="9" y="10"/>
                  </a:cubicBezTo>
                  <a:cubicBezTo>
                    <a:pt x="8" y="11"/>
                    <a:pt x="11" y="11"/>
                    <a:pt x="9" y="14"/>
                  </a:cubicBezTo>
                  <a:cubicBezTo>
                    <a:pt x="8" y="16"/>
                    <a:pt x="9" y="14"/>
                    <a:pt x="9" y="16"/>
                  </a:cubicBezTo>
                  <a:cubicBezTo>
                    <a:pt x="9" y="18"/>
                    <a:pt x="11" y="16"/>
                    <a:pt x="11" y="18"/>
                  </a:cubicBezTo>
                  <a:cubicBezTo>
                    <a:pt x="11" y="19"/>
                    <a:pt x="12" y="18"/>
                    <a:pt x="12" y="16"/>
                  </a:cubicBezTo>
                  <a:cubicBezTo>
                    <a:pt x="12" y="19"/>
                    <a:pt x="12" y="18"/>
                    <a:pt x="12" y="19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58" name="Freeform 144">
              <a:extLst>
                <a:ext uri="{FF2B5EF4-FFF2-40B4-BE49-F238E27FC236}">
                  <a16:creationId xmlns:a16="http://schemas.microsoft.com/office/drawing/2014/main" id="{CE0D0A7D-1D39-DA47-AF1A-2F1888082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5806" y="4439470"/>
              <a:ext cx="2783" cy="835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1" y="1"/>
                </a:cxn>
                <a:cxn ang="0">
                  <a:pos x="0" y="1"/>
                </a:cxn>
              </a:cxnLst>
              <a:rect l="0" t="0" r="r" b="b"/>
              <a:pathLst>
                <a:path w="1" h="3">
                  <a:moveTo>
                    <a:pt x="0" y="1"/>
                  </a:moveTo>
                  <a:cubicBezTo>
                    <a:pt x="0" y="1"/>
                    <a:pt x="1" y="0"/>
                    <a:pt x="1" y="1"/>
                  </a:cubicBezTo>
                  <a:cubicBezTo>
                    <a:pt x="1" y="3"/>
                    <a:pt x="1" y="3"/>
                    <a:pt x="0" y="1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59" name="Freeform 145">
              <a:extLst>
                <a:ext uri="{FF2B5EF4-FFF2-40B4-BE49-F238E27FC236}">
                  <a16:creationId xmlns:a16="http://schemas.microsoft.com/office/drawing/2014/main" id="{FB362C18-6853-F54D-88F5-C81FCD2E8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5806" y="4447818"/>
              <a:ext cx="8350" cy="11132"/>
            </a:xfrm>
            <a:custGeom>
              <a:avLst/>
              <a:gdLst/>
              <a:ahLst/>
              <a:cxnLst>
                <a:cxn ang="0">
                  <a:pos x="1" y="4"/>
                </a:cxn>
                <a:cxn ang="0">
                  <a:pos x="1" y="2"/>
                </a:cxn>
                <a:cxn ang="0">
                  <a:pos x="1" y="4"/>
                </a:cxn>
              </a:cxnLst>
              <a:rect l="0" t="0" r="r" b="b"/>
              <a:pathLst>
                <a:path w="3" h="4">
                  <a:moveTo>
                    <a:pt x="1" y="4"/>
                  </a:moveTo>
                  <a:cubicBezTo>
                    <a:pt x="0" y="2"/>
                    <a:pt x="1" y="0"/>
                    <a:pt x="1" y="2"/>
                  </a:cubicBezTo>
                  <a:cubicBezTo>
                    <a:pt x="3" y="2"/>
                    <a:pt x="1" y="4"/>
                    <a:pt x="1" y="4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60" name="Freeform 146">
              <a:extLst>
                <a:ext uri="{FF2B5EF4-FFF2-40B4-BE49-F238E27FC236}">
                  <a16:creationId xmlns:a16="http://schemas.microsoft.com/office/drawing/2014/main" id="{C328168C-F25D-C04D-805D-94CCDE684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5806" y="4461732"/>
              <a:ext cx="2783" cy="83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" y="2"/>
                </a:cxn>
                <a:cxn ang="0">
                  <a:pos x="0" y="2"/>
                </a:cxn>
              </a:cxnLst>
              <a:rect l="0" t="0" r="r" b="b"/>
              <a:pathLst>
                <a:path w="1" h="3">
                  <a:moveTo>
                    <a:pt x="0" y="2"/>
                  </a:moveTo>
                  <a:cubicBezTo>
                    <a:pt x="0" y="0"/>
                    <a:pt x="1" y="0"/>
                    <a:pt x="1" y="2"/>
                  </a:cubicBezTo>
                  <a:cubicBezTo>
                    <a:pt x="1" y="3"/>
                    <a:pt x="0" y="2"/>
                    <a:pt x="0" y="2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61" name="Freeform 147">
              <a:extLst>
                <a:ext uri="{FF2B5EF4-FFF2-40B4-BE49-F238E27FC236}">
                  <a16:creationId xmlns:a16="http://schemas.microsoft.com/office/drawing/2014/main" id="{B9617A60-58AC-314B-8AE5-6E0A80B2E7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8588" y="4461732"/>
              <a:ext cx="5566" cy="5566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0"/>
                </a:cxn>
                <a:cxn ang="0">
                  <a:pos x="0" y="2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2"/>
                    <a:pt x="0" y="2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62" name="Freeform 148">
              <a:extLst>
                <a:ext uri="{FF2B5EF4-FFF2-40B4-BE49-F238E27FC236}">
                  <a16:creationId xmlns:a16="http://schemas.microsoft.com/office/drawing/2014/main" id="{AF3C7C08-5190-324F-9BA5-58B1143871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4154" y="4458949"/>
              <a:ext cx="2783" cy="2783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1" y="0"/>
                </a:cxn>
                <a:cxn ang="0">
                  <a:pos x="0" y="1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0" y="1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63" name="Freeform 149">
              <a:extLst>
                <a:ext uri="{FF2B5EF4-FFF2-40B4-BE49-F238E27FC236}">
                  <a16:creationId xmlns:a16="http://schemas.microsoft.com/office/drawing/2014/main" id="{9C6984CE-8FF3-2E4A-8C4D-174EAC58D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0239" y="4447818"/>
              <a:ext cx="5566" cy="5566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2"/>
                </a:cxn>
                <a:cxn ang="0">
                  <a:pos x="0" y="2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2"/>
                    <a:pt x="2" y="0"/>
                    <a:pt x="2" y="2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64" name="Freeform 150">
              <a:extLst>
                <a:ext uri="{FF2B5EF4-FFF2-40B4-BE49-F238E27FC236}">
                  <a16:creationId xmlns:a16="http://schemas.microsoft.com/office/drawing/2014/main" id="{BC117E3F-EF6F-854D-9CFB-1543B415B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6937" y="4447818"/>
              <a:ext cx="5566" cy="5566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2"/>
                </a:cxn>
                <a:cxn ang="0">
                  <a:pos x="0" y="2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2"/>
                    <a:pt x="0" y="0"/>
                    <a:pt x="2" y="2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65" name="Freeform 152">
              <a:extLst>
                <a:ext uri="{FF2B5EF4-FFF2-40B4-BE49-F238E27FC236}">
                  <a16:creationId xmlns:a16="http://schemas.microsoft.com/office/drawing/2014/main" id="{84B491F8-50F6-7643-AC74-691FEC4FB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6919" y="4326763"/>
              <a:ext cx="13914" cy="8350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3" y="2"/>
                </a:cxn>
                <a:cxn ang="0">
                  <a:pos x="2" y="2"/>
                </a:cxn>
              </a:cxnLst>
              <a:rect l="0" t="0" r="r" b="b"/>
              <a:pathLst>
                <a:path w="5" h="3">
                  <a:moveTo>
                    <a:pt x="2" y="2"/>
                  </a:moveTo>
                  <a:cubicBezTo>
                    <a:pt x="2" y="0"/>
                    <a:pt x="5" y="0"/>
                    <a:pt x="3" y="2"/>
                  </a:cubicBezTo>
                  <a:cubicBezTo>
                    <a:pt x="2" y="3"/>
                    <a:pt x="0" y="3"/>
                    <a:pt x="2" y="2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66" name="Freeform 157">
              <a:extLst>
                <a:ext uri="{FF2B5EF4-FFF2-40B4-BE49-F238E27FC236}">
                  <a16:creationId xmlns:a16="http://schemas.microsoft.com/office/drawing/2014/main" id="{BFC50742-23B5-B046-B9E2-3302409491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2137" y="6207982"/>
              <a:ext cx="45919" cy="40351"/>
            </a:xfrm>
            <a:custGeom>
              <a:avLst/>
              <a:gdLst/>
              <a:ahLst/>
              <a:cxnLst>
                <a:cxn ang="0">
                  <a:pos x="2" y="14"/>
                </a:cxn>
                <a:cxn ang="0">
                  <a:pos x="0" y="10"/>
                </a:cxn>
                <a:cxn ang="0">
                  <a:pos x="2" y="7"/>
                </a:cxn>
                <a:cxn ang="0">
                  <a:pos x="5" y="6"/>
                </a:cxn>
                <a:cxn ang="0">
                  <a:pos x="5" y="4"/>
                </a:cxn>
                <a:cxn ang="0">
                  <a:pos x="5" y="3"/>
                </a:cxn>
                <a:cxn ang="0">
                  <a:pos x="6" y="1"/>
                </a:cxn>
                <a:cxn ang="0">
                  <a:pos x="10" y="1"/>
                </a:cxn>
                <a:cxn ang="0">
                  <a:pos x="11" y="3"/>
                </a:cxn>
                <a:cxn ang="0">
                  <a:pos x="11" y="4"/>
                </a:cxn>
                <a:cxn ang="0">
                  <a:pos x="13" y="3"/>
                </a:cxn>
                <a:cxn ang="0">
                  <a:pos x="16" y="3"/>
                </a:cxn>
                <a:cxn ang="0">
                  <a:pos x="16" y="4"/>
                </a:cxn>
                <a:cxn ang="0">
                  <a:pos x="14" y="6"/>
                </a:cxn>
                <a:cxn ang="0">
                  <a:pos x="11" y="7"/>
                </a:cxn>
                <a:cxn ang="0">
                  <a:pos x="8" y="9"/>
                </a:cxn>
                <a:cxn ang="0">
                  <a:pos x="8" y="10"/>
                </a:cxn>
                <a:cxn ang="0">
                  <a:pos x="6" y="10"/>
                </a:cxn>
                <a:cxn ang="0">
                  <a:pos x="5" y="12"/>
                </a:cxn>
                <a:cxn ang="0">
                  <a:pos x="2" y="14"/>
                </a:cxn>
              </a:cxnLst>
              <a:rect l="0" t="0" r="r" b="b"/>
              <a:pathLst>
                <a:path w="17" h="15">
                  <a:moveTo>
                    <a:pt x="2" y="14"/>
                  </a:moveTo>
                  <a:cubicBezTo>
                    <a:pt x="0" y="12"/>
                    <a:pt x="0" y="10"/>
                    <a:pt x="0" y="10"/>
                  </a:cubicBezTo>
                  <a:cubicBezTo>
                    <a:pt x="2" y="10"/>
                    <a:pt x="0" y="9"/>
                    <a:pt x="2" y="7"/>
                  </a:cubicBezTo>
                  <a:cubicBezTo>
                    <a:pt x="5" y="6"/>
                    <a:pt x="3" y="6"/>
                    <a:pt x="5" y="6"/>
                  </a:cubicBezTo>
                  <a:cubicBezTo>
                    <a:pt x="6" y="6"/>
                    <a:pt x="6" y="6"/>
                    <a:pt x="5" y="4"/>
                  </a:cubicBezTo>
                  <a:cubicBezTo>
                    <a:pt x="5" y="4"/>
                    <a:pt x="6" y="4"/>
                    <a:pt x="5" y="3"/>
                  </a:cubicBezTo>
                  <a:cubicBezTo>
                    <a:pt x="5" y="3"/>
                    <a:pt x="8" y="3"/>
                    <a:pt x="6" y="1"/>
                  </a:cubicBezTo>
                  <a:cubicBezTo>
                    <a:pt x="6" y="0"/>
                    <a:pt x="8" y="1"/>
                    <a:pt x="10" y="1"/>
                  </a:cubicBezTo>
                  <a:cubicBezTo>
                    <a:pt x="11" y="1"/>
                    <a:pt x="11" y="3"/>
                    <a:pt x="11" y="3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3" y="6"/>
                    <a:pt x="11" y="3"/>
                    <a:pt x="13" y="3"/>
                  </a:cubicBezTo>
                  <a:cubicBezTo>
                    <a:pt x="14" y="1"/>
                    <a:pt x="14" y="1"/>
                    <a:pt x="16" y="3"/>
                  </a:cubicBezTo>
                  <a:cubicBezTo>
                    <a:pt x="16" y="4"/>
                    <a:pt x="14" y="4"/>
                    <a:pt x="16" y="4"/>
                  </a:cubicBezTo>
                  <a:cubicBezTo>
                    <a:pt x="17" y="6"/>
                    <a:pt x="16" y="6"/>
                    <a:pt x="14" y="6"/>
                  </a:cubicBezTo>
                  <a:cubicBezTo>
                    <a:pt x="11" y="7"/>
                    <a:pt x="14" y="9"/>
                    <a:pt x="11" y="7"/>
                  </a:cubicBezTo>
                  <a:cubicBezTo>
                    <a:pt x="6" y="7"/>
                    <a:pt x="5" y="7"/>
                    <a:pt x="8" y="9"/>
                  </a:cubicBezTo>
                  <a:cubicBezTo>
                    <a:pt x="10" y="9"/>
                    <a:pt x="10" y="12"/>
                    <a:pt x="8" y="10"/>
                  </a:cubicBezTo>
                  <a:cubicBezTo>
                    <a:pt x="6" y="9"/>
                    <a:pt x="8" y="12"/>
                    <a:pt x="6" y="10"/>
                  </a:cubicBezTo>
                  <a:cubicBezTo>
                    <a:pt x="3" y="9"/>
                    <a:pt x="6" y="14"/>
                    <a:pt x="5" y="12"/>
                  </a:cubicBezTo>
                  <a:cubicBezTo>
                    <a:pt x="0" y="10"/>
                    <a:pt x="5" y="15"/>
                    <a:pt x="2" y="14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67" name="Freeform 158">
              <a:extLst>
                <a:ext uri="{FF2B5EF4-FFF2-40B4-BE49-F238E27FC236}">
                  <a16:creationId xmlns:a16="http://schemas.microsoft.com/office/drawing/2014/main" id="{81D78196-042C-D84B-BD24-34B6A8BB4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699" y="6210764"/>
              <a:ext cx="40352" cy="29221"/>
            </a:xfrm>
            <a:custGeom>
              <a:avLst/>
              <a:gdLst/>
              <a:ahLst/>
              <a:cxnLst>
                <a:cxn ang="0">
                  <a:pos x="3" y="11"/>
                </a:cxn>
                <a:cxn ang="0">
                  <a:pos x="1" y="10"/>
                </a:cxn>
                <a:cxn ang="0">
                  <a:pos x="1" y="8"/>
                </a:cxn>
                <a:cxn ang="0">
                  <a:pos x="4" y="8"/>
                </a:cxn>
                <a:cxn ang="0">
                  <a:pos x="6" y="6"/>
                </a:cxn>
                <a:cxn ang="0">
                  <a:pos x="4" y="5"/>
                </a:cxn>
                <a:cxn ang="0">
                  <a:pos x="4" y="5"/>
                </a:cxn>
                <a:cxn ang="0">
                  <a:pos x="4" y="3"/>
                </a:cxn>
                <a:cxn ang="0">
                  <a:pos x="4" y="2"/>
                </a:cxn>
                <a:cxn ang="0">
                  <a:pos x="9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3" y="3"/>
                </a:cxn>
                <a:cxn ang="0">
                  <a:pos x="10" y="6"/>
                </a:cxn>
                <a:cxn ang="0">
                  <a:pos x="7" y="8"/>
                </a:cxn>
                <a:cxn ang="0">
                  <a:pos x="6" y="10"/>
                </a:cxn>
                <a:cxn ang="0">
                  <a:pos x="4" y="11"/>
                </a:cxn>
                <a:cxn ang="0">
                  <a:pos x="3" y="11"/>
                </a:cxn>
              </a:cxnLst>
              <a:rect l="0" t="0" r="r" b="b"/>
              <a:pathLst>
                <a:path w="15" h="11">
                  <a:moveTo>
                    <a:pt x="3" y="11"/>
                  </a:moveTo>
                  <a:cubicBezTo>
                    <a:pt x="1" y="10"/>
                    <a:pt x="3" y="11"/>
                    <a:pt x="1" y="10"/>
                  </a:cubicBezTo>
                  <a:cubicBezTo>
                    <a:pt x="0" y="8"/>
                    <a:pt x="1" y="10"/>
                    <a:pt x="1" y="8"/>
                  </a:cubicBezTo>
                  <a:cubicBezTo>
                    <a:pt x="1" y="8"/>
                    <a:pt x="3" y="10"/>
                    <a:pt x="4" y="8"/>
                  </a:cubicBezTo>
                  <a:cubicBezTo>
                    <a:pt x="4" y="6"/>
                    <a:pt x="6" y="6"/>
                    <a:pt x="6" y="6"/>
                  </a:cubicBezTo>
                  <a:cubicBezTo>
                    <a:pt x="7" y="5"/>
                    <a:pt x="6" y="5"/>
                    <a:pt x="4" y="5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6" y="5"/>
                    <a:pt x="6" y="3"/>
                    <a:pt x="4" y="3"/>
                  </a:cubicBezTo>
                  <a:cubicBezTo>
                    <a:pt x="3" y="2"/>
                    <a:pt x="1" y="0"/>
                    <a:pt x="4" y="2"/>
                  </a:cubicBezTo>
                  <a:cubicBezTo>
                    <a:pt x="9" y="3"/>
                    <a:pt x="7" y="2"/>
                    <a:pt x="9" y="2"/>
                  </a:cubicBezTo>
                  <a:cubicBezTo>
                    <a:pt x="9" y="0"/>
                    <a:pt x="9" y="2"/>
                    <a:pt x="10" y="2"/>
                  </a:cubicBezTo>
                  <a:cubicBezTo>
                    <a:pt x="12" y="2"/>
                    <a:pt x="12" y="0"/>
                    <a:pt x="13" y="0"/>
                  </a:cubicBezTo>
                  <a:cubicBezTo>
                    <a:pt x="15" y="2"/>
                    <a:pt x="15" y="2"/>
                    <a:pt x="13" y="3"/>
                  </a:cubicBezTo>
                  <a:cubicBezTo>
                    <a:pt x="12" y="5"/>
                    <a:pt x="12" y="3"/>
                    <a:pt x="10" y="6"/>
                  </a:cubicBezTo>
                  <a:cubicBezTo>
                    <a:pt x="9" y="8"/>
                    <a:pt x="9" y="8"/>
                    <a:pt x="7" y="8"/>
                  </a:cubicBezTo>
                  <a:cubicBezTo>
                    <a:pt x="6" y="8"/>
                    <a:pt x="6" y="10"/>
                    <a:pt x="6" y="10"/>
                  </a:cubicBezTo>
                  <a:cubicBezTo>
                    <a:pt x="4" y="11"/>
                    <a:pt x="4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68" name="Freeform 159">
              <a:extLst>
                <a:ext uri="{FF2B5EF4-FFF2-40B4-BE49-F238E27FC236}">
                  <a16:creationId xmlns:a16="http://schemas.microsoft.com/office/drawing/2014/main" id="{C6F041E2-F7C4-C248-AC0F-AF80B7C9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4168" y="3395895"/>
              <a:ext cx="77921" cy="94618"/>
            </a:xfrm>
            <a:custGeom>
              <a:avLst/>
              <a:gdLst/>
              <a:ahLst/>
              <a:cxnLst>
                <a:cxn ang="0">
                  <a:pos x="12" y="35"/>
                </a:cxn>
                <a:cxn ang="0">
                  <a:pos x="12" y="31"/>
                </a:cxn>
                <a:cxn ang="0">
                  <a:pos x="10" y="18"/>
                </a:cxn>
                <a:cxn ang="0">
                  <a:pos x="7" y="12"/>
                </a:cxn>
                <a:cxn ang="0">
                  <a:pos x="0" y="3"/>
                </a:cxn>
                <a:cxn ang="0">
                  <a:pos x="6" y="1"/>
                </a:cxn>
                <a:cxn ang="0">
                  <a:pos x="15" y="5"/>
                </a:cxn>
                <a:cxn ang="0">
                  <a:pos x="19" y="6"/>
                </a:cxn>
                <a:cxn ang="0">
                  <a:pos x="19" y="9"/>
                </a:cxn>
                <a:cxn ang="0">
                  <a:pos x="22" y="14"/>
                </a:cxn>
                <a:cxn ang="0">
                  <a:pos x="24" y="18"/>
                </a:cxn>
                <a:cxn ang="0">
                  <a:pos x="25" y="25"/>
                </a:cxn>
                <a:cxn ang="0">
                  <a:pos x="25" y="25"/>
                </a:cxn>
                <a:cxn ang="0">
                  <a:pos x="19" y="25"/>
                </a:cxn>
                <a:cxn ang="0">
                  <a:pos x="18" y="26"/>
                </a:cxn>
                <a:cxn ang="0">
                  <a:pos x="15" y="34"/>
                </a:cxn>
                <a:cxn ang="0">
                  <a:pos x="12" y="35"/>
                </a:cxn>
              </a:cxnLst>
              <a:rect l="0" t="0" r="r" b="b"/>
              <a:pathLst>
                <a:path w="29" h="35">
                  <a:moveTo>
                    <a:pt x="12" y="35"/>
                  </a:moveTo>
                  <a:cubicBezTo>
                    <a:pt x="10" y="34"/>
                    <a:pt x="12" y="34"/>
                    <a:pt x="12" y="31"/>
                  </a:cubicBezTo>
                  <a:cubicBezTo>
                    <a:pt x="10" y="26"/>
                    <a:pt x="15" y="23"/>
                    <a:pt x="10" y="18"/>
                  </a:cubicBezTo>
                  <a:cubicBezTo>
                    <a:pt x="6" y="12"/>
                    <a:pt x="7" y="14"/>
                    <a:pt x="7" y="12"/>
                  </a:cubicBezTo>
                  <a:cubicBezTo>
                    <a:pt x="4" y="11"/>
                    <a:pt x="3" y="1"/>
                    <a:pt x="0" y="3"/>
                  </a:cubicBezTo>
                  <a:cubicBezTo>
                    <a:pt x="1" y="1"/>
                    <a:pt x="4" y="1"/>
                    <a:pt x="6" y="1"/>
                  </a:cubicBezTo>
                  <a:cubicBezTo>
                    <a:pt x="7" y="0"/>
                    <a:pt x="13" y="5"/>
                    <a:pt x="15" y="5"/>
                  </a:cubicBezTo>
                  <a:cubicBezTo>
                    <a:pt x="16" y="3"/>
                    <a:pt x="16" y="8"/>
                    <a:pt x="19" y="6"/>
                  </a:cubicBezTo>
                  <a:cubicBezTo>
                    <a:pt x="21" y="6"/>
                    <a:pt x="21" y="8"/>
                    <a:pt x="19" y="9"/>
                  </a:cubicBezTo>
                  <a:cubicBezTo>
                    <a:pt x="18" y="12"/>
                    <a:pt x="21" y="14"/>
                    <a:pt x="22" y="14"/>
                  </a:cubicBezTo>
                  <a:cubicBezTo>
                    <a:pt x="24" y="14"/>
                    <a:pt x="21" y="17"/>
                    <a:pt x="24" y="18"/>
                  </a:cubicBezTo>
                  <a:cubicBezTo>
                    <a:pt x="27" y="20"/>
                    <a:pt x="24" y="23"/>
                    <a:pt x="25" y="25"/>
                  </a:cubicBezTo>
                  <a:cubicBezTo>
                    <a:pt x="29" y="25"/>
                    <a:pt x="25" y="26"/>
                    <a:pt x="25" y="25"/>
                  </a:cubicBezTo>
                  <a:cubicBezTo>
                    <a:pt x="24" y="25"/>
                    <a:pt x="21" y="26"/>
                    <a:pt x="19" y="25"/>
                  </a:cubicBezTo>
                  <a:cubicBezTo>
                    <a:pt x="18" y="23"/>
                    <a:pt x="16" y="25"/>
                    <a:pt x="18" y="26"/>
                  </a:cubicBezTo>
                  <a:cubicBezTo>
                    <a:pt x="19" y="29"/>
                    <a:pt x="13" y="32"/>
                    <a:pt x="15" y="34"/>
                  </a:cubicBezTo>
                  <a:cubicBezTo>
                    <a:pt x="15" y="35"/>
                    <a:pt x="13" y="35"/>
                    <a:pt x="12" y="35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69" name="Freeform 160">
              <a:extLst>
                <a:ext uri="{FF2B5EF4-FFF2-40B4-BE49-F238E27FC236}">
                  <a16:creationId xmlns:a16="http://schemas.microsoft.com/office/drawing/2014/main" id="{384D2D69-D6C1-804F-8408-98C6AA72F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9197" y="3404243"/>
              <a:ext cx="198978" cy="144709"/>
            </a:xfrm>
            <a:custGeom>
              <a:avLst/>
              <a:gdLst/>
              <a:ahLst/>
              <a:cxnLst>
                <a:cxn ang="0">
                  <a:pos x="21" y="3"/>
                </a:cxn>
                <a:cxn ang="0">
                  <a:pos x="15" y="6"/>
                </a:cxn>
                <a:cxn ang="0">
                  <a:pos x="12" y="11"/>
                </a:cxn>
                <a:cxn ang="0">
                  <a:pos x="10" y="15"/>
                </a:cxn>
                <a:cxn ang="0">
                  <a:pos x="6" y="23"/>
                </a:cxn>
                <a:cxn ang="0">
                  <a:pos x="3" y="23"/>
                </a:cxn>
                <a:cxn ang="0">
                  <a:pos x="3" y="23"/>
                </a:cxn>
                <a:cxn ang="0">
                  <a:pos x="0" y="25"/>
                </a:cxn>
                <a:cxn ang="0">
                  <a:pos x="3" y="30"/>
                </a:cxn>
                <a:cxn ang="0">
                  <a:pos x="9" y="36"/>
                </a:cxn>
                <a:cxn ang="0">
                  <a:pos x="13" y="42"/>
                </a:cxn>
                <a:cxn ang="0">
                  <a:pos x="16" y="40"/>
                </a:cxn>
                <a:cxn ang="0">
                  <a:pos x="18" y="47"/>
                </a:cxn>
                <a:cxn ang="0">
                  <a:pos x="19" y="51"/>
                </a:cxn>
                <a:cxn ang="0">
                  <a:pos x="25" y="51"/>
                </a:cxn>
                <a:cxn ang="0">
                  <a:pos x="33" y="51"/>
                </a:cxn>
                <a:cxn ang="0">
                  <a:pos x="42" y="51"/>
                </a:cxn>
                <a:cxn ang="0">
                  <a:pos x="54" y="50"/>
                </a:cxn>
                <a:cxn ang="0">
                  <a:pos x="60" y="51"/>
                </a:cxn>
                <a:cxn ang="0">
                  <a:pos x="65" y="53"/>
                </a:cxn>
                <a:cxn ang="0">
                  <a:pos x="71" y="40"/>
                </a:cxn>
                <a:cxn ang="0">
                  <a:pos x="74" y="36"/>
                </a:cxn>
                <a:cxn ang="0">
                  <a:pos x="69" y="34"/>
                </a:cxn>
                <a:cxn ang="0">
                  <a:pos x="66" y="36"/>
                </a:cxn>
                <a:cxn ang="0">
                  <a:pos x="62" y="33"/>
                </a:cxn>
                <a:cxn ang="0">
                  <a:pos x="62" y="28"/>
                </a:cxn>
                <a:cxn ang="0">
                  <a:pos x="60" y="15"/>
                </a:cxn>
                <a:cxn ang="0">
                  <a:pos x="57" y="9"/>
                </a:cxn>
                <a:cxn ang="0">
                  <a:pos x="50" y="0"/>
                </a:cxn>
                <a:cxn ang="0">
                  <a:pos x="44" y="5"/>
                </a:cxn>
                <a:cxn ang="0">
                  <a:pos x="38" y="6"/>
                </a:cxn>
                <a:cxn ang="0">
                  <a:pos x="33" y="3"/>
                </a:cxn>
                <a:cxn ang="0">
                  <a:pos x="27" y="3"/>
                </a:cxn>
                <a:cxn ang="0">
                  <a:pos x="22" y="3"/>
                </a:cxn>
                <a:cxn ang="0">
                  <a:pos x="21" y="3"/>
                </a:cxn>
              </a:cxnLst>
              <a:rect l="0" t="0" r="r" b="b"/>
              <a:pathLst>
                <a:path w="74" h="54">
                  <a:moveTo>
                    <a:pt x="21" y="3"/>
                  </a:moveTo>
                  <a:cubicBezTo>
                    <a:pt x="18" y="8"/>
                    <a:pt x="16" y="5"/>
                    <a:pt x="15" y="6"/>
                  </a:cubicBezTo>
                  <a:cubicBezTo>
                    <a:pt x="13" y="8"/>
                    <a:pt x="15" y="8"/>
                    <a:pt x="12" y="11"/>
                  </a:cubicBezTo>
                  <a:cubicBezTo>
                    <a:pt x="9" y="14"/>
                    <a:pt x="12" y="14"/>
                    <a:pt x="10" y="15"/>
                  </a:cubicBezTo>
                  <a:cubicBezTo>
                    <a:pt x="9" y="19"/>
                    <a:pt x="6" y="23"/>
                    <a:pt x="6" y="23"/>
                  </a:cubicBezTo>
                  <a:cubicBezTo>
                    <a:pt x="4" y="23"/>
                    <a:pt x="4" y="22"/>
                    <a:pt x="3" y="23"/>
                  </a:cubicBezTo>
                  <a:cubicBezTo>
                    <a:pt x="3" y="23"/>
                    <a:pt x="4" y="23"/>
                    <a:pt x="3" y="23"/>
                  </a:cubicBezTo>
                  <a:cubicBezTo>
                    <a:pt x="1" y="23"/>
                    <a:pt x="0" y="23"/>
                    <a:pt x="0" y="25"/>
                  </a:cubicBezTo>
                  <a:cubicBezTo>
                    <a:pt x="1" y="28"/>
                    <a:pt x="4" y="28"/>
                    <a:pt x="3" y="30"/>
                  </a:cubicBezTo>
                  <a:cubicBezTo>
                    <a:pt x="3" y="34"/>
                    <a:pt x="10" y="34"/>
                    <a:pt x="9" y="36"/>
                  </a:cubicBezTo>
                  <a:cubicBezTo>
                    <a:pt x="7" y="39"/>
                    <a:pt x="9" y="42"/>
                    <a:pt x="13" y="42"/>
                  </a:cubicBezTo>
                  <a:cubicBezTo>
                    <a:pt x="16" y="44"/>
                    <a:pt x="15" y="40"/>
                    <a:pt x="16" y="40"/>
                  </a:cubicBezTo>
                  <a:cubicBezTo>
                    <a:pt x="22" y="45"/>
                    <a:pt x="13" y="42"/>
                    <a:pt x="18" y="47"/>
                  </a:cubicBezTo>
                  <a:cubicBezTo>
                    <a:pt x="24" y="50"/>
                    <a:pt x="18" y="50"/>
                    <a:pt x="19" y="51"/>
                  </a:cubicBezTo>
                  <a:cubicBezTo>
                    <a:pt x="21" y="53"/>
                    <a:pt x="22" y="50"/>
                    <a:pt x="25" y="51"/>
                  </a:cubicBezTo>
                  <a:cubicBezTo>
                    <a:pt x="30" y="54"/>
                    <a:pt x="30" y="51"/>
                    <a:pt x="33" y="51"/>
                  </a:cubicBezTo>
                  <a:cubicBezTo>
                    <a:pt x="36" y="53"/>
                    <a:pt x="39" y="54"/>
                    <a:pt x="42" y="51"/>
                  </a:cubicBezTo>
                  <a:cubicBezTo>
                    <a:pt x="45" y="50"/>
                    <a:pt x="53" y="47"/>
                    <a:pt x="54" y="50"/>
                  </a:cubicBezTo>
                  <a:cubicBezTo>
                    <a:pt x="56" y="51"/>
                    <a:pt x="57" y="48"/>
                    <a:pt x="60" y="51"/>
                  </a:cubicBezTo>
                  <a:cubicBezTo>
                    <a:pt x="60" y="53"/>
                    <a:pt x="63" y="53"/>
                    <a:pt x="65" y="53"/>
                  </a:cubicBezTo>
                  <a:cubicBezTo>
                    <a:pt x="65" y="45"/>
                    <a:pt x="66" y="42"/>
                    <a:pt x="71" y="40"/>
                  </a:cubicBezTo>
                  <a:cubicBezTo>
                    <a:pt x="74" y="40"/>
                    <a:pt x="74" y="39"/>
                    <a:pt x="74" y="36"/>
                  </a:cubicBezTo>
                  <a:cubicBezTo>
                    <a:pt x="73" y="33"/>
                    <a:pt x="69" y="34"/>
                    <a:pt x="69" y="34"/>
                  </a:cubicBezTo>
                  <a:cubicBezTo>
                    <a:pt x="68" y="36"/>
                    <a:pt x="66" y="34"/>
                    <a:pt x="66" y="36"/>
                  </a:cubicBezTo>
                  <a:cubicBezTo>
                    <a:pt x="65" y="37"/>
                    <a:pt x="63" y="36"/>
                    <a:pt x="62" y="33"/>
                  </a:cubicBezTo>
                  <a:cubicBezTo>
                    <a:pt x="60" y="31"/>
                    <a:pt x="62" y="33"/>
                    <a:pt x="62" y="28"/>
                  </a:cubicBezTo>
                  <a:cubicBezTo>
                    <a:pt x="60" y="25"/>
                    <a:pt x="65" y="20"/>
                    <a:pt x="60" y="15"/>
                  </a:cubicBezTo>
                  <a:cubicBezTo>
                    <a:pt x="56" y="11"/>
                    <a:pt x="59" y="11"/>
                    <a:pt x="57" y="9"/>
                  </a:cubicBezTo>
                  <a:cubicBezTo>
                    <a:pt x="54" y="8"/>
                    <a:pt x="54" y="0"/>
                    <a:pt x="50" y="0"/>
                  </a:cubicBezTo>
                  <a:cubicBezTo>
                    <a:pt x="47" y="1"/>
                    <a:pt x="48" y="3"/>
                    <a:pt x="44" y="5"/>
                  </a:cubicBezTo>
                  <a:cubicBezTo>
                    <a:pt x="39" y="5"/>
                    <a:pt x="39" y="5"/>
                    <a:pt x="38" y="6"/>
                  </a:cubicBezTo>
                  <a:cubicBezTo>
                    <a:pt x="36" y="8"/>
                    <a:pt x="35" y="3"/>
                    <a:pt x="33" y="3"/>
                  </a:cubicBezTo>
                  <a:cubicBezTo>
                    <a:pt x="30" y="5"/>
                    <a:pt x="30" y="3"/>
                    <a:pt x="27" y="3"/>
                  </a:cubicBezTo>
                  <a:cubicBezTo>
                    <a:pt x="24" y="3"/>
                    <a:pt x="22" y="1"/>
                    <a:pt x="22" y="3"/>
                  </a:cubicBezTo>
                  <a:cubicBezTo>
                    <a:pt x="21" y="5"/>
                    <a:pt x="21" y="3"/>
                    <a:pt x="21" y="3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70" name="Freeform 161">
              <a:extLst>
                <a:ext uri="{FF2B5EF4-FFF2-40B4-BE49-F238E27FC236}">
                  <a16:creationId xmlns:a16="http://schemas.microsoft.com/office/drawing/2014/main" id="{305BE925-8DD7-884B-A8E7-3D1BD203A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254" y="3592086"/>
              <a:ext cx="66791" cy="68180"/>
            </a:xfrm>
            <a:custGeom>
              <a:avLst/>
              <a:gdLst/>
              <a:ahLst/>
              <a:cxnLst>
                <a:cxn ang="0">
                  <a:pos x="2" y="5"/>
                </a:cxn>
                <a:cxn ang="0">
                  <a:pos x="3" y="11"/>
                </a:cxn>
                <a:cxn ang="0">
                  <a:pos x="0" y="16"/>
                </a:cxn>
                <a:cxn ang="0">
                  <a:pos x="5" y="17"/>
                </a:cxn>
                <a:cxn ang="0">
                  <a:pos x="2" y="22"/>
                </a:cxn>
                <a:cxn ang="0">
                  <a:pos x="5" y="20"/>
                </a:cxn>
                <a:cxn ang="0">
                  <a:pos x="11" y="16"/>
                </a:cxn>
                <a:cxn ang="0">
                  <a:pos x="15" y="14"/>
                </a:cxn>
                <a:cxn ang="0">
                  <a:pos x="23" y="12"/>
                </a:cxn>
                <a:cxn ang="0">
                  <a:pos x="20" y="9"/>
                </a:cxn>
                <a:cxn ang="0">
                  <a:pos x="15" y="2"/>
                </a:cxn>
                <a:cxn ang="0">
                  <a:pos x="12" y="3"/>
                </a:cxn>
                <a:cxn ang="0">
                  <a:pos x="8" y="2"/>
                </a:cxn>
                <a:cxn ang="0">
                  <a:pos x="5" y="3"/>
                </a:cxn>
                <a:cxn ang="0">
                  <a:pos x="2" y="5"/>
                </a:cxn>
              </a:cxnLst>
              <a:rect l="0" t="0" r="r" b="b"/>
              <a:pathLst>
                <a:path w="25" h="25">
                  <a:moveTo>
                    <a:pt x="2" y="5"/>
                  </a:moveTo>
                  <a:cubicBezTo>
                    <a:pt x="5" y="8"/>
                    <a:pt x="5" y="9"/>
                    <a:pt x="3" y="11"/>
                  </a:cubicBezTo>
                  <a:cubicBezTo>
                    <a:pt x="2" y="11"/>
                    <a:pt x="3" y="14"/>
                    <a:pt x="0" y="16"/>
                  </a:cubicBezTo>
                  <a:cubicBezTo>
                    <a:pt x="0" y="20"/>
                    <a:pt x="9" y="16"/>
                    <a:pt x="5" y="17"/>
                  </a:cubicBezTo>
                  <a:cubicBezTo>
                    <a:pt x="2" y="20"/>
                    <a:pt x="2" y="19"/>
                    <a:pt x="2" y="22"/>
                  </a:cubicBezTo>
                  <a:cubicBezTo>
                    <a:pt x="0" y="25"/>
                    <a:pt x="2" y="22"/>
                    <a:pt x="5" y="20"/>
                  </a:cubicBezTo>
                  <a:cubicBezTo>
                    <a:pt x="8" y="17"/>
                    <a:pt x="9" y="19"/>
                    <a:pt x="11" y="16"/>
                  </a:cubicBezTo>
                  <a:cubicBezTo>
                    <a:pt x="14" y="9"/>
                    <a:pt x="14" y="16"/>
                    <a:pt x="15" y="14"/>
                  </a:cubicBezTo>
                  <a:cubicBezTo>
                    <a:pt x="18" y="11"/>
                    <a:pt x="21" y="16"/>
                    <a:pt x="23" y="12"/>
                  </a:cubicBezTo>
                  <a:cubicBezTo>
                    <a:pt x="25" y="9"/>
                    <a:pt x="23" y="11"/>
                    <a:pt x="20" y="9"/>
                  </a:cubicBezTo>
                  <a:cubicBezTo>
                    <a:pt x="15" y="6"/>
                    <a:pt x="15" y="5"/>
                    <a:pt x="15" y="2"/>
                  </a:cubicBezTo>
                  <a:cubicBezTo>
                    <a:pt x="14" y="2"/>
                    <a:pt x="14" y="3"/>
                    <a:pt x="12" y="3"/>
                  </a:cubicBezTo>
                  <a:cubicBezTo>
                    <a:pt x="11" y="3"/>
                    <a:pt x="9" y="0"/>
                    <a:pt x="8" y="2"/>
                  </a:cubicBezTo>
                  <a:cubicBezTo>
                    <a:pt x="6" y="3"/>
                    <a:pt x="5" y="0"/>
                    <a:pt x="5" y="3"/>
                  </a:cubicBezTo>
                  <a:cubicBezTo>
                    <a:pt x="3" y="5"/>
                    <a:pt x="2" y="3"/>
                    <a:pt x="2" y="5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71" name="Freeform 162">
              <a:extLst>
                <a:ext uri="{FF2B5EF4-FFF2-40B4-BE49-F238E27FC236}">
                  <a16:creationId xmlns:a16="http://schemas.microsoft.com/office/drawing/2014/main" id="{850CA6CD-F20A-B549-BDBF-7DCB504BD6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3204" y="3022990"/>
              <a:ext cx="108534" cy="77920"/>
            </a:xfrm>
            <a:custGeom>
              <a:avLst/>
              <a:gdLst/>
              <a:ahLst/>
              <a:cxnLst>
                <a:cxn ang="0">
                  <a:pos x="7" y="18"/>
                </a:cxn>
                <a:cxn ang="0">
                  <a:pos x="1" y="15"/>
                </a:cxn>
                <a:cxn ang="0">
                  <a:pos x="1" y="9"/>
                </a:cxn>
                <a:cxn ang="0">
                  <a:pos x="4" y="4"/>
                </a:cxn>
                <a:cxn ang="0">
                  <a:pos x="13" y="3"/>
                </a:cxn>
                <a:cxn ang="0">
                  <a:pos x="18" y="1"/>
                </a:cxn>
                <a:cxn ang="0">
                  <a:pos x="27" y="3"/>
                </a:cxn>
                <a:cxn ang="0">
                  <a:pos x="36" y="3"/>
                </a:cxn>
                <a:cxn ang="0">
                  <a:pos x="35" y="8"/>
                </a:cxn>
                <a:cxn ang="0">
                  <a:pos x="32" y="15"/>
                </a:cxn>
                <a:cxn ang="0">
                  <a:pos x="33" y="22"/>
                </a:cxn>
                <a:cxn ang="0">
                  <a:pos x="32" y="28"/>
                </a:cxn>
                <a:cxn ang="0">
                  <a:pos x="26" y="28"/>
                </a:cxn>
                <a:cxn ang="0">
                  <a:pos x="20" y="25"/>
                </a:cxn>
                <a:cxn ang="0">
                  <a:pos x="15" y="22"/>
                </a:cxn>
                <a:cxn ang="0">
                  <a:pos x="7" y="25"/>
                </a:cxn>
                <a:cxn ang="0">
                  <a:pos x="7" y="18"/>
                </a:cxn>
              </a:cxnLst>
              <a:rect l="0" t="0" r="r" b="b"/>
              <a:pathLst>
                <a:path w="40" h="29">
                  <a:moveTo>
                    <a:pt x="7" y="18"/>
                  </a:moveTo>
                  <a:cubicBezTo>
                    <a:pt x="3" y="20"/>
                    <a:pt x="3" y="17"/>
                    <a:pt x="1" y="15"/>
                  </a:cubicBezTo>
                  <a:cubicBezTo>
                    <a:pt x="0" y="12"/>
                    <a:pt x="0" y="12"/>
                    <a:pt x="1" y="9"/>
                  </a:cubicBezTo>
                  <a:cubicBezTo>
                    <a:pt x="1" y="6"/>
                    <a:pt x="4" y="8"/>
                    <a:pt x="4" y="4"/>
                  </a:cubicBezTo>
                  <a:cubicBezTo>
                    <a:pt x="6" y="3"/>
                    <a:pt x="10" y="3"/>
                    <a:pt x="13" y="3"/>
                  </a:cubicBezTo>
                  <a:cubicBezTo>
                    <a:pt x="18" y="3"/>
                    <a:pt x="13" y="0"/>
                    <a:pt x="18" y="1"/>
                  </a:cubicBezTo>
                  <a:cubicBezTo>
                    <a:pt x="23" y="3"/>
                    <a:pt x="26" y="1"/>
                    <a:pt x="27" y="3"/>
                  </a:cubicBezTo>
                  <a:cubicBezTo>
                    <a:pt x="30" y="4"/>
                    <a:pt x="33" y="4"/>
                    <a:pt x="36" y="3"/>
                  </a:cubicBezTo>
                  <a:cubicBezTo>
                    <a:pt x="40" y="6"/>
                    <a:pt x="35" y="4"/>
                    <a:pt x="35" y="8"/>
                  </a:cubicBezTo>
                  <a:cubicBezTo>
                    <a:pt x="35" y="12"/>
                    <a:pt x="30" y="9"/>
                    <a:pt x="32" y="15"/>
                  </a:cubicBezTo>
                  <a:cubicBezTo>
                    <a:pt x="35" y="20"/>
                    <a:pt x="30" y="17"/>
                    <a:pt x="33" y="22"/>
                  </a:cubicBezTo>
                  <a:cubicBezTo>
                    <a:pt x="36" y="26"/>
                    <a:pt x="33" y="23"/>
                    <a:pt x="32" y="28"/>
                  </a:cubicBezTo>
                  <a:cubicBezTo>
                    <a:pt x="29" y="29"/>
                    <a:pt x="30" y="26"/>
                    <a:pt x="26" y="28"/>
                  </a:cubicBezTo>
                  <a:cubicBezTo>
                    <a:pt x="23" y="29"/>
                    <a:pt x="21" y="25"/>
                    <a:pt x="20" y="25"/>
                  </a:cubicBezTo>
                  <a:cubicBezTo>
                    <a:pt x="18" y="25"/>
                    <a:pt x="17" y="22"/>
                    <a:pt x="15" y="22"/>
                  </a:cubicBezTo>
                  <a:cubicBezTo>
                    <a:pt x="12" y="20"/>
                    <a:pt x="12" y="23"/>
                    <a:pt x="7" y="25"/>
                  </a:cubicBezTo>
                  <a:cubicBezTo>
                    <a:pt x="9" y="18"/>
                    <a:pt x="10" y="15"/>
                    <a:pt x="7" y="18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72" name="Freeform 163">
              <a:extLst>
                <a:ext uri="{FF2B5EF4-FFF2-40B4-BE49-F238E27FC236}">
                  <a16:creationId xmlns:a16="http://schemas.microsoft.com/office/drawing/2014/main" id="{B7F8E8BF-51F6-AA47-A75C-52E91DFAD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8936" y="3074473"/>
              <a:ext cx="162802" cy="86269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15" y="24"/>
                </a:cxn>
                <a:cxn ang="0">
                  <a:pos x="26" y="24"/>
                </a:cxn>
                <a:cxn ang="0">
                  <a:pos x="32" y="22"/>
                </a:cxn>
                <a:cxn ang="0">
                  <a:pos x="35" y="26"/>
                </a:cxn>
                <a:cxn ang="0">
                  <a:pos x="46" y="32"/>
                </a:cxn>
                <a:cxn ang="0">
                  <a:pos x="53" y="30"/>
                </a:cxn>
                <a:cxn ang="0">
                  <a:pos x="58" y="27"/>
                </a:cxn>
                <a:cxn ang="0">
                  <a:pos x="56" y="21"/>
                </a:cxn>
                <a:cxn ang="0">
                  <a:pos x="55" y="18"/>
                </a:cxn>
                <a:cxn ang="0">
                  <a:pos x="55" y="13"/>
                </a:cxn>
                <a:cxn ang="0">
                  <a:pos x="52" y="8"/>
                </a:cxn>
                <a:cxn ang="0">
                  <a:pos x="46" y="8"/>
                </a:cxn>
                <a:cxn ang="0">
                  <a:pos x="40" y="5"/>
                </a:cxn>
                <a:cxn ang="0">
                  <a:pos x="35" y="2"/>
                </a:cxn>
                <a:cxn ang="0">
                  <a:pos x="27" y="5"/>
                </a:cxn>
                <a:cxn ang="0">
                  <a:pos x="24" y="15"/>
                </a:cxn>
                <a:cxn ang="0">
                  <a:pos x="15" y="10"/>
                </a:cxn>
                <a:cxn ang="0">
                  <a:pos x="12" y="7"/>
                </a:cxn>
                <a:cxn ang="0">
                  <a:pos x="4" y="10"/>
                </a:cxn>
                <a:cxn ang="0">
                  <a:pos x="4" y="13"/>
                </a:cxn>
                <a:cxn ang="0">
                  <a:pos x="1" y="19"/>
                </a:cxn>
                <a:cxn ang="0">
                  <a:pos x="0" y="27"/>
                </a:cxn>
              </a:cxnLst>
              <a:rect l="0" t="0" r="r" b="b"/>
              <a:pathLst>
                <a:path w="60" h="32">
                  <a:moveTo>
                    <a:pt x="0" y="27"/>
                  </a:moveTo>
                  <a:cubicBezTo>
                    <a:pt x="7" y="22"/>
                    <a:pt x="9" y="22"/>
                    <a:pt x="15" y="24"/>
                  </a:cubicBezTo>
                  <a:cubicBezTo>
                    <a:pt x="21" y="24"/>
                    <a:pt x="23" y="22"/>
                    <a:pt x="26" y="24"/>
                  </a:cubicBezTo>
                  <a:cubicBezTo>
                    <a:pt x="30" y="26"/>
                    <a:pt x="30" y="22"/>
                    <a:pt x="32" y="22"/>
                  </a:cubicBezTo>
                  <a:cubicBezTo>
                    <a:pt x="33" y="24"/>
                    <a:pt x="30" y="26"/>
                    <a:pt x="35" y="26"/>
                  </a:cubicBezTo>
                  <a:cubicBezTo>
                    <a:pt x="40" y="26"/>
                    <a:pt x="41" y="30"/>
                    <a:pt x="46" y="32"/>
                  </a:cubicBezTo>
                  <a:cubicBezTo>
                    <a:pt x="50" y="29"/>
                    <a:pt x="52" y="32"/>
                    <a:pt x="53" y="30"/>
                  </a:cubicBezTo>
                  <a:cubicBezTo>
                    <a:pt x="55" y="27"/>
                    <a:pt x="55" y="27"/>
                    <a:pt x="58" y="27"/>
                  </a:cubicBezTo>
                  <a:cubicBezTo>
                    <a:pt x="58" y="27"/>
                    <a:pt x="60" y="24"/>
                    <a:pt x="56" y="21"/>
                  </a:cubicBezTo>
                  <a:cubicBezTo>
                    <a:pt x="55" y="18"/>
                    <a:pt x="56" y="18"/>
                    <a:pt x="55" y="18"/>
                  </a:cubicBezTo>
                  <a:cubicBezTo>
                    <a:pt x="53" y="18"/>
                    <a:pt x="55" y="15"/>
                    <a:pt x="55" y="13"/>
                  </a:cubicBezTo>
                  <a:cubicBezTo>
                    <a:pt x="56" y="11"/>
                    <a:pt x="53" y="11"/>
                    <a:pt x="52" y="8"/>
                  </a:cubicBezTo>
                  <a:cubicBezTo>
                    <a:pt x="49" y="10"/>
                    <a:pt x="50" y="7"/>
                    <a:pt x="46" y="8"/>
                  </a:cubicBezTo>
                  <a:cubicBezTo>
                    <a:pt x="43" y="10"/>
                    <a:pt x="41" y="5"/>
                    <a:pt x="40" y="5"/>
                  </a:cubicBezTo>
                  <a:cubicBezTo>
                    <a:pt x="38" y="5"/>
                    <a:pt x="37" y="2"/>
                    <a:pt x="35" y="2"/>
                  </a:cubicBezTo>
                  <a:cubicBezTo>
                    <a:pt x="32" y="0"/>
                    <a:pt x="32" y="3"/>
                    <a:pt x="27" y="5"/>
                  </a:cubicBezTo>
                  <a:cubicBezTo>
                    <a:pt x="26" y="8"/>
                    <a:pt x="30" y="13"/>
                    <a:pt x="24" y="15"/>
                  </a:cubicBezTo>
                  <a:cubicBezTo>
                    <a:pt x="17" y="18"/>
                    <a:pt x="20" y="11"/>
                    <a:pt x="15" y="10"/>
                  </a:cubicBezTo>
                  <a:cubicBezTo>
                    <a:pt x="10" y="8"/>
                    <a:pt x="15" y="5"/>
                    <a:pt x="12" y="7"/>
                  </a:cubicBezTo>
                  <a:cubicBezTo>
                    <a:pt x="7" y="8"/>
                    <a:pt x="6" y="8"/>
                    <a:pt x="4" y="10"/>
                  </a:cubicBezTo>
                  <a:cubicBezTo>
                    <a:pt x="4" y="11"/>
                    <a:pt x="3" y="11"/>
                    <a:pt x="4" y="13"/>
                  </a:cubicBezTo>
                  <a:cubicBezTo>
                    <a:pt x="4" y="16"/>
                    <a:pt x="1" y="16"/>
                    <a:pt x="1" y="19"/>
                  </a:cubicBezTo>
                  <a:cubicBezTo>
                    <a:pt x="0" y="22"/>
                    <a:pt x="0" y="24"/>
                    <a:pt x="0" y="27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73" name="Freeform 164">
              <a:extLst>
                <a:ext uri="{FF2B5EF4-FFF2-40B4-BE49-F238E27FC236}">
                  <a16:creationId xmlns:a16="http://schemas.microsoft.com/office/drawing/2014/main" id="{BA9A938E-578A-0243-9106-9EE0AAB50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8936" y="3134305"/>
              <a:ext cx="128014" cy="94618"/>
            </a:xfrm>
            <a:custGeom>
              <a:avLst/>
              <a:gdLst/>
              <a:ahLst/>
              <a:cxnLst>
                <a:cxn ang="0">
                  <a:pos x="46" y="10"/>
                </a:cxn>
                <a:cxn ang="0">
                  <a:pos x="46" y="16"/>
                </a:cxn>
                <a:cxn ang="0">
                  <a:pos x="38" y="22"/>
                </a:cxn>
                <a:cxn ang="0">
                  <a:pos x="38" y="29"/>
                </a:cxn>
                <a:cxn ang="0">
                  <a:pos x="32" y="30"/>
                </a:cxn>
                <a:cxn ang="0">
                  <a:pos x="21" y="32"/>
                </a:cxn>
                <a:cxn ang="0">
                  <a:pos x="15" y="27"/>
                </a:cxn>
                <a:cxn ang="0">
                  <a:pos x="13" y="19"/>
                </a:cxn>
                <a:cxn ang="0">
                  <a:pos x="3" y="16"/>
                </a:cxn>
                <a:cxn ang="0">
                  <a:pos x="1" y="10"/>
                </a:cxn>
                <a:cxn ang="0">
                  <a:pos x="0" y="5"/>
                </a:cxn>
                <a:cxn ang="0">
                  <a:pos x="15" y="2"/>
                </a:cxn>
                <a:cxn ang="0">
                  <a:pos x="26" y="2"/>
                </a:cxn>
                <a:cxn ang="0">
                  <a:pos x="32" y="0"/>
                </a:cxn>
                <a:cxn ang="0">
                  <a:pos x="35" y="3"/>
                </a:cxn>
                <a:cxn ang="0">
                  <a:pos x="46" y="10"/>
                </a:cxn>
              </a:cxnLst>
              <a:rect l="0" t="0" r="r" b="b"/>
              <a:pathLst>
                <a:path w="47" h="35">
                  <a:moveTo>
                    <a:pt x="46" y="10"/>
                  </a:moveTo>
                  <a:cubicBezTo>
                    <a:pt x="42" y="18"/>
                    <a:pt x="47" y="13"/>
                    <a:pt x="46" y="16"/>
                  </a:cubicBezTo>
                  <a:cubicBezTo>
                    <a:pt x="44" y="19"/>
                    <a:pt x="42" y="16"/>
                    <a:pt x="38" y="22"/>
                  </a:cubicBezTo>
                  <a:cubicBezTo>
                    <a:pt x="35" y="27"/>
                    <a:pt x="41" y="27"/>
                    <a:pt x="38" y="29"/>
                  </a:cubicBezTo>
                  <a:cubicBezTo>
                    <a:pt x="36" y="32"/>
                    <a:pt x="38" y="24"/>
                    <a:pt x="32" y="30"/>
                  </a:cubicBezTo>
                  <a:cubicBezTo>
                    <a:pt x="27" y="35"/>
                    <a:pt x="26" y="30"/>
                    <a:pt x="21" y="32"/>
                  </a:cubicBezTo>
                  <a:cubicBezTo>
                    <a:pt x="21" y="29"/>
                    <a:pt x="16" y="25"/>
                    <a:pt x="15" y="27"/>
                  </a:cubicBezTo>
                  <a:cubicBezTo>
                    <a:pt x="13" y="22"/>
                    <a:pt x="16" y="21"/>
                    <a:pt x="13" y="19"/>
                  </a:cubicBezTo>
                  <a:cubicBezTo>
                    <a:pt x="10" y="16"/>
                    <a:pt x="13" y="21"/>
                    <a:pt x="3" y="16"/>
                  </a:cubicBezTo>
                  <a:cubicBezTo>
                    <a:pt x="3" y="14"/>
                    <a:pt x="3" y="11"/>
                    <a:pt x="1" y="10"/>
                  </a:cubicBezTo>
                  <a:cubicBezTo>
                    <a:pt x="0" y="8"/>
                    <a:pt x="0" y="8"/>
                    <a:pt x="0" y="5"/>
                  </a:cubicBezTo>
                  <a:cubicBezTo>
                    <a:pt x="7" y="0"/>
                    <a:pt x="9" y="0"/>
                    <a:pt x="15" y="2"/>
                  </a:cubicBezTo>
                  <a:cubicBezTo>
                    <a:pt x="21" y="2"/>
                    <a:pt x="23" y="0"/>
                    <a:pt x="26" y="2"/>
                  </a:cubicBezTo>
                  <a:cubicBezTo>
                    <a:pt x="30" y="3"/>
                    <a:pt x="30" y="0"/>
                    <a:pt x="32" y="0"/>
                  </a:cubicBezTo>
                  <a:cubicBezTo>
                    <a:pt x="33" y="2"/>
                    <a:pt x="30" y="3"/>
                    <a:pt x="35" y="3"/>
                  </a:cubicBezTo>
                  <a:cubicBezTo>
                    <a:pt x="39" y="3"/>
                    <a:pt x="41" y="8"/>
                    <a:pt x="46" y="10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74" name="Freeform 165">
              <a:extLst>
                <a:ext uri="{FF2B5EF4-FFF2-40B4-BE49-F238E27FC236}">
                  <a16:creationId xmlns:a16="http://schemas.microsoft.com/office/drawing/2014/main" id="{F8BEE186-9636-BC4F-8C0F-25C3E563B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0680" y="3142654"/>
              <a:ext cx="218459" cy="169756"/>
            </a:xfrm>
            <a:custGeom>
              <a:avLst/>
              <a:gdLst/>
              <a:ahLst/>
              <a:cxnLst>
                <a:cxn ang="0">
                  <a:pos x="70" y="50"/>
                </a:cxn>
                <a:cxn ang="0">
                  <a:pos x="63" y="58"/>
                </a:cxn>
                <a:cxn ang="0">
                  <a:pos x="60" y="60"/>
                </a:cxn>
                <a:cxn ang="0">
                  <a:pos x="54" y="60"/>
                </a:cxn>
                <a:cxn ang="0">
                  <a:pos x="47" y="58"/>
                </a:cxn>
                <a:cxn ang="0">
                  <a:pos x="40" y="57"/>
                </a:cxn>
                <a:cxn ang="0">
                  <a:pos x="32" y="55"/>
                </a:cxn>
                <a:cxn ang="0">
                  <a:pos x="17" y="54"/>
                </a:cxn>
                <a:cxn ang="0">
                  <a:pos x="9" y="57"/>
                </a:cxn>
                <a:cxn ang="0">
                  <a:pos x="6" y="58"/>
                </a:cxn>
                <a:cxn ang="0">
                  <a:pos x="3" y="50"/>
                </a:cxn>
                <a:cxn ang="0">
                  <a:pos x="8" y="46"/>
                </a:cxn>
                <a:cxn ang="0">
                  <a:pos x="6" y="29"/>
                </a:cxn>
                <a:cxn ang="0">
                  <a:pos x="17" y="27"/>
                </a:cxn>
                <a:cxn ang="0">
                  <a:pos x="23" y="25"/>
                </a:cxn>
                <a:cxn ang="0">
                  <a:pos x="23" y="19"/>
                </a:cxn>
                <a:cxn ang="0">
                  <a:pos x="31" y="13"/>
                </a:cxn>
                <a:cxn ang="0">
                  <a:pos x="31" y="7"/>
                </a:cxn>
                <a:cxn ang="0">
                  <a:pos x="38" y="5"/>
                </a:cxn>
                <a:cxn ang="0">
                  <a:pos x="43" y="2"/>
                </a:cxn>
                <a:cxn ang="0">
                  <a:pos x="49" y="3"/>
                </a:cxn>
                <a:cxn ang="0">
                  <a:pos x="55" y="7"/>
                </a:cxn>
                <a:cxn ang="0">
                  <a:pos x="61" y="7"/>
                </a:cxn>
                <a:cxn ang="0">
                  <a:pos x="64" y="10"/>
                </a:cxn>
                <a:cxn ang="0">
                  <a:pos x="64" y="16"/>
                </a:cxn>
                <a:cxn ang="0">
                  <a:pos x="66" y="22"/>
                </a:cxn>
                <a:cxn ang="0">
                  <a:pos x="72" y="29"/>
                </a:cxn>
                <a:cxn ang="0">
                  <a:pos x="76" y="33"/>
                </a:cxn>
                <a:cxn ang="0">
                  <a:pos x="78" y="36"/>
                </a:cxn>
                <a:cxn ang="0">
                  <a:pos x="70" y="38"/>
                </a:cxn>
                <a:cxn ang="0">
                  <a:pos x="69" y="41"/>
                </a:cxn>
                <a:cxn ang="0">
                  <a:pos x="70" y="50"/>
                </a:cxn>
              </a:cxnLst>
              <a:rect l="0" t="0" r="r" b="b"/>
              <a:pathLst>
                <a:path w="81" h="63">
                  <a:moveTo>
                    <a:pt x="70" y="50"/>
                  </a:moveTo>
                  <a:cubicBezTo>
                    <a:pt x="64" y="50"/>
                    <a:pt x="63" y="54"/>
                    <a:pt x="63" y="58"/>
                  </a:cubicBezTo>
                  <a:cubicBezTo>
                    <a:pt x="63" y="63"/>
                    <a:pt x="61" y="63"/>
                    <a:pt x="60" y="60"/>
                  </a:cubicBezTo>
                  <a:cubicBezTo>
                    <a:pt x="58" y="60"/>
                    <a:pt x="55" y="60"/>
                    <a:pt x="54" y="60"/>
                  </a:cubicBezTo>
                  <a:cubicBezTo>
                    <a:pt x="50" y="61"/>
                    <a:pt x="52" y="55"/>
                    <a:pt x="47" y="58"/>
                  </a:cubicBezTo>
                  <a:cubicBezTo>
                    <a:pt x="44" y="61"/>
                    <a:pt x="49" y="57"/>
                    <a:pt x="40" y="57"/>
                  </a:cubicBezTo>
                  <a:cubicBezTo>
                    <a:pt x="34" y="57"/>
                    <a:pt x="37" y="55"/>
                    <a:pt x="32" y="55"/>
                  </a:cubicBezTo>
                  <a:cubicBezTo>
                    <a:pt x="29" y="57"/>
                    <a:pt x="28" y="52"/>
                    <a:pt x="17" y="54"/>
                  </a:cubicBezTo>
                  <a:cubicBezTo>
                    <a:pt x="8" y="55"/>
                    <a:pt x="12" y="58"/>
                    <a:pt x="9" y="57"/>
                  </a:cubicBezTo>
                  <a:cubicBezTo>
                    <a:pt x="8" y="57"/>
                    <a:pt x="6" y="58"/>
                    <a:pt x="6" y="58"/>
                  </a:cubicBezTo>
                  <a:cubicBezTo>
                    <a:pt x="5" y="55"/>
                    <a:pt x="9" y="52"/>
                    <a:pt x="3" y="50"/>
                  </a:cubicBezTo>
                  <a:cubicBezTo>
                    <a:pt x="0" y="49"/>
                    <a:pt x="5" y="46"/>
                    <a:pt x="8" y="46"/>
                  </a:cubicBezTo>
                  <a:cubicBezTo>
                    <a:pt x="11" y="44"/>
                    <a:pt x="8" y="38"/>
                    <a:pt x="6" y="29"/>
                  </a:cubicBezTo>
                  <a:cubicBezTo>
                    <a:pt x="11" y="27"/>
                    <a:pt x="12" y="32"/>
                    <a:pt x="17" y="27"/>
                  </a:cubicBezTo>
                  <a:cubicBezTo>
                    <a:pt x="23" y="21"/>
                    <a:pt x="21" y="29"/>
                    <a:pt x="23" y="25"/>
                  </a:cubicBezTo>
                  <a:cubicBezTo>
                    <a:pt x="26" y="24"/>
                    <a:pt x="20" y="24"/>
                    <a:pt x="23" y="19"/>
                  </a:cubicBezTo>
                  <a:cubicBezTo>
                    <a:pt x="28" y="13"/>
                    <a:pt x="29" y="16"/>
                    <a:pt x="31" y="13"/>
                  </a:cubicBezTo>
                  <a:cubicBezTo>
                    <a:pt x="32" y="10"/>
                    <a:pt x="28" y="14"/>
                    <a:pt x="31" y="7"/>
                  </a:cubicBezTo>
                  <a:cubicBezTo>
                    <a:pt x="35" y="3"/>
                    <a:pt x="37" y="7"/>
                    <a:pt x="38" y="5"/>
                  </a:cubicBezTo>
                  <a:cubicBezTo>
                    <a:pt x="40" y="2"/>
                    <a:pt x="40" y="2"/>
                    <a:pt x="43" y="2"/>
                  </a:cubicBezTo>
                  <a:cubicBezTo>
                    <a:pt x="47" y="0"/>
                    <a:pt x="44" y="3"/>
                    <a:pt x="49" y="3"/>
                  </a:cubicBezTo>
                  <a:cubicBezTo>
                    <a:pt x="55" y="2"/>
                    <a:pt x="50" y="8"/>
                    <a:pt x="55" y="7"/>
                  </a:cubicBezTo>
                  <a:cubicBezTo>
                    <a:pt x="58" y="3"/>
                    <a:pt x="61" y="5"/>
                    <a:pt x="61" y="7"/>
                  </a:cubicBezTo>
                  <a:cubicBezTo>
                    <a:pt x="63" y="8"/>
                    <a:pt x="66" y="7"/>
                    <a:pt x="64" y="10"/>
                  </a:cubicBezTo>
                  <a:cubicBezTo>
                    <a:pt x="63" y="14"/>
                    <a:pt x="67" y="14"/>
                    <a:pt x="64" y="16"/>
                  </a:cubicBezTo>
                  <a:cubicBezTo>
                    <a:pt x="61" y="19"/>
                    <a:pt x="66" y="18"/>
                    <a:pt x="66" y="22"/>
                  </a:cubicBezTo>
                  <a:cubicBezTo>
                    <a:pt x="67" y="29"/>
                    <a:pt x="73" y="27"/>
                    <a:pt x="72" y="29"/>
                  </a:cubicBezTo>
                  <a:cubicBezTo>
                    <a:pt x="69" y="33"/>
                    <a:pt x="76" y="29"/>
                    <a:pt x="76" y="33"/>
                  </a:cubicBezTo>
                  <a:cubicBezTo>
                    <a:pt x="76" y="35"/>
                    <a:pt x="81" y="35"/>
                    <a:pt x="78" y="36"/>
                  </a:cubicBezTo>
                  <a:cubicBezTo>
                    <a:pt x="75" y="38"/>
                    <a:pt x="75" y="41"/>
                    <a:pt x="70" y="38"/>
                  </a:cubicBezTo>
                  <a:cubicBezTo>
                    <a:pt x="69" y="36"/>
                    <a:pt x="67" y="39"/>
                    <a:pt x="69" y="41"/>
                  </a:cubicBezTo>
                  <a:cubicBezTo>
                    <a:pt x="72" y="46"/>
                    <a:pt x="67" y="46"/>
                    <a:pt x="70" y="50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75" name="Freeform 166">
              <a:extLst>
                <a:ext uri="{FF2B5EF4-FFF2-40B4-BE49-F238E27FC236}">
                  <a16:creationId xmlns:a16="http://schemas.microsoft.com/office/drawing/2014/main" id="{CDC78938-5E37-D741-921D-8D9BEE479A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8659" y="3189962"/>
              <a:ext cx="229591" cy="192018"/>
            </a:xfrm>
            <a:custGeom>
              <a:avLst/>
              <a:gdLst/>
              <a:ahLst/>
              <a:cxnLst>
                <a:cxn ang="0">
                  <a:pos x="77" y="40"/>
                </a:cxn>
                <a:cxn ang="0">
                  <a:pos x="79" y="47"/>
                </a:cxn>
                <a:cxn ang="0">
                  <a:pos x="80" y="50"/>
                </a:cxn>
                <a:cxn ang="0">
                  <a:pos x="79" y="54"/>
                </a:cxn>
                <a:cxn ang="0">
                  <a:pos x="71" y="62"/>
                </a:cxn>
                <a:cxn ang="0">
                  <a:pos x="71" y="68"/>
                </a:cxn>
                <a:cxn ang="0">
                  <a:pos x="68" y="70"/>
                </a:cxn>
                <a:cxn ang="0">
                  <a:pos x="63" y="67"/>
                </a:cxn>
                <a:cxn ang="0">
                  <a:pos x="53" y="65"/>
                </a:cxn>
                <a:cxn ang="0">
                  <a:pos x="48" y="68"/>
                </a:cxn>
                <a:cxn ang="0">
                  <a:pos x="47" y="67"/>
                </a:cxn>
                <a:cxn ang="0">
                  <a:pos x="42" y="65"/>
                </a:cxn>
                <a:cxn ang="0">
                  <a:pos x="41" y="65"/>
                </a:cxn>
                <a:cxn ang="0">
                  <a:pos x="39" y="65"/>
                </a:cxn>
                <a:cxn ang="0">
                  <a:pos x="35" y="59"/>
                </a:cxn>
                <a:cxn ang="0">
                  <a:pos x="30" y="57"/>
                </a:cxn>
                <a:cxn ang="0">
                  <a:pos x="28" y="56"/>
                </a:cxn>
                <a:cxn ang="0">
                  <a:pos x="24" y="54"/>
                </a:cxn>
                <a:cxn ang="0">
                  <a:pos x="21" y="56"/>
                </a:cxn>
                <a:cxn ang="0">
                  <a:pos x="21" y="51"/>
                </a:cxn>
                <a:cxn ang="0">
                  <a:pos x="15" y="50"/>
                </a:cxn>
                <a:cxn ang="0">
                  <a:pos x="9" y="48"/>
                </a:cxn>
                <a:cxn ang="0">
                  <a:pos x="6" y="39"/>
                </a:cxn>
                <a:cxn ang="0">
                  <a:pos x="6" y="31"/>
                </a:cxn>
                <a:cxn ang="0">
                  <a:pos x="4" y="26"/>
                </a:cxn>
                <a:cxn ang="0">
                  <a:pos x="3" y="14"/>
                </a:cxn>
                <a:cxn ang="0">
                  <a:pos x="6" y="14"/>
                </a:cxn>
                <a:cxn ang="0">
                  <a:pos x="6" y="12"/>
                </a:cxn>
                <a:cxn ang="0">
                  <a:pos x="3" y="12"/>
                </a:cxn>
                <a:cxn ang="0">
                  <a:pos x="3" y="11"/>
                </a:cxn>
                <a:cxn ang="0">
                  <a:pos x="15" y="8"/>
                </a:cxn>
                <a:cxn ang="0">
                  <a:pos x="22" y="3"/>
                </a:cxn>
                <a:cxn ang="0">
                  <a:pos x="30" y="0"/>
                </a:cxn>
                <a:cxn ang="0">
                  <a:pos x="39" y="3"/>
                </a:cxn>
                <a:cxn ang="0">
                  <a:pos x="38" y="3"/>
                </a:cxn>
                <a:cxn ang="0">
                  <a:pos x="38" y="5"/>
                </a:cxn>
                <a:cxn ang="0">
                  <a:pos x="45" y="5"/>
                </a:cxn>
                <a:cxn ang="0">
                  <a:pos x="71" y="6"/>
                </a:cxn>
                <a:cxn ang="0">
                  <a:pos x="77" y="11"/>
                </a:cxn>
                <a:cxn ang="0">
                  <a:pos x="79" y="28"/>
                </a:cxn>
                <a:cxn ang="0">
                  <a:pos x="74" y="33"/>
                </a:cxn>
                <a:cxn ang="0">
                  <a:pos x="77" y="40"/>
                </a:cxn>
              </a:cxnLst>
              <a:rect l="0" t="0" r="r" b="b"/>
              <a:pathLst>
                <a:path w="85" h="71">
                  <a:moveTo>
                    <a:pt x="77" y="40"/>
                  </a:moveTo>
                  <a:cubicBezTo>
                    <a:pt x="79" y="43"/>
                    <a:pt x="76" y="42"/>
                    <a:pt x="79" y="47"/>
                  </a:cubicBezTo>
                  <a:cubicBezTo>
                    <a:pt x="85" y="51"/>
                    <a:pt x="79" y="48"/>
                    <a:pt x="80" y="50"/>
                  </a:cubicBezTo>
                  <a:cubicBezTo>
                    <a:pt x="82" y="51"/>
                    <a:pt x="83" y="53"/>
                    <a:pt x="79" y="54"/>
                  </a:cubicBezTo>
                  <a:cubicBezTo>
                    <a:pt x="77" y="54"/>
                    <a:pt x="72" y="59"/>
                    <a:pt x="71" y="62"/>
                  </a:cubicBezTo>
                  <a:cubicBezTo>
                    <a:pt x="68" y="65"/>
                    <a:pt x="71" y="67"/>
                    <a:pt x="71" y="68"/>
                  </a:cubicBezTo>
                  <a:cubicBezTo>
                    <a:pt x="69" y="70"/>
                    <a:pt x="74" y="71"/>
                    <a:pt x="68" y="70"/>
                  </a:cubicBezTo>
                  <a:cubicBezTo>
                    <a:pt x="63" y="68"/>
                    <a:pt x="65" y="67"/>
                    <a:pt x="63" y="67"/>
                  </a:cubicBezTo>
                  <a:cubicBezTo>
                    <a:pt x="59" y="65"/>
                    <a:pt x="54" y="65"/>
                    <a:pt x="53" y="65"/>
                  </a:cubicBezTo>
                  <a:cubicBezTo>
                    <a:pt x="50" y="65"/>
                    <a:pt x="50" y="70"/>
                    <a:pt x="48" y="68"/>
                  </a:cubicBezTo>
                  <a:cubicBezTo>
                    <a:pt x="48" y="68"/>
                    <a:pt x="47" y="68"/>
                    <a:pt x="47" y="67"/>
                  </a:cubicBezTo>
                  <a:cubicBezTo>
                    <a:pt x="48" y="64"/>
                    <a:pt x="44" y="62"/>
                    <a:pt x="42" y="65"/>
                  </a:cubicBezTo>
                  <a:cubicBezTo>
                    <a:pt x="42" y="67"/>
                    <a:pt x="41" y="67"/>
                    <a:pt x="41" y="65"/>
                  </a:cubicBezTo>
                  <a:cubicBezTo>
                    <a:pt x="41" y="65"/>
                    <a:pt x="41" y="65"/>
                    <a:pt x="39" y="65"/>
                  </a:cubicBezTo>
                  <a:cubicBezTo>
                    <a:pt x="39" y="62"/>
                    <a:pt x="38" y="61"/>
                    <a:pt x="35" y="59"/>
                  </a:cubicBezTo>
                  <a:cubicBezTo>
                    <a:pt x="32" y="57"/>
                    <a:pt x="33" y="59"/>
                    <a:pt x="30" y="57"/>
                  </a:cubicBezTo>
                  <a:cubicBezTo>
                    <a:pt x="28" y="56"/>
                    <a:pt x="32" y="56"/>
                    <a:pt x="28" y="56"/>
                  </a:cubicBezTo>
                  <a:cubicBezTo>
                    <a:pt x="25" y="54"/>
                    <a:pt x="22" y="53"/>
                    <a:pt x="24" y="54"/>
                  </a:cubicBezTo>
                  <a:cubicBezTo>
                    <a:pt x="25" y="56"/>
                    <a:pt x="24" y="59"/>
                    <a:pt x="21" y="56"/>
                  </a:cubicBezTo>
                  <a:cubicBezTo>
                    <a:pt x="16" y="51"/>
                    <a:pt x="21" y="53"/>
                    <a:pt x="21" y="51"/>
                  </a:cubicBezTo>
                  <a:cubicBezTo>
                    <a:pt x="19" y="50"/>
                    <a:pt x="19" y="51"/>
                    <a:pt x="15" y="50"/>
                  </a:cubicBezTo>
                  <a:cubicBezTo>
                    <a:pt x="9" y="47"/>
                    <a:pt x="12" y="45"/>
                    <a:pt x="9" y="48"/>
                  </a:cubicBezTo>
                  <a:cubicBezTo>
                    <a:pt x="10" y="39"/>
                    <a:pt x="7" y="43"/>
                    <a:pt x="6" y="39"/>
                  </a:cubicBezTo>
                  <a:cubicBezTo>
                    <a:pt x="6" y="36"/>
                    <a:pt x="9" y="36"/>
                    <a:pt x="6" y="31"/>
                  </a:cubicBezTo>
                  <a:cubicBezTo>
                    <a:pt x="4" y="29"/>
                    <a:pt x="9" y="29"/>
                    <a:pt x="4" y="26"/>
                  </a:cubicBezTo>
                  <a:cubicBezTo>
                    <a:pt x="0" y="23"/>
                    <a:pt x="6" y="22"/>
                    <a:pt x="3" y="14"/>
                  </a:cubicBezTo>
                  <a:cubicBezTo>
                    <a:pt x="6" y="14"/>
                    <a:pt x="6" y="15"/>
                    <a:pt x="6" y="14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4" y="12"/>
                    <a:pt x="4" y="14"/>
                    <a:pt x="3" y="1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7" y="12"/>
                    <a:pt x="7" y="9"/>
                    <a:pt x="15" y="8"/>
                  </a:cubicBezTo>
                  <a:cubicBezTo>
                    <a:pt x="22" y="6"/>
                    <a:pt x="18" y="5"/>
                    <a:pt x="22" y="3"/>
                  </a:cubicBezTo>
                  <a:cubicBezTo>
                    <a:pt x="28" y="1"/>
                    <a:pt x="22" y="1"/>
                    <a:pt x="30" y="0"/>
                  </a:cubicBezTo>
                  <a:cubicBezTo>
                    <a:pt x="36" y="0"/>
                    <a:pt x="35" y="0"/>
                    <a:pt x="39" y="3"/>
                  </a:cubicBezTo>
                  <a:cubicBezTo>
                    <a:pt x="41" y="3"/>
                    <a:pt x="39" y="5"/>
                    <a:pt x="38" y="3"/>
                  </a:cubicBezTo>
                  <a:cubicBezTo>
                    <a:pt x="36" y="0"/>
                    <a:pt x="36" y="1"/>
                    <a:pt x="38" y="5"/>
                  </a:cubicBezTo>
                  <a:cubicBezTo>
                    <a:pt x="38" y="6"/>
                    <a:pt x="44" y="6"/>
                    <a:pt x="45" y="5"/>
                  </a:cubicBezTo>
                  <a:cubicBezTo>
                    <a:pt x="56" y="6"/>
                    <a:pt x="65" y="8"/>
                    <a:pt x="71" y="6"/>
                  </a:cubicBezTo>
                  <a:cubicBezTo>
                    <a:pt x="72" y="5"/>
                    <a:pt x="77" y="8"/>
                    <a:pt x="77" y="11"/>
                  </a:cubicBezTo>
                  <a:cubicBezTo>
                    <a:pt x="79" y="20"/>
                    <a:pt x="82" y="26"/>
                    <a:pt x="79" y="28"/>
                  </a:cubicBezTo>
                  <a:cubicBezTo>
                    <a:pt x="76" y="28"/>
                    <a:pt x="71" y="31"/>
                    <a:pt x="74" y="33"/>
                  </a:cubicBezTo>
                  <a:cubicBezTo>
                    <a:pt x="80" y="34"/>
                    <a:pt x="76" y="37"/>
                    <a:pt x="77" y="40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76" name="Freeform 167">
              <a:extLst>
                <a:ext uri="{FF2B5EF4-FFF2-40B4-BE49-F238E27FC236}">
                  <a16:creationId xmlns:a16="http://schemas.microsoft.com/office/drawing/2014/main" id="{F3F03DA5-0807-F440-8F41-A4440B4B9C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3745" y="3315191"/>
              <a:ext cx="288032" cy="272721"/>
            </a:xfrm>
            <a:custGeom>
              <a:avLst/>
              <a:gdLst/>
              <a:ahLst/>
              <a:cxnLst>
                <a:cxn ang="0">
                  <a:pos x="96" y="67"/>
                </a:cxn>
                <a:cxn ang="0">
                  <a:pos x="95" y="78"/>
                </a:cxn>
                <a:cxn ang="0">
                  <a:pos x="99" y="86"/>
                </a:cxn>
                <a:cxn ang="0">
                  <a:pos x="85" y="92"/>
                </a:cxn>
                <a:cxn ang="0">
                  <a:pos x="78" y="89"/>
                </a:cxn>
                <a:cxn ang="0">
                  <a:pos x="69" y="89"/>
                </a:cxn>
                <a:cxn ang="0">
                  <a:pos x="64" y="100"/>
                </a:cxn>
                <a:cxn ang="0">
                  <a:pos x="54" y="100"/>
                </a:cxn>
                <a:cxn ang="0">
                  <a:pos x="44" y="97"/>
                </a:cxn>
                <a:cxn ang="0">
                  <a:pos x="35" y="95"/>
                </a:cxn>
                <a:cxn ang="0">
                  <a:pos x="26" y="89"/>
                </a:cxn>
                <a:cxn ang="0">
                  <a:pos x="31" y="75"/>
                </a:cxn>
                <a:cxn ang="0">
                  <a:pos x="31" y="70"/>
                </a:cxn>
                <a:cxn ang="0">
                  <a:pos x="35" y="69"/>
                </a:cxn>
                <a:cxn ang="0">
                  <a:pos x="31" y="61"/>
                </a:cxn>
                <a:cxn ang="0">
                  <a:pos x="28" y="55"/>
                </a:cxn>
                <a:cxn ang="0">
                  <a:pos x="23" y="47"/>
                </a:cxn>
                <a:cxn ang="0">
                  <a:pos x="20" y="42"/>
                </a:cxn>
                <a:cxn ang="0">
                  <a:pos x="17" y="41"/>
                </a:cxn>
                <a:cxn ang="0">
                  <a:pos x="6" y="38"/>
                </a:cxn>
                <a:cxn ang="0">
                  <a:pos x="6" y="35"/>
                </a:cxn>
                <a:cxn ang="0">
                  <a:pos x="5" y="32"/>
                </a:cxn>
                <a:cxn ang="0">
                  <a:pos x="6" y="28"/>
                </a:cxn>
                <a:cxn ang="0">
                  <a:pos x="12" y="27"/>
                </a:cxn>
                <a:cxn ang="0">
                  <a:pos x="19" y="30"/>
                </a:cxn>
                <a:cxn ang="0">
                  <a:pos x="23" y="28"/>
                </a:cxn>
                <a:cxn ang="0">
                  <a:pos x="28" y="30"/>
                </a:cxn>
                <a:cxn ang="0">
                  <a:pos x="26" y="21"/>
                </a:cxn>
                <a:cxn ang="0">
                  <a:pos x="29" y="16"/>
                </a:cxn>
                <a:cxn ang="0">
                  <a:pos x="40" y="21"/>
                </a:cxn>
                <a:cxn ang="0">
                  <a:pos x="44" y="14"/>
                </a:cxn>
                <a:cxn ang="0">
                  <a:pos x="52" y="10"/>
                </a:cxn>
                <a:cxn ang="0">
                  <a:pos x="52" y="4"/>
                </a:cxn>
                <a:cxn ang="0">
                  <a:pos x="66" y="5"/>
                </a:cxn>
                <a:cxn ang="0">
                  <a:pos x="73" y="11"/>
                </a:cxn>
                <a:cxn ang="0">
                  <a:pos x="81" y="16"/>
                </a:cxn>
                <a:cxn ang="0">
                  <a:pos x="90" y="19"/>
                </a:cxn>
                <a:cxn ang="0">
                  <a:pos x="98" y="24"/>
                </a:cxn>
                <a:cxn ang="0">
                  <a:pos x="99" y="41"/>
                </a:cxn>
                <a:cxn ang="0">
                  <a:pos x="95" y="45"/>
                </a:cxn>
                <a:cxn ang="0">
                  <a:pos x="90" y="52"/>
                </a:cxn>
                <a:cxn ang="0">
                  <a:pos x="88" y="58"/>
                </a:cxn>
                <a:cxn ang="0">
                  <a:pos x="93" y="58"/>
                </a:cxn>
              </a:cxnLst>
              <a:rect l="0" t="0" r="r" b="b"/>
              <a:pathLst>
                <a:path w="107" h="101">
                  <a:moveTo>
                    <a:pt x="95" y="61"/>
                  </a:moveTo>
                  <a:cubicBezTo>
                    <a:pt x="93" y="64"/>
                    <a:pt x="98" y="66"/>
                    <a:pt x="96" y="67"/>
                  </a:cubicBezTo>
                  <a:cubicBezTo>
                    <a:pt x="95" y="70"/>
                    <a:pt x="90" y="69"/>
                    <a:pt x="95" y="72"/>
                  </a:cubicBezTo>
                  <a:cubicBezTo>
                    <a:pt x="99" y="75"/>
                    <a:pt x="93" y="75"/>
                    <a:pt x="95" y="78"/>
                  </a:cubicBezTo>
                  <a:cubicBezTo>
                    <a:pt x="96" y="83"/>
                    <a:pt x="101" y="80"/>
                    <a:pt x="101" y="80"/>
                  </a:cubicBezTo>
                  <a:cubicBezTo>
                    <a:pt x="102" y="81"/>
                    <a:pt x="99" y="84"/>
                    <a:pt x="99" y="86"/>
                  </a:cubicBezTo>
                  <a:cubicBezTo>
                    <a:pt x="98" y="86"/>
                    <a:pt x="93" y="89"/>
                    <a:pt x="93" y="89"/>
                  </a:cubicBezTo>
                  <a:cubicBezTo>
                    <a:pt x="93" y="92"/>
                    <a:pt x="87" y="94"/>
                    <a:pt x="85" y="92"/>
                  </a:cubicBezTo>
                  <a:cubicBezTo>
                    <a:pt x="84" y="91"/>
                    <a:pt x="84" y="94"/>
                    <a:pt x="82" y="91"/>
                  </a:cubicBezTo>
                  <a:cubicBezTo>
                    <a:pt x="81" y="89"/>
                    <a:pt x="81" y="89"/>
                    <a:pt x="78" y="89"/>
                  </a:cubicBezTo>
                  <a:cubicBezTo>
                    <a:pt x="75" y="91"/>
                    <a:pt x="78" y="89"/>
                    <a:pt x="75" y="89"/>
                  </a:cubicBezTo>
                  <a:cubicBezTo>
                    <a:pt x="72" y="89"/>
                    <a:pt x="75" y="84"/>
                    <a:pt x="69" y="89"/>
                  </a:cubicBezTo>
                  <a:cubicBezTo>
                    <a:pt x="67" y="91"/>
                    <a:pt x="64" y="91"/>
                    <a:pt x="64" y="94"/>
                  </a:cubicBezTo>
                  <a:cubicBezTo>
                    <a:pt x="66" y="97"/>
                    <a:pt x="64" y="95"/>
                    <a:pt x="64" y="100"/>
                  </a:cubicBezTo>
                  <a:cubicBezTo>
                    <a:pt x="61" y="100"/>
                    <a:pt x="63" y="101"/>
                    <a:pt x="60" y="100"/>
                  </a:cubicBezTo>
                  <a:cubicBezTo>
                    <a:pt x="58" y="100"/>
                    <a:pt x="58" y="101"/>
                    <a:pt x="54" y="100"/>
                  </a:cubicBezTo>
                  <a:cubicBezTo>
                    <a:pt x="54" y="98"/>
                    <a:pt x="54" y="97"/>
                    <a:pt x="52" y="98"/>
                  </a:cubicBezTo>
                  <a:cubicBezTo>
                    <a:pt x="43" y="92"/>
                    <a:pt x="47" y="97"/>
                    <a:pt x="44" y="97"/>
                  </a:cubicBezTo>
                  <a:cubicBezTo>
                    <a:pt x="41" y="95"/>
                    <a:pt x="41" y="98"/>
                    <a:pt x="40" y="97"/>
                  </a:cubicBezTo>
                  <a:cubicBezTo>
                    <a:pt x="38" y="95"/>
                    <a:pt x="35" y="97"/>
                    <a:pt x="35" y="95"/>
                  </a:cubicBezTo>
                  <a:cubicBezTo>
                    <a:pt x="34" y="92"/>
                    <a:pt x="29" y="94"/>
                    <a:pt x="29" y="92"/>
                  </a:cubicBezTo>
                  <a:cubicBezTo>
                    <a:pt x="29" y="89"/>
                    <a:pt x="28" y="91"/>
                    <a:pt x="26" y="89"/>
                  </a:cubicBezTo>
                  <a:cubicBezTo>
                    <a:pt x="28" y="89"/>
                    <a:pt x="29" y="87"/>
                    <a:pt x="29" y="81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75"/>
                    <a:pt x="31" y="73"/>
                    <a:pt x="31" y="73"/>
                  </a:cubicBezTo>
                  <a:cubicBezTo>
                    <a:pt x="29" y="75"/>
                    <a:pt x="29" y="73"/>
                    <a:pt x="31" y="70"/>
                  </a:cubicBezTo>
                  <a:cubicBezTo>
                    <a:pt x="31" y="67"/>
                    <a:pt x="32" y="66"/>
                    <a:pt x="32" y="66"/>
                  </a:cubicBezTo>
                  <a:cubicBezTo>
                    <a:pt x="34" y="66"/>
                    <a:pt x="35" y="72"/>
                    <a:pt x="35" y="69"/>
                  </a:cubicBezTo>
                  <a:cubicBezTo>
                    <a:pt x="34" y="67"/>
                    <a:pt x="35" y="66"/>
                    <a:pt x="31" y="64"/>
                  </a:cubicBezTo>
                  <a:cubicBezTo>
                    <a:pt x="28" y="61"/>
                    <a:pt x="31" y="63"/>
                    <a:pt x="31" y="61"/>
                  </a:cubicBezTo>
                  <a:cubicBezTo>
                    <a:pt x="32" y="58"/>
                    <a:pt x="29" y="58"/>
                    <a:pt x="31" y="56"/>
                  </a:cubicBezTo>
                  <a:cubicBezTo>
                    <a:pt x="31" y="55"/>
                    <a:pt x="31" y="56"/>
                    <a:pt x="28" y="55"/>
                  </a:cubicBezTo>
                  <a:cubicBezTo>
                    <a:pt x="25" y="53"/>
                    <a:pt x="22" y="50"/>
                    <a:pt x="23" y="49"/>
                  </a:cubicBezTo>
                  <a:cubicBezTo>
                    <a:pt x="25" y="49"/>
                    <a:pt x="25" y="47"/>
                    <a:pt x="23" y="47"/>
                  </a:cubicBezTo>
                  <a:cubicBezTo>
                    <a:pt x="22" y="47"/>
                    <a:pt x="25" y="44"/>
                    <a:pt x="22" y="45"/>
                  </a:cubicBezTo>
                  <a:cubicBezTo>
                    <a:pt x="19" y="45"/>
                    <a:pt x="20" y="44"/>
                    <a:pt x="20" y="42"/>
                  </a:cubicBezTo>
                  <a:cubicBezTo>
                    <a:pt x="22" y="42"/>
                    <a:pt x="20" y="42"/>
                    <a:pt x="19" y="42"/>
                  </a:cubicBezTo>
                  <a:cubicBezTo>
                    <a:pt x="16" y="42"/>
                    <a:pt x="19" y="41"/>
                    <a:pt x="17" y="41"/>
                  </a:cubicBezTo>
                  <a:cubicBezTo>
                    <a:pt x="14" y="41"/>
                    <a:pt x="14" y="39"/>
                    <a:pt x="12" y="39"/>
                  </a:cubicBezTo>
                  <a:cubicBezTo>
                    <a:pt x="9" y="38"/>
                    <a:pt x="8" y="38"/>
                    <a:pt x="6" y="38"/>
                  </a:cubicBezTo>
                  <a:cubicBezTo>
                    <a:pt x="5" y="39"/>
                    <a:pt x="6" y="38"/>
                    <a:pt x="3" y="36"/>
                  </a:cubicBezTo>
                  <a:cubicBezTo>
                    <a:pt x="0" y="35"/>
                    <a:pt x="6" y="35"/>
                    <a:pt x="6" y="35"/>
                  </a:cubicBezTo>
                  <a:cubicBezTo>
                    <a:pt x="5" y="33"/>
                    <a:pt x="3" y="35"/>
                    <a:pt x="3" y="33"/>
                  </a:cubicBezTo>
                  <a:cubicBezTo>
                    <a:pt x="3" y="33"/>
                    <a:pt x="6" y="33"/>
                    <a:pt x="5" y="32"/>
                  </a:cubicBezTo>
                  <a:cubicBezTo>
                    <a:pt x="3" y="32"/>
                    <a:pt x="2" y="33"/>
                    <a:pt x="2" y="32"/>
                  </a:cubicBezTo>
                  <a:cubicBezTo>
                    <a:pt x="2" y="30"/>
                    <a:pt x="3" y="28"/>
                    <a:pt x="6" y="28"/>
                  </a:cubicBezTo>
                  <a:cubicBezTo>
                    <a:pt x="9" y="28"/>
                    <a:pt x="6" y="27"/>
                    <a:pt x="9" y="28"/>
                  </a:cubicBezTo>
                  <a:cubicBezTo>
                    <a:pt x="11" y="28"/>
                    <a:pt x="12" y="28"/>
                    <a:pt x="12" y="27"/>
                  </a:cubicBezTo>
                  <a:cubicBezTo>
                    <a:pt x="11" y="25"/>
                    <a:pt x="12" y="27"/>
                    <a:pt x="14" y="25"/>
                  </a:cubicBezTo>
                  <a:cubicBezTo>
                    <a:pt x="16" y="25"/>
                    <a:pt x="17" y="28"/>
                    <a:pt x="19" y="30"/>
                  </a:cubicBezTo>
                  <a:cubicBezTo>
                    <a:pt x="19" y="32"/>
                    <a:pt x="20" y="28"/>
                    <a:pt x="22" y="28"/>
                  </a:cubicBezTo>
                  <a:cubicBezTo>
                    <a:pt x="23" y="27"/>
                    <a:pt x="22" y="30"/>
                    <a:pt x="23" y="28"/>
                  </a:cubicBezTo>
                  <a:cubicBezTo>
                    <a:pt x="25" y="28"/>
                    <a:pt x="23" y="28"/>
                    <a:pt x="25" y="28"/>
                  </a:cubicBezTo>
                  <a:cubicBezTo>
                    <a:pt x="26" y="28"/>
                    <a:pt x="25" y="30"/>
                    <a:pt x="28" y="30"/>
                  </a:cubicBezTo>
                  <a:cubicBezTo>
                    <a:pt x="29" y="28"/>
                    <a:pt x="28" y="28"/>
                    <a:pt x="28" y="25"/>
                  </a:cubicBezTo>
                  <a:cubicBezTo>
                    <a:pt x="28" y="24"/>
                    <a:pt x="28" y="21"/>
                    <a:pt x="26" y="21"/>
                  </a:cubicBezTo>
                  <a:cubicBezTo>
                    <a:pt x="25" y="19"/>
                    <a:pt x="26" y="19"/>
                    <a:pt x="25" y="18"/>
                  </a:cubicBezTo>
                  <a:cubicBezTo>
                    <a:pt x="25" y="14"/>
                    <a:pt x="26" y="18"/>
                    <a:pt x="29" y="16"/>
                  </a:cubicBezTo>
                  <a:cubicBezTo>
                    <a:pt x="31" y="16"/>
                    <a:pt x="29" y="21"/>
                    <a:pt x="31" y="21"/>
                  </a:cubicBezTo>
                  <a:cubicBezTo>
                    <a:pt x="35" y="19"/>
                    <a:pt x="38" y="22"/>
                    <a:pt x="40" y="21"/>
                  </a:cubicBezTo>
                  <a:cubicBezTo>
                    <a:pt x="41" y="19"/>
                    <a:pt x="43" y="19"/>
                    <a:pt x="41" y="19"/>
                  </a:cubicBezTo>
                  <a:cubicBezTo>
                    <a:pt x="41" y="19"/>
                    <a:pt x="38" y="18"/>
                    <a:pt x="44" y="14"/>
                  </a:cubicBezTo>
                  <a:cubicBezTo>
                    <a:pt x="50" y="13"/>
                    <a:pt x="50" y="13"/>
                    <a:pt x="52" y="11"/>
                  </a:cubicBezTo>
                  <a:cubicBezTo>
                    <a:pt x="52" y="10"/>
                    <a:pt x="54" y="11"/>
                    <a:pt x="52" y="10"/>
                  </a:cubicBezTo>
                  <a:cubicBezTo>
                    <a:pt x="52" y="8"/>
                    <a:pt x="54" y="8"/>
                    <a:pt x="52" y="8"/>
                  </a:cubicBezTo>
                  <a:cubicBezTo>
                    <a:pt x="52" y="7"/>
                    <a:pt x="52" y="7"/>
                    <a:pt x="52" y="4"/>
                  </a:cubicBezTo>
                  <a:cubicBezTo>
                    <a:pt x="52" y="2"/>
                    <a:pt x="54" y="0"/>
                    <a:pt x="60" y="0"/>
                  </a:cubicBezTo>
                  <a:cubicBezTo>
                    <a:pt x="63" y="7"/>
                    <a:pt x="64" y="2"/>
                    <a:pt x="66" y="5"/>
                  </a:cubicBezTo>
                  <a:cubicBezTo>
                    <a:pt x="67" y="8"/>
                    <a:pt x="67" y="5"/>
                    <a:pt x="69" y="8"/>
                  </a:cubicBezTo>
                  <a:cubicBezTo>
                    <a:pt x="70" y="10"/>
                    <a:pt x="73" y="8"/>
                    <a:pt x="73" y="11"/>
                  </a:cubicBezTo>
                  <a:cubicBezTo>
                    <a:pt x="75" y="16"/>
                    <a:pt x="76" y="10"/>
                    <a:pt x="78" y="11"/>
                  </a:cubicBezTo>
                  <a:cubicBezTo>
                    <a:pt x="79" y="11"/>
                    <a:pt x="76" y="14"/>
                    <a:pt x="81" y="16"/>
                  </a:cubicBezTo>
                  <a:cubicBezTo>
                    <a:pt x="82" y="16"/>
                    <a:pt x="82" y="19"/>
                    <a:pt x="85" y="19"/>
                  </a:cubicBezTo>
                  <a:cubicBezTo>
                    <a:pt x="88" y="19"/>
                    <a:pt x="88" y="19"/>
                    <a:pt x="90" y="19"/>
                  </a:cubicBezTo>
                  <a:cubicBezTo>
                    <a:pt x="93" y="19"/>
                    <a:pt x="92" y="22"/>
                    <a:pt x="95" y="22"/>
                  </a:cubicBezTo>
                  <a:cubicBezTo>
                    <a:pt x="96" y="22"/>
                    <a:pt x="95" y="24"/>
                    <a:pt x="98" y="24"/>
                  </a:cubicBezTo>
                  <a:cubicBezTo>
                    <a:pt x="101" y="22"/>
                    <a:pt x="102" y="24"/>
                    <a:pt x="104" y="25"/>
                  </a:cubicBezTo>
                  <a:cubicBezTo>
                    <a:pt x="107" y="25"/>
                    <a:pt x="99" y="28"/>
                    <a:pt x="99" y="41"/>
                  </a:cubicBezTo>
                  <a:cubicBezTo>
                    <a:pt x="98" y="44"/>
                    <a:pt x="96" y="41"/>
                    <a:pt x="96" y="42"/>
                  </a:cubicBezTo>
                  <a:cubicBezTo>
                    <a:pt x="95" y="44"/>
                    <a:pt x="96" y="44"/>
                    <a:pt x="95" y="45"/>
                  </a:cubicBezTo>
                  <a:cubicBezTo>
                    <a:pt x="93" y="45"/>
                    <a:pt x="95" y="47"/>
                    <a:pt x="92" y="49"/>
                  </a:cubicBezTo>
                  <a:cubicBezTo>
                    <a:pt x="90" y="49"/>
                    <a:pt x="93" y="50"/>
                    <a:pt x="90" y="52"/>
                  </a:cubicBezTo>
                  <a:cubicBezTo>
                    <a:pt x="87" y="53"/>
                    <a:pt x="90" y="55"/>
                    <a:pt x="88" y="56"/>
                  </a:cubicBezTo>
                  <a:cubicBezTo>
                    <a:pt x="85" y="58"/>
                    <a:pt x="87" y="58"/>
                    <a:pt x="88" y="58"/>
                  </a:cubicBezTo>
                  <a:cubicBezTo>
                    <a:pt x="92" y="56"/>
                    <a:pt x="88" y="55"/>
                    <a:pt x="92" y="55"/>
                  </a:cubicBezTo>
                  <a:cubicBezTo>
                    <a:pt x="95" y="53"/>
                    <a:pt x="93" y="56"/>
                    <a:pt x="93" y="58"/>
                  </a:cubicBezTo>
                  <a:cubicBezTo>
                    <a:pt x="93" y="58"/>
                    <a:pt x="95" y="58"/>
                    <a:pt x="95" y="61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77" name="Freeform 168">
              <a:extLst>
                <a:ext uri="{FF2B5EF4-FFF2-40B4-BE49-F238E27FC236}">
                  <a16:creationId xmlns:a16="http://schemas.microsoft.com/office/drawing/2014/main" id="{4139376C-9125-434F-9ACE-EE68791F1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0777" y="3592086"/>
              <a:ext cx="86271" cy="160016"/>
            </a:xfrm>
            <a:custGeom>
              <a:avLst/>
              <a:gdLst/>
              <a:ahLst/>
              <a:cxnLst>
                <a:cxn ang="0">
                  <a:pos x="8" y="3"/>
                </a:cxn>
                <a:cxn ang="0">
                  <a:pos x="14" y="0"/>
                </a:cxn>
                <a:cxn ang="0">
                  <a:pos x="13" y="3"/>
                </a:cxn>
                <a:cxn ang="0">
                  <a:pos x="17" y="3"/>
                </a:cxn>
                <a:cxn ang="0">
                  <a:pos x="23" y="2"/>
                </a:cxn>
                <a:cxn ang="0">
                  <a:pos x="28" y="6"/>
                </a:cxn>
                <a:cxn ang="0">
                  <a:pos x="23" y="14"/>
                </a:cxn>
                <a:cxn ang="0">
                  <a:pos x="23" y="23"/>
                </a:cxn>
                <a:cxn ang="0">
                  <a:pos x="20" y="28"/>
                </a:cxn>
                <a:cxn ang="0">
                  <a:pos x="20" y="33"/>
                </a:cxn>
                <a:cxn ang="0">
                  <a:pos x="22" y="37"/>
                </a:cxn>
                <a:cxn ang="0">
                  <a:pos x="22" y="43"/>
                </a:cxn>
                <a:cxn ang="0">
                  <a:pos x="22" y="47"/>
                </a:cxn>
                <a:cxn ang="0">
                  <a:pos x="19" y="54"/>
                </a:cxn>
                <a:cxn ang="0">
                  <a:pos x="14" y="57"/>
                </a:cxn>
                <a:cxn ang="0">
                  <a:pos x="8" y="57"/>
                </a:cxn>
                <a:cxn ang="0">
                  <a:pos x="8" y="54"/>
                </a:cxn>
                <a:cxn ang="0">
                  <a:pos x="8" y="45"/>
                </a:cxn>
                <a:cxn ang="0">
                  <a:pos x="5" y="42"/>
                </a:cxn>
                <a:cxn ang="0">
                  <a:pos x="5" y="40"/>
                </a:cxn>
                <a:cxn ang="0">
                  <a:pos x="3" y="39"/>
                </a:cxn>
                <a:cxn ang="0">
                  <a:pos x="3" y="33"/>
                </a:cxn>
                <a:cxn ang="0">
                  <a:pos x="6" y="28"/>
                </a:cxn>
                <a:cxn ang="0">
                  <a:pos x="8" y="22"/>
                </a:cxn>
                <a:cxn ang="0">
                  <a:pos x="9" y="11"/>
                </a:cxn>
                <a:cxn ang="0">
                  <a:pos x="8" y="6"/>
                </a:cxn>
                <a:cxn ang="0">
                  <a:pos x="8" y="3"/>
                </a:cxn>
              </a:cxnLst>
              <a:rect l="0" t="0" r="r" b="b"/>
              <a:pathLst>
                <a:path w="32" h="59">
                  <a:moveTo>
                    <a:pt x="8" y="3"/>
                  </a:moveTo>
                  <a:cubicBezTo>
                    <a:pt x="13" y="0"/>
                    <a:pt x="13" y="0"/>
                    <a:pt x="14" y="0"/>
                  </a:cubicBezTo>
                  <a:cubicBezTo>
                    <a:pt x="16" y="2"/>
                    <a:pt x="11" y="3"/>
                    <a:pt x="13" y="3"/>
                  </a:cubicBezTo>
                  <a:cubicBezTo>
                    <a:pt x="14" y="5"/>
                    <a:pt x="14" y="2"/>
                    <a:pt x="17" y="3"/>
                  </a:cubicBezTo>
                  <a:cubicBezTo>
                    <a:pt x="22" y="5"/>
                    <a:pt x="19" y="2"/>
                    <a:pt x="23" y="2"/>
                  </a:cubicBezTo>
                  <a:cubicBezTo>
                    <a:pt x="28" y="3"/>
                    <a:pt x="25" y="5"/>
                    <a:pt x="28" y="6"/>
                  </a:cubicBezTo>
                  <a:cubicBezTo>
                    <a:pt x="32" y="6"/>
                    <a:pt x="23" y="12"/>
                    <a:pt x="23" y="14"/>
                  </a:cubicBezTo>
                  <a:cubicBezTo>
                    <a:pt x="25" y="22"/>
                    <a:pt x="22" y="22"/>
                    <a:pt x="23" y="23"/>
                  </a:cubicBezTo>
                  <a:cubicBezTo>
                    <a:pt x="23" y="26"/>
                    <a:pt x="23" y="28"/>
                    <a:pt x="20" y="28"/>
                  </a:cubicBezTo>
                  <a:cubicBezTo>
                    <a:pt x="17" y="28"/>
                    <a:pt x="20" y="28"/>
                    <a:pt x="20" y="33"/>
                  </a:cubicBezTo>
                  <a:cubicBezTo>
                    <a:pt x="22" y="36"/>
                    <a:pt x="25" y="33"/>
                    <a:pt x="22" y="37"/>
                  </a:cubicBezTo>
                  <a:cubicBezTo>
                    <a:pt x="19" y="42"/>
                    <a:pt x="20" y="43"/>
                    <a:pt x="22" y="43"/>
                  </a:cubicBezTo>
                  <a:cubicBezTo>
                    <a:pt x="23" y="43"/>
                    <a:pt x="25" y="43"/>
                    <a:pt x="22" y="47"/>
                  </a:cubicBezTo>
                  <a:cubicBezTo>
                    <a:pt x="19" y="48"/>
                    <a:pt x="19" y="53"/>
                    <a:pt x="19" y="54"/>
                  </a:cubicBezTo>
                  <a:cubicBezTo>
                    <a:pt x="16" y="56"/>
                    <a:pt x="17" y="59"/>
                    <a:pt x="14" y="57"/>
                  </a:cubicBezTo>
                  <a:cubicBezTo>
                    <a:pt x="9" y="56"/>
                    <a:pt x="8" y="56"/>
                    <a:pt x="8" y="57"/>
                  </a:cubicBezTo>
                  <a:cubicBezTo>
                    <a:pt x="6" y="57"/>
                    <a:pt x="6" y="57"/>
                    <a:pt x="8" y="54"/>
                  </a:cubicBezTo>
                  <a:cubicBezTo>
                    <a:pt x="9" y="47"/>
                    <a:pt x="6" y="48"/>
                    <a:pt x="8" y="45"/>
                  </a:cubicBezTo>
                  <a:cubicBezTo>
                    <a:pt x="9" y="40"/>
                    <a:pt x="6" y="40"/>
                    <a:pt x="5" y="42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5" y="39"/>
                    <a:pt x="6" y="39"/>
                    <a:pt x="3" y="39"/>
                  </a:cubicBezTo>
                  <a:cubicBezTo>
                    <a:pt x="0" y="39"/>
                    <a:pt x="5" y="34"/>
                    <a:pt x="3" y="33"/>
                  </a:cubicBezTo>
                  <a:cubicBezTo>
                    <a:pt x="3" y="29"/>
                    <a:pt x="5" y="33"/>
                    <a:pt x="6" y="28"/>
                  </a:cubicBezTo>
                  <a:cubicBezTo>
                    <a:pt x="8" y="23"/>
                    <a:pt x="8" y="23"/>
                    <a:pt x="8" y="22"/>
                  </a:cubicBezTo>
                  <a:cubicBezTo>
                    <a:pt x="8" y="20"/>
                    <a:pt x="11" y="14"/>
                    <a:pt x="9" y="11"/>
                  </a:cubicBezTo>
                  <a:cubicBezTo>
                    <a:pt x="8" y="9"/>
                    <a:pt x="8" y="8"/>
                    <a:pt x="8" y="6"/>
                  </a:cubicBezTo>
                  <a:cubicBezTo>
                    <a:pt x="8" y="5"/>
                    <a:pt x="6" y="5"/>
                    <a:pt x="8" y="3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78" name="Freeform 169">
              <a:extLst>
                <a:ext uri="{FF2B5EF4-FFF2-40B4-BE49-F238E27FC236}">
                  <a16:creationId xmlns:a16="http://schemas.microsoft.com/office/drawing/2014/main" id="{E2E2F6B8-33C4-BE4E-A6E0-FEA16A0B5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4560" y="3568432"/>
              <a:ext cx="22264" cy="48701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5" y="3"/>
                </a:cxn>
                <a:cxn ang="0">
                  <a:pos x="2" y="4"/>
                </a:cxn>
                <a:cxn ang="0">
                  <a:pos x="0" y="12"/>
                </a:cxn>
                <a:cxn ang="0">
                  <a:pos x="0" y="13"/>
                </a:cxn>
                <a:cxn ang="0">
                  <a:pos x="2" y="13"/>
                </a:cxn>
                <a:cxn ang="0">
                  <a:pos x="2" y="16"/>
                </a:cxn>
                <a:cxn ang="0">
                  <a:pos x="5" y="18"/>
                </a:cxn>
                <a:cxn ang="0">
                  <a:pos x="5" y="16"/>
                </a:cxn>
                <a:cxn ang="0">
                  <a:pos x="7" y="12"/>
                </a:cxn>
                <a:cxn ang="0">
                  <a:pos x="8" y="7"/>
                </a:cxn>
                <a:cxn ang="0">
                  <a:pos x="7" y="3"/>
                </a:cxn>
                <a:cxn ang="0">
                  <a:pos x="7" y="0"/>
                </a:cxn>
              </a:cxnLst>
              <a:rect l="0" t="0" r="r" b="b"/>
              <a:pathLst>
                <a:path w="8" h="18">
                  <a:moveTo>
                    <a:pt x="7" y="0"/>
                  </a:moveTo>
                  <a:cubicBezTo>
                    <a:pt x="5" y="0"/>
                    <a:pt x="7" y="4"/>
                    <a:pt x="5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0" y="4"/>
                    <a:pt x="0" y="12"/>
                    <a:pt x="0" y="12"/>
                  </a:cubicBezTo>
                  <a:cubicBezTo>
                    <a:pt x="2" y="12"/>
                    <a:pt x="2" y="12"/>
                    <a:pt x="0" y="13"/>
                  </a:cubicBezTo>
                  <a:cubicBezTo>
                    <a:pt x="0" y="13"/>
                    <a:pt x="0" y="13"/>
                    <a:pt x="2" y="13"/>
                  </a:cubicBezTo>
                  <a:cubicBezTo>
                    <a:pt x="3" y="15"/>
                    <a:pt x="0" y="15"/>
                    <a:pt x="2" y="16"/>
                  </a:cubicBezTo>
                  <a:cubicBezTo>
                    <a:pt x="5" y="18"/>
                    <a:pt x="3" y="18"/>
                    <a:pt x="5" y="18"/>
                  </a:cubicBezTo>
                  <a:cubicBezTo>
                    <a:pt x="7" y="18"/>
                    <a:pt x="5" y="16"/>
                    <a:pt x="5" y="16"/>
                  </a:cubicBezTo>
                  <a:cubicBezTo>
                    <a:pt x="7" y="15"/>
                    <a:pt x="7" y="13"/>
                    <a:pt x="7" y="12"/>
                  </a:cubicBezTo>
                  <a:cubicBezTo>
                    <a:pt x="7" y="10"/>
                    <a:pt x="8" y="10"/>
                    <a:pt x="8" y="7"/>
                  </a:cubicBezTo>
                  <a:cubicBezTo>
                    <a:pt x="8" y="3"/>
                    <a:pt x="7" y="4"/>
                    <a:pt x="7" y="3"/>
                  </a:cubicBezTo>
                  <a:cubicBezTo>
                    <a:pt x="8" y="1"/>
                    <a:pt x="8" y="0"/>
                    <a:pt x="7" y="0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79" name="Freeform 170">
              <a:extLst>
                <a:ext uri="{FF2B5EF4-FFF2-40B4-BE49-F238E27FC236}">
                  <a16:creationId xmlns:a16="http://schemas.microsoft.com/office/drawing/2014/main" id="{B9CF5B7A-57BF-F74D-A69D-67651EEA34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5858" y="3441812"/>
              <a:ext cx="265769" cy="318639"/>
            </a:xfrm>
            <a:custGeom>
              <a:avLst/>
              <a:gdLst/>
              <a:ahLst/>
              <a:cxnLst>
                <a:cxn ang="0">
                  <a:pos x="54" y="15"/>
                </a:cxn>
                <a:cxn ang="0">
                  <a:pos x="47" y="22"/>
                </a:cxn>
                <a:cxn ang="0">
                  <a:pos x="50" y="36"/>
                </a:cxn>
                <a:cxn ang="0">
                  <a:pos x="67" y="57"/>
                </a:cxn>
                <a:cxn ang="0">
                  <a:pos x="87" y="68"/>
                </a:cxn>
                <a:cxn ang="0">
                  <a:pos x="96" y="79"/>
                </a:cxn>
                <a:cxn ang="0">
                  <a:pos x="90" y="76"/>
                </a:cxn>
                <a:cxn ang="0">
                  <a:pos x="81" y="81"/>
                </a:cxn>
                <a:cxn ang="0">
                  <a:pos x="84" y="92"/>
                </a:cxn>
                <a:cxn ang="0">
                  <a:pos x="75" y="102"/>
                </a:cxn>
                <a:cxn ang="0">
                  <a:pos x="76" y="95"/>
                </a:cxn>
                <a:cxn ang="0">
                  <a:pos x="70" y="79"/>
                </a:cxn>
                <a:cxn ang="0">
                  <a:pos x="63" y="71"/>
                </a:cxn>
                <a:cxn ang="0">
                  <a:pos x="47" y="61"/>
                </a:cxn>
                <a:cxn ang="0">
                  <a:pos x="38" y="53"/>
                </a:cxn>
                <a:cxn ang="0">
                  <a:pos x="32" y="42"/>
                </a:cxn>
                <a:cxn ang="0">
                  <a:pos x="19" y="31"/>
                </a:cxn>
                <a:cxn ang="0">
                  <a:pos x="11" y="33"/>
                </a:cxn>
                <a:cxn ang="0">
                  <a:pos x="5" y="25"/>
                </a:cxn>
                <a:cxn ang="0">
                  <a:pos x="5" y="14"/>
                </a:cxn>
                <a:cxn ang="0">
                  <a:pos x="14" y="12"/>
                </a:cxn>
                <a:cxn ang="0">
                  <a:pos x="17" y="8"/>
                </a:cxn>
                <a:cxn ang="0">
                  <a:pos x="22" y="14"/>
                </a:cxn>
                <a:cxn ang="0">
                  <a:pos x="25" y="6"/>
                </a:cxn>
                <a:cxn ang="0">
                  <a:pos x="31" y="9"/>
                </a:cxn>
                <a:cxn ang="0">
                  <a:pos x="34" y="6"/>
                </a:cxn>
                <a:cxn ang="0">
                  <a:pos x="37" y="3"/>
                </a:cxn>
                <a:cxn ang="0">
                  <a:pos x="44" y="0"/>
                </a:cxn>
                <a:cxn ang="0">
                  <a:pos x="47" y="3"/>
                </a:cxn>
                <a:cxn ang="0">
                  <a:pos x="57" y="9"/>
                </a:cxn>
                <a:cxn ang="0">
                  <a:pos x="58" y="14"/>
                </a:cxn>
                <a:cxn ang="0">
                  <a:pos x="57" y="15"/>
                </a:cxn>
                <a:cxn ang="0">
                  <a:pos x="61" y="112"/>
                </a:cxn>
                <a:cxn ang="0">
                  <a:pos x="70" y="115"/>
                </a:cxn>
                <a:cxn ang="0">
                  <a:pos x="73" y="99"/>
                </a:cxn>
                <a:cxn ang="0">
                  <a:pos x="57" y="101"/>
                </a:cxn>
                <a:cxn ang="0">
                  <a:pos x="49" y="104"/>
                </a:cxn>
                <a:cxn ang="0">
                  <a:pos x="17" y="79"/>
                </a:cxn>
                <a:cxn ang="0">
                  <a:pos x="20" y="92"/>
                </a:cxn>
                <a:cxn ang="0">
                  <a:pos x="28" y="84"/>
                </a:cxn>
                <a:cxn ang="0">
                  <a:pos x="26" y="68"/>
                </a:cxn>
                <a:cxn ang="0">
                  <a:pos x="14" y="71"/>
                </a:cxn>
              </a:cxnLst>
              <a:rect l="0" t="0" r="r" b="b"/>
              <a:pathLst>
                <a:path w="98" h="118">
                  <a:moveTo>
                    <a:pt x="57" y="15"/>
                  </a:moveTo>
                  <a:cubicBezTo>
                    <a:pt x="55" y="17"/>
                    <a:pt x="57" y="14"/>
                    <a:pt x="54" y="15"/>
                  </a:cubicBezTo>
                  <a:cubicBezTo>
                    <a:pt x="50" y="17"/>
                    <a:pt x="50" y="20"/>
                    <a:pt x="49" y="19"/>
                  </a:cubicBezTo>
                  <a:cubicBezTo>
                    <a:pt x="47" y="17"/>
                    <a:pt x="46" y="20"/>
                    <a:pt x="47" y="22"/>
                  </a:cubicBezTo>
                  <a:cubicBezTo>
                    <a:pt x="49" y="23"/>
                    <a:pt x="50" y="25"/>
                    <a:pt x="49" y="26"/>
                  </a:cubicBezTo>
                  <a:cubicBezTo>
                    <a:pt x="46" y="26"/>
                    <a:pt x="47" y="33"/>
                    <a:pt x="50" y="36"/>
                  </a:cubicBezTo>
                  <a:cubicBezTo>
                    <a:pt x="54" y="37"/>
                    <a:pt x="55" y="40"/>
                    <a:pt x="57" y="40"/>
                  </a:cubicBezTo>
                  <a:cubicBezTo>
                    <a:pt x="60" y="40"/>
                    <a:pt x="58" y="48"/>
                    <a:pt x="67" y="57"/>
                  </a:cubicBezTo>
                  <a:cubicBezTo>
                    <a:pt x="70" y="61"/>
                    <a:pt x="82" y="57"/>
                    <a:pt x="78" y="62"/>
                  </a:cubicBezTo>
                  <a:cubicBezTo>
                    <a:pt x="73" y="65"/>
                    <a:pt x="85" y="67"/>
                    <a:pt x="87" y="68"/>
                  </a:cubicBezTo>
                  <a:cubicBezTo>
                    <a:pt x="87" y="70"/>
                    <a:pt x="89" y="71"/>
                    <a:pt x="92" y="73"/>
                  </a:cubicBezTo>
                  <a:cubicBezTo>
                    <a:pt x="93" y="75"/>
                    <a:pt x="98" y="76"/>
                    <a:pt x="96" y="79"/>
                  </a:cubicBezTo>
                  <a:cubicBezTo>
                    <a:pt x="96" y="82"/>
                    <a:pt x="98" y="82"/>
                    <a:pt x="95" y="82"/>
                  </a:cubicBezTo>
                  <a:cubicBezTo>
                    <a:pt x="92" y="82"/>
                    <a:pt x="93" y="76"/>
                    <a:pt x="90" y="76"/>
                  </a:cubicBezTo>
                  <a:cubicBezTo>
                    <a:pt x="87" y="76"/>
                    <a:pt x="87" y="75"/>
                    <a:pt x="84" y="76"/>
                  </a:cubicBezTo>
                  <a:cubicBezTo>
                    <a:pt x="81" y="78"/>
                    <a:pt x="82" y="79"/>
                    <a:pt x="81" y="81"/>
                  </a:cubicBezTo>
                  <a:cubicBezTo>
                    <a:pt x="79" y="84"/>
                    <a:pt x="81" y="84"/>
                    <a:pt x="82" y="85"/>
                  </a:cubicBezTo>
                  <a:cubicBezTo>
                    <a:pt x="85" y="85"/>
                    <a:pt x="89" y="90"/>
                    <a:pt x="84" y="92"/>
                  </a:cubicBezTo>
                  <a:cubicBezTo>
                    <a:pt x="81" y="95"/>
                    <a:pt x="82" y="96"/>
                    <a:pt x="81" y="99"/>
                  </a:cubicBezTo>
                  <a:cubicBezTo>
                    <a:pt x="78" y="101"/>
                    <a:pt x="78" y="106"/>
                    <a:pt x="75" y="102"/>
                  </a:cubicBezTo>
                  <a:cubicBezTo>
                    <a:pt x="73" y="102"/>
                    <a:pt x="73" y="101"/>
                    <a:pt x="75" y="98"/>
                  </a:cubicBezTo>
                  <a:cubicBezTo>
                    <a:pt x="76" y="96"/>
                    <a:pt x="75" y="96"/>
                    <a:pt x="76" y="95"/>
                  </a:cubicBezTo>
                  <a:cubicBezTo>
                    <a:pt x="78" y="93"/>
                    <a:pt x="78" y="93"/>
                    <a:pt x="76" y="85"/>
                  </a:cubicBezTo>
                  <a:cubicBezTo>
                    <a:pt x="75" y="79"/>
                    <a:pt x="73" y="81"/>
                    <a:pt x="70" y="79"/>
                  </a:cubicBezTo>
                  <a:cubicBezTo>
                    <a:pt x="66" y="76"/>
                    <a:pt x="70" y="73"/>
                    <a:pt x="66" y="73"/>
                  </a:cubicBezTo>
                  <a:cubicBezTo>
                    <a:pt x="63" y="75"/>
                    <a:pt x="66" y="71"/>
                    <a:pt x="63" y="71"/>
                  </a:cubicBezTo>
                  <a:cubicBezTo>
                    <a:pt x="60" y="71"/>
                    <a:pt x="61" y="67"/>
                    <a:pt x="58" y="67"/>
                  </a:cubicBezTo>
                  <a:cubicBezTo>
                    <a:pt x="55" y="67"/>
                    <a:pt x="50" y="65"/>
                    <a:pt x="47" y="61"/>
                  </a:cubicBezTo>
                  <a:cubicBezTo>
                    <a:pt x="44" y="57"/>
                    <a:pt x="44" y="61"/>
                    <a:pt x="43" y="57"/>
                  </a:cubicBezTo>
                  <a:cubicBezTo>
                    <a:pt x="43" y="53"/>
                    <a:pt x="38" y="54"/>
                    <a:pt x="38" y="53"/>
                  </a:cubicBezTo>
                  <a:cubicBezTo>
                    <a:pt x="38" y="51"/>
                    <a:pt x="38" y="51"/>
                    <a:pt x="35" y="48"/>
                  </a:cubicBezTo>
                  <a:cubicBezTo>
                    <a:pt x="32" y="47"/>
                    <a:pt x="35" y="45"/>
                    <a:pt x="32" y="42"/>
                  </a:cubicBezTo>
                  <a:cubicBezTo>
                    <a:pt x="31" y="40"/>
                    <a:pt x="32" y="34"/>
                    <a:pt x="28" y="34"/>
                  </a:cubicBezTo>
                  <a:cubicBezTo>
                    <a:pt x="25" y="36"/>
                    <a:pt x="23" y="29"/>
                    <a:pt x="19" y="31"/>
                  </a:cubicBezTo>
                  <a:cubicBezTo>
                    <a:pt x="15" y="33"/>
                    <a:pt x="19" y="36"/>
                    <a:pt x="9" y="39"/>
                  </a:cubicBezTo>
                  <a:cubicBezTo>
                    <a:pt x="9" y="37"/>
                    <a:pt x="12" y="34"/>
                    <a:pt x="11" y="33"/>
                  </a:cubicBezTo>
                  <a:cubicBezTo>
                    <a:pt x="11" y="33"/>
                    <a:pt x="6" y="36"/>
                    <a:pt x="5" y="31"/>
                  </a:cubicBezTo>
                  <a:cubicBezTo>
                    <a:pt x="3" y="28"/>
                    <a:pt x="9" y="28"/>
                    <a:pt x="5" y="25"/>
                  </a:cubicBezTo>
                  <a:cubicBezTo>
                    <a:pt x="0" y="22"/>
                    <a:pt x="5" y="23"/>
                    <a:pt x="6" y="20"/>
                  </a:cubicBezTo>
                  <a:cubicBezTo>
                    <a:pt x="8" y="19"/>
                    <a:pt x="3" y="17"/>
                    <a:pt x="5" y="14"/>
                  </a:cubicBezTo>
                  <a:cubicBezTo>
                    <a:pt x="6" y="14"/>
                    <a:pt x="6" y="14"/>
                    <a:pt x="9" y="14"/>
                  </a:cubicBezTo>
                  <a:cubicBezTo>
                    <a:pt x="11" y="12"/>
                    <a:pt x="11" y="14"/>
                    <a:pt x="14" y="12"/>
                  </a:cubicBezTo>
                  <a:cubicBezTo>
                    <a:pt x="17" y="9"/>
                    <a:pt x="14" y="9"/>
                    <a:pt x="15" y="9"/>
                  </a:cubicBezTo>
                  <a:cubicBezTo>
                    <a:pt x="15" y="8"/>
                    <a:pt x="17" y="6"/>
                    <a:pt x="17" y="8"/>
                  </a:cubicBezTo>
                  <a:cubicBezTo>
                    <a:pt x="17" y="8"/>
                    <a:pt x="17" y="9"/>
                    <a:pt x="19" y="11"/>
                  </a:cubicBezTo>
                  <a:cubicBezTo>
                    <a:pt x="20" y="12"/>
                    <a:pt x="20" y="15"/>
                    <a:pt x="22" y="14"/>
                  </a:cubicBezTo>
                  <a:cubicBezTo>
                    <a:pt x="23" y="14"/>
                    <a:pt x="20" y="12"/>
                    <a:pt x="23" y="11"/>
                  </a:cubicBezTo>
                  <a:cubicBezTo>
                    <a:pt x="25" y="9"/>
                    <a:pt x="23" y="6"/>
                    <a:pt x="25" y="6"/>
                  </a:cubicBezTo>
                  <a:cubicBezTo>
                    <a:pt x="26" y="6"/>
                    <a:pt x="26" y="9"/>
                    <a:pt x="28" y="9"/>
                  </a:cubicBezTo>
                  <a:cubicBezTo>
                    <a:pt x="29" y="8"/>
                    <a:pt x="29" y="11"/>
                    <a:pt x="31" y="9"/>
                  </a:cubicBezTo>
                  <a:cubicBezTo>
                    <a:pt x="32" y="9"/>
                    <a:pt x="29" y="6"/>
                    <a:pt x="31" y="6"/>
                  </a:cubicBezTo>
                  <a:cubicBezTo>
                    <a:pt x="31" y="5"/>
                    <a:pt x="32" y="8"/>
                    <a:pt x="34" y="6"/>
                  </a:cubicBezTo>
                  <a:cubicBezTo>
                    <a:pt x="34" y="6"/>
                    <a:pt x="32" y="5"/>
                    <a:pt x="34" y="1"/>
                  </a:cubicBezTo>
                  <a:cubicBezTo>
                    <a:pt x="35" y="1"/>
                    <a:pt x="35" y="5"/>
                    <a:pt x="37" y="3"/>
                  </a:cubicBezTo>
                  <a:cubicBezTo>
                    <a:pt x="38" y="3"/>
                    <a:pt x="38" y="1"/>
                    <a:pt x="40" y="1"/>
                  </a:cubicBezTo>
                  <a:cubicBezTo>
                    <a:pt x="41" y="0"/>
                    <a:pt x="41" y="1"/>
                    <a:pt x="44" y="0"/>
                  </a:cubicBezTo>
                  <a:cubicBezTo>
                    <a:pt x="49" y="0"/>
                    <a:pt x="46" y="0"/>
                    <a:pt x="46" y="1"/>
                  </a:cubicBezTo>
                  <a:cubicBezTo>
                    <a:pt x="47" y="1"/>
                    <a:pt x="47" y="1"/>
                    <a:pt x="47" y="3"/>
                  </a:cubicBezTo>
                  <a:cubicBezTo>
                    <a:pt x="47" y="5"/>
                    <a:pt x="50" y="6"/>
                    <a:pt x="58" y="6"/>
                  </a:cubicBezTo>
                  <a:cubicBezTo>
                    <a:pt x="58" y="8"/>
                    <a:pt x="57" y="8"/>
                    <a:pt x="57" y="9"/>
                  </a:cubicBezTo>
                  <a:cubicBezTo>
                    <a:pt x="57" y="11"/>
                    <a:pt x="60" y="9"/>
                    <a:pt x="58" y="11"/>
                  </a:cubicBezTo>
                  <a:cubicBezTo>
                    <a:pt x="57" y="12"/>
                    <a:pt x="57" y="14"/>
                    <a:pt x="58" y="14"/>
                  </a:cubicBezTo>
                  <a:cubicBezTo>
                    <a:pt x="60" y="15"/>
                    <a:pt x="61" y="17"/>
                    <a:pt x="58" y="17"/>
                  </a:cubicBezTo>
                  <a:cubicBezTo>
                    <a:pt x="58" y="17"/>
                    <a:pt x="60" y="15"/>
                    <a:pt x="57" y="15"/>
                  </a:cubicBezTo>
                  <a:close/>
                  <a:moveTo>
                    <a:pt x="54" y="107"/>
                  </a:moveTo>
                  <a:cubicBezTo>
                    <a:pt x="55" y="109"/>
                    <a:pt x="58" y="112"/>
                    <a:pt x="61" y="112"/>
                  </a:cubicBezTo>
                  <a:cubicBezTo>
                    <a:pt x="64" y="112"/>
                    <a:pt x="64" y="115"/>
                    <a:pt x="67" y="115"/>
                  </a:cubicBezTo>
                  <a:cubicBezTo>
                    <a:pt x="70" y="116"/>
                    <a:pt x="70" y="118"/>
                    <a:pt x="70" y="115"/>
                  </a:cubicBezTo>
                  <a:cubicBezTo>
                    <a:pt x="70" y="113"/>
                    <a:pt x="72" y="110"/>
                    <a:pt x="70" y="109"/>
                  </a:cubicBezTo>
                  <a:cubicBezTo>
                    <a:pt x="69" y="109"/>
                    <a:pt x="73" y="101"/>
                    <a:pt x="73" y="99"/>
                  </a:cubicBezTo>
                  <a:cubicBezTo>
                    <a:pt x="75" y="98"/>
                    <a:pt x="70" y="101"/>
                    <a:pt x="69" y="101"/>
                  </a:cubicBezTo>
                  <a:cubicBezTo>
                    <a:pt x="66" y="99"/>
                    <a:pt x="61" y="104"/>
                    <a:pt x="57" y="101"/>
                  </a:cubicBezTo>
                  <a:cubicBezTo>
                    <a:pt x="54" y="96"/>
                    <a:pt x="54" y="104"/>
                    <a:pt x="52" y="101"/>
                  </a:cubicBezTo>
                  <a:cubicBezTo>
                    <a:pt x="50" y="99"/>
                    <a:pt x="49" y="101"/>
                    <a:pt x="49" y="104"/>
                  </a:cubicBezTo>
                  <a:cubicBezTo>
                    <a:pt x="49" y="107"/>
                    <a:pt x="50" y="107"/>
                    <a:pt x="54" y="107"/>
                  </a:cubicBezTo>
                  <a:close/>
                  <a:moveTo>
                    <a:pt x="17" y="79"/>
                  </a:moveTo>
                  <a:cubicBezTo>
                    <a:pt x="17" y="82"/>
                    <a:pt x="19" y="81"/>
                    <a:pt x="17" y="84"/>
                  </a:cubicBezTo>
                  <a:cubicBezTo>
                    <a:pt x="15" y="88"/>
                    <a:pt x="17" y="93"/>
                    <a:pt x="20" y="92"/>
                  </a:cubicBezTo>
                  <a:cubicBezTo>
                    <a:pt x="23" y="92"/>
                    <a:pt x="22" y="88"/>
                    <a:pt x="23" y="90"/>
                  </a:cubicBezTo>
                  <a:cubicBezTo>
                    <a:pt x="26" y="90"/>
                    <a:pt x="26" y="90"/>
                    <a:pt x="28" y="84"/>
                  </a:cubicBezTo>
                  <a:cubicBezTo>
                    <a:pt x="28" y="78"/>
                    <a:pt x="25" y="78"/>
                    <a:pt x="28" y="76"/>
                  </a:cubicBezTo>
                  <a:cubicBezTo>
                    <a:pt x="29" y="75"/>
                    <a:pt x="28" y="70"/>
                    <a:pt x="26" y="68"/>
                  </a:cubicBezTo>
                  <a:cubicBezTo>
                    <a:pt x="25" y="67"/>
                    <a:pt x="25" y="65"/>
                    <a:pt x="20" y="70"/>
                  </a:cubicBezTo>
                  <a:cubicBezTo>
                    <a:pt x="15" y="73"/>
                    <a:pt x="14" y="67"/>
                    <a:pt x="14" y="71"/>
                  </a:cubicBezTo>
                  <a:cubicBezTo>
                    <a:pt x="14" y="75"/>
                    <a:pt x="17" y="75"/>
                    <a:pt x="17" y="79"/>
                  </a:cubicBez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80" name="Freeform 171">
              <a:extLst>
                <a:ext uri="{FF2B5EF4-FFF2-40B4-BE49-F238E27FC236}">
                  <a16:creationId xmlns:a16="http://schemas.microsoft.com/office/drawing/2014/main" id="{2C140E0C-0DBE-7D4E-AA29-D8EE135DC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6118" y="3413983"/>
              <a:ext cx="101576" cy="68180"/>
            </a:xfrm>
            <a:custGeom>
              <a:avLst/>
              <a:gdLst/>
              <a:ahLst/>
              <a:cxnLst>
                <a:cxn ang="0">
                  <a:pos x="30" y="5"/>
                </a:cxn>
                <a:cxn ang="0">
                  <a:pos x="30" y="10"/>
                </a:cxn>
                <a:cxn ang="0">
                  <a:pos x="35" y="13"/>
                </a:cxn>
                <a:cxn ang="0">
                  <a:pos x="38" y="11"/>
                </a:cxn>
                <a:cxn ang="0">
                  <a:pos x="38" y="16"/>
                </a:cxn>
                <a:cxn ang="0">
                  <a:pos x="35" y="16"/>
                </a:cxn>
                <a:cxn ang="0">
                  <a:pos x="35" y="19"/>
                </a:cxn>
                <a:cxn ang="0">
                  <a:pos x="32" y="19"/>
                </a:cxn>
                <a:cxn ang="0">
                  <a:pos x="29" y="16"/>
                </a:cxn>
                <a:cxn ang="0">
                  <a:pos x="27" y="21"/>
                </a:cxn>
                <a:cxn ang="0">
                  <a:pos x="26" y="24"/>
                </a:cxn>
                <a:cxn ang="0">
                  <a:pos x="23" y="21"/>
                </a:cxn>
                <a:cxn ang="0">
                  <a:pos x="21" y="18"/>
                </a:cxn>
                <a:cxn ang="0">
                  <a:pos x="19" y="19"/>
                </a:cxn>
                <a:cxn ang="0">
                  <a:pos x="18" y="22"/>
                </a:cxn>
                <a:cxn ang="0">
                  <a:pos x="13" y="24"/>
                </a:cxn>
                <a:cxn ang="0">
                  <a:pos x="9" y="24"/>
                </a:cxn>
                <a:cxn ang="0">
                  <a:pos x="7" y="21"/>
                </a:cxn>
                <a:cxn ang="0">
                  <a:pos x="6" y="18"/>
                </a:cxn>
                <a:cxn ang="0">
                  <a:pos x="3" y="21"/>
                </a:cxn>
                <a:cxn ang="0">
                  <a:pos x="3" y="19"/>
                </a:cxn>
                <a:cxn ang="0">
                  <a:pos x="4" y="14"/>
                </a:cxn>
                <a:cxn ang="0">
                  <a:pos x="6" y="11"/>
                </a:cxn>
                <a:cxn ang="0">
                  <a:pos x="9" y="8"/>
                </a:cxn>
                <a:cxn ang="0">
                  <a:pos x="10" y="5"/>
                </a:cxn>
                <a:cxn ang="0">
                  <a:pos x="13" y="4"/>
                </a:cxn>
                <a:cxn ang="0">
                  <a:pos x="19" y="4"/>
                </a:cxn>
                <a:cxn ang="0">
                  <a:pos x="23" y="2"/>
                </a:cxn>
                <a:cxn ang="0">
                  <a:pos x="26" y="4"/>
                </a:cxn>
                <a:cxn ang="0">
                  <a:pos x="30" y="5"/>
                </a:cxn>
              </a:cxnLst>
              <a:rect l="0" t="0" r="r" b="b"/>
              <a:pathLst>
                <a:path w="38" h="25">
                  <a:moveTo>
                    <a:pt x="30" y="5"/>
                  </a:moveTo>
                  <a:cubicBezTo>
                    <a:pt x="32" y="7"/>
                    <a:pt x="27" y="11"/>
                    <a:pt x="30" y="10"/>
                  </a:cubicBezTo>
                  <a:cubicBezTo>
                    <a:pt x="35" y="10"/>
                    <a:pt x="32" y="13"/>
                    <a:pt x="35" y="13"/>
                  </a:cubicBezTo>
                  <a:cubicBezTo>
                    <a:pt x="36" y="13"/>
                    <a:pt x="36" y="8"/>
                    <a:pt x="38" y="11"/>
                  </a:cubicBezTo>
                  <a:cubicBezTo>
                    <a:pt x="36" y="14"/>
                    <a:pt x="38" y="16"/>
                    <a:pt x="38" y="16"/>
                  </a:cubicBezTo>
                  <a:cubicBezTo>
                    <a:pt x="36" y="18"/>
                    <a:pt x="35" y="14"/>
                    <a:pt x="35" y="16"/>
                  </a:cubicBezTo>
                  <a:cubicBezTo>
                    <a:pt x="33" y="16"/>
                    <a:pt x="36" y="19"/>
                    <a:pt x="35" y="19"/>
                  </a:cubicBezTo>
                  <a:cubicBezTo>
                    <a:pt x="33" y="21"/>
                    <a:pt x="33" y="18"/>
                    <a:pt x="32" y="19"/>
                  </a:cubicBezTo>
                  <a:cubicBezTo>
                    <a:pt x="30" y="19"/>
                    <a:pt x="30" y="16"/>
                    <a:pt x="29" y="16"/>
                  </a:cubicBezTo>
                  <a:cubicBezTo>
                    <a:pt x="27" y="16"/>
                    <a:pt x="29" y="19"/>
                    <a:pt x="27" y="21"/>
                  </a:cubicBezTo>
                  <a:cubicBezTo>
                    <a:pt x="24" y="22"/>
                    <a:pt x="27" y="24"/>
                    <a:pt x="26" y="24"/>
                  </a:cubicBezTo>
                  <a:cubicBezTo>
                    <a:pt x="24" y="25"/>
                    <a:pt x="24" y="22"/>
                    <a:pt x="23" y="21"/>
                  </a:cubicBezTo>
                  <a:cubicBezTo>
                    <a:pt x="21" y="19"/>
                    <a:pt x="21" y="18"/>
                    <a:pt x="21" y="18"/>
                  </a:cubicBezTo>
                  <a:cubicBezTo>
                    <a:pt x="21" y="16"/>
                    <a:pt x="19" y="18"/>
                    <a:pt x="19" y="19"/>
                  </a:cubicBezTo>
                  <a:cubicBezTo>
                    <a:pt x="18" y="19"/>
                    <a:pt x="21" y="19"/>
                    <a:pt x="18" y="22"/>
                  </a:cubicBezTo>
                  <a:cubicBezTo>
                    <a:pt x="15" y="24"/>
                    <a:pt x="15" y="22"/>
                    <a:pt x="13" y="24"/>
                  </a:cubicBezTo>
                  <a:cubicBezTo>
                    <a:pt x="10" y="24"/>
                    <a:pt x="10" y="24"/>
                    <a:pt x="9" y="24"/>
                  </a:cubicBezTo>
                  <a:cubicBezTo>
                    <a:pt x="9" y="21"/>
                    <a:pt x="7" y="21"/>
                    <a:pt x="7" y="21"/>
                  </a:cubicBezTo>
                  <a:cubicBezTo>
                    <a:pt x="7" y="19"/>
                    <a:pt x="9" y="16"/>
                    <a:pt x="6" y="18"/>
                  </a:cubicBezTo>
                  <a:cubicBezTo>
                    <a:pt x="3" y="18"/>
                    <a:pt x="6" y="19"/>
                    <a:pt x="3" y="21"/>
                  </a:cubicBezTo>
                  <a:cubicBezTo>
                    <a:pt x="1" y="21"/>
                    <a:pt x="0" y="21"/>
                    <a:pt x="3" y="19"/>
                  </a:cubicBezTo>
                  <a:cubicBezTo>
                    <a:pt x="4" y="18"/>
                    <a:pt x="1" y="16"/>
                    <a:pt x="4" y="14"/>
                  </a:cubicBezTo>
                  <a:cubicBezTo>
                    <a:pt x="7" y="13"/>
                    <a:pt x="4" y="11"/>
                    <a:pt x="6" y="11"/>
                  </a:cubicBezTo>
                  <a:cubicBezTo>
                    <a:pt x="9" y="10"/>
                    <a:pt x="7" y="8"/>
                    <a:pt x="9" y="8"/>
                  </a:cubicBezTo>
                  <a:cubicBezTo>
                    <a:pt x="10" y="7"/>
                    <a:pt x="9" y="7"/>
                    <a:pt x="10" y="5"/>
                  </a:cubicBezTo>
                  <a:cubicBezTo>
                    <a:pt x="10" y="4"/>
                    <a:pt x="12" y="7"/>
                    <a:pt x="13" y="4"/>
                  </a:cubicBezTo>
                  <a:cubicBezTo>
                    <a:pt x="16" y="5"/>
                    <a:pt x="16" y="4"/>
                    <a:pt x="19" y="4"/>
                  </a:cubicBezTo>
                  <a:cubicBezTo>
                    <a:pt x="23" y="4"/>
                    <a:pt x="19" y="2"/>
                    <a:pt x="23" y="2"/>
                  </a:cubicBezTo>
                  <a:cubicBezTo>
                    <a:pt x="24" y="0"/>
                    <a:pt x="24" y="4"/>
                    <a:pt x="26" y="4"/>
                  </a:cubicBezTo>
                  <a:cubicBezTo>
                    <a:pt x="27" y="2"/>
                    <a:pt x="29" y="4"/>
                    <a:pt x="30" y="5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81" name="Freeform 172">
              <a:extLst>
                <a:ext uri="{FF2B5EF4-FFF2-40B4-BE49-F238E27FC236}">
                  <a16:creationId xmlns:a16="http://schemas.microsoft.com/office/drawing/2014/main" id="{A73498AA-8785-7347-BC6F-0026FE5CD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8474" y="3373632"/>
              <a:ext cx="172542" cy="91836"/>
            </a:xfrm>
            <a:custGeom>
              <a:avLst/>
              <a:gdLst/>
              <a:ahLst/>
              <a:cxnLst>
                <a:cxn ang="0">
                  <a:pos x="3" y="20"/>
                </a:cxn>
                <a:cxn ang="0">
                  <a:pos x="9" y="22"/>
                </a:cxn>
                <a:cxn ang="0">
                  <a:pos x="10" y="19"/>
                </a:cxn>
                <a:cxn ang="0">
                  <a:pos x="13" y="20"/>
                </a:cxn>
                <a:cxn ang="0">
                  <a:pos x="20" y="19"/>
                </a:cxn>
                <a:cxn ang="0">
                  <a:pos x="24" y="17"/>
                </a:cxn>
                <a:cxn ang="0">
                  <a:pos x="27" y="19"/>
                </a:cxn>
                <a:cxn ang="0">
                  <a:pos x="30" y="20"/>
                </a:cxn>
                <a:cxn ang="0">
                  <a:pos x="30" y="16"/>
                </a:cxn>
                <a:cxn ang="0">
                  <a:pos x="29" y="11"/>
                </a:cxn>
                <a:cxn ang="0">
                  <a:pos x="33" y="10"/>
                </a:cxn>
                <a:cxn ang="0">
                  <a:pos x="37" y="5"/>
                </a:cxn>
                <a:cxn ang="0">
                  <a:pos x="40" y="8"/>
                </a:cxn>
                <a:cxn ang="0">
                  <a:pos x="46" y="4"/>
                </a:cxn>
                <a:cxn ang="0">
                  <a:pos x="49" y="4"/>
                </a:cxn>
                <a:cxn ang="0">
                  <a:pos x="56" y="5"/>
                </a:cxn>
                <a:cxn ang="0">
                  <a:pos x="63" y="7"/>
                </a:cxn>
                <a:cxn ang="0">
                  <a:pos x="63" y="14"/>
                </a:cxn>
                <a:cxn ang="0">
                  <a:pos x="63" y="17"/>
                </a:cxn>
                <a:cxn ang="0">
                  <a:pos x="58" y="17"/>
                </a:cxn>
                <a:cxn ang="0">
                  <a:pos x="60" y="20"/>
                </a:cxn>
                <a:cxn ang="0">
                  <a:pos x="58" y="22"/>
                </a:cxn>
                <a:cxn ang="0">
                  <a:pos x="58" y="25"/>
                </a:cxn>
                <a:cxn ang="0">
                  <a:pos x="55" y="27"/>
                </a:cxn>
                <a:cxn ang="0">
                  <a:pos x="55" y="28"/>
                </a:cxn>
                <a:cxn ang="0">
                  <a:pos x="52" y="30"/>
                </a:cxn>
                <a:cxn ang="0">
                  <a:pos x="49" y="30"/>
                </a:cxn>
                <a:cxn ang="0">
                  <a:pos x="44" y="33"/>
                </a:cxn>
                <a:cxn ang="0">
                  <a:pos x="41" y="33"/>
                </a:cxn>
                <a:cxn ang="0">
                  <a:pos x="35" y="31"/>
                </a:cxn>
                <a:cxn ang="0">
                  <a:pos x="24" y="28"/>
                </a:cxn>
                <a:cxn ang="0">
                  <a:pos x="23" y="27"/>
                </a:cxn>
                <a:cxn ang="0">
                  <a:pos x="21" y="25"/>
                </a:cxn>
                <a:cxn ang="0">
                  <a:pos x="17" y="27"/>
                </a:cxn>
                <a:cxn ang="0">
                  <a:pos x="13" y="28"/>
                </a:cxn>
                <a:cxn ang="0">
                  <a:pos x="10" y="27"/>
                </a:cxn>
                <a:cxn ang="0">
                  <a:pos x="7" y="28"/>
                </a:cxn>
                <a:cxn ang="0">
                  <a:pos x="3" y="25"/>
                </a:cxn>
                <a:cxn ang="0">
                  <a:pos x="3" y="20"/>
                </a:cxn>
              </a:cxnLst>
              <a:rect l="0" t="0" r="r" b="b"/>
              <a:pathLst>
                <a:path w="64" h="34">
                  <a:moveTo>
                    <a:pt x="3" y="20"/>
                  </a:moveTo>
                  <a:cubicBezTo>
                    <a:pt x="6" y="17"/>
                    <a:pt x="7" y="22"/>
                    <a:pt x="9" y="22"/>
                  </a:cubicBezTo>
                  <a:cubicBezTo>
                    <a:pt x="10" y="22"/>
                    <a:pt x="9" y="19"/>
                    <a:pt x="10" y="19"/>
                  </a:cubicBezTo>
                  <a:cubicBezTo>
                    <a:pt x="12" y="20"/>
                    <a:pt x="13" y="19"/>
                    <a:pt x="13" y="20"/>
                  </a:cubicBezTo>
                  <a:cubicBezTo>
                    <a:pt x="15" y="22"/>
                    <a:pt x="17" y="20"/>
                    <a:pt x="20" y="19"/>
                  </a:cubicBezTo>
                  <a:cubicBezTo>
                    <a:pt x="21" y="17"/>
                    <a:pt x="23" y="20"/>
                    <a:pt x="24" y="17"/>
                  </a:cubicBezTo>
                  <a:cubicBezTo>
                    <a:pt x="24" y="16"/>
                    <a:pt x="26" y="19"/>
                    <a:pt x="27" y="19"/>
                  </a:cubicBezTo>
                  <a:cubicBezTo>
                    <a:pt x="29" y="17"/>
                    <a:pt x="29" y="22"/>
                    <a:pt x="30" y="20"/>
                  </a:cubicBezTo>
                  <a:cubicBezTo>
                    <a:pt x="32" y="19"/>
                    <a:pt x="27" y="17"/>
                    <a:pt x="30" y="16"/>
                  </a:cubicBezTo>
                  <a:cubicBezTo>
                    <a:pt x="32" y="16"/>
                    <a:pt x="27" y="14"/>
                    <a:pt x="29" y="11"/>
                  </a:cubicBezTo>
                  <a:cubicBezTo>
                    <a:pt x="32" y="10"/>
                    <a:pt x="33" y="11"/>
                    <a:pt x="33" y="10"/>
                  </a:cubicBezTo>
                  <a:cubicBezTo>
                    <a:pt x="33" y="7"/>
                    <a:pt x="37" y="10"/>
                    <a:pt x="37" y="5"/>
                  </a:cubicBezTo>
                  <a:cubicBezTo>
                    <a:pt x="40" y="7"/>
                    <a:pt x="37" y="8"/>
                    <a:pt x="40" y="8"/>
                  </a:cubicBezTo>
                  <a:cubicBezTo>
                    <a:pt x="43" y="7"/>
                    <a:pt x="46" y="7"/>
                    <a:pt x="46" y="4"/>
                  </a:cubicBezTo>
                  <a:cubicBezTo>
                    <a:pt x="46" y="0"/>
                    <a:pt x="47" y="4"/>
                    <a:pt x="49" y="4"/>
                  </a:cubicBezTo>
                  <a:cubicBezTo>
                    <a:pt x="50" y="4"/>
                    <a:pt x="55" y="7"/>
                    <a:pt x="56" y="5"/>
                  </a:cubicBezTo>
                  <a:cubicBezTo>
                    <a:pt x="60" y="4"/>
                    <a:pt x="61" y="7"/>
                    <a:pt x="63" y="7"/>
                  </a:cubicBezTo>
                  <a:cubicBezTo>
                    <a:pt x="61" y="10"/>
                    <a:pt x="60" y="10"/>
                    <a:pt x="63" y="14"/>
                  </a:cubicBezTo>
                  <a:cubicBezTo>
                    <a:pt x="63" y="16"/>
                    <a:pt x="64" y="17"/>
                    <a:pt x="63" y="17"/>
                  </a:cubicBezTo>
                  <a:cubicBezTo>
                    <a:pt x="61" y="17"/>
                    <a:pt x="58" y="17"/>
                    <a:pt x="58" y="17"/>
                  </a:cubicBezTo>
                  <a:cubicBezTo>
                    <a:pt x="58" y="19"/>
                    <a:pt x="60" y="19"/>
                    <a:pt x="60" y="20"/>
                  </a:cubicBezTo>
                  <a:cubicBezTo>
                    <a:pt x="60" y="22"/>
                    <a:pt x="58" y="20"/>
                    <a:pt x="58" y="22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58" y="25"/>
                    <a:pt x="56" y="27"/>
                    <a:pt x="55" y="27"/>
                  </a:cubicBezTo>
                  <a:cubicBezTo>
                    <a:pt x="55" y="28"/>
                    <a:pt x="53" y="27"/>
                    <a:pt x="55" y="28"/>
                  </a:cubicBezTo>
                  <a:cubicBezTo>
                    <a:pt x="55" y="30"/>
                    <a:pt x="55" y="30"/>
                    <a:pt x="52" y="30"/>
                  </a:cubicBezTo>
                  <a:cubicBezTo>
                    <a:pt x="50" y="30"/>
                    <a:pt x="52" y="31"/>
                    <a:pt x="49" y="30"/>
                  </a:cubicBezTo>
                  <a:cubicBezTo>
                    <a:pt x="46" y="30"/>
                    <a:pt x="46" y="30"/>
                    <a:pt x="44" y="33"/>
                  </a:cubicBezTo>
                  <a:cubicBezTo>
                    <a:pt x="41" y="34"/>
                    <a:pt x="43" y="31"/>
                    <a:pt x="41" y="33"/>
                  </a:cubicBezTo>
                  <a:cubicBezTo>
                    <a:pt x="38" y="33"/>
                    <a:pt x="40" y="31"/>
                    <a:pt x="35" y="31"/>
                  </a:cubicBezTo>
                  <a:cubicBezTo>
                    <a:pt x="27" y="31"/>
                    <a:pt x="24" y="30"/>
                    <a:pt x="24" y="28"/>
                  </a:cubicBezTo>
                  <a:cubicBezTo>
                    <a:pt x="24" y="27"/>
                    <a:pt x="24" y="27"/>
                    <a:pt x="23" y="27"/>
                  </a:cubicBezTo>
                  <a:cubicBezTo>
                    <a:pt x="23" y="25"/>
                    <a:pt x="26" y="25"/>
                    <a:pt x="21" y="25"/>
                  </a:cubicBezTo>
                  <a:cubicBezTo>
                    <a:pt x="18" y="27"/>
                    <a:pt x="18" y="25"/>
                    <a:pt x="17" y="27"/>
                  </a:cubicBezTo>
                  <a:cubicBezTo>
                    <a:pt x="15" y="27"/>
                    <a:pt x="15" y="28"/>
                    <a:pt x="13" y="28"/>
                  </a:cubicBezTo>
                  <a:cubicBezTo>
                    <a:pt x="12" y="30"/>
                    <a:pt x="12" y="27"/>
                    <a:pt x="10" y="27"/>
                  </a:cubicBezTo>
                  <a:cubicBezTo>
                    <a:pt x="9" y="24"/>
                    <a:pt x="9" y="28"/>
                    <a:pt x="7" y="28"/>
                  </a:cubicBezTo>
                  <a:cubicBezTo>
                    <a:pt x="4" y="28"/>
                    <a:pt x="7" y="25"/>
                    <a:pt x="3" y="25"/>
                  </a:cubicBezTo>
                  <a:cubicBezTo>
                    <a:pt x="0" y="27"/>
                    <a:pt x="4" y="22"/>
                    <a:pt x="3" y="20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82" name="Freeform 173">
              <a:extLst>
                <a:ext uri="{FF2B5EF4-FFF2-40B4-BE49-F238E27FC236}">
                  <a16:creationId xmlns:a16="http://schemas.microsoft.com/office/drawing/2014/main" id="{673447D1-7290-C341-9FFA-733FE2C065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1090" y="3312409"/>
              <a:ext cx="141930" cy="83486"/>
            </a:xfrm>
            <a:custGeom>
              <a:avLst/>
              <a:gdLst/>
              <a:ahLst/>
              <a:cxnLst>
                <a:cxn ang="0">
                  <a:pos x="13" y="28"/>
                </a:cxn>
                <a:cxn ang="0">
                  <a:pos x="17" y="31"/>
                </a:cxn>
                <a:cxn ang="0">
                  <a:pos x="23" y="26"/>
                </a:cxn>
                <a:cxn ang="0">
                  <a:pos x="26" y="26"/>
                </a:cxn>
                <a:cxn ang="0">
                  <a:pos x="33" y="28"/>
                </a:cxn>
                <a:cxn ang="0">
                  <a:pos x="39" y="29"/>
                </a:cxn>
                <a:cxn ang="0">
                  <a:pos x="46" y="26"/>
                </a:cxn>
                <a:cxn ang="0">
                  <a:pos x="53" y="20"/>
                </a:cxn>
                <a:cxn ang="0">
                  <a:pos x="49" y="14"/>
                </a:cxn>
                <a:cxn ang="0">
                  <a:pos x="44" y="12"/>
                </a:cxn>
                <a:cxn ang="0">
                  <a:pos x="42" y="11"/>
                </a:cxn>
                <a:cxn ang="0">
                  <a:pos x="38" y="9"/>
                </a:cxn>
                <a:cxn ang="0">
                  <a:pos x="35" y="11"/>
                </a:cxn>
                <a:cxn ang="0">
                  <a:pos x="35" y="6"/>
                </a:cxn>
                <a:cxn ang="0">
                  <a:pos x="29" y="5"/>
                </a:cxn>
                <a:cxn ang="0">
                  <a:pos x="23" y="3"/>
                </a:cxn>
                <a:cxn ang="0">
                  <a:pos x="18" y="1"/>
                </a:cxn>
                <a:cxn ang="0">
                  <a:pos x="15" y="5"/>
                </a:cxn>
                <a:cxn ang="0">
                  <a:pos x="4" y="9"/>
                </a:cxn>
                <a:cxn ang="0">
                  <a:pos x="1" y="14"/>
                </a:cxn>
                <a:cxn ang="0">
                  <a:pos x="6" y="20"/>
                </a:cxn>
                <a:cxn ang="0">
                  <a:pos x="13" y="28"/>
                </a:cxn>
              </a:cxnLst>
              <a:rect l="0" t="0" r="r" b="b"/>
              <a:pathLst>
                <a:path w="53" h="31">
                  <a:moveTo>
                    <a:pt x="13" y="28"/>
                  </a:moveTo>
                  <a:cubicBezTo>
                    <a:pt x="17" y="29"/>
                    <a:pt x="13" y="31"/>
                    <a:pt x="17" y="31"/>
                  </a:cubicBezTo>
                  <a:cubicBezTo>
                    <a:pt x="20" y="29"/>
                    <a:pt x="23" y="29"/>
                    <a:pt x="23" y="26"/>
                  </a:cubicBezTo>
                  <a:cubicBezTo>
                    <a:pt x="23" y="23"/>
                    <a:pt x="24" y="26"/>
                    <a:pt x="26" y="26"/>
                  </a:cubicBezTo>
                  <a:cubicBezTo>
                    <a:pt x="27" y="26"/>
                    <a:pt x="32" y="29"/>
                    <a:pt x="33" y="28"/>
                  </a:cubicBezTo>
                  <a:cubicBezTo>
                    <a:pt x="36" y="26"/>
                    <a:pt x="38" y="29"/>
                    <a:pt x="39" y="29"/>
                  </a:cubicBezTo>
                  <a:cubicBezTo>
                    <a:pt x="41" y="25"/>
                    <a:pt x="42" y="28"/>
                    <a:pt x="46" y="26"/>
                  </a:cubicBezTo>
                  <a:cubicBezTo>
                    <a:pt x="50" y="25"/>
                    <a:pt x="46" y="23"/>
                    <a:pt x="53" y="20"/>
                  </a:cubicBezTo>
                  <a:cubicBezTo>
                    <a:pt x="53" y="17"/>
                    <a:pt x="52" y="15"/>
                    <a:pt x="49" y="14"/>
                  </a:cubicBezTo>
                  <a:cubicBezTo>
                    <a:pt x="46" y="12"/>
                    <a:pt x="47" y="14"/>
                    <a:pt x="44" y="12"/>
                  </a:cubicBezTo>
                  <a:cubicBezTo>
                    <a:pt x="42" y="11"/>
                    <a:pt x="46" y="11"/>
                    <a:pt x="42" y="11"/>
                  </a:cubicBezTo>
                  <a:cubicBezTo>
                    <a:pt x="39" y="9"/>
                    <a:pt x="36" y="8"/>
                    <a:pt x="38" y="9"/>
                  </a:cubicBezTo>
                  <a:cubicBezTo>
                    <a:pt x="39" y="11"/>
                    <a:pt x="38" y="14"/>
                    <a:pt x="35" y="11"/>
                  </a:cubicBezTo>
                  <a:cubicBezTo>
                    <a:pt x="30" y="6"/>
                    <a:pt x="35" y="8"/>
                    <a:pt x="35" y="6"/>
                  </a:cubicBezTo>
                  <a:cubicBezTo>
                    <a:pt x="33" y="5"/>
                    <a:pt x="33" y="6"/>
                    <a:pt x="29" y="5"/>
                  </a:cubicBezTo>
                  <a:cubicBezTo>
                    <a:pt x="23" y="1"/>
                    <a:pt x="26" y="0"/>
                    <a:pt x="23" y="3"/>
                  </a:cubicBezTo>
                  <a:cubicBezTo>
                    <a:pt x="20" y="5"/>
                    <a:pt x="18" y="1"/>
                    <a:pt x="18" y="1"/>
                  </a:cubicBezTo>
                  <a:cubicBezTo>
                    <a:pt x="17" y="1"/>
                    <a:pt x="20" y="3"/>
                    <a:pt x="15" y="5"/>
                  </a:cubicBezTo>
                  <a:cubicBezTo>
                    <a:pt x="10" y="5"/>
                    <a:pt x="9" y="8"/>
                    <a:pt x="4" y="9"/>
                  </a:cubicBezTo>
                  <a:cubicBezTo>
                    <a:pt x="1" y="11"/>
                    <a:pt x="0" y="11"/>
                    <a:pt x="1" y="14"/>
                  </a:cubicBezTo>
                  <a:cubicBezTo>
                    <a:pt x="4" y="17"/>
                    <a:pt x="0" y="19"/>
                    <a:pt x="6" y="20"/>
                  </a:cubicBezTo>
                  <a:cubicBezTo>
                    <a:pt x="9" y="22"/>
                    <a:pt x="9" y="25"/>
                    <a:pt x="13" y="28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83" name="Freeform 174">
              <a:extLst>
                <a:ext uri="{FF2B5EF4-FFF2-40B4-BE49-F238E27FC236}">
                  <a16:creationId xmlns:a16="http://schemas.microsoft.com/office/drawing/2014/main" id="{1953194B-25DE-B14F-86D4-2930D8C61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549" y="3528082"/>
              <a:ext cx="134972" cy="97401"/>
            </a:xfrm>
            <a:custGeom>
              <a:avLst/>
              <a:gdLst/>
              <a:ahLst/>
              <a:cxnLst>
                <a:cxn ang="0">
                  <a:pos x="1" y="22"/>
                </a:cxn>
                <a:cxn ang="0">
                  <a:pos x="4" y="27"/>
                </a:cxn>
                <a:cxn ang="0">
                  <a:pos x="6" y="33"/>
                </a:cxn>
                <a:cxn ang="0">
                  <a:pos x="10" y="33"/>
                </a:cxn>
                <a:cxn ang="0">
                  <a:pos x="16" y="31"/>
                </a:cxn>
                <a:cxn ang="0">
                  <a:pos x="19" y="31"/>
                </a:cxn>
                <a:cxn ang="0">
                  <a:pos x="23" y="33"/>
                </a:cxn>
                <a:cxn ang="0">
                  <a:pos x="29" y="33"/>
                </a:cxn>
                <a:cxn ang="0">
                  <a:pos x="32" y="28"/>
                </a:cxn>
                <a:cxn ang="0">
                  <a:pos x="35" y="27"/>
                </a:cxn>
                <a:cxn ang="0">
                  <a:pos x="38" y="25"/>
                </a:cxn>
                <a:cxn ang="0">
                  <a:pos x="42" y="27"/>
                </a:cxn>
                <a:cxn ang="0">
                  <a:pos x="45" y="25"/>
                </a:cxn>
                <a:cxn ang="0">
                  <a:pos x="44" y="22"/>
                </a:cxn>
                <a:cxn ang="0">
                  <a:pos x="42" y="19"/>
                </a:cxn>
                <a:cxn ang="0">
                  <a:pos x="45" y="11"/>
                </a:cxn>
                <a:cxn ang="0">
                  <a:pos x="50" y="7"/>
                </a:cxn>
                <a:cxn ang="0">
                  <a:pos x="45" y="4"/>
                </a:cxn>
                <a:cxn ang="0">
                  <a:pos x="39" y="2"/>
                </a:cxn>
                <a:cxn ang="0">
                  <a:pos x="29" y="5"/>
                </a:cxn>
                <a:cxn ang="0">
                  <a:pos x="19" y="5"/>
                </a:cxn>
                <a:cxn ang="0">
                  <a:pos x="12" y="5"/>
                </a:cxn>
                <a:cxn ang="0">
                  <a:pos x="4" y="5"/>
                </a:cxn>
                <a:cxn ang="0">
                  <a:pos x="3" y="0"/>
                </a:cxn>
                <a:cxn ang="0">
                  <a:pos x="1" y="7"/>
                </a:cxn>
                <a:cxn ang="0">
                  <a:pos x="4" y="14"/>
                </a:cxn>
                <a:cxn ang="0">
                  <a:pos x="1" y="17"/>
                </a:cxn>
                <a:cxn ang="0">
                  <a:pos x="1" y="22"/>
                </a:cxn>
              </a:cxnLst>
              <a:rect l="0" t="0" r="r" b="b"/>
              <a:pathLst>
                <a:path w="50" h="36">
                  <a:moveTo>
                    <a:pt x="1" y="22"/>
                  </a:moveTo>
                  <a:cubicBezTo>
                    <a:pt x="1" y="25"/>
                    <a:pt x="4" y="24"/>
                    <a:pt x="4" y="27"/>
                  </a:cubicBezTo>
                  <a:cubicBezTo>
                    <a:pt x="6" y="30"/>
                    <a:pt x="4" y="31"/>
                    <a:pt x="6" y="33"/>
                  </a:cubicBezTo>
                  <a:cubicBezTo>
                    <a:pt x="7" y="34"/>
                    <a:pt x="6" y="31"/>
                    <a:pt x="10" y="33"/>
                  </a:cubicBezTo>
                  <a:cubicBezTo>
                    <a:pt x="13" y="33"/>
                    <a:pt x="15" y="30"/>
                    <a:pt x="16" y="31"/>
                  </a:cubicBezTo>
                  <a:cubicBezTo>
                    <a:pt x="18" y="31"/>
                    <a:pt x="16" y="28"/>
                    <a:pt x="19" y="31"/>
                  </a:cubicBezTo>
                  <a:cubicBezTo>
                    <a:pt x="21" y="34"/>
                    <a:pt x="21" y="30"/>
                    <a:pt x="23" y="33"/>
                  </a:cubicBezTo>
                  <a:cubicBezTo>
                    <a:pt x="24" y="36"/>
                    <a:pt x="26" y="33"/>
                    <a:pt x="29" y="33"/>
                  </a:cubicBezTo>
                  <a:cubicBezTo>
                    <a:pt x="33" y="33"/>
                    <a:pt x="27" y="27"/>
                    <a:pt x="32" y="28"/>
                  </a:cubicBezTo>
                  <a:cubicBezTo>
                    <a:pt x="32" y="27"/>
                    <a:pt x="33" y="28"/>
                    <a:pt x="35" y="27"/>
                  </a:cubicBezTo>
                  <a:cubicBezTo>
                    <a:pt x="35" y="24"/>
                    <a:pt x="36" y="27"/>
                    <a:pt x="38" y="25"/>
                  </a:cubicBezTo>
                  <a:cubicBezTo>
                    <a:pt x="39" y="24"/>
                    <a:pt x="41" y="27"/>
                    <a:pt x="42" y="27"/>
                  </a:cubicBezTo>
                  <a:cubicBezTo>
                    <a:pt x="44" y="27"/>
                    <a:pt x="44" y="25"/>
                    <a:pt x="45" y="25"/>
                  </a:cubicBezTo>
                  <a:cubicBezTo>
                    <a:pt x="45" y="24"/>
                    <a:pt x="42" y="25"/>
                    <a:pt x="44" y="22"/>
                  </a:cubicBezTo>
                  <a:cubicBezTo>
                    <a:pt x="44" y="19"/>
                    <a:pt x="38" y="22"/>
                    <a:pt x="42" y="19"/>
                  </a:cubicBezTo>
                  <a:cubicBezTo>
                    <a:pt x="47" y="16"/>
                    <a:pt x="42" y="16"/>
                    <a:pt x="45" y="11"/>
                  </a:cubicBezTo>
                  <a:cubicBezTo>
                    <a:pt x="47" y="7"/>
                    <a:pt x="50" y="14"/>
                    <a:pt x="50" y="7"/>
                  </a:cubicBezTo>
                  <a:cubicBezTo>
                    <a:pt x="49" y="5"/>
                    <a:pt x="47" y="7"/>
                    <a:pt x="45" y="4"/>
                  </a:cubicBezTo>
                  <a:cubicBezTo>
                    <a:pt x="42" y="0"/>
                    <a:pt x="41" y="5"/>
                    <a:pt x="39" y="2"/>
                  </a:cubicBezTo>
                  <a:cubicBezTo>
                    <a:pt x="38" y="0"/>
                    <a:pt x="32" y="4"/>
                    <a:pt x="29" y="5"/>
                  </a:cubicBezTo>
                  <a:cubicBezTo>
                    <a:pt x="24" y="8"/>
                    <a:pt x="21" y="7"/>
                    <a:pt x="19" y="5"/>
                  </a:cubicBezTo>
                  <a:cubicBezTo>
                    <a:pt x="16" y="5"/>
                    <a:pt x="15" y="8"/>
                    <a:pt x="12" y="5"/>
                  </a:cubicBezTo>
                  <a:cubicBezTo>
                    <a:pt x="7" y="4"/>
                    <a:pt x="7" y="7"/>
                    <a:pt x="4" y="5"/>
                  </a:cubicBezTo>
                  <a:cubicBezTo>
                    <a:pt x="3" y="4"/>
                    <a:pt x="9" y="4"/>
                    <a:pt x="3" y="0"/>
                  </a:cubicBezTo>
                  <a:cubicBezTo>
                    <a:pt x="3" y="4"/>
                    <a:pt x="0" y="2"/>
                    <a:pt x="1" y="7"/>
                  </a:cubicBezTo>
                  <a:cubicBezTo>
                    <a:pt x="3" y="13"/>
                    <a:pt x="7" y="11"/>
                    <a:pt x="4" y="14"/>
                  </a:cubicBezTo>
                  <a:cubicBezTo>
                    <a:pt x="3" y="17"/>
                    <a:pt x="1" y="14"/>
                    <a:pt x="1" y="17"/>
                  </a:cubicBezTo>
                  <a:cubicBezTo>
                    <a:pt x="1" y="19"/>
                    <a:pt x="4" y="21"/>
                    <a:pt x="1" y="22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84" name="Freeform 175">
              <a:extLst>
                <a:ext uri="{FF2B5EF4-FFF2-40B4-BE49-F238E27FC236}">
                  <a16:creationId xmlns:a16="http://schemas.microsoft.com/office/drawing/2014/main" id="{0515F669-2EB5-DB48-BFD5-9A0435DB6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3019" y="3471032"/>
              <a:ext cx="94619" cy="129404"/>
            </a:xfrm>
            <a:custGeom>
              <a:avLst/>
              <a:gdLst/>
              <a:ahLst/>
              <a:cxnLst>
                <a:cxn ang="0">
                  <a:pos x="11" y="40"/>
                </a:cxn>
                <a:cxn ang="0">
                  <a:pos x="12" y="43"/>
                </a:cxn>
                <a:cxn ang="0">
                  <a:pos x="14" y="48"/>
                </a:cxn>
                <a:cxn ang="0">
                  <a:pos x="17" y="45"/>
                </a:cxn>
                <a:cxn ang="0">
                  <a:pos x="23" y="43"/>
                </a:cxn>
                <a:cxn ang="0">
                  <a:pos x="29" y="43"/>
                </a:cxn>
                <a:cxn ang="0">
                  <a:pos x="29" y="39"/>
                </a:cxn>
                <a:cxn ang="0">
                  <a:pos x="32" y="36"/>
                </a:cxn>
                <a:cxn ang="0">
                  <a:pos x="29" y="28"/>
                </a:cxn>
                <a:cxn ang="0">
                  <a:pos x="31" y="22"/>
                </a:cxn>
                <a:cxn ang="0">
                  <a:pos x="29" y="17"/>
                </a:cxn>
                <a:cxn ang="0">
                  <a:pos x="26" y="19"/>
                </a:cxn>
                <a:cxn ang="0">
                  <a:pos x="21" y="12"/>
                </a:cxn>
                <a:cxn ang="0">
                  <a:pos x="15" y="6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0" y="3"/>
                </a:cxn>
                <a:cxn ang="0">
                  <a:pos x="2" y="9"/>
                </a:cxn>
                <a:cxn ang="0">
                  <a:pos x="5" y="11"/>
                </a:cxn>
                <a:cxn ang="0">
                  <a:pos x="2" y="14"/>
                </a:cxn>
                <a:cxn ang="0">
                  <a:pos x="3" y="19"/>
                </a:cxn>
                <a:cxn ang="0">
                  <a:pos x="6" y="25"/>
                </a:cxn>
                <a:cxn ang="0">
                  <a:pos x="3" y="25"/>
                </a:cxn>
                <a:cxn ang="0">
                  <a:pos x="6" y="29"/>
                </a:cxn>
                <a:cxn ang="0">
                  <a:pos x="3" y="29"/>
                </a:cxn>
                <a:cxn ang="0">
                  <a:pos x="12" y="37"/>
                </a:cxn>
                <a:cxn ang="0">
                  <a:pos x="9" y="39"/>
                </a:cxn>
                <a:cxn ang="0">
                  <a:pos x="11" y="40"/>
                </a:cxn>
              </a:cxnLst>
              <a:rect l="0" t="0" r="r" b="b"/>
              <a:pathLst>
                <a:path w="35" h="48">
                  <a:moveTo>
                    <a:pt x="11" y="40"/>
                  </a:moveTo>
                  <a:cubicBezTo>
                    <a:pt x="12" y="42"/>
                    <a:pt x="11" y="43"/>
                    <a:pt x="12" y="43"/>
                  </a:cubicBezTo>
                  <a:cubicBezTo>
                    <a:pt x="15" y="45"/>
                    <a:pt x="14" y="46"/>
                    <a:pt x="14" y="48"/>
                  </a:cubicBezTo>
                  <a:cubicBezTo>
                    <a:pt x="17" y="48"/>
                    <a:pt x="14" y="46"/>
                    <a:pt x="17" y="45"/>
                  </a:cubicBezTo>
                  <a:cubicBezTo>
                    <a:pt x="21" y="45"/>
                    <a:pt x="20" y="43"/>
                    <a:pt x="23" y="43"/>
                  </a:cubicBezTo>
                  <a:cubicBezTo>
                    <a:pt x="26" y="45"/>
                    <a:pt x="26" y="42"/>
                    <a:pt x="29" y="43"/>
                  </a:cubicBezTo>
                  <a:cubicBezTo>
                    <a:pt x="32" y="42"/>
                    <a:pt x="29" y="40"/>
                    <a:pt x="29" y="39"/>
                  </a:cubicBezTo>
                  <a:cubicBezTo>
                    <a:pt x="29" y="36"/>
                    <a:pt x="31" y="39"/>
                    <a:pt x="32" y="36"/>
                  </a:cubicBezTo>
                  <a:cubicBezTo>
                    <a:pt x="35" y="32"/>
                    <a:pt x="31" y="34"/>
                    <a:pt x="29" y="28"/>
                  </a:cubicBezTo>
                  <a:cubicBezTo>
                    <a:pt x="28" y="23"/>
                    <a:pt x="31" y="25"/>
                    <a:pt x="31" y="22"/>
                  </a:cubicBezTo>
                  <a:cubicBezTo>
                    <a:pt x="26" y="17"/>
                    <a:pt x="35" y="20"/>
                    <a:pt x="29" y="17"/>
                  </a:cubicBezTo>
                  <a:cubicBezTo>
                    <a:pt x="28" y="15"/>
                    <a:pt x="29" y="19"/>
                    <a:pt x="26" y="19"/>
                  </a:cubicBezTo>
                  <a:cubicBezTo>
                    <a:pt x="21" y="17"/>
                    <a:pt x="20" y="14"/>
                    <a:pt x="21" y="12"/>
                  </a:cubicBezTo>
                  <a:cubicBezTo>
                    <a:pt x="23" y="9"/>
                    <a:pt x="15" y="11"/>
                    <a:pt x="15" y="6"/>
                  </a:cubicBezTo>
                  <a:cubicBezTo>
                    <a:pt x="17" y="3"/>
                    <a:pt x="14" y="3"/>
                    <a:pt x="12" y="0"/>
                  </a:cubicBezTo>
                  <a:cubicBezTo>
                    <a:pt x="9" y="0"/>
                    <a:pt x="8" y="0"/>
                    <a:pt x="6" y="0"/>
                  </a:cubicBezTo>
                  <a:cubicBezTo>
                    <a:pt x="5" y="0"/>
                    <a:pt x="5" y="1"/>
                    <a:pt x="0" y="3"/>
                  </a:cubicBezTo>
                  <a:cubicBezTo>
                    <a:pt x="2" y="5"/>
                    <a:pt x="2" y="8"/>
                    <a:pt x="2" y="9"/>
                  </a:cubicBezTo>
                  <a:cubicBezTo>
                    <a:pt x="5" y="11"/>
                    <a:pt x="6" y="9"/>
                    <a:pt x="5" y="11"/>
                  </a:cubicBezTo>
                  <a:cubicBezTo>
                    <a:pt x="5" y="12"/>
                    <a:pt x="3" y="11"/>
                    <a:pt x="2" y="14"/>
                  </a:cubicBezTo>
                  <a:cubicBezTo>
                    <a:pt x="6" y="14"/>
                    <a:pt x="5" y="14"/>
                    <a:pt x="3" y="19"/>
                  </a:cubicBezTo>
                  <a:cubicBezTo>
                    <a:pt x="2" y="22"/>
                    <a:pt x="8" y="23"/>
                    <a:pt x="6" y="25"/>
                  </a:cubicBezTo>
                  <a:cubicBezTo>
                    <a:pt x="5" y="26"/>
                    <a:pt x="5" y="23"/>
                    <a:pt x="3" y="25"/>
                  </a:cubicBezTo>
                  <a:cubicBezTo>
                    <a:pt x="3" y="25"/>
                    <a:pt x="6" y="28"/>
                    <a:pt x="6" y="29"/>
                  </a:cubicBezTo>
                  <a:cubicBezTo>
                    <a:pt x="5" y="29"/>
                    <a:pt x="5" y="28"/>
                    <a:pt x="3" y="29"/>
                  </a:cubicBezTo>
                  <a:cubicBezTo>
                    <a:pt x="6" y="34"/>
                    <a:pt x="12" y="36"/>
                    <a:pt x="12" y="37"/>
                  </a:cubicBezTo>
                  <a:cubicBezTo>
                    <a:pt x="12" y="39"/>
                    <a:pt x="8" y="39"/>
                    <a:pt x="9" y="39"/>
                  </a:cubicBezTo>
                  <a:cubicBezTo>
                    <a:pt x="11" y="40"/>
                    <a:pt x="9" y="40"/>
                    <a:pt x="11" y="40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85" name="Freeform 176">
              <a:extLst>
                <a:ext uri="{FF2B5EF4-FFF2-40B4-BE49-F238E27FC236}">
                  <a16:creationId xmlns:a16="http://schemas.microsoft.com/office/drawing/2014/main" id="{C30A2D0F-E5E2-754C-AA8B-CEA5E85E4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9197" y="3585129"/>
              <a:ext cx="55659" cy="48701"/>
            </a:xfrm>
            <a:custGeom>
              <a:avLst/>
              <a:gdLst/>
              <a:ahLst/>
              <a:cxnLst>
                <a:cxn ang="0">
                  <a:pos x="1" y="6"/>
                </a:cxn>
                <a:cxn ang="0">
                  <a:pos x="1" y="9"/>
                </a:cxn>
                <a:cxn ang="0">
                  <a:pos x="1" y="12"/>
                </a:cxn>
                <a:cxn ang="0">
                  <a:pos x="4" y="17"/>
                </a:cxn>
                <a:cxn ang="0">
                  <a:pos x="4" y="18"/>
                </a:cxn>
                <a:cxn ang="0">
                  <a:pos x="15" y="14"/>
                </a:cxn>
                <a:cxn ang="0">
                  <a:pos x="21" y="12"/>
                </a:cxn>
                <a:cxn ang="0">
                  <a:pos x="19" y="6"/>
                </a:cxn>
                <a:cxn ang="0">
                  <a:pos x="16" y="2"/>
                </a:cxn>
                <a:cxn ang="0">
                  <a:pos x="10" y="2"/>
                </a:cxn>
                <a:cxn ang="0">
                  <a:pos x="4" y="3"/>
                </a:cxn>
                <a:cxn ang="0">
                  <a:pos x="1" y="6"/>
                </a:cxn>
              </a:cxnLst>
              <a:rect l="0" t="0" r="r" b="b"/>
              <a:pathLst>
                <a:path w="21" h="18">
                  <a:moveTo>
                    <a:pt x="1" y="6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0" y="11"/>
                    <a:pt x="1" y="11"/>
                    <a:pt x="1" y="12"/>
                  </a:cubicBezTo>
                  <a:cubicBezTo>
                    <a:pt x="1" y="14"/>
                    <a:pt x="3" y="17"/>
                    <a:pt x="4" y="17"/>
                  </a:cubicBezTo>
                  <a:cubicBezTo>
                    <a:pt x="4" y="15"/>
                    <a:pt x="4" y="17"/>
                    <a:pt x="4" y="18"/>
                  </a:cubicBezTo>
                  <a:cubicBezTo>
                    <a:pt x="16" y="17"/>
                    <a:pt x="10" y="12"/>
                    <a:pt x="15" y="14"/>
                  </a:cubicBezTo>
                  <a:cubicBezTo>
                    <a:pt x="19" y="17"/>
                    <a:pt x="18" y="12"/>
                    <a:pt x="21" y="12"/>
                  </a:cubicBezTo>
                  <a:cubicBezTo>
                    <a:pt x="19" y="11"/>
                    <a:pt x="21" y="9"/>
                    <a:pt x="19" y="6"/>
                  </a:cubicBezTo>
                  <a:cubicBezTo>
                    <a:pt x="19" y="3"/>
                    <a:pt x="16" y="5"/>
                    <a:pt x="16" y="2"/>
                  </a:cubicBezTo>
                  <a:cubicBezTo>
                    <a:pt x="13" y="0"/>
                    <a:pt x="13" y="3"/>
                    <a:pt x="10" y="2"/>
                  </a:cubicBezTo>
                  <a:cubicBezTo>
                    <a:pt x="7" y="2"/>
                    <a:pt x="9" y="3"/>
                    <a:pt x="4" y="3"/>
                  </a:cubicBezTo>
                  <a:cubicBezTo>
                    <a:pt x="1" y="5"/>
                    <a:pt x="4" y="6"/>
                    <a:pt x="1" y="6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86" name="Freeform 177">
              <a:extLst>
                <a:ext uri="{FF2B5EF4-FFF2-40B4-BE49-F238E27FC236}">
                  <a16:creationId xmlns:a16="http://schemas.microsoft.com/office/drawing/2014/main" id="{24DE035E-89F7-A948-8B94-D8A698869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4150" y="3571215"/>
              <a:ext cx="37569" cy="97401"/>
            </a:xfrm>
            <a:custGeom>
              <a:avLst/>
              <a:gdLst/>
              <a:ahLst/>
              <a:cxnLst>
                <a:cxn ang="0">
                  <a:pos x="1" y="11"/>
                </a:cxn>
                <a:cxn ang="0">
                  <a:pos x="1" y="21"/>
                </a:cxn>
                <a:cxn ang="0">
                  <a:pos x="1" y="27"/>
                </a:cxn>
                <a:cxn ang="0">
                  <a:pos x="3" y="30"/>
                </a:cxn>
                <a:cxn ang="0">
                  <a:pos x="7" y="36"/>
                </a:cxn>
                <a:cxn ang="0">
                  <a:pos x="8" y="34"/>
                </a:cxn>
                <a:cxn ang="0">
                  <a:pos x="8" y="33"/>
                </a:cxn>
                <a:cxn ang="0">
                  <a:pos x="11" y="30"/>
                </a:cxn>
                <a:cxn ang="0">
                  <a:pos x="14" y="27"/>
                </a:cxn>
                <a:cxn ang="0">
                  <a:pos x="13" y="24"/>
                </a:cxn>
                <a:cxn ang="0">
                  <a:pos x="13" y="22"/>
                </a:cxn>
                <a:cxn ang="0">
                  <a:pos x="10" y="17"/>
                </a:cxn>
                <a:cxn ang="0">
                  <a:pos x="10" y="14"/>
                </a:cxn>
                <a:cxn ang="0">
                  <a:pos x="10" y="11"/>
                </a:cxn>
                <a:cxn ang="0">
                  <a:pos x="8" y="7"/>
                </a:cxn>
                <a:cxn ang="0">
                  <a:pos x="7" y="4"/>
                </a:cxn>
                <a:cxn ang="0">
                  <a:pos x="4" y="4"/>
                </a:cxn>
                <a:cxn ang="0">
                  <a:pos x="1" y="7"/>
                </a:cxn>
                <a:cxn ang="0">
                  <a:pos x="1" y="11"/>
                </a:cxn>
              </a:cxnLst>
              <a:rect l="0" t="0" r="r" b="b"/>
              <a:pathLst>
                <a:path w="14" h="36">
                  <a:moveTo>
                    <a:pt x="1" y="11"/>
                  </a:moveTo>
                  <a:cubicBezTo>
                    <a:pt x="4" y="11"/>
                    <a:pt x="1" y="21"/>
                    <a:pt x="1" y="21"/>
                  </a:cubicBezTo>
                  <a:cubicBezTo>
                    <a:pt x="3" y="22"/>
                    <a:pt x="0" y="22"/>
                    <a:pt x="1" y="27"/>
                  </a:cubicBezTo>
                  <a:cubicBezTo>
                    <a:pt x="3" y="30"/>
                    <a:pt x="0" y="27"/>
                    <a:pt x="3" y="30"/>
                  </a:cubicBezTo>
                  <a:cubicBezTo>
                    <a:pt x="7" y="33"/>
                    <a:pt x="4" y="34"/>
                    <a:pt x="7" y="36"/>
                  </a:cubicBezTo>
                  <a:cubicBezTo>
                    <a:pt x="7" y="36"/>
                    <a:pt x="8" y="36"/>
                    <a:pt x="8" y="34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1"/>
                    <a:pt x="11" y="33"/>
                    <a:pt x="11" y="30"/>
                  </a:cubicBezTo>
                  <a:cubicBezTo>
                    <a:pt x="11" y="25"/>
                    <a:pt x="13" y="28"/>
                    <a:pt x="14" y="27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2"/>
                    <a:pt x="13" y="21"/>
                    <a:pt x="13" y="22"/>
                  </a:cubicBezTo>
                  <a:cubicBezTo>
                    <a:pt x="11" y="22"/>
                    <a:pt x="10" y="19"/>
                    <a:pt x="10" y="17"/>
                  </a:cubicBezTo>
                  <a:cubicBezTo>
                    <a:pt x="10" y="16"/>
                    <a:pt x="8" y="16"/>
                    <a:pt x="10" y="14"/>
                  </a:cubicBezTo>
                  <a:cubicBezTo>
                    <a:pt x="10" y="14"/>
                    <a:pt x="10" y="14"/>
                    <a:pt x="10" y="11"/>
                  </a:cubicBezTo>
                  <a:cubicBezTo>
                    <a:pt x="10" y="10"/>
                    <a:pt x="11" y="8"/>
                    <a:pt x="8" y="7"/>
                  </a:cubicBezTo>
                  <a:cubicBezTo>
                    <a:pt x="7" y="7"/>
                    <a:pt x="8" y="5"/>
                    <a:pt x="7" y="4"/>
                  </a:cubicBezTo>
                  <a:cubicBezTo>
                    <a:pt x="4" y="5"/>
                    <a:pt x="4" y="5"/>
                    <a:pt x="4" y="4"/>
                  </a:cubicBezTo>
                  <a:cubicBezTo>
                    <a:pt x="4" y="0"/>
                    <a:pt x="3" y="5"/>
                    <a:pt x="1" y="7"/>
                  </a:cubicBezTo>
                  <a:cubicBezTo>
                    <a:pt x="0" y="10"/>
                    <a:pt x="3" y="8"/>
                    <a:pt x="1" y="11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87" name="Freeform 178">
              <a:extLst>
                <a:ext uri="{FF2B5EF4-FFF2-40B4-BE49-F238E27FC236}">
                  <a16:creationId xmlns:a16="http://schemas.microsoft.com/office/drawing/2014/main" id="{2EDCBC59-7EB0-6642-9E8C-719026AFD4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7360" y="3390329"/>
              <a:ext cx="143320" cy="91836"/>
            </a:xfrm>
            <a:custGeom>
              <a:avLst/>
              <a:gdLst/>
              <a:ahLst/>
              <a:cxnLst>
                <a:cxn ang="0">
                  <a:pos x="21" y="33"/>
                </a:cxn>
                <a:cxn ang="0">
                  <a:pos x="27" y="30"/>
                </a:cxn>
                <a:cxn ang="0">
                  <a:pos x="33" y="30"/>
                </a:cxn>
                <a:cxn ang="0">
                  <a:pos x="36" y="30"/>
                </a:cxn>
                <a:cxn ang="0">
                  <a:pos x="36" y="28"/>
                </a:cxn>
                <a:cxn ang="0">
                  <a:pos x="39" y="28"/>
                </a:cxn>
                <a:cxn ang="0">
                  <a:pos x="44" y="22"/>
                </a:cxn>
                <a:cxn ang="0">
                  <a:pos x="46" y="17"/>
                </a:cxn>
                <a:cxn ang="0">
                  <a:pos x="49" y="11"/>
                </a:cxn>
                <a:cxn ang="0">
                  <a:pos x="53" y="8"/>
                </a:cxn>
                <a:cxn ang="0">
                  <a:pos x="53" y="8"/>
                </a:cxn>
                <a:cxn ang="0">
                  <a:pos x="52" y="7"/>
                </a:cxn>
                <a:cxn ang="0">
                  <a:pos x="47" y="4"/>
                </a:cxn>
                <a:cxn ang="0">
                  <a:pos x="44" y="4"/>
                </a:cxn>
                <a:cxn ang="0">
                  <a:pos x="41" y="2"/>
                </a:cxn>
                <a:cxn ang="0">
                  <a:pos x="36" y="2"/>
                </a:cxn>
                <a:cxn ang="0">
                  <a:pos x="33" y="5"/>
                </a:cxn>
                <a:cxn ang="0">
                  <a:pos x="30" y="7"/>
                </a:cxn>
                <a:cxn ang="0">
                  <a:pos x="27" y="7"/>
                </a:cxn>
                <a:cxn ang="0">
                  <a:pos x="21" y="8"/>
                </a:cxn>
                <a:cxn ang="0">
                  <a:pos x="21" y="10"/>
                </a:cxn>
                <a:cxn ang="0">
                  <a:pos x="15" y="11"/>
                </a:cxn>
                <a:cxn ang="0">
                  <a:pos x="8" y="8"/>
                </a:cxn>
                <a:cxn ang="0">
                  <a:pos x="8" y="11"/>
                </a:cxn>
                <a:cxn ang="0">
                  <a:pos x="3" y="11"/>
                </a:cxn>
                <a:cxn ang="0">
                  <a:pos x="5" y="14"/>
                </a:cxn>
                <a:cxn ang="0">
                  <a:pos x="3" y="16"/>
                </a:cxn>
                <a:cxn ang="0">
                  <a:pos x="3" y="19"/>
                </a:cxn>
                <a:cxn ang="0">
                  <a:pos x="0" y="20"/>
                </a:cxn>
                <a:cxn ang="0">
                  <a:pos x="3" y="25"/>
                </a:cxn>
                <a:cxn ang="0">
                  <a:pos x="11" y="31"/>
                </a:cxn>
                <a:cxn ang="0">
                  <a:pos x="18" y="34"/>
                </a:cxn>
                <a:cxn ang="0">
                  <a:pos x="21" y="33"/>
                </a:cxn>
              </a:cxnLst>
              <a:rect l="0" t="0" r="r" b="b"/>
              <a:pathLst>
                <a:path w="53" h="34">
                  <a:moveTo>
                    <a:pt x="21" y="33"/>
                  </a:moveTo>
                  <a:cubicBezTo>
                    <a:pt x="26" y="31"/>
                    <a:pt x="26" y="30"/>
                    <a:pt x="27" y="30"/>
                  </a:cubicBezTo>
                  <a:cubicBezTo>
                    <a:pt x="29" y="30"/>
                    <a:pt x="30" y="30"/>
                    <a:pt x="33" y="30"/>
                  </a:cubicBezTo>
                  <a:cubicBezTo>
                    <a:pt x="33" y="30"/>
                    <a:pt x="35" y="30"/>
                    <a:pt x="36" y="30"/>
                  </a:cubicBezTo>
                  <a:cubicBezTo>
                    <a:pt x="38" y="28"/>
                    <a:pt x="36" y="28"/>
                    <a:pt x="36" y="28"/>
                  </a:cubicBezTo>
                  <a:cubicBezTo>
                    <a:pt x="38" y="28"/>
                    <a:pt x="38" y="28"/>
                    <a:pt x="39" y="28"/>
                  </a:cubicBezTo>
                  <a:cubicBezTo>
                    <a:pt x="39" y="28"/>
                    <a:pt x="43" y="24"/>
                    <a:pt x="44" y="22"/>
                  </a:cubicBezTo>
                  <a:cubicBezTo>
                    <a:pt x="44" y="19"/>
                    <a:pt x="43" y="19"/>
                    <a:pt x="46" y="17"/>
                  </a:cubicBezTo>
                  <a:cubicBezTo>
                    <a:pt x="49" y="14"/>
                    <a:pt x="47" y="14"/>
                    <a:pt x="49" y="11"/>
                  </a:cubicBezTo>
                  <a:cubicBezTo>
                    <a:pt x="50" y="10"/>
                    <a:pt x="50" y="13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3" y="8"/>
                    <a:pt x="53" y="7"/>
                    <a:pt x="52" y="7"/>
                  </a:cubicBezTo>
                  <a:cubicBezTo>
                    <a:pt x="50" y="8"/>
                    <a:pt x="52" y="5"/>
                    <a:pt x="47" y="4"/>
                  </a:cubicBezTo>
                  <a:cubicBezTo>
                    <a:pt x="47" y="4"/>
                    <a:pt x="44" y="5"/>
                    <a:pt x="44" y="4"/>
                  </a:cubicBezTo>
                  <a:cubicBezTo>
                    <a:pt x="44" y="4"/>
                    <a:pt x="43" y="0"/>
                    <a:pt x="41" y="2"/>
                  </a:cubicBezTo>
                  <a:cubicBezTo>
                    <a:pt x="39" y="4"/>
                    <a:pt x="38" y="2"/>
                    <a:pt x="36" y="2"/>
                  </a:cubicBezTo>
                  <a:cubicBezTo>
                    <a:pt x="33" y="2"/>
                    <a:pt x="35" y="5"/>
                    <a:pt x="33" y="5"/>
                  </a:cubicBezTo>
                  <a:cubicBezTo>
                    <a:pt x="33" y="5"/>
                    <a:pt x="32" y="7"/>
                    <a:pt x="30" y="7"/>
                  </a:cubicBezTo>
                  <a:cubicBezTo>
                    <a:pt x="29" y="7"/>
                    <a:pt x="27" y="4"/>
                    <a:pt x="27" y="7"/>
                  </a:cubicBezTo>
                  <a:cubicBezTo>
                    <a:pt x="26" y="8"/>
                    <a:pt x="24" y="7"/>
                    <a:pt x="21" y="8"/>
                  </a:cubicBezTo>
                  <a:cubicBezTo>
                    <a:pt x="20" y="8"/>
                    <a:pt x="21" y="10"/>
                    <a:pt x="21" y="10"/>
                  </a:cubicBezTo>
                  <a:cubicBezTo>
                    <a:pt x="21" y="11"/>
                    <a:pt x="20" y="11"/>
                    <a:pt x="15" y="11"/>
                  </a:cubicBezTo>
                  <a:cubicBezTo>
                    <a:pt x="12" y="13"/>
                    <a:pt x="11" y="8"/>
                    <a:pt x="8" y="8"/>
                  </a:cubicBezTo>
                  <a:cubicBezTo>
                    <a:pt x="8" y="10"/>
                    <a:pt x="9" y="11"/>
                    <a:pt x="8" y="11"/>
                  </a:cubicBezTo>
                  <a:cubicBezTo>
                    <a:pt x="6" y="11"/>
                    <a:pt x="3" y="11"/>
                    <a:pt x="3" y="11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5" y="16"/>
                    <a:pt x="3" y="14"/>
                    <a:pt x="3" y="16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2" y="20"/>
                    <a:pt x="0" y="20"/>
                  </a:cubicBezTo>
                  <a:cubicBezTo>
                    <a:pt x="3" y="22"/>
                    <a:pt x="2" y="25"/>
                    <a:pt x="3" y="25"/>
                  </a:cubicBezTo>
                  <a:cubicBezTo>
                    <a:pt x="11" y="30"/>
                    <a:pt x="9" y="31"/>
                    <a:pt x="11" y="31"/>
                  </a:cubicBezTo>
                  <a:cubicBezTo>
                    <a:pt x="12" y="31"/>
                    <a:pt x="15" y="34"/>
                    <a:pt x="18" y="34"/>
                  </a:cubicBezTo>
                  <a:cubicBezTo>
                    <a:pt x="20" y="34"/>
                    <a:pt x="20" y="31"/>
                    <a:pt x="21" y="33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88" name="Freeform 179">
              <a:extLst>
                <a:ext uri="{FF2B5EF4-FFF2-40B4-BE49-F238E27FC236}">
                  <a16:creationId xmlns:a16="http://schemas.microsoft.com/office/drawing/2014/main" id="{5CCB9948-4FE6-574F-9B0E-F30F82AD1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9883" y="3355542"/>
              <a:ext cx="128014" cy="66789"/>
            </a:xfrm>
            <a:custGeom>
              <a:avLst/>
              <a:gdLst/>
              <a:ahLst/>
              <a:cxnLst>
                <a:cxn ang="0">
                  <a:pos x="45" y="8"/>
                </a:cxn>
                <a:cxn ang="0">
                  <a:pos x="41" y="5"/>
                </a:cxn>
                <a:cxn ang="0">
                  <a:pos x="30" y="4"/>
                </a:cxn>
                <a:cxn ang="0">
                  <a:pos x="25" y="7"/>
                </a:cxn>
                <a:cxn ang="0">
                  <a:pos x="24" y="5"/>
                </a:cxn>
                <a:cxn ang="0">
                  <a:pos x="19" y="4"/>
                </a:cxn>
                <a:cxn ang="0">
                  <a:pos x="18" y="4"/>
                </a:cxn>
                <a:cxn ang="0">
                  <a:pos x="16" y="4"/>
                </a:cxn>
                <a:cxn ang="0">
                  <a:pos x="9" y="10"/>
                </a:cxn>
                <a:cxn ang="0">
                  <a:pos x="3" y="13"/>
                </a:cxn>
                <a:cxn ang="0">
                  <a:pos x="3" y="21"/>
                </a:cxn>
                <a:cxn ang="0">
                  <a:pos x="10" y="24"/>
                </a:cxn>
                <a:cxn ang="0">
                  <a:pos x="16" y="22"/>
                </a:cxn>
                <a:cxn ang="0">
                  <a:pos x="16" y="21"/>
                </a:cxn>
                <a:cxn ang="0">
                  <a:pos x="22" y="19"/>
                </a:cxn>
                <a:cxn ang="0">
                  <a:pos x="25" y="19"/>
                </a:cxn>
                <a:cxn ang="0">
                  <a:pos x="28" y="18"/>
                </a:cxn>
                <a:cxn ang="0">
                  <a:pos x="31" y="14"/>
                </a:cxn>
                <a:cxn ang="0">
                  <a:pos x="36" y="14"/>
                </a:cxn>
                <a:cxn ang="0">
                  <a:pos x="39" y="16"/>
                </a:cxn>
                <a:cxn ang="0">
                  <a:pos x="42" y="16"/>
                </a:cxn>
                <a:cxn ang="0">
                  <a:pos x="45" y="11"/>
                </a:cxn>
                <a:cxn ang="0">
                  <a:pos x="45" y="8"/>
                </a:cxn>
              </a:cxnLst>
              <a:rect l="0" t="0" r="r" b="b"/>
              <a:pathLst>
                <a:path w="47" h="25">
                  <a:moveTo>
                    <a:pt x="45" y="8"/>
                  </a:moveTo>
                  <a:cubicBezTo>
                    <a:pt x="41" y="7"/>
                    <a:pt x="42" y="5"/>
                    <a:pt x="41" y="5"/>
                  </a:cubicBezTo>
                  <a:cubicBezTo>
                    <a:pt x="36" y="4"/>
                    <a:pt x="31" y="4"/>
                    <a:pt x="30" y="4"/>
                  </a:cubicBezTo>
                  <a:cubicBezTo>
                    <a:pt x="27" y="4"/>
                    <a:pt x="27" y="8"/>
                    <a:pt x="25" y="7"/>
                  </a:cubicBezTo>
                  <a:cubicBezTo>
                    <a:pt x="25" y="7"/>
                    <a:pt x="24" y="7"/>
                    <a:pt x="24" y="5"/>
                  </a:cubicBezTo>
                  <a:cubicBezTo>
                    <a:pt x="25" y="2"/>
                    <a:pt x="21" y="0"/>
                    <a:pt x="19" y="4"/>
                  </a:cubicBezTo>
                  <a:cubicBezTo>
                    <a:pt x="19" y="5"/>
                    <a:pt x="18" y="5"/>
                    <a:pt x="18" y="4"/>
                  </a:cubicBezTo>
                  <a:cubicBezTo>
                    <a:pt x="18" y="4"/>
                    <a:pt x="18" y="4"/>
                    <a:pt x="16" y="4"/>
                  </a:cubicBezTo>
                  <a:cubicBezTo>
                    <a:pt x="9" y="7"/>
                    <a:pt x="13" y="8"/>
                    <a:pt x="9" y="10"/>
                  </a:cubicBezTo>
                  <a:cubicBezTo>
                    <a:pt x="6" y="11"/>
                    <a:pt x="4" y="8"/>
                    <a:pt x="3" y="13"/>
                  </a:cubicBezTo>
                  <a:cubicBezTo>
                    <a:pt x="1" y="16"/>
                    <a:pt x="0" y="16"/>
                    <a:pt x="3" y="21"/>
                  </a:cubicBezTo>
                  <a:cubicBezTo>
                    <a:pt x="6" y="21"/>
                    <a:pt x="7" y="25"/>
                    <a:pt x="10" y="24"/>
                  </a:cubicBezTo>
                  <a:cubicBezTo>
                    <a:pt x="15" y="24"/>
                    <a:pt x="16" y="24"/>
                    <a:pt x="16" y="22"/>
                  </a:cubicBezTo>
                  <a:cubicBezTo>
                    <a:pt x="16" y="22"/>
                    <a:pt x="15" y="21"/>
                    <a:pt x="16" y="21"/>
                  </a:cubicBezTo>
                  <a:cubicBezTo>
                    <a:pt x="19" y="19"/>
                    <a:pt x="21" y="21"/>
                    <a:pt x="22" y="19"/>
                  </a:cubicBezTo>
                  <a:cubicBezTo>
                    <a:pt x="22" y="16"/>
                    <a:pt x="24" y="19"/>
                    <a:pt x="25" y="19"/>
                  </a:cubicBezTo>
                  <a:cubicBezTo>
                    <a:pt x="27" y="19"/>
                    <a:pt x="28" y="18"/>
                    <a:pt x="28" y="18"/>
                  </a:cubicBezTo>
                  <a:cubicBezTo>
                    <a:pt x="30" y="18"/>
                    <a:pt x="28" y="14"/>
                    <a:pt x="31" y="14"/>
                  </a:cubicBezTo>
                  <a:cubicBezTo>
                    <a:pt x="33" y="14"/>
                    <a:pt x="34" y="16"/>
                    <a:pt x="36" y="14"/>
                  </a:cubicBezTo>
                  <a:cubicBezTo>
                    <a:pt x="38" y="13"/>
                    <a:pt x="39" y="16"/>
                    <a:pt x="39" y="16"/>
                  </a:cubicBezTo>
                  <a:cubicBezTo>
                    <a:pt x="39" y="18"/>
                    <a:pt x="42" y="16"/>
                    <a:pt x="42" y="16"/>
                  </a:cubicBezTo>
                  <a:cubicBezTo>
                    <a:pt x="44" y="11"/>
                    <a:pt x="45" y="13"/>
                    <a:pt x="45" y="11"/>
                  </a:cubicBezTo>
                  <a:cubicBezTo>
                    <a:pt x="45" y="10"/>
                    <a:pt x="47" y="10"/>
                    <a:pt x="45" y="8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89" name="Freeform 180">
              <a:extLst>
                <a:ext uri="{FF2B5EF4-FFF2-40B4-BE49-F238E27FC236}">
                  <a16:creationId xmlns:a16="http://schemas.microsoft.com/office/drawing/2014/main" id="{DE4995D2-F44C-C24F-99CD-ECDA6D753B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0310" y="3444595"/>
              <a:ext cx="65399" cy="51484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24" y="5"/>
                </a:cxn>
                <a:cxn ang="0">
                  <a:pos x="23" y="5"/>
                </a:cxn>
                <a:cxn ang="0">
                  <a:pos x="23" y="7"/>
                </a:cxn>
                <a:cxn ang="0">
                  <a:pos x="17" y="10"/>
                </a:cxn>
                <a:cxn ang="0">
                  <a:pos x="18" y="13"/>
                </a:cxn>
                <a:cxn ang="0">
                  <a:pos x="15" y="17"/>
                </a:cxn>
                <a:cxn ang="0">
                  <a:pos x="12" y="17"/>
                </a:cxn>
                <a:cxn ang="0">
                  <a:pos x="9" y="16"/>
                </a:cxn>
                <a:cxn ang="0">
                  <a:pos x="1" y="17"/>
                </a:cxn>
                <a:cxn ang="0">
                  <a:pos x="1" y="16"/>
                </a:cxn>
                <a:cxn ang="0">
                  <a:pos x="1" y="13"/>
                </a:cxn>
                <a:cxn ang="0">
                  <a:pos x="1" y="10"/>
                </a:cxn>
                <a:cxn ang="0">
                  <a:pos x="0" y="8"/>
                </a:cxn>
                <a:cxn ang="0">
                  <a:pos x="1" y="5"/>
                </a:cxn>
                <a:cxn ang="0">
                  <a:pos x="7" y="7"/>
                </a:cxn>
                <a:cxn ang="0">
                  <a:pos x="10" y="7"/>
                </a:cxn>
                <a:cxn ang="0">
                  <a:pos x="15" y="3"/>
                </a:cxn>
                <a:cxn ang="0">
                  <a:pos x="18" y="3"/>
                </a:cxn>
                <a:cxn ang="0">
                  <a:pos x="21" y="2"/>
                </a:cxn>
                <a:cxn ang="0">
                  <a:pos x="21" y="0"/>
                </a:cxn>
              </a:cxnLst>
              <a:rect l="0" t="0" r="r" b="b"/>
              <a:pathLst>
                <a:path w="24" h="19">
                  <a:moveTo>
                    <a:pt x="21" y="0"/>
                  </a:moveTo>
                  <a:cubicBezTo>
                    <a:pt x="24" y="2"/>
                    <a:pt x="23" y="5"/>
                    <a:pt x="24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1" y="5"/>
                    <a:pt x="23" y="7"/>
                    <a:pt x="23" y="7"/>
                  </a:cubicBezTo>
                  <a:cubicBezTo>
                    <a:pt x="21" y="8"/>
                    <a:pt x="18" y="8"/>
                    <a:pt x="17" y="10"/>
                  </a:cubicBezTo>
                  <a:cubicBezTo>
                    <a:pt x="17" y="10"/>
                    <a:pt x="18" y="11"/>
                    <a:pt x="18" y="13"/>
                  </a:cubicBezTo>
                  <a:cubicBezTo>
                    <a:pt x="18" y="14"/>
                    <a:pt x="15" y="14"/>
                    <a:pt x="15" y="17"/>
                  </a:cubicBezTo>
                  <a:cubicBezTo>
                    <a:pt x="15" y="19"/>
                    <a:pt x="13" y="17"/>
                    <a:pt x="12" y="17"/>
                  </a:cubicBezTo>
                  <a:cubicBezTo>
                    <a:pt x="10" y="16"/>
                    <a:pt x="12" y="19"/>
                    <a:pt x="9" y="16"/>
                  </a:cubicBezTo>
                  <a:cubicBezTo>
                    <a:pt x="7" y="14"/>
                    <a:pt x="10" y="17"/>
                    <a:pt x="1" y="17"/>
                  </a:cubicBezTo>
                  <a:cubicBezTo>
                    <a:pt x="1" y="16"/>
                    <a:pt x="1" y="17"/>
                    <a:pt x="1" y="16"/>
                  </a:cubicBezTo>
                  <a:cubicBezTo>
                    <a:pt x="4" y="16"/>
                    <a:pt x="3" y="14"/>
                    <a:pt x="1" y="13"/>
                  </a:cubicBezTo>
                  <a:cubicBezTo>
                    <a:pt x="0" y="13"/>
                    <a:pt x="0" y="11"/>
                    <a:pt x="1" y="10"/>
                  </a:cubicBezTo>
                  <a:cubicBezTo>
                    <a:pt x="3" y="8"/>
                    <a:pt x="0" y="10"/>
                    <a:pt x="0" y="8"/>
                  </a:cubicBezTo>
                  <a:cubicBezTo>
                    <a:pt x="0" y="7"/>
                    <a:pt x="1" y="7"/>
                    <a:pt x="1" y="5"/>
                  </a:cubicBezTo>
                  <a:cubicBezTo>
                    <a:pt x="6" y="5"/>
                    <a:pt x="4" y="7"/>
                    <a:pt x="7" y="7"/>
                  </a:cubicBezTo>
                  <a:cubicBezTo>
                    <a:pt x="9" y="5"/>
                    <a:pt x="7" y="8"/>
                    <a:pt x="10" y="7"/>
                  </a:cubicBezTo>
                  <a:cubicBezTo>
                    <a:pt x="12" y="3"/>
                    <a:pt x="12" y="3"/>
                    <a:pt x="15" y="3"/>
                  </a:cubicBezTo>
                  <a:cubicBezTo>
                    <a:pt x="18" y="5"/>
                    <a:pt x="17" y="3"/>
                    <a:pt x="18" y="3"/>
                  </a:cubicBezTo>
                  <a:cubicBezTo>
                    <a:pt x="21" y="3"/>
                    <a:pt x="21" y="3"/>
                    <a:pt x="21" y="2"/>
                  </a:cubicBezTo>
                  <a:cubicBezTo>
                    <a:pt x="20" y="0"/>
                    <a:pt x="21" y="2"/>
                    <a:pt x="21" y="0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90" name="Freeform 181">
              <a:extLst>
                <a:ext uri="{FF2B5EF4-FFF2-40B4-BE49-F238E27FC236}">
                  <a16:creationId xmlns:a16="http://schemas.microsoft.com/office/drawing/2014/main" id="{213BAD69-9573-6449-9E40-2B8ED6B8F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0310" y="3457117"/>
              <a:ext cx="132190" cy="130795"/>
            </a:xfrm>
            <a:custGeom>
              <a:avLst/>
              <a:gdLst/>
              <a:ahLst/>
              <a:cxnLst>
                <a:cxn ang="0">
                  <a:pos x="44" y="19"/>
                </a:cxn>
                <a:cxn ang="0">
                  <a:pos x="41" y="17"/>
                </a:cxn>
                <a:cxn ang="0">
                  <a:pos x="36" y="17"/>
                </a:cxn>
                <a:cxn ang="0">
                  <a:pos x="30" y="16"/>
                </a:cxn>
                <a:cxn ang="0">
                  <a:pos x="24" y="16"/>
                </a:cxn>
                <a:cxn ang="0">
                  <a:pos x="21" y="17"/>
                </a:cxn>
                <a:cxn ang="0">
                  <a:pos x="20" y="21"/>
                </a:cxn>
                <a:cxn ang="0">
                  <a:pos x="21" y="25"/>
                </a:cxn>
                <a:cxn ang="0">
                  <a:pos x="21" y="27"/>
                </a:cxn>
                <a:cxn ang="0">
                  <a:pos x="29" y="35"/>
                </a:cxn>
                <a:cxn ang="0">
                  <a:pos x="32" y="38"/>
                </a:cxn>
                <a:cxn ang="0">
                  <a:pos x="33" y="41"/>
                </a:cxn>
                <a:cxn ang="0">
                  <a:pos x="35" y="42"/>
                </a:cxn>
                <a:cxn ang="0">
                  <a:pos x="39" y="45"/>
                </a:cxn>
                <a:cxn ang="0">
                  <a:pos x="42" y="48"/>
                </a:cxn>
                <a:cxn ang="0">
                  <a:pos x="39" y="47"/>
                </a:cxn>
                <a:cxn ang="0">
                  <a:pos x="33" y="44"/>
                </a:cxn>
                <a:cxn ang="0">
                  <a:pos x="32" y="41"/>
                </a:cxn>
                <a:cxn ang="0">
                  <a:pos x="23" y="35"/>
                </a:cxn>
                <a:cxn ang="0">
                  <a:pos x="17" y="30"/>
                </a:cxn>
                <a:cxn ang="0">
                  <a:pos x="13" y="24"/>
                </a:cxn>
                <a:cxn ang="0">
                  <a:pos x="9" y="14"/>
                </a:cxn>
                <a:cxn ang="0">
                  <a:pos x="4" y="21"/>
                </a:cxn>
                <a:cxn ang="0">
                  <a:pos x="1" y="13"/>
                </a:cxn>
                <a:cxn ang="0">
                  <a:pos x="1" y="13"/>
                </a:cxn>
                <a:cxn ang="0">
                  <a:pos x="9" y="11"/>
                </a:cxn>
                <a:cxn ang="0">
                  <a:pos x="12" y="13"/>
                </a:cxn>
                <a:cxn ang="0">
                  <a:pos x="15" y="13"/>
                </a:cxn>
                <a:cxn ang="0">
                  <a:pos x="18" y="8"/>
                </a:cxn>
                <a:cxn ang="0">
                  <a:pos x="17" y="5"/>
                </a:cxn>
                <a:cxn ang="0">
                  <a:pos x="23" y="2"/>
                </a:cxn>
                <a:cxn ang="0">
                  <a:pos x="23" y="0"/>
                </a:cxn>
                <a:cxn ang="0">
                  <a:pos x="24" y="0"/>
                </a:cxn>
                <a:cxn ang="0">
                  <a:pos x="32" y="7"/>
                </a:cxn>
                <a:cxn ang="0">
                  <a:pos x="39" y="10"/>
                </a:cxn>
                <a:cxn ang="0">
                  <a:pos x="42" y="8"/>
                </a:cxn>
                <a:cxn ang="0">
                  <a:pos x="44" y="14"/>
                </a:cxn>
                <a:cxn ang="0">
                  <a:pos x="47" y="16"/>
                </a:cxn>
                <a:cxn ang="0">
                  <a:pos x="44" y="19"/>
                </a:cxn>
              </a:cxnLst>
              <a:rect l="0" t="0" r="r" b="b"/>
              <a:pathLst>
                <a:path w="49" h="48">
                  <a:moveTo>
                    <a:pt x="44" y="19"/>
                  </a:moveTo>
                  <a:cubicBezTo>
                    <a:pt x="41" y="21"/>
                    <a:pt x="42" y="16"/>
                    <a:pt x="41" y="17"/>
                  </a:cubicBezTo>
                  <a:cubicBezTo>
                    <a:pt x="39" y="17"/>
                    <a:pt x="38" y="16"/>
                    <a:pt x="36" y="17"/>
                  </a:cubicBezTo>
                  <a:cubicBezTo>
                    <a:pt x="33" y="19"/>
                    <a:pt x="32" y="16"/>
                    <a:pt x="30" y="16"/>
                  </a:cubicBezTo>
                  <a:cubicBezTo>
                    <a:pt x="29" y="17"/>
                    <a:pt x="26" y="14"/>
                    <a:pt x="24" y="16"/>
                  </a:cubicBezTo>
                  <a:cubicBezTo>
                    <a:pt x="23" y="17"/>
                    <a:pt x="23" y="19"/>
                    <a:pt x="21" y="17"/>
                  </a:cubicBezTo>
                  <a:cubicBezTo>
                    <a:pt x="18" y="13"/>
                    <a:pt x="17" y="21"/>
                    <a:pt x="20" y="21"/>
                  </a:cubicBezTo>
                  <a:cubicBezTo>
                    <a:pt x="21" y="22"/>
                    <a:pt x="21" y="24"/>
                    <a:pt x="21" y="25"/>
                  </a:cubicBezTo>
                  <a:cubicBezTo>
                    <a:pt x="23" y="25"/>
                    <a:pt x="20" y="27"/>
                    <a:pt x="21" y="27"/>
                  </a:cubicBezTo>
                  <a:cubicBezTo>
                    <a:pt x="23" y="27"/>
                    <a:pt x="27" y="35"/>
                    <a:pt x="29" y="35"/>
                  </a:cubicBezTo>
                  <a:cubicBezTo>
                    <a:pt x="30" y="36"/>
                    <a:pt x="29" y="38"/>
                    <a:pt x="32" y="38"/>
                  </a:cubicBezTo>
                  <a:cubicBezTo>
                    <a:pt x="33" y="39"/>
                    <a:pt x="33" y="41"/>
                    <a:pt x="33" y="41"/>
                  </a:cubicBezTo>
                  <a:cubicBezTo>
                    <a:pt x="33" y="42"/>
                    <a:pt x="35" y="41"/>
                    <a:pt x="35" y="42"/>
                  </a:cubicBezTo>
                  <a:cubicBezTo>
                    <a:pt x="36" y="44"/>
                    <a:pt x="38" y="45"/>
                    <a:pt x="39" y="45"/>
                  </a:cubicBezTo>
                  <a:cubicBezTo>
                    <a:pt x="39" y="47"/>
                    <a:pt x="44" y="47"/>
                    <a:pt x="42" y="48"/>
                  </a:cubicBezTo>
                  <a:cubicBezTo>
                    <a:pt x="41" y="47"/>
                    <a:pt x="41" y="47"/>
                    <a:pt x="39" y="47"/>
                  </a:cubicBezTo>
                  <a:cubicBezTo>
                    <a:pt x="38" y="48"/>
                    <a:pt x="39" y="45"/>
                    <a:pt x="33" y="44"/>
                  </a:cubicBezTo>
                  <a:cubicBezTo>
                    <a:pt x="27" y="41"/>
                    <a:pt x="27" y="39"/>
                    <a:pt x="32" y="41"/>
                  </a:cubicBezTo>
                  <a:cubicBezTo>
                    <a:pt x="29" y="38"/>
                    <a:pt x="26" y="35"/>
                    <a:pt x="23" y="35"/>
                  </a:cubicBezTo>
                  <a:cubicBezTo>
                    <a:pt x="18" y="36"/>
                    <a:pt x="23" y="35"/>
                    <a:pt x="17" y="30"/>
                  </a:cubicBezTo>
                  <a:cubicBezTo>
                    <a:pt x="10" y="25"/>
                    <a:pt x="17" y="28"/>
                    <a:pt x="13" y="24"/>
                  </a:cubicBezTo>
                  <a:cubicBezTo>
                    <a:pt x="9" y="21"/>
                    <a:pt x="13" y="19"/>
                    <a:pt x="9" y="14"/>
                  </a:cubicBezTo>
                  <a:cubicBezTo>
                    <a:pt x="6" y="13"/>
                    <a:pt x="6" y="17"/>
                    <a:pt x="4" y="21"/>
                  </a:cubicBezTo>
                  <a:cubicBezTo>
                    <a:pt x="4" y="24"/>
                    <a:pt x="0" y="14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0" y="13"/>
                    <a:pt x="7" y="10"/>
                    <a:pt x="9" y="11"/>
                  </a:cubicBezTo>
                  <a:cubicBezTo>
                    <a:pt x="12" y="14"/>
                    <a:pt x="10" y="11"/>
                    <a:pt x="12" y="13"/>
                  </a:cubicBezTo>
                  <a:cubicBezTo>
                    <a:pt x="13" y="13"/>
                    <a:pt x="15" y="14"/>
                    <a:pt x="15" y="13"/>
                  </a:cubicBezTo>
                  <a:cubicBezTo>
                    <a:pt x="15" y="10"/>
                    <a:pt x="18" y="10"/>
                    <a:pt x="18" y="8"/>
                  </a:cubicBezTo>
                  <a:cubicBezTo>
                    <a:pt x="18" y="7"/>
                    <a:pt x="17" y="5"/>
                    <a:pt x="17" y="5"/>
                  </a:cubicBezTo>
                  <a:cubicBezTo>
                    <a:pt x="18" y="4"/>
                    <a:pt x="21" y="4"/>
                    <a:pt x="23" y="2"/>
                  </a:cubicBezTo>
                  <a:cubicBezTo>
                    <a:pt x="23" y="2"/>
                    <a:pt x="21" y="0"/>
                    <a:pt x="23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2" y="5"/>
                    <a:pt x="30" y="7"/>
                    <a:pt x="32" y="7"/>
                  </a:cubicBezTo>
                  <a:cubicBezTo>
                    <a:pt x="33" y="7"/>
                    <a:pt x="36" y="10"/>
                    <a:pt x="39" y="10"/>
                  </a:cubicBezTo>
                  <a:cubicBezTo>
                    <a:pt x="41" y="10"/>
                    <a:pt x="41" y="7"/>
                    <a:pt x="42" y="8"/>
                  </a:cubicBezTo>
                  <a:cubicBezTo>
                    <a:pt x="44" y="10"/>
                    <a:pt x="44" y="13"/>
                    <a:pt x="44" y="14"/>
                  </a:cubicBezTo>
                  <a:cubicBezTo>
                    <a:pt x="47" y="16"/>
                    <a:pt x="49" y="14"/>
                    <a:pt x="47" y="16"/>
                  </a:cubicBezTo>
                  <a:cubicBezTo>
                    <a:pt x="47" y="17"/>
                    <a:pt x="46" y="16"/>
                    <a:pt x="44" y="19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91" name="Freeform 182">
              <a:extLst>
                <a:ext uri="{FF2B5EF4-FFF2-40B4-BE49-F238E27FC236}">
                  <a16:creationId xmlns:a16="http://schemas.microsoft.com/office/drawing/2014/main" id="{07BE9366-E0F9-F145-83AE-84784E1AA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3446" y="3490511"/>
              <a:ext cx="91837" cy="89052"/>
            </a:xfrm>
            <a:custGeom>
              <a:avLst/>
              <a:gdLst/>
              <a:ahLst/>
              <a:cxnLst>
                <a:cxn ang="0">
                  <a:pos x="29" y="22"/>
                </a:cxn>
                <a:cxn ang="0">
                  <a:pos x="33" y="22"/>
                </a:cxn>
                <a:cxn ang="0">
                  <a:pos x="29" y="18"/>
                </a:cxn>
                <a:cxn ang="0">
                  <a:pos x="33" y="18"/>
                </a:cxn>
                <a:cxn ang="0">
                  <a:pos x="29" y="11"/>
                </a:cxn>
                <a:cxn ang="0">
                  <a:pos x="28" y="7"/>
                </a:cxn>
                <a:cxn ang="0">
                  <a:pos x="25" y="5"/>
                </a:cxn>
                <a:cxn ang="0">
                  <a:pos x="20" y="5"/>
                </a:cxn>
                <a:cxn ang="0">
                  <a:pos x="14" y="4"/>
                </a:cxn>
                <a:cxn ang="0">
                  <a:pos x="8" y="4"/>
                </a:cxn>
                <a:cxn ang="0">
                  <a:pos x="5" y="5"/>
                </a:cxn>
                <a:cxn ang="0">
                  <a:pos x="3" y="8"/>
                </a:cxn>
                <a:cxn ang="0">
                  <a:pos x="5" y="13"/>
                </a:cxn>
                <a:cxn ang="0">
                  <a:pos x="5" y="15"/>
                </a:cxn>
                <a:cxn ang="0">
                  <a:pos x="13" y="22"/>
                </a:cxn>
                <a:cxn ang="0">
                  <a:pos x="16" y="26"/>
                </a:cxn>
                <a:cxn ang="0">
                  <a:pos x="17" y="29"/>
                </a:cxn>
                <a:cxn ang="0">
                  <a:pos x="19" y="30"/>
                </a:cxn>
                <a:cxn ang="0">
                  <a:pos x="23" y="33"/>
                </a:cxn>
                <a:cxn ang="0">
                  <a:pos x="25" y="29"/>
                </a:cxn>
                <a:cxn ang="0">
                  <a:pos x="26" y="26"/>
                </a:cxn>
                <a:cxn ang="0">
                  <a:pos x="28" y="26"/>
                </a:cxn>
                <a:cxn ang="0">
                  <a:pos x="29" y="22"/>
                </a:cxn>
              </a:cxnLst>
              <a:rect l="0" t="0" r="r" b="b"/>
              <a:pathLst>
                <a:path w="34" h="33">
                  <a:moveTo>
                    <a:pt x="29" y="22"/>
                  </a:moveTo>
                  <a:cubicBezTo>
                    <a:pt x="31" y="21"/>
                    <a:pt x="31" y="22"/>
                    <a:pt x="33" y="22"/>
                  </a:cubicBezTo>
                  <a:cubicBezTo>
                    <a:pt x="33" y="21"/>
                    <a:pt x="29" y="18"/>
                    <a:pt x="29" y="18"/>
                  </a:cubicBezTo>
                  <a:cubicBezTo>
                    <a:pt x="31" y="16"/>
                    <a:pt x="31" y="19"/>
                    <a:pt x="33" y="18"/>
                  </a:cubicBezTo>
                  <a:cubicBezTo>
                    <a:pt x="34" y="16"/>
                    <a:pt x="28" y="15"/>
                    <a:pt x="29" y="11"/>
                  </a:cubicBezTo>
                  <a:cubicBezTo>
                    <a:pt x="31" y="7"/>
                    <a:pt x="33" y="7"/>
                    <a:pt x="28" y="7"/>
                  </a:cubicBezTo>
                  <a:cubicBezTo>
                    <a:pt x="25" y="8"/>
                    <a:pt x="26" y="4"/>
                    <a:pt x="25" y="5"/>
                  </a:cubicBezTo>
                  <a:cubicBezTo>
                    <a:pt x="23" y="5"/>
                    <a:pt x="22" y="4"/>
                    <a:pt x="20" y="5"/>
                  </a:cubicBezTo>
                  <a:cubicBezTo>
                    <a:pt x="17" y="7"/>
                    <a:pt x="16" y="4"/>
                    <a:pt x="14" y="4"/>
                  </a:cubicBezTo>
                  <a:cubicBezTo>
                    <a:pt x="13" y="5"/>
                    <a:pt x="9" y="2"/>
                    <a:pt x="8" y="4"/>
                  </a:cubicBezTo>
                  <a:cubicBezTo>
                    <a:pt x="6" y="5"/>
                    <a:pt x="6" y="7"/>
                    <a:pt x="5" y="5"/>
                  </a:cubicBezTo>
                  <a:cubicBezTo>
                    <a:pt x="2" y="0"/>
                    <a:pt x="0" y="8"/>
                    <a:pt x="3" y="8"/>
                  </a:cubicBezTo>
                  <a:cubicBezTo>
                    <a:pt x="5" y="10"/>
                    <a:pt x="5" y="11"/>
                    <a:pt x="5" y="13"/>
                  </a:cubicBezTo>
                  <a:cubicBezTo>
                    <a:pt x="6" y="13"/>
                    <a:pt x="3" y="15"/>
                    <a:pt x="5" y="15"/>
                  </a:cubicBezTo>
                  <a:cubicBezTo>
                    <a:pt x="6" y="15"/>
                    <a:pt x="11" y="22"/>
                    <a:pt x="13" y="22"/>
                  </a:cubicBezTo>
                  <a:cubicBezTo>
                    <a:pt x="14" y="24"/>
                    <a:pt x="13" y="26"/>
                    <a:pt x="16" y="26"/>
                  </a:cubicBezTo>
                  <a:cubicBezTo>
                    <a:pt x="17" y="27"/>
                    <a:pt x="17" y="29"/>
                    <a:pt x="17" y="29"/>
                  </a:cubicBezTo>
                  <a:cubicBezTo>
                    <a:pt x="17" y="30"/>
                    <a:pt x="19" y="29"/>
                    <a:pt x="19" y="30"/>
                  </a:cubicBezTo>
                  <a:cubicBezTo>
                    <a:pt x="20" y="32"/>
                    <a:pt x="22" y="33"/>
                    <a:pt x="23" y="33"/>
                  </a:cubicBezTo>
                  <a:cubicBezTo>
                    <a:pt x="26" y="32"/>
                    <a:pt x="22" y="30"/>
                    <a:pt x="25" y="29"/>
                  </a:cubicBezTo>
                  <a:cubicBezTo>
                    <a:pt x="26" y="27"/>
                    <a:pt x="25" y="26"/>
                    <a:pt x="26" y="26"/>
                  </a:cubicBezTo>
                  <a:cubicBezTo>
                    <a:pt x="28" y="24"/>
                    <a:pt x="28" y="27"/>
                    <a:pt x="28" y="26"/>
                  </a:cubicBezTo>
                  <a:cubicBezTo>
                    <a:pt x="29" y="26"/>
                    <a:pt x="25" y="21"/>
                    <a:pt x="29" y="22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92" name="Freeform 183">
              <a:extLst>
                <a:ext uri="{FF2B5EF4-FFF2-40B4-BE49-F238E27FC236}">
                  <a16:creationId xmlns:a16="http://schemas.microsoft.com/office/drawing/2014/main" id="{7AF1DE1E-DCEF-3449-BD65-4719AE972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3278" y="3546169"/>
              <a:ext cx="45919" cy="54265"/>
            </a:xfrm>
            <a:custGeom>
              <a:avLst/>
              <a:gdLst/>
              <a:ahLst/>
              <a:cxnLst>
                <a:cxn ang="0">
                  <a:pos x="7" y="1"/>
                </a:cxn>
                <a:cxn ang="0">
                  <a:pos x="17" y="9"/>
                </a:cxn>
                <a:cxn ang="0">
                  <a:pos x="14" y="11"/>
                </a:cxn>
                <a:cxn ang="0">
                  <a:pos x="15" y="12"/>
                </a:cxn>
                <a:cxn ang="0">
                  <a:pos x="12" y="12"/>
                </a:cxn>
                <a:cxn ang="0">
                  <a:pos x="9" y="15"/>
                </a:cxn>
                <a:cxn ang="0">
                  <a:pos x="9" y="20"/>
                </a:cxn>
                <a:cxn ang="0">
                  <a:pos x="6" y="17"/>
                </a:cxn>
                <a:cxn ang="0">
                  <a:pos x="4" y="15"/>
                </a:cxn>
                <a:cxn ang="0">
                  <a:pos x="1" y="12"/>
                </a:cxn>
                <a:cxn ang="0">
                  <a:pos x="3" y="8"/>
                </a:cxn>
                <a:cxn ang="0">
                  <a:pos x="4" y="5"/>
                </a:cxn>
                <a:cxn ang="0">
                  <a:pos x="6" y="5"/>
                </a:cxn>
                <a:cxn ang="0">
                  <a:pos x="7" y="1"/>
                </a:cxn>
              </a:cxnLst>
              <a:rect l="0" t="0" r="r" b="b"/>
              <a:pathLst>
                <a:path w="17" h="20">
                  <a:moveTo>
                    <a:pt x="7" y="1"/>
                  </a:moveTo>
                  <a:cubicBezTo>
                    <a:pt x="10" y="6"/>
                    <a:pt x="17" y="8"/>
                    <a:pt x="17" y="9"/>
                  </a:cubicBezTo>
                  <a:cubicBezTo>
                    <a:pt x="17" y="11"/>
                    <a:pt x="12" y="11"/>
                    <a:pt x="14" y="11"/>
                  </a:cubicBezTo>
                  <a:cubicBezTo>
                    <a:pt x="15" y="12"/>
                    <a:pt x="14" y="12"/>
                    <a:pt x="15" y="12"/>
                  </a:cubicBezTo>
                  <a:cubicBezTo>
                    <a:pt x="12" y="14"/>
                    <a:pt x="12" y="14"/>
                    <a:pt x="12" y="12"/>
                  </a:cubicBezTo>
                  <a:cubicBezTo>
                    <a:pt x="12" y="9"/>
                    <a:pt x="10" y="14"/>
                    <a:pt x="9" y="15"/>
                  </a:cubicBezTo>
                  <a:cubicBezTo>
                    <a:pt x="7" y="18"/>
                    <a:pt x="10" y="17"/>
                    <a:pt x="9" y="20"/>
                  </a:cubicBezTo>
                  <a:cubicBezTo>
                    <a:pt x="6" y="20"/>
                    <a:pt x="7" y="20"/>
                    <a:pt x="6" y="17"/>
                  </a:cubicBezTo>
                  <a:cubicBezTo>
                    <a:pt x="6" y="15"/>
                    <a:pt x="4" y="15"/>
                    <a:pt x="4" y="15"/>
                  </a:cubicBezTo>
                  <a:cubicBezTo>
                    <a:pt x="6" y="14"/>
                    <a:pt x="1" y="14"/>
                    <a:pt x="1" y="12"/>
                  </a:cubicBezTo>
                  <a:cubicBezTo>
                    <a:pt x="4" y="11"/>
                    <a:pt x="0" y="9"/>
                    <a:pt x="3" y="8"/>
                  </a:cubicBezTo>
                  <a:cubicBezTo>
                    <a:pt x="4" y="6"/>
                    <a:pt x="3" y="5"/>
                    <a:pt x="4" y="5"/>
                  </a:cubicBezTo>
                  <a:cubicBezTo>
                    <a:pt x="6" y="3"/>
                    <a:pt x="6" y="6"/>
                    <a:pt x="6" y="5"/>
                  </a:cubicBezTo>
                  <a:cubicBezTo>
                    <a:pt x="7" y="5"/>
                    <a:pt x="3" y="0"/>
                    <a:pt x="7" y="1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93" name="Freeform 184">
              <a:extLst>
                <a:ext uri="{FF2B5EF4-FFF2-40B4-BE49-F238E27FC236}">
                  <a16:creationId xmlns:a16="http://schemas.microsoft.com/office/drawing/2014/main" id="{54410278-AED8-6546-A0E9-5BBD80C8A4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74819" y="3088387"/>
              <a:ext cx="155844" cy="112707"/>
            </a:xfrm>
            <a:custGeom>
              <a:avLst/>
              <a:gdLst/>
              <a:ahLst/>
              <a:cxnLst>
                <a:cxn ang="0">
                  <a:pos x="4" y="33"/>
                </a:cxn>
                <a:cxn ang="0">
                  <a:pos x="1" y="30"/>
                </a:cxn>
                <a:cxn ang="0">
                  <a:pos x="0" y="19"/>
                </a:cxn>
                <a:cxn ang="0">
                  <a:pos x="16" y="3"/>
                </a:cxn>
                <a:cxn ang="0">
                  <a:pos x="20" y="5"/>
                </a:cxn>
                <a:cxn ang="0">
                  <a:pos x="18" y="11"/>
                </a:cxn>
                <a:cxn ang="0">
                  <a:pos x="20" y="17"/>
                </a:cxn>
                <a:cxn ang="0">
                  <a:pos x="21" y="21"/>
                </a:cxn>
                <a:cxn ang="0">
                  <a:pos x="18" y="19"/>
                </a:cxn>
                <a:cxn ang="0">
                  <a:pos x="15" y="25"/>
                </a:cxn>
                <a:cxn ang="0">
                  <a:pos x="12" y="30"/>
                </a:cxn>
                <a:cxn ang="0">
                  <a:pos x="12" y="35"/>
                </a:cxn>
                <a:cxn ang="0">
                  <a:pos x="15" y="38"/>
                </a:cxn>
                <a:cxn ang="0">
                  <a:pos x="10" y="38"/>
                </a:cxn>
                <a:cxn ang="0">
                  <a:pos x="4" y="38"/>
                </a:cxn>
                <a:cxn ang="0">
                  <a:pos x="53" y="31"/>
                </a:cxn>
                <a:cxn ang="0">
                  <a:pos x="53" y="31"/>
                </a:cxn>
                <a:cxn ang="0">
                  <a:pos x="24" y="7"/>
                </a:cxn>
                <a:cxn ang="0">
                  <a:pos x="21" y="30"/>
                </a:cxn>
                <a:cxn ang="0">
                  <a:pos x="18" y="28"/>
                </a:cxn>
                <a:cxn ang="0">
                  <a:pos x="13" y="30"/>
                </a:cxn>
                <a:cxn ang="0">
                  <a:pos x="16" y="33"/>
                </a:cxn>
                <a:cxn ang="0">
                  <a:pos x="21" y="35"/>
                </a:cxn>
                <a:cxn ang="0">
                  <a:pos x="20" y="27"/>
                </a:cxn>
                <a:cxn ang="0">
                  <a:pos x="20" y="27"/>
                </a:cxn>
                <a:cxn ang="0">
                  <a:pos x="21" y="36"/>
                </a:cxn>
                <a:cxn ang="0">
                  <a:pos x="23" y="35"/>
                </a:cxn>
                <a:cxn ang="0">
                  <a:pos x="30" y="39"/>
                </a:cxn>
                <a:cxn ang="0">
                  <a:pos x="26" y="36"/>
                </a:cxn>
                <a:cxn ang="0">
                  <a:pos x="29" y="41"/>
                </a:cxn>
                <a:cxn ang="0">
                  <a:pos x="32" y="38"/>
                </a:cxn>
                <a:cxn ang="0">
                  <a:pos x="32" y="35"/>
                </a:cxn>
                <a:cxn ang="0">
                  <a:pos x="33" y="31"/>
                </a:cxn>
                <a:cxn ang="0">
                  <a:pos x="36" y="24"/>
                </a:cxn>
                <a:cxn ang="0">
                  <a:pos x="30" y="24"/>
                </a:cxn>
                <a:cxn ang="0">
                  <a:pos x="29" y="25"/>
                </a:cxn>
                <a:cxn ang="0">
                  <a:pos x="26" y="24"/>
                </a:cxn>
                <a:cxn ang="0">
                  <a:pos x="23" y="27"/>
                </a:cxn>
                <a:cxn ang="0">
                  <a:pos x="24" y="31"/>
                </a:cxn>
                <a:cxn ang="0">
                  <a:pos x="27" y="33"/>
                </a:cxn>
                <a:cxn ang="0">
                  <a:pos x="29" y="35"/>
                </a:cxn>
                <a:cxn ang="0">
                  <a:pos x="30" y="38"/>
                </a:cxn>
                <a:cxn ang="0">
                  <a:pos x="32" y="39"/>
                </a:cxn>
                <a:cxn ang="0">
                  <a:pos x="35" y="36"/>
                </a:cxn>
              </a:cxnLst>
              <a:rect l="0" t="0" r="r" b="b"/>
              <a:pathLst>
                <a:path w="58" h="42">
                  <a:moveTo>
                    <a:pt x="3" y="35"/>
                  </a:moveTo>
                  <a:cubicBezTo>
                    <a:pt x="3" y="31"/>
                    <a:pt x="4" y="36"/>
                    <a:pt x="4" y="33"/>
                  </a:cubicBezTo>
                  <a:cubicBezTo>
                    <a:pt x="4" y="30"/>
                    <a:pt x="3" y="31"/>
                    <a:pt x="3" y="30"/>
                  </a:cubicBezTo>
                  <a:cubicBezTo>
                    <a:pt x="1" y="28"/>
                    <a:pt x="3" y="31"/>
                    <a:pt x="1" y="30"/>
                  </a:cubicBezTo>
                  <a:cubicBezTo>
                    <a:pt x="0" y="28"/>
                    <a:pt x="0" y="30"/>
                    <a:pt x="0" y="28"/>
                  </a:cubicBezTo>
                  <a:cubicBezTo>
                    <a:pt x="1" y="25"/>
                    <a:pt x="0" y="24"/>
                    <a:pt x="0" y="19"/>
                  </a:cubicBezTo>
                  <a:cubicBezTo>
                    <a:pt x="1" y="14"/>
                    <a:pt x="1" y="8"/>
                    <a:pt x="7" y="8"/>
                  </a:cubicBezTo>
                  <a:cubicBezTo>
                    <a:pt x="13" y="10"/>
                    <a:pt x="13" y="3"/>
                    <a:pt x="16" y="3"/>
                  </a:cubicBezTo>
                  <a:cubicBezTo>
                    <a:pt x="20" y="3"/>
                    <a:pt x="20" y="0"/>
                    <a:pt x="20" y="0"/>
                  </a:cubicBezTo>
                  <a:cubicBezTo>
                    <a:pt x="21" y="2"/>
                    <a:pt x="18" y="2"/>
                    <a:pt x="20" y="5"/>
                  </a:cubicBezTo>
                  <a:cubicBezTo>
                    <a:pt x="20" y="7"/>
                    <a:pt x="20" y="8"/>
                    <a:pt x="20" y="8"/>
                  </a:cubicBezTo>
                  <a:cubicBezTo>
                    <a:pt x="18" y="10"/>
                    <a:pt x="18" y="10"/>
                    <a:pt x="18" y="11"/>
                  </a:cubicBezTo>
                  <a:cubicBezTo>
                    <a:pt x="16" y="13"/>
                    <a:pt x="20" y="14"/>
                    <a:pt x="18" y="16"/>
                  </a:cubicBezTo>
                  <a:cubicBezTo>
                    <a:pt x="16" y="17"/>
                    <a:pt x="18" y="16"/>
                    <a:pt x="20" y="17"/>
                  </a:cubicBezTo>
                  <a:cubicBezTo>
                    <a:pt x="20" y="17"/>
                    <a:pt x="24" y="16"/>
                    <a:pt x="23" y="19"/>
                  </a:cubicBezTo>
                  <a:cubicBezTo>
                    <a:pt x="23" y="21"/>
                    <a:pt x="21" y="22"/>
                    <a:pt x="21" y="21"/>
                  </a:cubicBezTo>
                  <a:cubicBezTo>
                    <a:pt x="20" y="21"/>
                    <a:pt x="20" y="22"/>
                    <a:pt x="20" y="22"/>
                  </a:cubicBezTo>
                  <a:cubicBezTo>
                    <a:pt x="18" y="21"/>
                    <a:pt x="20" y="19"/>
                    <a:pt x="18" y="19"/>
                  </a:cubicBezTo>
                  <a:cubicBezTo>
                    <a:pt x="16" y="19"/>
                    <a:pt x="18" y="24"/>
                    <a:pt x="16" y="25"/>
                  </a:cubicBezTo>
                  <a:cubicBezTo>
                    <a:pt x="16" y="27"/>
                    <a:pt x="13" y="24"/>
                    <a:pt x="15" y="25"/>
                  </a:cubicBezTo>
                  <a:cubicBezTo>
                    <a:pt x="16" y="27"/>
                    <a:pt x="13" y="27"/>
                    <a:pt x="13" y="28"/>
                  </a:cubicBezTo>
                  <a:cubicBezTo>
                    <a:pt x="15" y="28"/>
                    <a:pt x="10" y="28"/>
                    <a:pt x="12" y="3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3" y="33"/>
                    <a:pt x="10" y="33"/>
                    <a:pt x="12" y="35"/>
                  </a:cubicBezTo>
                  <a:cubicBezTo>
                    <a:pt x="12" y="36"/>
                    <a:pt x="12" y="35"/>
                    <a:pt x="15" y="36"/>
                  </a:cubicBezTo>
                  <a:cubicBezTo>
                    <a:pt x="16" y="38"/>
                    <a:pt x="15" y="38"/>
                    <a:pt x="15" y="38"/>
                  </a:cubicBezTo>
                  <a:cubicBezTo>
                    <a:pt x="13" y="36"/>
                    <a:pt x="13" y="38"/>
                    <a:pt x="13" y="38"/>
                  </a:cubicBezTo>
                  <a:cubicBezTo>
                    <a:pt x="12" y="38"/>
                    <a:pt x="12" y="36"/>
                    <a:pt x="10" y="38"/>
                  </a:cubicBezTo>
                  <a:cubicBezTo>
                    <a:pt x="10" y="38"/>
                    <a:pt x="9" y="38"/>
                    <a:pt x="7" y="38"/>
                  </a:cubicBezTo>
                  <a:cubicBezTo>
                    <a:pt x="6" y="36"/>
                    <a:pt x="6" y="38"/>
                    <a:pt x="4" y="38"/>
                  </a:cubicBezTo>
                  <a:cubicBezTo>
                    <a:pt x="4" y="31"/>
                    <a:pt x="3" y="36"/>
                    <a:pt x="3" y="35"/>
                  </a:cubicBezTo>
                  <a:close/>
                  <a:moveTo>
                    <a:pt x="53" y="31"/>
                  </a:moveTo>
                  <a:cubicBezTo>
                    <a:pt x="55" y="31"/>
                    <a:pt x="58" y="35"/>
                    <a:pt x="56" y="36"/>
                  </a:cubicBezTo>
                  <a:cubicBezTo>
                    <a:pt x="53" y="36"/>
                    <a:pt x="52" y="33"/>
                    <a:pt x="53" y="31"/>
                  </a:cubicBezTo>
                  <a:close/>
                  <a:moveTo>
                    <a:pt x="23" y="7"/>
                  </a:moveTo>
                  <a:cubicBezTo>
                    <a:pt x="23" y="7"/>
                    <a:pt x="26" y="7"/>
                    <a:pt x="24" y="7"/>
                  </a:cubicBezTo>
                  <a:cubicBezTo>
                    <a:pt x="24" y="8"/>
                    <a:pt x="23" y="8"/>
                    <a:pt x="23" y="7"/>
                  </a:cubicBezTo>
                  <a:close/>
                  <a:moveTo>
                    <a:pt x="21" y="30"/>
                  </a:moveTo>
                  <a:cubicBezTo>
                    <a:pt x="20" y="28"/>
                    <a:pt x="20" y="28"/>
                    <a:pt x="20" y="28"/>
                  </a:cubicBezTo>
                  <a:cubicBezTo>
                    <a:pt x="20" y="30"/>
                    <a:pt x="20" y="30"/>
                    <a:pt x="18" y="28"/>
                  </a:cubicBezTo>
                  <a:cubicBezTo>
                    <a:pt x="18" y="28"/>
                    <a:pt x="15" y="30"/>
                    <a:pt x="13" y="30"/>
                  </a:cubicBezTo>
                  <a:cubicBezTo>
                    <a:pt x="13" y="28"/>
                    <a:pt x="12" y="30"/>
                    <a:pt x="13" y="30"/>
                  </a:cubicBezTo>
                  <a:cubicBezTo>
                    <a:pt x="15" y="31"/>
                    <a:pt x="15" y="31"/>
                    <a:pt x="15" y="33"/>
                  </a:cubicBezTo>
                  <a:cubicBezTo>
                    <a:pt x="15" y="35"/>
                    <a:pt x="15" y="33"/>
                    <a:pt x="16" y="33"/>
                  </a:cubicBezTo>
                  <a:cubicBezTo>
                    <a:pt x="16" y="35"/>
                    <a:pt x="15" y="35"/>
                    <a:pt x="16" y="35"/>
                  </a:cubicBezTo>
                  <a:cubicBezTo>
                    <a:pt x="20" y="35"/>
                    <a:pt x="20" y="36"/>
                    <a:pt x="21" y="35"/>
                  </a:cubicBezTo>
                  <a:cubicBezTo>
                    <a:pt x="23" y="33"/>
                    <a:pt x="21" y="31"/>
                    <a:pt x="21" y="30"/>
                  </a:cubicBezTo>
                  <a:close/>
                  <a:moveTo>
                    <a:pt x="20" y="27"/>
                  </a:moveTo>
                  <a:cubicBezTo>
                    <a:pt x="20" y="25"/>
                    <a:pt x="20" y="24"/>
                    <a:pt x="20" y="24"/>
                  </a:cubicBezTo>
                  <a:cubicBezTo>
                    <a:pt x="21" y="25"/>
                    <a:pt x="20" y="27"/>
                    <a:pt x="20" y="27"/>
                  </a:cubicBezTo>
                  <a:close/>
                  <a:moveTo>
                    <a:pt x="23" y="35"/>
                  </a:moveTo>
                  <a:cubicBezTo>
                    <a:pt x="23" y="35"/>
                    <a:pt x="21" y="35"/>
                    <a:pt x="21" y="36"/>
                  </a:cubicBezTo>
                  <a:cubicBezTo>
                    <a:pt x="21" y="36"/>
                    <a:pt x="20" y="38"/>
                    <a:pt x="20" y="39"/>
                  </a:cubicBezTo>
                  <a:cubicBezTo>
                    <a:pt x="21" y="41"/>
                    <a:pt x="21" y="36"/>
                    <a:pt x="23" y="35"/>
                  </a:cubicBezTo>
                  <a:close/>
                  <a:moveTo>
                    <a:pt x="29" y="41"/>
                  </a:moveTo>
                  <a:cubicBezTo>
                    <a:pt x="30" y="41"/>
                    <a:pt x="30" y="39"/>
                    <a:pt x="30" y="39"/>
                  </a:cubicBezTo>
                  <a:cubicBezTo>
                    <a:pt x="29" y="38"/>
                    <a:pt x="29" y="36"/>
                    <a:pt x="29" y="38"/>
                  </a:cubicBezTo>
                  <a:cubicBezTo>
                    <a:pt x="29" y="38"/>
                    <a:pt x="27" y="38"/>
                    <a:pt x="26" y="36"/>
                  </a:cubicBezTo>
                  <a:cubicBezTo>
                    <a:pt x="24" y="36"/>
                    <a:pt x="24" y="38"/>
                    <a:pt x="24" y="38"/>
                  </a:cubicBezTo>
                  <a:cubicBezTo>
                    <a:pt x="23" y="39"/>
                    <a:pt x="27" y="41"/>
                    <a:pt x="29" y="41"/>
                  </a:cubicBezTo>
                  <a:close/>
                  <a:moveTo>
                    <a:pt x="32" y="39"/>
                  </a:moveTo>
                  <a:cubicBezTo>
                    <a:pt x="33" y="38"/>
                    <a:pt x="32" y="38"/>
                    <a:pt x="32" y="38"/>
                  </a:cubicBezTo>
                  <a:cubicBezTo>
                    <a:pt x="30" y="36"/>
                    <a:pt x="30" y="36"/>
                    <a:pt x="32" y="36"/>
                  </a:cubicBezTo>
                  <a:cubicBezTo>
                    <a:pt x="32" y="36"/>
                    <a:pt x="33" y="36"/>
                    <a:pt x="32" y="35"/>
                  </a:cubicBezTo>
                  <a:cubicBezTo>
                    <a:pt x="32" y="33"/>
                    <a:pt x="32" y="33"/>
                    <a:pt x="33" y="33"/>
                  </a:cubicBezTo>
                  <a:cubicBezTo>
                    <a:pt x="35" y="33"/>
                    <a:pt x="35" y="31"/>
                    <a:pt x="33" y="31"/>
                  </a:cubicBezTo>
                  <a:cubicBezTo>
                    <a:pt x="32" y="30"/>
                    <a:pt x="33" y="28"/>
                    <a:pt x="35" y="28"/>
                  </a:cubicBezTo>
                  <a:cubicBezTo>
                    <a:pt x="36" y="28"/>
                    <a:pt x="35" y="25"/>
                    <a:pt x="36" y="24"/>
                  </a:cubicBezTo>
                  <a:cubicBezTo>
                    <a:pt x="36" y="22"/>
                    <a:pt x="35" y="22"/>
                    <a:pt x="33" y="22"/>
                  </a:cubicBezTo>
                  <a:cubicBezTo>
                    <a:pt x="32" y="21"/>
                    <a:pt x="30" y="24"/>
                    <a:pt x="30" y="24"/>
                  </a:cubicBezTo>
                  <a:cubicBezTo>
                    <a:pt x="30" y="25"/>
                    <a:pt x="30" y="25"/>
                    <a:pt x="30" y="27"/>
                  </a:cubicBezTo>
                  <a:cubicBezTo>
                    <a:pt x="30" y="28"/>
                    <a:pt x="29" y="27"/>
                    <a:pt x="29" y="25"/>
                  </a:cubicBezTo>
                  <a:cubicBezTo>
                    <a:pt x="29" y="25"/>
                    <a:pt x="30" y="24"/>
                    <a:pt x="29" y="24"/>
                  </a:cubicBezTo>
                  <a:cubicBezTo>
                    <a:pt x="27" y="25"/>
                    <a:pt x="26" y="24"/>
                    <a:pt x="26" y="24"/>
                  </a:cubicBezTo>
                  <a:cubicBezTo>
                    <a:pt x="24" y="24"/>
                    <a:pt x="29" y="24"/>
                    <a:pt x="26" y="27"/>
                  </a:cubicBezTo>
                  <a:cubicBezTo>
                    <a:pt x="24" y="27"/>
                    <a:pt x="23" y="27"/>
                    <a:pt x="23" y="27"/>
                  </a:cubicBezTo>
                  <a:cubicBezTo>
                    <a:pt x="21" y="27"/>
                    <a:pt x="24" y="28"/>
                    <a:pt x="24" y="28"/>
                  </a:cubicBezTo>
                  <a:cubicBezTo>
                    <a:pt x="24" y="30"/>
                    <a:pt x="26" y="30"/>
                    <a:pt x="24" y="31"/>
                  </a:cubicBezTo>
                  <a:cubicBezTo>
                    <a:pt x="23" y="31"/>
                    <a:pt x="26" y="31"/>
                    <a:pt x="26" y="33"/>
                  </a:cubicBezTo>
                  <a:cubicBezTo>
                    <a:pt x="26" y="35"/>
                    <a:pt x="26" y="33"/>
                    <a:pt x="27" y="33"/>
                  </a:cubicBezTo>
                  <a:cubicBezTo>
                    <a:pt x="29" y="35"/>
                    <a:pt x="29" y="33"/>
                    <a:pt x="29" y="35"/>
                  </a:cubicBezTo>
                  <a:cubicBezTo>
                    <a:pt x="29" y="36"/>
                    <a:pt x="29" y="35"/>
                    <a:pt x="29" y="35"/>
                  </a:cubicBezTo>
                  <a:cubicBezTo>
                    <a:pt x="27" y="36"/>
                    <a:pt x="30" y="36"/>
                    <a:pt x="29" y="36"/>
                  </a:cubicBezTo>
                  <a:cubicBezTo>
                    <a:pt x="29" y="36"/>
                    <a:pt x="29" y="38"/>
                    <a:pt x="30" y="38"/>
                  </a:cubicBezTo>
                  <a:cubicBezTo>
                    <a:pt x="30" y="39"/>
                    <a:pt x="30" y="41"/>
                    <a:pt x="32" y="41"/>
                  </a:cubicBezTo>
                  <a:cubicBezTo>
                    <a:pt x="32" y="42"/>
                    <a:pt x="32" y="39"/>
                    <a:pt x="32" y="39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5"/>
                    <a:pt x="35" y="36"/>
                  </a:cubicBezTo>
                  <a:cubicBezTo>
                    <a:pt x="36" y="36"/>
                    <a:pt x="32" y="38"/>
                    <a:pt x="33" y="36"/>
                  </a:cubicBez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94" name="Freeform 185">
              <a:extLst>
                <a:ext uri="{FF2B5EF4-FFF2-40B4-BE49-F238E27FC236}">
                  <a16:creationId xmlns:a16="http://schemas.microsoft.com/office/drawing/2014/main" id="{15563C8A-1665-6F41-BF37-A988AD1898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6118" y="3185788"/>
              <a:ext cx="198978" cy="247676"/>
            </a:xfrm>
            <a:custGeom>
              <a:avLst/>
              <a:gdLst/>
              <a:ahLst/>
              <a:cxnLst>
                <a:cxn ang="0">
                  <a:pos x="56" y="81"/>
                </a:cxn>
                <a:cxn ang="0">
                  <a:pos x="57" y="90"/>
                </a:cxn>
                <a:cxn ang="0">
                  <a:pos x="51" y="87"/>
                </a:cxn>
                <a:cxn ang="0">
                  <a:pos x="41" y="90"/>
                </a:cxn>
                <a:cxn ang="0">
                  <a:pos x="36" y="92"/>
                </a:cxn>
                <a:cxn ang="0">
                  <a:pos x="26" y="89"/>
                </a:cxn>
                <a:cxn ang="0">
                  <a:pos x="20" y="89"/>
                </a:cxn>
                <a:cxn ang="0">
                  <a:pos x="18" y="73"/>
                </a:cxn>
                <a:cxn ang="0">
                  <a:pos x="9" y="70"/>
                </a:cxn>
                <a:cxn ang="0">
                  <a:pos x="6" y="62"/>
                </a:cxn>
                <a:cxn ang="0">
                  <a:pos x="4" y="55"/>
                </a:cxn>
                <a:cxn ang="0">
                  <a:pos x="1" y="48"/>
                </a:cxn>
                <a:cxn ang="0">
                  <a:pos x="3" y="42"/>
                </a:cxn>
                <a:cxn ang="0">
                  <a:pos x="7" y="36"/>
                </a:cxn>
                <a:cxn ang="0">
                  <a:pos x="7" y="30"/>
                </a:cxn>
                <a:cxn ang="0">
                  <a:pos x="12" y="22"/>
                </a:cxn>
                <a:cxn ang="0">
                  <a:pos x="15" y="16"/>
                </a:cxn>
                <a:cxn ang="0">
                  <a:pos x="21" y="17"/>
                </a:cxn>
                <a:cxn ang="0">
                  <a:pos x="23" y="14"/>
                </a:cxn>
                <a:cxn ang="0">
                  <a:pos x="26" y="13"/>
                </a:cxn>
                <a:cxn ang="0">
                  <a:pos x="24" y="10"/>
                </a:cxn>
                <a:cxn ang="0">
                  <a:pos x="26" y="5"/>
                </a:cxn>
                <a:cxn ang="0">
                  <a:pos x="26" y="2"/>
                </a:cxn>
                <a:cxn ang="0">
                  <a:pos x="32" y="2"/>
                </a:cxn>
                <a:cxn ang="0">
                  <a:pos x="33" y="7"/>
                </a:cxn>
                <a:cxn ang="0">
                  <a:pos x="41" y="8"/>
                </a:cxn>
                <a:cxn ang="0">
                  <a:pos x="39" y="13"/>
                </a:cxn>
                <a:cxn ang="0">
                  <a:pos x="48" y="10"/>
                </a:cxn>
                <a:cxn ang="0">
                  <a:pos x="56" y="7"/>
                </a:cxn>
                <a:cxn ang="0">
                  <a:pos x="64" y="11"/>
                </a:cxn>
                <a:cxn ang="0">
                  <a:pos x="67" y="16"/>
                </a:cxn>
                <a:cxn ang="0">
                  <a:pos x="68" y="28"/>
                </a:cxn>
                <a:cxn ang="0">
                  <a:pos x="70" y="41"/>
                </a:cxn>
                <a:cxn ang="0">
                  <a:pos x="68" y="48"/>
                </a:cxn>
                <a:cxn ang="0">
                  <a:pos x="54" y="56"/>
                </a:cxn>
                <a:cxn ang="0">
                  <a:pos x="56" y="67"/>
                </a:cxn>
                <a:cxn ang="0">
                  <a:pos x="61" y="80"/>
                </a:cxn>
                <a:cxn ang="0">
                  <a:pos x="64" y="11"/>
                </a:cxn>
                <a:cxn ang="0">
                  <a:pos x="64" y="14"/>
                </a:cxn>
                <a:cxn ang="0">
                  <a:pos x="67" y="13"/>
                </a:cxn>
                <a:cxn ang="0">
                  <a:pos x="44" y="7"/>
                </a:cxn>
                <a:cxn ang="0">
                  <a:pos x="61" y="10"/>
                </a:cxn>
                <a:cxn ang="0">
                  <a:pos x="62" y="8"/>
                </a:cxn>
                <a:cxn ang="0">
                  <a:pos x="59" y="3"/>
                </a:cxn>
                <a:cxn ang="0">
                  <a:pos x="59" y="5"/>
                </a:cxn>
                <a:cxn ang="0">
                  <a:pos x="59" y="10"/>
                </a:cxn>
              </a:cxnLst>
              <a:rect l="0" t="0" r="r" b="b"/>
              <a:pathLst>
                <a:path w="74" h="92">
                  <a:moveTo>
                    <a:pt x="61" y="80"/>
                  </a:moveTo>
                  <a:cubicBezTo>
                    <a:pt x="61" y="81"/>
                    <a:pt x="59" y="80"/>
                    <a:pt x="56" y="81"/>
                  </a:cubicBezTo>
                  <a:cubicBezTo>
                    <a:pt x="54" y="84"/>
                    <a:pt x="59" y="86"/>
                    <a:pt x="57" y="86"/>
                  </a:cubicBezTo>
                  <a:cubicBezTo>
                    <a:pt x="54" y="87"/>
                    <a:pt x="59" y="89"/>
                    <a:pt x="57" y="90"/>
                  </a:cubicBezTo>
                  <a:cubicBezTo>
                    <a:pt x="56" y="92"/>
                    <a:pt x="56" y="87"/>
                    <a:pt x="54" y="89"/>
                  </a:cubicBezTo>
                  <a:cubicBezTo>
                    <a:pt x="53" y="89"/>
                    <a:pt x="51" y="86"/>
                    <a:pt x="51" y="87"/>
                  </a:cubicBezTo>
                  <a:cubicBezTo>
                    <a:pt x="50" y="90"/>
                    <a:pt x="48" y="87"/>
                    <a:pt x="47" y="89"/>
                  </a:cubicBezTo>
                  <a:cubicBezTo>
                    <a:pt x="44" y="90"/>
                    <a:pt x="42" y="92"/>
                    <a:pt x="41" y="90"/>
                  </a:cubicBezTo>
                  <a:cubicBezTo>
                    <a:pt x="41" y="89"/>
                    <a:pt x="39" y="90"/>
                    <a:pt x="38" y="89"/>
                  </a:cubicBezTo>
                  <a:cubicBezTo>
                    <a:pt x="36" y="89"/>
                    <a:pt x="38" y="92"/>
                    <a:pt x="36" y="92"/>
                  </a:cubicBezTo>
                  <a:cubicBezTo>
                    <a:pt x="35" y="92"/>
                    <a:pt x="33" y="87"/>
                    <a:pt x="30" y="90"/>
                  </a:cubicBezTo>
                  <a:cubicBezTo>
                    <a:pt x="29" y="89"/>
                    <a:pt x="27" y="87"/>
                    <a:pt x="26" y="89"/>
                  </a:cubicBezTo>
                  <a:cubicBezTo>
                    <a:pt x="24" y="89"/>
                    <a:pt x="24" y="86"/>
                    <a:pt x="23" y="87"/>
                  </a:cubicBezTo>
                  <a:cubicBezTo>
                    <a:pt x="20" y="87"/>
                    <a:pt x="23" y="89"/>
                    <a:pt x="20" y="89"/>
                  </a:cubicBezTo>
                  <a:cubicBezTo>
                    <a:pt x="16" y="89"/>
                    <a:pt x="16" y="90"/>
                    <a:pt x="13" y="89"/>
                  </a:cubicBezTo>
                  <a:cubicBezTo>
                    <a:pt x="13" y="76"/>
                    <a:pt x="21" y="73"/>
                    <a:pt x="18" y="73"/>
                  </a:cubicBezTo>
                  <a:cubicBezTo>
                    <a:pt x="16" y="72"/>
                    <a:pt x="15" y="70"/>
                    <a:pt x="12" y="72"/>
                  </a:cubicBezTo>
                  <a:cubicBezTo>
                    <a:pt x="9" y="72"/>
                    <a:pt x="10" y="70"/>
                    <a:pt x="9" y="70"/>
                  </a:cubicBezTo>
                  <a:cubicBezTo>
                    <a:pt x="6" y="70"/>
                    <a:pt x="7" y="67"/>
                    <a:pt x="4" y="67"/>
                  </a:cubicBezTo>
                  <a:cubicBezTo>
                    <a:pt x="4" y="64"/>
                    <a:pt x="7" y="64"/>
                    <a:pt x="6" y="62"/>
                  </a:cubicBezTo>
                  <a:cubicBezTo>
                    <a:pt x="6" y="62"/>
                    <a:pt x="3" y="62"/>
                    <a:pt x="3" y="58"/>
                  </a:cubicBezTo>
                  <a:cubicBezTo>
                    <a:pt x="7" y="55"/>
                    <a:pt x="3" y="56"/>
                    <a:pt x="4" y="55"/>
                  </a:cubicBezTo>
                  <a:cubicBezTo>
                    <a:pt x="4" y="53"/>
                    <a:pt x="3" y="53"/>
                    <a:pt x="1" y="52"/>
                  </a:cubicBezTo>
                  <a:cubicBezTo>
                    <a:pt x="1" y="52"/>
                    <a:pt x="4" y="50"/>
                    <a:pt x="1" y="48"/>
                  </a:cubicBezTo>
                  <a:cubicBezTo>
                    <a:pt x="0" y="48"/>
                    <a:pt x="3" y="48"/>
                    <a:pt x="3" y="47"/>
                  </a:cubicBezTo>
                  <a:cubicBezTo>
                    <a:pt x="3" y="45"/>
                    <a:pt x="4" y="45"/>
                    <a:pt x="3" y="42"/>
                  </a:cubicBezTo>
                  <a:cubicBezTo>
                    <a:pt x="1" y="39"/>
                    <a:pt x="1" y="38"/>
                    <a:pt x="4" y="39"/>
                  </a:cubicBezTo>
                  <a:cubicBezTo>
                    <a:pt x="6" y="39"/>
                    <a:pt x="9" y="38"/>
                    <a:pt x="7" y="36"/>
                  </a:cubicBezTo>
                  <a:cubicBezTo>
                    <a:pt x="6" y="36"/>
                    <a:pt x="10" y="34"/>
                    <a:pt x="10" y="33"/>
                  </a:cubicBezTo>
                  <a:cubicBezTo>
                    <a:pt x="10" y="30"/>
                    <a:pt x="7" y="33"/>
                    <a:pt x="7" y="30"/>
                  </a:cubicBezTo>
                  <a:cubicBezTo>
                    <a:pt x="7" y="28"/>
                    <a:pt x="7" y="28"/>
                    <a:pt x="9" y="28"/>
                  </a:cubicBezTo>
                  <a:cubicBezTo>
                    <a:pt x="10" y="30"/>
                    <a:pt x="10" y="28"/>
                    <a:pt x="12" y="22"/>
                  </a:cubicBezTo>
                  <a:cubicBezTo>
                    <a:pt x="12" y="21"/>
                    <a:pt x="9" y="22"/>
                    <a:pt x="10" y="19"/>
                  </a:cubicBezTo>
                  <a:cubicBezTo>
                    <a:pt x="10" y="16"/>
                    <a:pt x="12" y="16"/>
                    <a:pt x="15" y="16"/>
                  </a:cubicBezTo>
                  <a:cubicBezTo>
                    <a:pt x="21" y="16"/>
                    <a:pt x="16" y="17"/>
                    <a:pt x="20" y="19"/>
                  </a:cubicBezTo>
                  <a:cubicBezTo>
                    <a:pt x="21" y="21"/>
                    <a:pt x="18" y="17"/>
                    <a:pt x="21" y="17"/>
                  </a:cubicBezTo>
                  <a:cubicBezTo>
                    <a:pt x="23" y="17"/>
                    <a:pt x="21" y="21"/>
                    <a:pt x="23" y="21"/>
                  </a:cubicBezTo>
                  <a:cubicBezTo>
                    <a:pt x="24" y="19"/>
                    <a:pt x="21" y="13"/>
                    <a:pt x="23" y="14"/>
                  </a:cubicBezTo>
                  <a:cubicBezTo>
                    <a:pt x="26" y="14"/>
                    <a:pt x="27" y="14"/>
                    <a:pt x="29" y="16"/>
                  </a:cubicBezTo>
                  <a:cubicBezTo>
                    <a:pt x="30" y="17"/>
                    <a:pt x="29" y="14"/>
                    <a:pt x="26" y="13"/>
                  </a:cubicBezTo>
                  <a:cubicBezTo>
                    <a:pt x="24" y="13"/>
                    <a:pt x="24" y="13"/>
                    <a:pt x="26" y="11"/>
                  </a:cubicBezTo>
                  <a:cubicBezTo>
                    <a:pt x="27" y="11"/>
                    <a:pt x="23" y="11"/>
                    <a:pt x="24" y="10"/>
                  </a:cubicBezTo>
                  <a:cubicBezTo>
                    <a:pt x="26" y="8"/>
                    <a:pt x="23" y="10"/>
                    <a:pt x="23" y="8"/>
                  </a:cubicBezTo>
                  <a:cubicBezTo>
                    <a:pt x="23" y="7"/>
                    <a:pt x="27" y="8"/>
                    <a:pt x="26" y="5"/>
                  </a:cubicBezTo>
                  <a:cubicBezTo>
                    <a:pt x="24" y="3"/>
                    <a:pt x="23" y="3"/>
                    <a:pt x="23" y="2"/>
                  </a:cubicBezTo>
                  <a:cubicBezTo>
                    <a:pt x="24" y="2"/>
                    <a:pt x="24" y="0"/>
                    <a:pt x="26" y="2"/>
                  </a:cubicBezTo>
                  <a:cubicBezTo>
                    <a:pt x="27" y="2"/>
                    <a:pt x="29" y="2"/>
                    <a:pt x="29" y="2"/>
                  </a:cubicBezTo>
                  <a:cubicBezTo>
                    <a:pt x="30" y="3"/>
                    <a:pt x="30" y="2"/>
                    <a:pt x="32" y="2"/>
                  </a:cubicBezTo>
                  <a:cubicBezTo>
                    <a:pt x="33" y="3"/>
                    <a:pt x="33" y="2"/>
                    <a:pt x="33" y="3"/>
                  </a:cubicBezTo>
                  <a:cubicBezTo>
                    <a:pt x="35" y="7"/>
                    <a:pt x="32" y="7"/>
                    <a:pt x="33" y="7"/>
                  </a:cubicBezTo>
                  <a:cubicBezTo>
                    <a:pt x="35" y="7"/>
                    <a:pt x="35" y="8"/>
                    <a:pt x="36" y="7"/>
                  </a:cubicBezTo>
                  <a:cubicBezTo>
                    <a:pt x="38" y="7"/>
                    <a:pt x="36" y="10"/>
                    <a:pt x="41" y="8"/>
                  </a:cubicBezTo>
                  <a:cubicBezTo>
                    <a:pt x="44" y="7"/>
                    <a:pt x="42" y="8"/>
                    <a:pt x="42" y="10"/>
                  </a:cubicBezTo>
                  <a:cubicBezTo>
                    <a:pt x="44" y="11"/>
                    <a:pt x="39" y="11"/>
                    <a:pt x="39" y="13"/>
                  </a:cubicBezTo>
                  <a:cubicBezTo>
                    <a:pt x="41" y="14"/>
                    <a:pt x="42" y="11"/>
                    <a:pt x="44" y="13"/>
                  </a:cubicBezTo>
                  <a:cubicBezTo>
                    <a:pt x="47" y="14"/>
                    <a:pt x="44" y="10"/>
                    <a:pt x="48" y="10"/>
                  </a:cubicBezTo>
                  <a:cubicBezTo>
                    <a:pt x="51" y="10"/>
                    <a:pt x="53" y="7"/>
                    <a:pt x="53" y="7"/>
                  </a:cubicBezTo>
                  <a:cubicBezTo>
                    <a:pt x="54" y="5"/>
                    <a:pt x="54" y="8"/>
                    <a:pt x="56" y="7"/>
                  </a:cubicBezTo>
                  <a:cubicBezTo>
                    <a:pt x="57" y="7"/>
                    <a:pt x="56" y="8"/>
                    <a:pt x="59" y="10"/>
                  </a:cubicBezTo>
                  <a:cubicBezTo>
                    <a:pt x="61" y="13"/>
                    <a:pt x="64" y="10"/>
                    <a:pt x="64" y="11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4" y="14"/>
                    <a:pt x="64" y="16"/>
                    <a:pt x="67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70" y="24"/>
                    <a:pt x="64" y="25"/>
                    <a:pt x="68" y="28"/>
                  </a:cubicBezTo>
                  <a:cubicBezTo>
                    <a:pt x="73" y="31"/>
                    <a:pt x="68" y="31"/>
                    <a:pt x="70" y="33"/>
                  </a:cubicBezTo>
                  <a:cubicBezTo>
                    <a:pt x="73" y="38"/>
                    <a:pt x="70" y="38"/>
                    <a:pt x="70" y="41"/>
                  </a:cubicBezTo>
                  <a:cubicBezTo>
                    <a:pt x="71" y="45"/>
                    <a:pt x="74" y="41"/>
                    <a:pt x="73" y="50"/>
                  </a:cubicBezTo>
                  <a:cubicBezTo>
                    <a:pt x="70" y="52"/>
                    <a:pt x="68" y="48"/>
                    <a:pt x="68" y="48"/>
                  </a:cubicBezTo>
                  <a:cubicBezTo>
                    <a:pt x="67" y="48"/>
                    <a:pt x="70" y="50"/>
                    <a:pt x="65" y="52"/>
                  </a:cubicBezTo>
                  <a:cubicBezTo>
                    <a:pt x="61" y="52"/>
                    <a:pt x="59" y="55"/>
                    <a:pt x="54" y="56"/>
                  </a:cubicBezTo>
                  <a:cubicBezTo>
                    <a:pt x="51" y="58"/>
                    <a:pt x="50" y="58"/>
                    <a:pt x="51" y="61"/>
                  </a:cubicBezTo>
                  <a:cubicBezTo>
                    <a:pt x="54" y="64"/>
                    <a:pt x="50" y="66"/>
                    <a:pt x="56" y="67"/>
                  </a:cubicBezTo>
                  <a:cubicBezTo>
                    <a:pt x="59" y="69"/>
                    <a:pt x="59" y="72"/>
                    <a:pt x="64" y="75"/>
                  </a:cubicBezTo>
                  <a:cubicBezTo>
                    <a:pt x="64" y="80"/>
                    <a:pt x="61" y="76"/>
                    <a:pt x="61" y="80"/>
                  </a:cubicBezTo>
                  <a:close/>
                  <a:moveTo>
                    <a:pt x="67" y="13"/>
                  </a:moveTo>
                  <a:cubicBezTo>
                    <a:pt x="65" y="13"/>
                    <a:pt x="65" y="11"/>
                    <a:pt x="64" y="11"/>
                  </a:cubicBezTo>
                  <a:cubicBezTo>
                    <a:pt x="64" y="10"/>
                    <a:pt x="64" y="13"/>
                    <a:pt x="65" y="13"/>
                  </a:cubicBezTo>
                  <a:cubicBezTo>
                    <a:pt x="65" y="14"/>
                    <a:pt x="64" y="14"/>
                    <a:pt x="64" y="14"/>
                  </a:cubicBezTo>
                  <a:cubicBezTo>
                    <a:pt x="65" y="14"/>
                    <a:pt x="67" y="14"/>
                    <a:pt x="67" y="14"/>
                  </a:cubicBezTo>
                  <a:cubicBezTo>
                    <a:pt x="67" y="13"/>
                    <a:pt x="67" y="13"/>
                    <a:pt x="67" y="13"/>
                  </a:cubicBezTo>
                  <a:close/>
                  <a:moveTo>
                    <a:pt x="42" y="7"/>
                  </a:moveTo>
                  <a:cubicBezTo>
                    <a:pt x="42" y="5"/>
                    <a:pt x="44" y="7"/>
                    <a:pt x="44" y="7"/>
                  </a:cubicBezTo>
                  <a:cubicBezTo>
                    <a:pt x="44" y="8"/>
                    <a:pt x="41" y="7"/>
                    <a:pt x="42" y="7"/>
                  </a:cubicBezTo>
                  <a:close/>
                  <a:moveTo>
                    <a:pt x="61" y="10"/>
                  </a:moveTo>
                  <a:cubicBezTo>
                    <a:pt x="61" y="8"/>
                    <a:pt x="61" y="7"/>
                    <a:pt x="62" y="8"/>
                  </a:cubicBezTo>
                  <a:cubicBezTo>
                    <a:pt x="64" y="10"/>
                    <a:pt x="64" y="8"/>
                    <a:pt x="62" y="8"/>
                  </a:cubicBezTo>
                  <a:cubicBezTo>
                    <a:pt x="61" y="7"/>
                    <a:pt x="64" y="5"/>
                    <a:pt x="62" y="5"/>
                  </a:cubicBezTo>
                  <a:cubicBezTo>
                    <a:pt x="61" y="5"/>
                    <a:pt x="61" y="3"/>
                    <a:pt x="59" y="3"/>
                  </a:cubicBezTo>
                  <a:cubicBezTo>
                    <a:pt x="57" y="5"/>
                    <a:pt x="61" y="5"/>
                    <a:pt x="61" y="7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7" y="5"/>
                    <a:pt x="59" y="7"/>
                    <a:pt x="59" y="8"/>
                  </a:cubicBezTo>
                  <a:cubicBezTo>
                    <a:pt x="57" y="8"/>
                    <a:pt x="59" y="8"/>
                    <a:pt x="59" y="10"/>
                  </a:cubicBezTo>
                  <a:cubicBezTo>
                    <a:pt x="61" y="10"/>
                    <a:pt x="61" y="10"/>
                    <a:pt x="61" y="10"/>
                  </a:cubicBez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95" name="Freeform 186">
              <a:extLst>
                <a:ext uri="{FF2B5EF4-FFF2-40B4-BE49-F238E27FC236}">
                  <a16:creationId xmlns:a16="http://schemas.microsoft.com/office/drawing/2014/main" id="{CF5F8DC1-3C8E-E042-AA14-CC5BEBFFA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7417" y="3235880"/>
              <a:ext cx="80705" cy="86269"/>
            </a:xfrm>
            <a:custGeom>
              <a:avLst/>
              <a:gdLst/>
              <a:ahLst/>
              <a:cxnLst>
                <a:cxn ang="0">
                  <a:pos x="27" y="9"/>
                </a:cxn>
                <a:cxn ang="0">
                  <a:pos x="25" y="11"/>
                </a:cxn>
                <a:cxn ang="0">
                  <a:pos x="28" y="14"/>
                </a:cxn>
                <a:cxn ang="0">
                  <a:pos x="25" y="17"/>
                </a:cxn>
                <a:cxn ang="0">
                  <a:pos x="22" y="20"/>
                </a:cxn>
                <a:cxn ang="0">
                  <a:pos x="21" y="23"/>
                </a:cxn>
                <a:cxn ang="0">
                  <a:pos x="21" y="28"/>
                </a:cxn>
                <a:cxn ang="0">
                  <a:pos x="19" y="29"/>
                </a:cxn>
                <a:cxn ang="0">
                  <a:pos x="19" y="32"/>
                </a:cxn>
                <a:cxn ang="0">
                  <a:pos x="16" y="26"/>
                </a:cxn>
                <a:cxn ang="0">
                  <a:pos x="12" y="25"/>
                </a:cxn>
                <a:cxn ang="0">
                  <a:pos x="9" y="25"/>
                </a:cxn>
                <a:cxn ang="0">
                  <a:pos x="7" y="25"/>
                </a:cxn>
                <a:cxn ang="0">
                  <a:pos x="4" y="26"/>
                </a:cxn>
                <a:cxn ang="0">
                  <a:pos x="1" y="26"/>
                </a:cxn>
                <a:cxn ang="0">
                  <a:pos x="0" y="25"/>
                </a:cxn>
                <a:cxn ang="0">
                  <a:pos x="1" y="26"/>
                </a:cxn>
                <a:cxn ang="0">
                  <a:pos x="4" y="25"/>
                </a:cxn>
                <a:cxn ang="0">
                  <a:pos x="4" y="25"/>
                </a:cxn>
                <a:cxn ang="0">
                  <a:pos x="0" y="23"/>
                </a:cxn>
                <a:cxn ang="0">
                  <a:pos x="4" y="23"/>
                </a:cxn>
                <a:cxn ang="0">
                  <a:pos x="1" y="22"/>
                </a:cxn>
                <a:cxn ang="0">
                  <a:pos x="4" y="18"/>
                </a:cxn>
                <a:cxn ang="0">
                  <a:pos x="7" y="14"/>
                </a:cxn>
                <a:cxn ang="0">
                  <a:pos x="10" y="6"/>
                </a:cxn>
                <a:cxn ang="0">
                  <a:pos x="12" y="8"/>
                </a:cxn>
                <a:cxn ang="0">
                  <a:pos x="13" y="9"/>
                </a:cxn>
                <a:cxn ang="0">
                  <a:pos x="13" y="14"/>
                </a:cxn>
                <a:cxn ang="0">
                  <a:pos x="16" y="11"/>
                </a:cxn>
                <a:cxn ang="0">
                  <a:pos x="16" y="8"/>
                </a:cxn>
                <a:cxn ang="0">
                  <a:pos x="15" y="5"/>
                </a:cxn>
                <a:cxn ang="0">
                  <a:pos x="19" y="0"/>
                </a:cxn>
                <a:cxn ang="0">
                  <a:pos x="27" y="1"/>
                </a:cxn>
                <a:cxn ang="0">
                  <a:pos x="30" y="3"/>
                </a:cxn>
                <a:cxn ang="0">
                  <a:pos x="27" y="9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5" y="9"/>
                    <a:pt x="25" y="9"/>
                    <a:pt x="25" y="11"/>
                  </a:cubicBezTo>
                  <a:cubicBezTo>
                    <a:pt x="25" y="14"/>
                    <a:pt x="28" y="11"/>
                    <a:pt x="28" y="14"/>
                  </a:cubicBezTo>
                  <a:cubicBezTo>
                    <a:pt x="28" y="15"/>
                    <a:pt x="24" y="17"/>
                    <a:pt x="25" y="17"/>
                  </a:cubicBezTo>
                  <a:cubicBezTo>
                    <a:pt x="27" y="18"/>
                    <a:pt x="24" y="20"/>
                    <a:pt x="22" y="20"/>
                  </a:cubicBezTo>
                  <a:cubicBezTo>
                    <a:pt x="19" y="18"/>
                    <a:pt x="19" y="20"/>
                    <a:pt x="21" y="23"/>
                  </a:cubicBezTo>
                  <a:cubicBezTo>
                    <a:pt x="22" y="26"/>
                    <a:pt x="21" y="26"/>
                    <a:pt x="21" y="28"/>
                  </a:cubicBezTo>
                  <a:cubicBezTo>
                    <a:pt x="21" y="29"/>
                    <a:pt x="18" y="29"/>
                    <a:pt x="19" y="29"/>
                  </a:cubicBezTo>
                  <a:cubicBezTo>
                    <a:pt x="22" y="31"/>
                    <a:pt x="19" y="32"/>
                    <a:pt x="19" y="32"/>
                  </a:cubicBezTo>
                  <a:cubicBezTo>
                    <a:pt x="13" y="32"/>
                    <a:pt x="22" y="28"/>
                    <a:pt x="16" y="26"/>
                  </a:cubicBezTo>
                  <a:cubicBezTo>
                    <a:pt x="12" y="26"/>
                    <a:pt x="13" y="23"/>
                    <a:pt x="12" y="25"/>
                  </a:cubicBezTo>
                  <a:cubicBezTo>
                    <a:pt x="10" y="25"/>
                    <a:pt x="12" y="23"/>
                    <a:pt x="9" y="25"/>
                  </a:cubicBezTo>
                  <a:cubicBezTo>
                    <a:pt x="7" y="25"/>
                    <a:pt x="9" y="23"/>
                    <a:pt x="7" y="25"/>
                  </a:cubicBezTo>
                  <a:cubicBezTo>
                    <a:pt x="7" y="26"/>
                    <a:pt x="6" y="25"/>
                    <a:pt x="4" y="26"/>
                  </a:cubicBezTo>
                  <a:cubicBezTo>
                    <a:pt x="3" y="28"/>
                    <a:pt x="1" y="26"/>
                    <a:pt x="1" y="26"/>
                  </a:cubicBezTo>
                  <a:cubicBezTo>
                    <a:pt x="0" y="26"/>
                    <a:pt x="0" y="26"/>
                    <a:pt x="0" y="25"/>
                  </a:cubicBezTo>
                  <a:cubicBezTo>
                    <a:pt x="1" y="25"/>
                    <a:pt x="1" y="25"/>
                    <a:pt x="1" y="26"/>
                  </a:cubicBezTo>
                  <a:cubicBezTo>
                    <a:pt x="3" y="26"/>
                    <a:pt x="4" y="25"/>
                    <a:pt x="4" y="25"/>
                  </a:cubicBezTo>
                  <a:cubicBezTo>
                    <a:pt x="6" y="25"/>
                    <a:pt x="4" y="23"/>
                    <a:pt x="4" y="25"/>
                  </a:cubicBezTo>
                  <a:cubicBezTo>
                    <a:pt x="3" y="25"/>
                    <a:pt x="0" y="23"/>
                    <a:pt x="0" y="23"/>
                  </a:cubicBezTo>
                  <a:cubicBezTo>
                    <a:pt x="1" y="22"/>
                    <a:pt x="1" y="23"/>
                    <a:pt x="4" y="23"/>
                  </a:cubicBezTo>
                  <a:cubicBezTo>
                    <a:pt x="9" y="22"/>
                    <a:pt x="3" y="22"/>
                    <a:pt x="1" y="22"/>
                  </a:cubicBezTo>
                  <a:cubicBezTo>
                    <a:pt x="1" y="20"/>
                    <a:pt x="6" y="20"/>
                    <a:pt x="4" y="18"/>
                  </a:cubicBezTo>
                  <a:cubicBezTo>
                    <a:pt x="4" y="17"/>
                    <a:pt x="6" y="20"/>
                    <a:pt x="7" y="14"/>
                  </a:cubicBezTo>
                  <a:cubicBezTo>
                    <a:pt x="10" y="9"/>
                    <a:pt x="9" y="5"/>
                    <a:pt x="10" y="6"/>
                  </a:cubicBezTo>
                  <a:cubicBezTo>
                    <a:pt x="15" y="5"/>
                    <a:pt x="12" y="6"/>
                    <a:pt x="12" y="8"/>
                  </a:cubicBezTo>
                  <a:cubicBezTo>
                    <a:pt x="12" y="9"/>
                    <a:pt x="15" y="9"/>
                    <a:pt x="13" y="9"/>
                  </a:cubicBezTo>
                  <a:cubicBezTo>
                    <a:pt x="12" y="11"/>
                    <a:pt x="12" y="12"/>
                    <a:pt x="13" y="14"/>
                  </a:cubicBezTo>
                  <a:cubicBezTo>
                    <a:pt x="16" y="15"/>
                    <a:pt x="19" y="11"/>
                    <a:pt x="16" y="11"/>
                  </a:cubicBezTo>
                  <a:cubicBezTo>
                    <a:pt x="15" y="9"/>
                    <a:pt x="18" y="8"/>
                    <a:pt x="16" y="8"/>
                  </a:cubicBezTo>
                  <a:cubicBezTo>
                    <a:pt x="15" y="8"/>
                    <a:pt x="16" y="5"/>
                    <a:pt x="15" y="5"/>
                  </a:cubicBezTo>
                  <a:cubicBezTo>
                    <a:pt x="13" y="5"/>
                    <a:pt x="15" y="1"/>
                    <a:pt x="19" y="0"/>
                  </a:cubicBezTo>
                  <a:cubicBezTo>
                    <a:pt x="24" y="0"/>
                    <a:pt x="25" y="0"/>
                    <a:pt x="27" y="1"/>
                  </a:cubicBezTo>
                  <a:cubicBezTo>
                    <a:pt x="28" y="1"/>
                    <a:pt x="28" y="3"/>
                    <a:pt x="30" y="3"/>
                  </a:cubicBezTo>
                  <a:cubicBezTo>
                    <a:pt x="28" y="9"/>
                    <a:pt x="28" y="11"/>
                    <a:pt x="27" y="9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96" name="Freeform 187">
              <a:extLst>
                <a:ext uri="{FF2B5EF4-FFF2-40B4-BE49-F238E27FC236}">
                  <a16:creationId xmlns:a16="http://schemas.microsoft.com/office/drawing/2014/main" id="{BFDC6983-B174-B744-8B79-9BE792B58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154" y="3298494"/>
              <a:ext cx="91837" cy="68180"/>
            </a:xfrm>
            <a:custGeom>
              <a:avLst/>
              <a:gdLst/>
              <a:ahLst/>
              <a:cxnLst>
                <a:cxn ang="0">
                  <a:pos x="31" y="13"/>
                </a:cxn>
                <a:cxn ang="0">
                  <a:pos x="29" y="16"/>
                </a:cxn>
                <a:cxn ang="0">
                  <a:pos x="26" y="25"/>
                </a:cxn>
                <a:cxn ang="0">
                  <a:pos x="21" y="22"/>
                </a:cxn>
                <a:cxn ang="0">
                  <a:pos x="18" y="18"/>
                </a:cxn>
                <a:cxn ang="0">
                  <a:pos x="14" y="18"/>
                </a:cxn>
                <a:cxn ang="0">
                  <a:pos x="9" y="14"/>
                </a:cxn>
                <a:cxn ang="0">
                  <a:pos x="6" y="11"/>
                </a:cxn>
                <a:cxn ang="0">
                  <a:pos x="0" y="7"/>
                </a:cxn>
                <a:cxn ang="0">
                  <a:pos x="8" y="2"/>
                </a:cxn>
                <a:cxn ang="0">
                  <a:pos x="9" y="4"/>
                </a:cxn>
                <a:cxn ang="0">
                  <a:pos x="12" y="4"/>
                </a:cxn>
                <a:cxn ang="0">
                  <a:pos x="15" y="2"/>
                </a:cxn>
                <a:cxn ang="0">
                  <a:pos x="17" y="2"/>
                </a:cxn>
                <a:cxn ang="0">
                  <a:pos x="20" y="2"/>
                </a:cxn>
                <a:cxn ang="0">
                  <a:pos x="24" y="4"/>
                </a:cxn>
                <a:cxn ang="0">
                  <a:pos x="28" y="10"/>
                </a:cxn>
                <a:cxn ang="0">
                  <a:pos x="31" y="13"/>
                </a:cxn>
              </a:cxnLst>
              <a:rect l="0" t="0" r="r" b="b"/>
              <a:pathLst>
                <a:path w="34" h="25">
                  <a:moveTo>
                    <a:pt x="31" y="13"/>
                  </a:moveTo>
                  <a:cubicBezTo>
                    <a:pt x="29" y="14"/>
                    <a:pt x="34" y="13"/>
                    <a:pt x="29" y="16"/>
                  </a:cubicBezTo>
                  <a:cubicBezTo>
                    <a:pt x="24" y="19"/>
                    <a:pt x="26" y="24"/>
                    <a:pt x="26" y="25"/>
                  </a:cubicBezTo>
                  <a:cubicBezTo>
                    <a:pt x="23" y="25"/>
                    <a:pt x="23" y="22"/>
                    <a:pt x="21" y="22"/>
                  </a:cubicBezTo>
                  <a:cubicBezTo>
                    <a:pt x="17" y="21"/>
                    <a:pt x="20" y="18"/>
                    <a:pt x="18" y="18"/>
                  </a:cubicBezTo>
                  <a:cubicBezTo>
                    <a:pt x="17" y="16"/>
                    <a:pt x="15" y="22"/>
                    <a:pt x="14" y="18"/>
                  </a:cubicBezTo>
                  <a:cubicBezTo>
                    <a:pt x="14" y="14"/>
                    <a:pt x="11" y="16"/>
                    <a:pt x="9" y="14"/>
                  </a:cubicBezTo>
                  <a:cubicBezTo>
                    <a:pt x="8" y="11"/>
                    <a:pt x="8" y="14"/>
                    <a:pt x="6" y="11"/>
                  </a:cubicBezTo>
                  <a:cubicBezTo>
                    <a:pt x="4" y="8"/>
                    <a:pt x="3" y="13"/>
                    <a:pt x="0" y="7"/>
                  </a:cubicBezTo>
                  <a:cubicBezTo>
                    <a:pt x="3" y="5"/>
                    <a:pt x="4" y="4"/>
                    <a:pt x="8" y="2"/>
                  </a:cubicBezTo>
                  <a:cubicBezTo>
                    <a:pt x="8" y="4"/>
                    <a:pt x="8" y="4"/>
                    <a:pt x="9" y="4"/>
                  </a:cubicBezTo>
                  <a:cubicBezTo>
                    <a:pt x="9" y="4"/>
                    <a:pt x="11" y="5"/>
                    <a:pt x="12" y="4"/>
                  </a:cubicBezTo>
                  <a:cubicBezTo>
                    <a:pt x="14" y="2"/>
                    <a:pt x="15" y="4"/>
                    <a:pt x="15" y="2"/>
                  </a:cubicBezTo>
                  <a:cubicBezTo>
                    <a:pt x="17" y="0"/>
                    <a:pt x="15" y="2"/>
                    <a:pt x="17" y="2"/>
                  </a:cubicBezTo>
                  <a:cubicBezTo>
                    <a:pt x="20" y="0"/>
                    <a:pt x="18" y="2"/>
                    <a:pt x="20" y="2"/>
                  </a:cubicBezTo>
                  <a:cubicBezTo>
                    <a:pt x="21" y="0"/>
                    <a:pt x="20" y="4"/>
                    <a:pt x="24" y="4"/>
                  </a:cubicBezTo>
                  <a:cubicBezTo>
                    <a:pt x="31" y="5"/>
                    <a:pt x="21" y="10"/>
                    <a:pt x="28" y="10"/>
                  </a:cubicBezTo>
                  <a:cubicBezTo>
                    <a:pt x="29" y="11"/>
                    <a:pt x="31" y="11"/>
                    <a:pt x="31" y="13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97" name="Freeform 188">
              <a:extLst>
                <a:ext uri="{FF2B5EF4-FFF2-40B4-BE49-F238E27FC236}">
                  <a16:creationId xmlns:a16="http://schemas.microsoft.com/office/drawing/2014/main" id="{A9E2AE7E-7648-D543-8596-8B509A28E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0553" y="3338845"/>
              <a:ext cx="26438" cy="27828"/>
            </a:xfrm>
            <a:custGeom>
              <a:avLst/>
              <a:gdLst/>
              <a:ahLst/>
              <a:cxnLst>
                <a:cxn ang="0">
                  <a:pos x="7" y="10"/>
                </a:cxn>
                <a:cxn ang="0">
                  <a:pos x="8" y="5"/>
                </a:cxn>
                <a:cxn ang="0">
                  <a:pos x="5" y="0"/>
                </a:cxn>
                <a:cxn ang="0">
                  <a:pos x="2" y="10"/>
                </a:cxn>
                <a:cxn ang="0">
                  <a:pos x="7" y="10"/>
                </a:cxn>
              </a:cxnLst>
              <a:rect l="0" t="0" r="r" b="b"/>
              <a:pathLst>
                <a:path w="10" h="10">
                  <a:moveTo>
                    <a:pt x="7" y="10"/>
                  </a:moveTo>
                  <a:cubicBezTo>
                    <a:pt x="7" y="7"/>
                    <a:pt x="10" y="7"/>
                    <a:pt x="8" y="5"/>
                  </a:cubicBezTo>
                  <a:cubicBezTo>
                    <a:pt x="8" y="5"/>
                    <a:pt x="5" y="5"/>
                    <a:pt x="5" y="0"/>
                  </a:cubicBezTo>
                  <a:cubicBezTo>
                    <a:pt x="0" y="4"/>
                    <a:pt x="2" y="9"/>
                    <a:pt x="2" y="10"/>
                  </a:cubicBezTo>
                  <a:cubicBezTo>
                    <a:pt x="5" y="10"/>
                    <a:pt x="5" y="10"/>
                    <a:pt x="7" y="10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98" name="Freeform 189">
              <a:extLst>
                <a:ext uri="{FF2B5EF4-FFF2-40B4-BE49-F238E27FC236}">
                  <a16:creationId xmlns:a16="http://schemas.microsoft.com/office/drawing/2014/main" id="{CD521DA3-C889-AC41-A659-0C644EC4C5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5633" y="3057776"/>
              <a:ext cx="37569" cy="25047"/>
            </a:xfrm>
            <a:custGeom>
              <a:avLst/>
              <a:gdLst/>
              <a:ahLst/>
              <a:cxnLst>
                <a:cxn ang="0">
                  <a:pos x="3" y="9"/>
                </a:cxn>
                <a:cxn ang="0">
                  <a:pos x="3" y="8"/>
                </a:cxn>
                <a:cxn ang="0">
                  <a:pos x="3" y="6"/>
                </a:cxn>
                <a:cxn ang="0">
                  <a:pos x="1" y="5"/>
                </a:cxn>
                <a:cxn ang="0">
                  <a:pos x="1" y="2"/>
                </a:cxn>
                <a:cxn ang="0">
                  <a:pos x="3" y="2"/>
                </a:cxn>
                <a:cxn ang="0">
                  <a:pos x="7" y="0"/>
                </a:cxn>
                <a:cxn ang="0">
                  <a:pos x="11" y="2"/>
                </a:cxn>
                <a:cxn ang="0">
                  <a:pos x="12" y="3"/>
                </a:cxn>
                <a:cxn ang="0">
                  <a:pos x="11" y="3"/>
                </a:cxn>
                <a:cxn ang="0">
                  <a:pos x="6" y="6"/>
                </a:cxn>
                <a:cxn ang="0">
                  <a:pos x="4" y="8"/>
                </a:cxn>
                <a:cxn ang="0">
                  <a:pos x="3" y="9"/>
                </a:cxn>
              </a:cxnLst>
              <a:rect l="0" t="0" r="r" b="b"/>
              <a:pathLst>
                <a:path w="14" h="9">
                  <a:moveTo>
                    <a:pt x="3" y="9"/>
                  </a:moveTo>
                  <a:cubicBezTo>
                    <a:pt x="1" y="9"/>
                    <a:pt x="1" y="8"/>
                    <a:pt x="3" y="8"/>
                  </a:cubicBezTo>
                  <a:cubicBezTo>
                    <a:pt x="4" y="8"/>
                    <a:pt x="4" y="6"/>
                    <a:pt x="3" y="6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3" y="3"/>
                    <a:pt x="0" y="2"/>
                    <a:pt x="1" y="2"/>
                  </a:cubicBezTo>
                  <a:cubicBezTo>
                    <a:pt x="3" y="2"/>
                    <a:pt x="3" y="3"/>
                    <a:pt x="3" y="2"/>
                  </a:cubicBezTo>
                  <a:cubicBezTo>
                    <a:pt x="4" y="0"/>
                    <a:pt x="7" y="0"/>
                    <a:pt x="7" y="0"/>
                  </a:cubicBezTo>
                  <a:cubicBezTo>
                    <a:pt x="7" y="2"/>
                    <a:pt x="9" y="0"/>
                    <a:pt x="11" y="2"/>
                  </a:cubicBezTo>
                  <a:cubicBezTo>
                    <a:pt x="14" y="3"/>
                    <a:pt x="14" y="3"/>
                    <a:pt x="12" y="3"/>
                  </a:cubicBezTo>
                  <a:cubicBezTo>
                    <a:pt x="12" y="3"/>
                    <a:pt x="12" y="2"/>
                    <a:pt x="11" y="3"/>
                  </a:cubicBezTo>
                  <a:cubicBezTo>
                    <a:pt x="11" y="5"/>
                    <a:pt x="7" y="6"/>
                    <a:pt x="6" y="6"/>
                  </a:cubicBezTo>
                  <a:cubicBezTo>
                    <a:pt x="6" y="5"/>
                    <a:pt x="4" y="8"/>
                    <a:pt x="4" y="8"/>
                  </a:cubicBezTo>
                  <a:cubicBezTo>
                    <a:pt x="4" y="9"/>
                    <a:pt x="3" y="9"/>
                    <a:pt x="3" y="9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99" name="Freeform 190">
              <a:extLst>
                <a:ext uri="{FF2B5EF4-FFF2-40B4-BE49-F238E27FC236}">
                  <a16:creationId xmlns:a16="http://schemas.microsoft.com/office/drawing/2014/main" id="{55172D3F-00F0-124E-9084-A593902696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3983" y="3042471"/>
              <a:ext cx="23655" cy="15307"/>
            </a:xfrm>
            <a:custGeom>
              <a:avLst/>
              <a:gdLst/>
              <a:ahLst/>
              <a:cxnLst>
                <a:cxn ang="0">
                  <a:pos x="5" y="6"/>
                </a:cxn>
                <a:cxn ang="0">
                  <a:pos x="2" y="3"/>
                </a:cxn>
                <a:cxn ang="0">
                  <a:pos x="0" y="3"/>
                </a:cxn>
                <a:cxn ang="0">
                  <a:pos x="5" y="2"/>
                </a:cxn>
                <a:cxn ang="0">
                  <a:pos x="6" y="3"/>
                </a:cxn>
                <a:cxn ang="0">
                  <a:pos x="8" y="5"/>
                </a:cxn>
                <a:cxn ang="0">
                  <a:pos x="6" y="5"/>
                </a:cxn>
                <a:cxn ang="0">
                  <a:pos x="5" y="6"/>
                </a:cxn>
              </a:cxnLst>
              <a:rect l="0" t="0" r="r" b="b"/>
              <a:pathLst>
                <a:path w="9" h="6">
                  <a:moveTo>
                    <a:pt x="5" y="6"/>
                  </a:moveTo>
                  <a:cubicBezTo>
                    <a:pt x="3" y="6"/>
                    <a:pt x="3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2"/>
                    <a:pt x="3" y="3"/>
                    <a:pt x="5" y="2"/>
                  </a:cubicBezTo>
                  <a:cubicBezTo>
                    <a:pt x="5" y="0"/>
                    <a:pt x="5" y="2"/>
                    <a:pt x="6" y="3"/>
                  </a:cubicBezTo>
                  <a:cubicBezTo>
                    <a:pt x="9" y="3"/>
                    <a:pt x="8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6"/>
                    <a:pt x="5" y="6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00" name="Freeform 191">
              <a:extLst>
                <a:ext uri="{FF2B5EF4-FFF2-40B4-BE49-F238E27FC236}">
                  <a16:creationId xmlns:a16="http://schemas.microsoft.com/office/drawing/2014/main" id="{60EEA08B-B484-EA47-9461-DEB7A25A0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4855" y="3054993"/>
              <a:ext cx="8350" cy="11132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3" y="3"/>
                </a:cxn>
                <a:cxn ang="0">
                  <a:pos x="0" y="1"/>
                </a:cxn>
              </a:cxnLst>
              <a:rect l="0" t="0" r="r" b="b"/>
              <a:pathLst>
                <a:path w="3" h="4">
                  <a:moveTo>
                    <a:pt x="0" y="1"/>
                  </a:moveTo>
                  <a:cubicBezTo>
                    <a:pt x="1" y="0"/>
                    <a:pt x="3" y="1"/>
                    <a:pt x="3" y="3"/>
                  </a:cubicBezTo>
                  <a:cubicBezTo>
                    <a:pt x="1" y="4"/>
                    <a:pt x="0" y="3"/>
                    <a:pt x="0" y="1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01" name="Freeform 192">
              <a:extLst>
                <a:ext uri="{FF2B5EF4-FFF2-40B4-BE49-F238E27FC236}">
                  <a16:creationId xmlns:a16="http://schemas.microsoft.com/office/drawing/2014/main" id="{9C1A6BE4-C8E3-4141-8F7B-8426A811ED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4855" y="3048036"/>
              <a:ext cx="8350" cy="2783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3" y="0"/>
                </a:cxn>
                <a:cxn ang="0">
                  <a:pos x="1" y="0"/>
                </a:cxn>
              </a:cxnLst>
              <a:rect l="0" t="0" r="r" b="b"/>
              <a:pathLst>
                <a:path w="3" h="1">
                  <a:moveTo>
                    <a:pt x="1" y="0"/>
                  </a:moveTo>
                  <a:cubicBezTo>
                    <a:pt x="0" y="0"/>
                    <a:pt x="3" y="0"/>
                    <a:pt x="3" y="0"/>
                  </a:cubicBezTo>
                  <a:cubicBezTo>
                    <a:pt x="3" y="1"/>
                    <a:pt x="1" y="0"/>
                    <a:pt x="1" y="0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02" name="Freeform 193">
              <a:extLst>
                <a:ext uri="{FF2B5EF4-FFF2-40B4-BE49-F238E27FC236}">
                  <a16:creationId xmlns:a16="http://schemas.microsoft.com/office/drawing/2014/main" id="{90F3480E-E791-4641-8B2F-2D4B809CA3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38826" y="2677916"/>
              <a:ext cx="281075" cy="499525"/>
            </a:xfrm>
            <a:custGeom>
              <a:avLst/>
              <a:gdLst/>
              <a:ahLst/>
              <a:cxnLst>
                <a:cxn ang="0">
                  <a:pos x="3" y="138"/>
                </a:cxn>
                <a:cxn ang="0">
                  <a:pos x="6" y="127"/>
                </a:cxn>
                <a:cxn ang="0">
                  <a:pos x="11" y="120"/>
                </a:cxn>
                <a:cxn ang="0">
                  <a:pos x="12" y="109"/>
                </a:cxn>
                <a:cxn ang="0">
                  <a:pos x="9" y="92"/>
                </a:cxn>
                <a:cxn ang="0">
                  <a:pos x="8" y="82"/>
                </a:cxn>
                <a:cxn ang="0">
                  <a:pos x="15" y="70"/>
                </a:cxn>
                <a:cxn ang="0">
                  <a:pos x="22" y="64"/>
                </a:cxn>
                <a:cxn ang="0">
                  <a:pos x="28" y="51"/>
                </a:cxn>
                <a:cxn ang="0">
                  <a:pos x="34" y="39"/>
                </a:cxn>
                <a:cxn ang="0">
                  <a:pos x="41" y="28"/>
                </a:cxn>
                <a:cxn ang="0">
                  <a:pos x="44" y="18"/>
                </a:cxn>
                <a:cxn ang="0">
                  <a:pos x="55" y="15"/>
                </a:cxn>
                <a:cxn ang="0">
                  <a:pos x="72" y="9"/>
                </a:cxn>
                <a:cxn ang="0">
                  <a:pos x="76" y="0"/>
                </a:cxn>
                <a:cxn ang="0">
                  <a:pos x="90" y="9"/>
                </a:cxn>
                <a:cxn ang="0">
                  <a:pos x="98" y="14"/>
                </a:cxn>
                <a:cxn ang="0">
                  <a:pos x="98" y="23"/>
                </a:cxn>
                <a:cxn ang="0">
                  <a:pos x="99" y="28"/>
                </a:cxn>
                <a:cxn ang="0">
                  <a:pos x="101" y="37"/>
                </a:cxn>
                <a:cxn ang="0">
                  <a:pos x="96" y="46"/>
                </a:cxn>
                <a:cxn ang="0">
                  <a:pos x="87" y="51"/>
                </a:cxn>
                <a:cxn ang="0">
                  <a:pos x="81" y="60"/>
                </a:cxn>
                <a:cxn ang="0">
                  <a:pos x="75" y="74"/>
                </a:cxn>
                <a:cxn ang="0">
                  <a:pos x="67" y="78"/>
                </a:cxn>
                <a:cxn ang="0">
                  <a:pos x="55" y="87"/>
                </a:cxn>
                <a:cxn ang="0">
                  <a:pos x="49" y="92"/>
                </a:cxn>
                <a:cxn ang="0">
                  <a:pos x="50" y="102"/>
                </a:cxn>
                <a:cxn ang="0">
                  <a:pos x="53" y="116"/>
                </a:cxn>
                <a:cxn ang="0">
                  <a:pos x="60" y="123"/>
                </a:cxn>
                <a:cxn ang="0">
                  <a:pos x="55" y="132"/>
                </a:cxn>
                <a:cxn ang="0">
                  <a:pos x="41" y="130"/>
                </a:cxn>
                <a:cxn ang="0">
                  <a:pos x="60" y="132"/>
                </a:cxn>
                <a:cxn ang="0">
                  <a:pos x="55" y="138"/>
                </a:cxn>
                <a:cxn ang="0">
                  <a:pos x="46" y="143"/>
                </a:cxn>
                <a:cxn ang="0">
                  <a:pos x="44" y="151"/>
                </a:cxn>
                <a:cxn ang="0">
                  <a:pos x="43" y="162"/>
                </a:cxn>
                <a:cxn ang="0">
                  <a:pos x="32" y="172"/>
                </a:cxn>
                <a:cxn ang="0">
                  <a:pos x="25" y="183"/>
                </a:cxn>
                <a:cxn ang="0">
                  <a:pos x="12" y="172"/>
                </a:cxn>
                <a:cxn ang="0">
                  <a:pos x="14" y="168"/>
                </a:cxn>
                <a:cxn ang="0">
                  <a:pos x="6" y="146"/>
                </a:cxn>
                <a:cxn ang="0">
                  <a:pos x="0" y="138"/>
                </a:cxn>
                <a:cxn ang="0">
                  <a:pos x="61" y="158"/>
                </a:cxn>
                <a:cxn ang="0">
                  <a:pos x="63" y="151"/>
                </a:cxn>
                <a:cxn ang="0">
                  <a:pos x="56" y="160"/>
                </a:cxn>
                <a:cxn ang="0">
                  <a:pos x="61" y="158"/>
                </a:cxn>
                <a:cxn ang="0">
                  <a:pos x="44" y="163"/>
                </a:cxn>
                <a:cxn ang="0">
                  <a:pos x="47" y="158"/>
                </a:cxn>
                <a:cxn ang="0">
                  <a:pos x="58" y="116"/>
                </a:cxn>
              </a:cxnLst>
              <a:rect l="0" t="0" r="r" b="b"/>
              <a:pathLst>
                <a:path w="104" h="185">
                  <a:moveTo>
                    <a:pt x="2" y="135"/>
                  </a:moveTo>
                  <a:cubicBezTo>
                    <a:pt x="2" y="135"/>
                    <a:pt x="2" y="137"/>
                    <a:pt x="3" y="138"/>
                  </a:cubicBezTo>
                  <a:cubicBezTo>
                    <a:pt x="3" y="140"/>
                    <a:pt x="6" y="137"/>
                    <a:pt x="5" y="132"/>
                  </a:cubicBezTo>
                  <a:cubicBezTo>
                    <a:pt x="3" y="129"/>
                    <a:pt x="6" y="129"/>
                    <a:pt x="6" y="127"/>
                  </a:cubicBezTo>
                  <a:cubicBezTo>
                    <a:pt x="5" y="124"/>
                    <a:pt x="8" y="127"/>
                    <a:pt x="9" y="124"/>
                  </a:cubicBezTo>
                  <a:cubicBezTo>
                    <a:pt x="12" y="121"/>
                    <a:pt x="9" y="121"/>
                    <a:pt x="11" y="120"/>
                  </a:cubicBezTo>
                  <a:cubicBezTo>
                    <a:pt x="14" y="118"/>
                    <a:pt x="8" y="112"/>
                    <a:pt x="9" y="110"/>
                  </a:cubicBezTo>
                  <a:cubicBezTo>
                    <a:pt x="9" y="109"/>
                    <a:pt x="12" y="112"/>
                    <a:pt x="12" y="109"/>
                  </a:cubicBezTo>
                  <a:cubicBezTo>
                    <a:pt x="14" y="107"/>
                    <a:pt x="15" y="106"/>
                    <a:pt x="11" y="104"/>
                  </a:cubicBezTo>
                  <a:cubicBezTo>
                    <a:pt x="5" y="101"/>
                    <a:pt x="11" y="96"/>
                    <a:pt x="9" y="92"/>
                  </a:cubicBezTo>
                  <a:cubicBezTo>
                    <a:pt x="6" y="88"/>
                    <a:pt x="9" y="88"/>
                    <a:pt x="8" y="87"/>
                  </a:cubicBezTo>
                  <a:cubicBezTo>
                    <a:pt x="6" y="85"/>
                    <a:pt x="9" y="85"/>
                    <a:pt x="8" y="82"/>
                  </a:cubicBezTo>
                  <a:cubicBezTo>
                    <a:pt x="5" y="79"/>
                    <a:pt x="9" y="79"/>
                    <a:pt x="8" y="78"/>
                  </a:cubicBezTo>
                  <a:cubicBezTo>
                    <a:pt x="8" y="74"/>
                    <a:pt x="14" y="71"/>
                    <a:pt x="15" y="70"/>
                  </a:cubicBezTo>
                  <a:cubicBezTo>
                    <a:pt x="18" y="68"/>
                    <a:pt x="23" y="73"/>
                    <a:pt x="25" y="67"/>
                  </a:cubicBezTo>
                  <a:cubicBezTo>
                    <a:pt x="26" y="64"/>
                    <a:pt x="23" y="65"/>
                    <a:pt x="22" y="64"/>
                  </a:cubicBezTo>
                  <a:cubicBezTo>
                    <a:pt x="18" y="62"/>
                    <a:pt x="26" y="57"/>
                    <a:pt x="26" y="56"/>
                  </a:cubicBezTo>
                  <a:cubicBezTo>
                    <a:pt x="26" y="53"/>
                    <a:pt x="28" y="54"/>
                    <a:pt x="28" y="51"/>
                  </a:cubicBezTo>
                  <a:cubicBezTo>
                    <a:pt x="26" y="46"/>
                    <a:pt x="29" y="48"/>
                    <a:pt x="26" y="42"/>
                  </a:cubicBezTo>
                  <a:cubicBezTo>
                    <a:pt x="26" y="40"/>
                    <a:pt x="37" y="42"/>
                    <a:pt x="34" y="39"/>
                  </a:cubicBezTo>
                  <a:cubicBezTo>
                    <a:pt x="32" y="36"/>
                    <a:pt x="35" y="37"/>
                    <a:pt x="37" y="32"/>
                  </a:cubicBezTo>
                  <a:cubicBezTo>
                    <a:pt x="40" y="29"/>
                    <a:pt x="41" y="31"/>
                    <a:pt x="41" y="28"/>
                  </a:cubicBezTo>
                  <a:cubicBezTo>
                    <a:pt x="43" y="26"/>
                    <a:pt x="40" y="25"/>
                    <a:pt x="40" y="23"/>
                  </a:cubicBezTo>
                  <a:cubicBezTo>
                    <a:pt x="40" y="22"/>
                    <a:pt x="41" y="23"/>
                    <a:pt x="44" y="18"/>
                  </a:cubicBezTo>
                  <a:cubicBezTo>
                    <a:pt x="44" y="15"/>
                    <a:pt x="47" y="15"/>
                    <a:pt x="49" y="14"/>
                  </a:cubicBezTo>
                  <a:cubicBezTo>
                    <a:pt x="50" y="14"/>
                    <a:pt x="52" y="17"/>
                    <a:pt x="55" y="15"/>
                  </a:cubicBezTo>
                  <a:cubicBezTo>
                    <a:pt x="58" y="14"/>
                    <a:pt x="53" y="9"/>
                    <a:pt x="55" y="8"/>
                  </a:cubicBezTo>
                  <a:cubicBezTo>
                    <a:pt x="60" y="4"/>
                    <a:pt x="67" y="12"/>
                    <a:pt x="72" y="9"/>
                  </a:cubicBezTo>
                  <a:cubicBezTo>
                    <a:pt x="75" y="8"/>
                    <a:pt x="67" y="9"/>
                    <a:pt x="72" y="6"/>
                  </a:cubicBezTo>
                  <a:cubicBezTo>
                    <a:pt x="76" y="1"/>
                    <a:pt x="67" y="0"/>
                    <a:pt x="76" y="0"/>
                  </a:cubicBezTo>
                  <a:cubicBezTo>
                    <a:pt x="79" y="1"/>
                    <a:pt x="75" y="1"/>
                    <a:pt x="79" y="3"/>
                  </a:cubicBezTo>
                  <a:cubicBezTo>
                    <a:pt x="82" y="6"/>
                    <a:pt x="87" y="9"/>
                    <a:pt x="90" y="9"/>
                  </a:cubicBezTo>
                  <a:cubicBezTo>
                    <a:pt x="93" y="9"/>
                    <a:pt x="96" y="11"/>
                    <a:pt x="96" y="12"/>
                  </a:cubicBezTo>
                  <a:cubicBezTo>
                    <a:pt x="96" y="14"/>
                    <a:pt x="94" y="12"/>
                    <a:pt x="98" y="14"/>
                  </a:cubicBezTo>
                  <a:cubicBezTo>
                    <a:pt x="102" y="18"/>
                    <a:pt x="98" y="15"/>
                    <a:pt x="98" y="18"/>
                  </a:cubicBezTo>
                  <a:cubicBezTo>
                    <a:pt x="99" y="23"/>
                    <a:pt x="98" y="22"/>
                    <a:pt x="98" y="23"/>
                  </a:cubicBezTo>
                  <a:cubicBezTo>
                    <a:pt x="98" y="25"/>
                    <a:pt x="101" y="22"/>
                    <a:pt x="101" y="23"/>
                  </a:cubicBezTo>
                  <a:cubicBezTo>
                    <a:pt x="101" y="25"/>
                    <a:pt x="99" y="25"/>
                    <a:pt x="99" y="28"/>
                  </a:cubicBezTo>
                  <a:cubicBezTo>
                    <a:pt x="99" y="29"/>
                    <a:pt x="104" y="31"/>
                    <a:pt x="102" y="32"/>
                  </a:cubicBezTo>
                  <a:cubicBezTo>
                    <a:pt x="101" y="34"/>
                    <a:pt x="102" y="34"/>
                    <a:pt x="101" y="37"/>
                  </a:cubicBezTo>
                  <a:cubicBezTo>
                    <a:pt x="98" y="40"/>
                    <a:pt x="104" y="42"/>
                    <a:pt x="104" y="46"/>
                  </a:cubicBezTo>
                  <a:cubicBezTo>
                    <a:pt x="101" y="48"/>
                    <a:pt x="99" y="45"/>
                    <a:pt x="96" y="46"/>
                  </a:cubicBezTo>
                  <a:cubicBezTo>
                    <a:pt x="93" y="48"/>
                    <a:pt x="94" y="45"/>
                    <a:pt x="91" y="46"/>
                  </a:cubicBezTo>
                  <a:cubicBezTo>
                    <a:pt x="90" y="48"/>
                    <a:pt x="87" y="50"/>
                    <a:pt x="87" y="51"/>
                  </a:cubicBezTo>
                  <a:cubicBezTo>
                    <a:pt x="87" y="53"/>
                    <a:pt x="84" y="51"/>
                    <a:pt x="82" y="54"/>
                  </a:cubicBezTo>
                  <a:cubicBezTo>
                    <a:pt x="82" y="59"/>
                    <a:pt x="79" y="57"/>
                    <a:pt x="81" y="60"/>
                  </a:cubicBezTo>
                  <a:cubicBezTo>
                    <a:pt x="81" y="64"/>
                    <a:pt x="85" y="64"/>
                    <a:pt x="81" y="67"/>
                  </a:cubicBezTo>
                  <a:cubicBezTo>
                    <a:pt x="76" y="70"/>
                    <a:pt x="78" y="74"/>
                    <a:pt x="75" y="74"/>
                  </a:cubicBezTo>
                  <a:cubicBezTo>
                    <a:pt x="72" y="74"/>
                    <a:pt x="73" y="76"/>
                    <a:pt x="72" y="76"/>
                  </a:cubicBezTo>
                  <a:cubicBezTo>
                    <a:pt x="69" y="76"/>
                    <a:pt x="70" y="79"/>
                    <a:pt x="67" y="78"/>
                  </a:cubicBezTo>
                  <a:cubicBezTo>
                    <a:pt x="63" y="78"/>
                    <a:pt x="66" y="84"/>
                    <a:pt x="63" y="82"/>
                  </a:cubicBezTo>
                  <a:cubicBezTo>
                    <a:pt x="60" y="81"/>
                    <a:pt x="61" y="87"/>
                    <a:pt x="55" y="87"/>
                  </a:cubicBezTo>
                  <a:cubicBezTo>
                    <a:pt x="50" y="88"/>
                    <a:pt x="58" y="88"/>
                    <a:pt x="53" y="92"/>
                  </a:cubicBezTo>
                  <a:cubicBezTo>
                    <a:pt x="49" y="93"/>
                    <a:pt x="50" y="88"/>
                    <a:pt x="49" y="92"/>
                  </a:cubicBezTo>
                  <a:cubicBezTo>
                    <a:pt x="49" y="95"/>
                    <a:pt x="53" y="92"/>
                    <a:pt x="50" y="96"/>
                  </a:cubicBezTo>
                  <a:cubicBezTo>
                    <a:pt x="49" y="99"/>
                    <a:pt x="52" y="102"/>
                    <a:pt x="50" y="102"/>
                  </a:cubicBezTo>
                  <a:cubicBezTo>
                    <a:pt x="47" y="102"/>
                    <a:pt x="47" y="116"/>
                    <a:pt x="50" y="116"/>
                  </a:cubicBezTo>
                  <a:cubicBezTo>
                    <a:pt x="53" y="116"/>
                    <a:pt x="50" y="118"/>
                    <a:pt x="53" y="116"/>
                  </a:cubicBezTo>
                  <a:cubicBezTo>
                    <a:pt x="56" y="116"/>
                    <a:pt x="56" y="120"/>
                    <a:pt x="58" y="120"/>
                  </a:cubicBezTo>
                  <a:cubicBezTo>
                    <a:pt x="61" y="120"/>
                    <a:pt x="56" y="123"/>
                    <a:pt x="60" y="123"/>
                  </a:cubicBezTo>
                  <a:cubicBezTo>
                    <a:pt x="61" y="123"/>
                    <a:pt x="63" y="124"/>
                    <a:pt x="64" y="126"/>
                  </a:cubicBezTo>
                  <a:cubicBezTo>
                    <a:pt x="64" y="127"/>
                    <a:pt x="58" y="130"/>
                    <a:pt x="55" y="132"/>
                  </a:cubicBezTo>
                  <a:cubicBezTo>
                    <a:pt x="53" y="134"/>
                    <a:pt x="52" y="129"/>
                    <a:pt x="50" y="130"/>
                  </a:cubicBezTo>
                  <a:cubicBezTo>
                    <a:pt x="49" y="130"/>
                    <a:pt x="46" y="127"/>
                    <a:pt x="41" y="130"/>
                  </a:cubicBezTo>
                  <a:cubicBezTo>
                    <a:pt x="38" y="134"/>
                    <a:pt x="46" y="129"/>
                    <a:pt x="49" y="132"/>
                  </a:cubicBezTo>
                  <a:cubicBezTo>
                    <a:pt x="53" y="137"/>
                    <a:pt x="58" y="130"/>
                    <a:pt x="60" y="132"/>
                  </a:cubicBezTo>
                  <a:cubicBezTo>
                    <a:pt x="61" y="135"/>
                    <a:pt x="58" y="134"/>
                    <a:pt x="58" y="135"/>
                  </a:cubicBezTo>
                  <a:cubicBezTo>
                    <a:pt x="58" y="137"/>
                    <a:pt x="56" y="135"/>
                    <a:pt x="55" y="138"/>
                  </a:cubicBezTo>
                  <a:cubicBezTo>
                    <a:pt x="53" y="140"/>
                    <a:pt x="52" y="135"/>
                    <a:pt x="52" y="138"/>
                  </a:cubicBezTo>
                  <a:cubicBezTo>
                    <a:pt x="50" y="141"/>
                    <a:pt x="44" y="141"/>
                    <a:pt x="46" y="143"/>
                  </a:cubicBezTo>
                  <a:cubicBezTo>
                    <a:pt x="46" y="144"/>
                    <a:pt x="43" y="143"/>
                    <a:pt x="44" y="146"/>
                  </a:cubicBezTo>
                  <a:cubicBezTo>
                    <a:pt x="46" y="148"/>
                    <a:pt x="44" y="148"/>
                    <a:pt x="44" y="151"/>
                  </a:cubicBezTo>
                  <a:cubicBezTo>
                    <a:pt x="46" y="152"/>
                    <a:pt x="43" y="154"/>
                    <a:pt x="44" y="155"/>
                  </a:cubicBezTo>
                  <a:cubicBezTo>
                    <a:pt x="44" y="157"/>
                    <a:pt x="43" y="160"/>
                    <a:pt x="43" y="162"/>
                  </a:cubicBezTo>
                  <a:cubicBezTo>
                    <a:pt x="43" y="165"/>
                    <a:pt x="41" y="166"/>
                    <a:pt x="40" y="171"/>
                  </a:cubicBezTo>
                  <a:cubicBezTo>
                    <a:pt x="38" y="177"/>
                    <a:pt x="38" y="172"/>
                    <a:pt x="32" y="172"/>
                  </a:cubicBezTo>
                  <a:cubicBezTo>
                    <a:pt x="26" y="174"/>
                    <a:pt x="31" y="176"/>
                    <a:pt x="28" y="176"/>
                  </a:cubicBezTo>
                  <a:cubicBezTo>
                    <a:pt x="25" y="174"/>
                    <a:pt x="28" y="183"/>
                    <a:pt x="25" y="183"/>
                  </a:cubicBezTo>
                  <a:cubicBezTo>
                    <a:pt x="20" y="182"/>
                    <a:pt x="12" y="185"/>
                    <a:pt x="14" y="182"/>
                  </a:cubicBezTo>
                  <a:cubicBezTo>
                    <a:pt x="17" y="177"/>
                    <a:pt x="8" y="169"/>
                    <a:pt x="12" y="172"/>
                  </a:cubicBezTo>
                  <a:cubicBezTo>
                    <a:pt x="15" y="174"/>
                    <a:pt x="11" y="169"/>
                    <a:pt x="12" y="169"/>
                  </a:cubicBezTo>
                  <a:cubicBezTo>
                    <a:pt x="15" y="169"/>
                    <a:pt x="15" y="166"/>
                    <a:pt x="14" y="168"/>
                  </a:cubicBezTo>
                  <a:cubicBezTo>
                    <a:pt x="11" y="168"/>
                    <a:pt x="8" y="158"/>
                    <a:pt x="6" y="154"/>
                  </a:cubicBezTo>
                  <a:cubicBezTo>
                    <a:pt x="5" y="149"/>
                    <a:pt x="8" y="149"/>
                    <a:pt x="6" y="146"/>
                  </a:cubicBezTo>
                  <a:cubicBezTo>
                    <a:pt x="5" y="144"/>
                    <a:pt x="3" y="149"/>
                    <a:pt x="2" y="146"/>
                  </a:cubicBezTo>
                  <a:cubicBezTo>
                    <a:pt x="0" y="143"/>
                    <a:pt x="2" y="141"/>
                    <a:pt x="0" y="138"/>
                  </a:cubicBezTo>
                  <a:cubicBezTo>
                    <a:pt x="0" y="137"/>
                    <a:pt x="2" y="137"/>
                    <a:pt x="2" y="135"/>
                  </a:cubicBezTo>
                  <a:close/>
                  <a:moveTo>
                    <a:pt x="61" y="158"/>
                  </a:moveTo>
                  <a:cubicBezTo>
                    <a:pt x="64" y="155"/>
                    <a:pt x="60" y="155"/>
                    <a:pt x="63" y="152"/>
                  </a:cubicBezTo>
                  <a:cubicBezTo>
                    <a:pt x="66" y="151"/>
                    <a:pt x="66" y="149"/>
                    <a:pt x="63" y="151"/>
                  </a:cubicBezTo>
                  <a:cubicBezTo>
                    <a:pt x="60" y="154"/>
                    <a:pt x="61" y="149"/>
                    <a:pt x="58" y="152"/>
                  </a:cubicBezTo>
                  <a:cubicBezTo>
                    <a:pt x="55" y="155"/>
                    <a:pt x="55" y="158"/>
                    <a:pt x="56" y="160"/>
                  </a:cubicBezTo>
                  <a:cubicBezTo>
                    <a:pt x="56" y="162"/>
                    <a:pt x="55" y="165"/>
                    <a:pt x="56" y="163"/>
                  </a:cubicBezTo>
                  <a:cubicBezTo>
                    <a:pt x="58" y="163"/>
                    <a:pt x="58" y="162"/>
                    <a:pt x="61" y="158"/>
                  </a:cubicBezTo>
                  <a:close/>
                  <a:moveTo>
                    <a:pt x="47" y="158"/>
                  </a:moveTo>
                  <a:cubicBezTo>
                    <a:pt x="46" y="158"/>
                    <a:pt x="46" y="162"/>
                    <a:pt x="44" y="163"/>
                  </a:cubicBezTo>
                  <a:cubicBezTo>
                    <a:pt x="43" y="165"/>
                    <a:pt x="41" y="171"/>
                    <a:pt x="43" y="172"/>
                  </a:cubicBezTo>
                  <a:cubicBezTo>
                    <a:pt x="43" y="172"/>
                    <a:pt x="49" y="158"/>
                    <a:pt x="47" y="158"/>
                  </a:cubicBezTo>
                  <a:close/>
                  <a:moveTo>
                    <a:pt x="60" y="120"/>
                  </a:moveTo>
                  <a:cubicBezTo>
                    <a:pt x="58" y="120"/>
                    <a:pt x="58" y="118"/>
                    <a:pt x="58" y="116"/>
                  </a:cubicBezTo>
                  <a:cubicBezTo>
                    <a:pt x="60" y="120"/>
                    <a:pt x="60" y="120"/>
                    <a:pt x="60" y="120"/>
                  </a:cubicBez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03" name="Freeform 194">
              <a:extLst>
                <a:ext uri="{FF2B5EF4-FFF2-40B4-BE49-F238E27FC236}">
                  <a16:creationId xmlns:a16="http://schemas.microsoft.com/office/drawing/2014/main" id="{4596F98F-8053-244D-9F7B-F35FAAA50C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7950" y="3594869"/>
              <a:ext cx="112708" cy="114098"/>
            </a:xfrm>
            <a:custGeom>
              <a:avLst/>
              <a:gdLst/>
              <a:ahLst/>
              <a:cxnLst>
                <a:cxn ang="0">
                  <a:pos x="30" y="41"/>
                </a:cxn>
                <a:cxn ang="0">
                  <a:pos x="26" y="38"/>
                </a:cxn>
                <a:cxn ang="0">
                  <a:pos x="26" y="39"/>
                </a:cxn>
                <a:cxn ang="0">
                  <a:pos x="24" y="38"/>
                </a:cxn>
                <a:cxn ang="0">
                  <a:pos x="23" y="36"/>
                </a:cxn>
                <a:cxn ang="0">
                  <a:pos x="23" y="35"/>
                </a:cxn>
                <a:cxn ang="0">
                  <a:pos x="26" y="33"/>
                </a:cxn>
                <a:cxn ang="0">
                  <a:pos x="24" y="32"/>
                </a:cxn>
                <a:cxn ang="0">
                  <a:pos x="26" y="30"/>
                </a:cxn>
                <a:cxn ang="0">
                  <a:pos x="23" y="27"/>
                </a:cxn>
                <a:cxn ang="0">
                  <a:pos x="18" y="30"/>
                </a:cxn>
                <a:cxn ang="0">
                  <a:pos x="15" y="32"/>
                </a:cxn>
                <a:cxn ang="0">
                  <a:pos x="14" y="33"/>
                </a:cxn>
                <a:cxn ang="0">
                  <a:pos x="12" y="35"/>
                </a:cxn>
                <a:cxn ang="0">
                  <a:pos x="11" y="36"/>
                </a:cxn>
                <a:cxn ang="0">
                  <a:pos x="11" y="33"/>
                </a:cxn>
                <a:cxn ang="0">
                  <a:pos x="11" y="33"/>
                </a:cxn>
                <a:cxn ang="0">
                  <a:pos x="12" y="32"/>
                </a:cxn>
                <a:cxn ang="0">
                  <a:pos x="11" y="30"/>
                </a:cxn>
                <a:cxn ang="0">
                  <a:pos x="12" y="28"/>
                </a:cxn>
                <a:cxn ang="0">
                  <a:pos x="9" y="27"/>
                </a:cxn>
                <a:cxn ang="0">
                  <a:pos x="6" y="24"/>
                </a:cxn>
                <a:cxn ang="0">
                  <a:pos x="4" y="24"/>
                </a:cxn>
                <a:cxn ang="0">
                  <a:pos x="6" y="24"/>
                </a:cxn>
                <a:cxn ang="0">
                  <a:pos x="8" y="21"/>
                </a:cxn>
                <a:cxn ang="0">
                  <a:pos x="3" y="18"/>
                </a:cxn>
                <a:cxn ang="0">
                  <a:pos x="4" y="14"/>
                </a:cxn>
                <a:cxn ang="0">
                  <a:pos x="0" y="8"/>
                </a:cxn>
                <a:cxn ang="0">
                  <a:pos x="1" y="7"/>
                </a:cxn>
                <a:cxn ang="0">
                  <a:pos x="4" y="8"/>
                </a:cxn>
                <a:cxn ang="0">
                  <a:pos x="6" y="10"/>
                </a:cxn>
                <a:cxn ang="0">
                  <a:pos x="9" y="10"/>
                </a:cxn>
                <a:cxn ang="0">
                  <a:pos x="12" y="10"/>
                </a:cxn>
                <a:cxn ang="0">
                  <a:pos x="9" y="7"/>
                </a:cxn>
                <a:cxn ang="0">
                  <a:pos x="9" y="5"/>
                </a:cxn>
                <a:cxn ang="0">
                  <a:pos x="11" y="2"/>
                </a:cxn>
                <a:cxn ang="0">
                  <a:pos x="14" y="4"/>
                </a:cxn>
                <a:cxn ang="0">
                  <a:pos x="17" y="7"/>
                </a:cxn>
                <a:cxn ang="0">
                  <a:pos x="23" y="8"/>
                </a:cxn>
                <a:cxn ang="0">
                  <a:pos x="27" y="4"/>
                </a:cxn>
                <a:cxn ang="0">
                  <a:pos x="32" y="11"/>
                </a:cxn>
                <a:cxn ang="0">
                  <a:pos x="35" y="16"/>
                </a:cxn>
                <a:cxn ang="0">
                  <a:pos x="42" y="19"/>
                </a:cxn>
                <a:cxn ang="0">
                  <a:pos x="36" y="19"/>
                </a:cxn>
                <a:cxn ang="0">
                  <a:pos x="33" y="27"/>
                </a:cxn>
                <a:cxn ang="0">
                  <a:pos x="33" y="32"/>
                </a:cxn>
                <a:cxn ang="0">
                  <a:pos x="32" y="35"/>
                </a:cxn>
                <a:cxn ang="0">
                  <a:pos x="30" y="35"/>
                </a:cxn>
                <a:cxn ang="0">
                  <a:pos x="30" y="41"/>
                </a:cxn>
              </a:cxnLst>
              <a:rect l="0" t="0" r="r" b="b"/>
              <a:pathLst>
                <a:path w="42" h="42">
                  <a:moveTo>
                    <a:pt x="30" y="41"/>
                  </a:moveTo>
                  <a:cubicBezTo>
                    <a:pt x="26" y="42"/>
                    <a:pt x="27" y="39"/>
                    <a:pt x="26" y="38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4" y="39"/>
                    <a:pt x="24" y="38"/>
                    <a:pt x="24" y="38"/>
                  </a:cubicBezTo>
                  <a:cubicBezTo>
                    <a:pt x="24" y="36"/>
                    <a:pt x="24" y="36"/>
                    <a:pt x="23" y="36"/>
                  </a:cubicBezTo>
                  <a:cubicBezTo>
                    <a:pt x="23" y="36"/>
                    <a:pt x="23" y="36"/>
                    <a:pt x="23" y="35"/>
                  </a:cubicBezTo>
                  <a:cubicBezTo>
                    <a:pt x="23" y="35"/>
                    <a:pt x="26" y="35"/>
                    <a:pt x="26" y="33"/>
                  </a:cubicBezTo>
                  <a:cubicBezTo>
                    <a:pt x="26" y="33"/>
                    <a:pt x="24" y="33"/>
                    <a:pt x="24" y="32"/>
                  </a:cubicBezTo>
                  <a:cubicBezTo>
                    <a:pt x="24" y="30"/>
                    <a:pt x="26" y="30"/>
                    <a:pt x="26" y="30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1" y="25"/>
                    <a:pt x="18" y="28"/>
                    <a:pt x="18" y="30"/>
                  </a:cubicBezTo>
                  <a:cubicBezTo>
                    <a:pt x="17" y="30"/>
                    <a:pt x="15" y="32"/>
                    <a:pt x="15" y="32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6"/>
                    <a:pt x="12" y="36"/>
                    <a:pt x="11" y="36"/>
                  </a:cubicBezTo>
                  <a:cubicBezTo>
                    <a:pt x="11" y="35"/>
                    <a:pt x="11" y="35"/>
                    <a:pt x="11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9" y="32"/>
                    <a:pt x="12" y="32"/>
                    <a:pt x="12" y="32"/>
                  </a:cubicBezTo>
                  <a:cubicBezTo>
                    <a:pt x="12" y="32"/>
                    <a:pt x="9" y="30"/>
                    <a:pt x="11" y="30"/>
                  </a:cubicBezTo>
                  <a:cubicBezTo>
                    <a:pt x="11" y="28"/>
                    <a:pt x="12" y="30"/>
                    <a:pt x="12" y="28"/>
                  </a:cubicBezTo>
                  <a:cubicBezTo>
                    <a:pt x="12" y="27"/>
                    <a:pt x="9" y="28"/>
                    <a:pt x="9" y="27"/>
                  </a:cubicBezTo>
                  <a:cubicBezTo>
                    <a:pt x="8" y="27"/>
                    <a:pt x="6" y="25"/>
                    <a:pt x="6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22"/>
                    <a:pt x="6" y="24"/>
                    <a:pt x="6" y="24"/>
                  </a:cubicBezTo>
                  <a:cubicBezTo>
                    <a:pt x="6" y="22"/>
                    <a:pt x="8" y="21"/>
                    <a:pt x="8" y="21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1" y="14"/>
                    <a:pt x="4" y="14"/>
                    <a:pt x="4" y="14"/>
                  </a:cubicBezTo>
                  <a:cubicBezTo>
                    <a:pt x="4" y="13"/>
                    <a:pt x="0" y="10"/>
                    <a:pt x="0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6" y="8"/>
                    <a:pt x="4" y="10"/>
                    <a:pt x="6" y="10"/>
                  </a:cubicBezTo>
                  <a:cubicBezTo>
                    <a:pt x="8" y="10"/>
                    <a:pt x="8" y="10"/>
                    <a:pt x="9" y="10"/>
                  </a:cubicBezTo>
                  <a:cubicBezTo>
                    <a:pt x="11" y="10"/>
                    <a:pt x="11" y="13"/>
                    <a:pt x="12" y="10"/>
                  </a:cubicBezTo>
                  <a:cubicBezTo>
                    <a:pt x="14" y="8"/>
                    <a:pt x="9" y="7"/>
                    <a:pt x="9" y="7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11" y="2"/>
                    <a:pt x="11" y="2"/>
                  </a:cubicBezTo>
                  <a:cubicBezTo>
                    <a:pt x="12" y="5"/>
                    <a:pt x="14" y="0"/>
                    <a:pt x="14" y="4"/>
                  </a:cubicBezTo>
                  <a:cubicBezTo>
                    <a:pt x="15" y="7"/>
                    <a:pt x="17" y="4"/>
                    <a:pt x="17" y="7"/>
                  </a:cubicBezTo>
                  <a:cubicBezTo>
                    <a:pt x="18" y="11"/>
                    <a:pt x="23" y="10"/>
                    <a:pt x="23" y="8"/>
                  </a:cubicBezTo>
                  <a:cubicBezTo>
                    <a:pt x="24" y="7"/>
                    <a:pt x="26" y="5"/>
                    <a:pt x="27" y="4"/>
                  </a:cubicBezTo>
                  <a:cubicBezTo>
                    <a:pt x="29" y="4"/>
                    <a:pt x="32" y="10"/>
                    <a:pt x="32" y="11"/>
                  </a:cubicBezTo>
                  <a:cubicBezTo>
                    <a:pt x="33" y="13"/>
                    <a:pt x="35" y="13"/>
                    <a:pt x="35" y="16"/>
                  </a:cubicBezTo>
                  <a:cubicBezTo>
                    <a:pt x="35" y="18"/>
                    <a:pt x="41" y="16"/>
                    <a:pt x="42" y="19"/>
                  </a:cubicBezTo>
                  <a:cubicBezTo>
                    <a:pt x="42" y="22"/>
                    <a:pt x="41" y="18"/>
                    <a:pt x="36" y="19"/>
                  </a:cubicBezTo>
                  <a:cubicBezTo>
                    <a:pt x="33" y="22"/>
                    <a:pt x="36" y="25"/>
                    <a:pt x="33" y="27"/>
                  </a:cubicBezTo>
                  <a:cubicBezTo>
                    <a:pt x="32" y="28"/>
                    <a:pt x="35" y="30"/>
                    <a:pt x="33" y="32"/>
                  </a:cubicBezTo>
                  <a:cubicBezTo>
                    <a:pt x="32" y="32"/>
                    <a:pt x="33" y="33"/>
                    <a:pt x="32" y="35"/>
                  </a:cubicBezTo>
                  <a:cubicBezTo>
                    <a:pt x="32" y="35"/>
                    <a:pt x="32" y="28"/>
                    <a:pt x="30" y="35"/>
                  </a:cubicBezTo>
                  <a:cubicBezTo>
                    <a:pt x="29" y="38"/>
                    <a:pt x="29" y="39"/>
                    <a:pt x="30" y="41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04" name="Freeform 195">
              <a:extLst>
                <a:ext uri="{FF2B5EF4-FFF2-40B4-BE49-F238E27FC236}">
                  <a16:creationId xmlns:a16="http://schemas.microsoft.com/office/drawing/2014/main" id="{6C15BE9D-22CE-0F41-BA45-C30FD43CE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9602" y="3663051"/>
              <a:ext cx="32004" cy="29221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3" y="0"/>
                </a:cxn>
                <a:cxn ang="0">
                  <a:pos x="4" y="3"/>
                </a:cxn>
                <a:cxn ang="0">
                  <a:pos x="6" y="3"/>
                </a:cxn>
                <a:cxn ang="0">
                  <a:pos x="7" y="3"/>
                </a:cxn>
                <a:cxn ang="0">
                  <a:pos x="9" y="5"/>
                </a:cxn>
                <a:cxn ang="0">
                  <a:pos x="10" y="6"/>
                </a:cxn>
                <a:cxn ang="0">
                  <a:pos x="12" y="11"/>
                </a:cxn>
                <a:cxn ang="0">
                  <a:pos x="9" y="11"/>
                </a:cxn>
                <a:cxn ang="0">
                  <a:pos x="0" y="2"/>
                </a:cxn>
              </a:cxnLst>
              <a:rect l="0" t="0" r="r" b="b"/>
              <a:pathLst>
                <a:path w="12" h="11">
                  <a:moveTo>
                    <a:pt x="0" y="2"/>
                  </a:moveTo>
                  <a:cubicBezTo>
                    <a:pt x="1" y="2"/>
                    <a:pt x="1" y="0"/>
                    <a:pt x="3" y="0"/>
                  </a:cubicBezTo>
                  <a:cubicBezTo>
                    <a:pt x="4" y="2"/>
                    <a:pt x="3" y="3"/>
                    <a:pt x="4" y="3"/>
                  </a:cubicBezTo>
                  <a:cubicBezTo>
                    <a:pt x="6" y="2"/>
                    <a:pt x="4" y="3"/>
                    <a:pt x="6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3"/>
                    <a:pt x="7" y="5"/>
                    <a:pt x="9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8"/>
                    <a:pt x="10" y="9"/>
                    <a:pt x="12" y="11"/>
                  </a:cubicBezTo>
                  <a:cubicBezTo>
                    <a:pt x="10" y="11"/>
                    <a:pt x="10" y="11"/>
                    <a:pt x="9" y="11"/>
                  </a:cubicBezTo>
                  <a:cubicBezTo>
                    <a:pt x="4" y="9"/>
                    <a:pt x="3" y="5"/>
                    <a:pt x="0" y="2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05" name="Freeform 196">
              <a:extLst>
                <a:ext uri="{FF2B5EF4-FFF2-40B4-BE49-F238E27FC236}">
                  <a16:creationId xmlns:a16="http://schemas.microsoft.com/office/drawing/2014/main" id="{6BA6F40E-4533-2D47-9965-C7A278204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0381" y="3617133"/>
              <a:ext cx="69573" cy="75138"/>
            </a:xfrm>
            <a:custGeom>
              <a:avLst/>
              <a:gdLst/>
              <a:ahLst/>
              <a:cxnLst>
                <a:cxn ang="0">
                  <a:pos x="24" y="28"/>
                </a:cxn>
                <a:cxn ang="0">
                  <a:pos x="24" y="25"/>
                </a:cxn>
                <a:cxn ang="0">
                  <a:pos x="24" y="25"/>
                </a:cxn>
                <a:cxn ang="0">
                  <a:pos x="26" y="23"/>
                </a:cxn>
                <a:cxn ang="0">
                  <a:pos x="24" y="22"/>
                </a:cxn>
                <a:cxn ang="0">
                  <a:pos x="26" y="20"/>
                </a:cxn>
                <a:cxn ang="0">
                  <a:pos x="23" y="19"/>
                </a:cxn>
                <a:cxn ang="0">
                  <a:pos x="20" y="16"/>
                </a:cxn>
                <a:cxn ang="0">
                  <a:pos x="18" y="16"/>
                </a:cxn>
                <a:cxn ang="0">
                  <a:pos x="20" y="16"/>
                </a:cxn>
                <a:cxn ang="0">
                  <a:pos x="21" y="12"/>
                </a:cxn>
                <a:cxn ang="0">
                  <a:pos x="17" y="9"/>
                </a:cxn>
                <a:cxn ang="0">
                  <a:pos x="18" y="6"/>
                </a:cxn>
                <a:cxn ang="0">
                  <a:pos x="14" y="0"/>
                </a:cxn>
                <a:cxn ang="0">
                  <a:pos x="12" y="2"/>
                </a:cxn>
                <a:cxn ang="0">
                  <a:pos x="8" y="2"/>
                </a:cxn>
                <a:cxn ang="0">
                  <a:pos x="6" y="2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3" y="8"/>
                </a:cxn>
                <a:cxn ang="0">
                  <a:pos x="1" y="11"/>
                </a:cxn>
                <a:cxn ang="0">
                  <a:pos x="3" y="12"/>
                </a:cxn>
                <a:cxn ang="0">
                  <a:pos x="1" y="14"/>
                </a:cxn>
                <a:cxn ang="0">
                  <a:pos x="9" y="16"/>
                </a:cxn>
                <a:cxn ang="0">
                  <a:pos x="11" y="19"/>
                </a:cxn>
                <a:cxn ang="0">
                  <a:pos x="14" y="17"/>
                </a:cxn>
                <a:cxn ang="0">
                  <a:pos x="15" y="20"/>
                </a:cxn>
                <a:cxn ang="0">
                  <a:pos x="17" y="20"/>
                </a:cxn>
                <a:cxn ang="0">
                  <a:pos x="18" y="20"/>
                </a:cxn>
                <a:cxn ang="0">
                  <a:pos x="20" y="22"/>
                </a:cxn>
                <a:cxn ang="0">
                  <a:pos x="21" y="23"/>
                </a:cxn>
                <a:cxn ang="0">
                  <a:pos x="23" y="28"/>
                </a:cxn>
                <a:cxn ang="0">
                  <a:pos x="24" y="26"/>
                </a:cxn>
                <a:cxn ang="0">
                  <a:pos x="24" y="28"/>
                </a:cxn>
              </a:cxnLst>
              <a:rect l="0" t="0" r="r" b="b"/>
              <a:pathLst>
                <a:path w="26" h="28">
                  <a:moveTo>
                    <a:pt x="24" y="28"/>
                  </a:moveTo>
                  <a:cubicBezTo>
                    <a:pt x="24" y="26"/>
                    <a:pt x="24" y="26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3" y="23"/>
                    <a:pt x="26" y="23"/>
                    <a:pt x="26" y="23"/>
                  </a:cubicBezTo>
                  <a:cubicBezTo>
                    <a:pt x="26" y="23"/>
                    <a:pt x="23" y="22"/>
                    <a:pt x="24" y="22"/>
                  </a:cubicBezTo>
                  <a:cubicBezTo>
                    <a:pt x="24" y="20"/>
                    <a:pt x="26" y="22"/>
                    <a:pt x="26" y="20"/>
                  </a:cubicBezTo>
                  <a:cubicBezTo>
                    <a:pt x="26" y="19"/>
                    <a:pt x="23" y="20"/>
                    <a:pt x="23" y="19"/>
                  </a:cubicBezTo>
                  <a:cubicBezTo>
                    <a:pt x="21" y="19"/>
                    <a:pt x="20" y="17"/>
                    <a:pt x="20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4"/>
                    <a:pt x="20" y="16"/>
                    <a:pt x="20" y="16"/>
                  </a:cubicBezTo>
                  <a:cubicBezTo>
                    <a:pt x="20" y="14"/>
                    <a:pt x="21" y="12"/>
                    <a:pt x="21" y="12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5" y="6"/>
                    <a:pt x="18" y="6"/>
                    <a:pt x="18" y="6"/>
                  </a:cubicBezTo>
                  <a:cubicBezTo>
                    <a:pt x="18" y="5"/>
                    <a:pt x="14" y="2"/>
                    <a:pt x="14" y="0"/>
                  </a:cubicBezTo>
                  <a:cubicBezTo>
                    <a:pt x="12" y="0"/>
                    <a:pt x="12" y="2"/>
                    <a:pt x="1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6" y="2"/>
                  </a:cubicBezTo>
                  <a:cubicBezTo>
                    <a:pt x="5" y="2"/>
                    <a:pt x="3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3"/>
                    <a:pt x="1" y="3"/>
                  </a:cubicBezTo>
                  <a:cubicBezTo>
                    <a:pt x="1" y="5"/>
                    <a:pt x="3" y="6"/>
                    <a:pt x="3" y="8"/>
                  </a:cubicBezTo>
                  <a:cubicBezTo>
                    <a:pt x="3" y="9"/>
                    <a:pt x="1" y="9"/>
                    <a:pt x="1" y="11"/>
                  </a:cubicBezTo>
                  <a:cubicBezTo>
                    <a:pt x="1" y="12"/>
                    <a:pt x="3" y="12"/>
                    <a:pt x="3" y="12"/>
                  </a:cubicBezTo>
                  <a:cubicBezTo>
                    <a:pt x="3" y="14"/>
                    <a:pt x="1" y="14"/>
                    <a:pt x="1" y="14"/>
                  </a:cubicBezTo>
                  <a:cubicBezTo>
                    <a:pt x="5" y="16"/>
                    <a:pt x="8" y="14"/>
                    <a:pt x="9" y="16"/>
                  </a:cubicBezTo>
                  <a:cubicBezTo>
                    <a:pt x="11" y="17"/>
                    <a:pt x="11" y="17"/>
                    <a:pt x="11" y="19"/>
                  </a:cubicBezTo>
                  <a:cubicBezTo>
                    <a:pt x="12" y="19"/>
                    <a:pt x="12" y="17"/>
                    <a:pt x="14" y="17"/>
                  </a:cubicBezTo>
                  <a:cubicBezTo>
                    <a:pt x="15" y="19"/>
                    <a:pt x="14" y="20"/>
                    <a:pt x="15" y="20"/>
                  </a:cubicBezTo>
                  <a:cubicBezTo>
                    <a:pt x="17" y="19"/>
                    <a:pt x="15" y="20"/>
                    <a:pt x="17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20" y="20"/>
                    <a:pt x="18" y="22"/>
                    <a:pt x="20" y="22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5"/>
                    <a:pt x="21" y="26"/>
                    <a:pt x="23" y="28"/>
                  </a:cubicBezTo>
                  <a:cubicBezTo>
                    <a:pt x="23" y="28"/>
                    <a:pt x="23" y="26"/>
                    <a:pt x="24" y="26"/>
                  </a:cubicBezTo>
                  <a:cubicBezTo>
                    <a:pt x="24" y="28"/>
                    <a:pt x="24" y="28"/>
                    <a:pt x="24" y="28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06" name="Freeform 197">
              <a:extLst>
                <a:ext uri="{FF2B5EF4-FFF2-40B4-BE49-F238E27FC236}">
                  <a16:creationId xmlns:a16="http://schemas.microsoft.com/office/drawing/2014/main" id="{C0B8E5B9-5E46-EE47-BA39-7C27D225B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3852" y="3548953"/>
              <a:ext cx="151669" cy="79312"/>
            </a:xfrm>
            <a:custGeom>
              <a:avLst/>
              <a:gdLst/>
              <a:ahLst/>
              <a:cxnLst>
                <a:cxn ang="0">
                  <a:pos x="30" y="28"/>
                </a:cxn>
                <a:cxn ang="0">
                  <a:pos x="34" y="26"/>
                </a:cxn>
                <a:cxn ang="0">
                  <a:pos x="36" y="26"/>
                </a:cxn>
                <a:cxn ang="0">
                  <a:pos x="41" y="26"/>
                </a:cxn>
                <a:cxn ang="0">
                  <a:pos x="42" y="25"/>
                </a:cxn>
                <a:cxn ang="0">
                  <a:pos x="44" y="23"/>
                </a:cxn>
                <a:cxn ang="0">
                  <a:pos x="47" y="25"/>
                </a:cxn>
                <a:cxn ang="0">
                  <a:pos x="48" y="26"/>
                </a:cxn>
                <a:cxn ang="0">
                  <a:pos x="51" y="26"/>
                </a:cxn>
                <a:cxn ang="0">
                  <a:pos x="54" y="26"/>
                </a:cxn>
                <a:cxn ang="0">
                  <a:pos x="51" y="23"/>
                </a:cxn>
                <a:cxn ang="0">
                  <a:pos x="51" y="22"/>
                </a:cxn>
                <a:cxn ang="0">
                  <a:pos x="53" y="19"/>
                </a:cxn>
                <a:cxn ang="0">
                  <a:pos x="47" y="16"/>
                </a:cxn>
                <a:cxn ang="0">
                  <a:pos x="47" y="11"/>
                </a:cxn>
                <a:cxn ang="0">
                  <a:pos x="42" y="10"/>
                </a:cxn>
                <a:cxn ang="0">
                  <a:pos x="37" y="10"/>
                </a:cxn>
                <a:cxn ang="0">
                  <a:pos x="31" y="11"/>
                </a:cxn>
                <a:cxn ang="0">
                  <a:pos x="30" y="8"/>
                </a:cxn>
                <a:cxn ang="0">
                  <a:pos x="24" y="5"/>
                </a:cxn>
                <a:cxn ang="0">
                  <a:pos x="17" y="4"/>
                </a:cxn>
                <a:cxn ang="0">
                  <a:pos x="11" y="4"/>
                </a:cxn>
                <a:cxn ang="0">
                  <a:pos x="7" y="0"/>
                </a:cxn>
                <a:cxn ang="0">
                  <a:pos x="0" y="2"/>
                </a:cxn>
                <a:cxn ang="0">
                  <a:pos x="10" y="8"/>
                </a:cxn>
                <a:cxn ang="0">
                  <a:pos x="14" y="14"/>
                </a:cxn>
                <a:cxn ang="0">
                  <a:pos x="13" y="23"/>
                </a:cxn>
                <a:cxn ang="0">
                  <a:pos x="17" y="23"/>
                </a:cxn>
                <a:cxn ang="0">
                  <a:pos x="21" y="23"/>
                </a:cxn>
                <a:cxn ang="0">
                  <a:pos x="22" y="22"/>
                </a:cxn>
                <a:cxn ang="0">
                  <a:pos x="27" y="25"/>
                </a:cxn>
                <a:cxn ang="0">
                  <a:pos x="27" y="25"/>
                </a:cxn>
                <a:cxn ang="0">
                  <a:pos x="27" y="26"/>
                </a:cxn>
                <a:cxn ang="0">
                  <a:pos x="30" y="26"/>
                </a:cxn>
                <a:cxn ang="0">
                  <a:pos x="30" y="28"/>
                </a:cxn>
              </a:cxnLst>
              <a:rect l="0" t="0" r="r" b="b"/>
              <a:pathLst>
                <a:path w="56" h="29">
                  <a:moveTo>
                    <a:pt x="30" y="28"/>
                  </a:moveTo>
                  <a:cubicBezTo>
                    <a:pt x="31" y="28"/>
                    <a:pt x="33" y="26"/>
                    <a:pt x="34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5"/>
                    <a:pt x="42" y="25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8" y="25"/>
                    <a:pt x="47" y="26"/>
                    <a:pt x="48" y="26"/>
                  </a:cubicBezTo>
                  <a:cubicBezTo>
                    <a:pt x="50" y="26"/>
                    <a:pt x="50" y="26"/>
                    <a:pt x="51" y="26"/>
                  </a:cubicBezTo>
                  <a:cubicBezTo>
                    <a:pt x="53" y="26"/>
                    <a:pt x="53" y="29"/>
                    <a:pt x="54" y="26"/>
                  </a:cubicBezTo>
                  <a:cubicBezTo>
                    <a:pt x="56" y="25"/>
                    <a:pt x="51" y="23"/>
                    <a:pt x="51" y="23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1" y="20"/>
                    <a:pt x="53" y="19"/>
                    <a:pt x="53" y="19"/>
                  </a:cubicBezTo>
                  <a:cubicBezTo>
                    <a:pt x="48" y="17"/>
                    <a:pt x="48" y="17"/>
                    <a:pt x="47" y="16"/>
                  </a:cubicBezTo>
                  <a:cubicBezTo>
                    <a:pt x="45" y="14"/>
                    <a:pt x="50" y="11"/>
                    <a:pt x="47" y="11"/>
                  </a:cubicBezTo>
                  <a:cubicBezTo>
                    <a:pt x="44" y="11"/>
                    <a:pt x="44" y="10"/>
                    <a:pt x="42" y="10"/>
                  </a:cubicBezTo>
                  <a:cubicBezTo>
                    <a:pt x="41" y="8"/>
                    <a:pt x="41" y="11"/>
                    <a:pt x="37" y="10"/>
                  </a:cubicBezTo>
                  <a:cubicBezTo>
                    <a:pt x="36" y="8"/>
                    <a:pt x="34" y="13"/>
                    <a:pt x="31" y="11"/>
                  </a:cubicBezTo>
                  <a:cubicBezTo>
                    <a:pt x="30" y="10"/>
                    <a:pt x="34" y="10"/>
                    <a:pt x="30" y="8"/>
                  </a:cubicBezTo>
                  <a:cubicBezTo>
                    <a:pt x="25" y="7"/>
                    <a:pt x="25" y="5"/>
                    <a:pt x="24" y="5"/>
                  </a:cubicBezTo>
                  <a:cubicBezTo>
                    <a:pt x="22" y="5"/>
                    <a:pt x="21" y="2"/>
                    <a:pt x="17" y="4"/>
                  </a:cubicBezTo>
                  <a:cubicBezTo>
                    <a:pt x="13" y="7"/>
                    <a:pt x="14" y="4"/>
                    <a:pt x="11" y="4"/>
                  </a:cubicBezTo>
                  <a:cubicBezTo>
                    <a:pt x="8" y="4"/>
                    <a:pt x="8" y="0"/>
                    <a:pt x="7" y="0"/>
                  </a:cubicBezTo>
                  <a:cubicBezTo>
                    <a:pt x="5" y="0"/>
                    <a:pt x="2" y="0"/>
                    <a:pt x="0" y="2"/>
                  </a:cubicBezTo>
                  <a:cubicBezTo>
                    <a:pt x="7" y="7"/>
                    <a:pt x="8" y="5"/>
                    <a:pt x="10" y="8"/>
                  </a:cubicBezTo>
                  <a:cubicBezTo>
                    <a:pt x="11" y="11"/>
                    <a:pt x="13" y="7"/>
                    <a:pt x="14" y="14"/>
                  </a:cubicBezTo>
                  <a:cubicBezTo>
                    <a:pt x="16" y="22"/>
                    <a:pt x="14" y="22"/>
                    <a:pt x="13" y="23"/>
                  </a:cubicBezTo>
                  <a:cubicBezTo>
                    <a:pt x="16" y="25"/>
                    <a:pt x="14" y="23"/>
                    <a:pt x="17" y="23"/>
                  </a:cubicBezTo>
                  <a:cubicBezTo>
                    <a:pt x="17" y="23"/>
                    <a:pt x="21" y="25"/>
                    <a:pt x="21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2"/>
                    <a:pt x="24" y="22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8" y="28"/>
                    <a:pt x="28" y="26"/>
                    <a:pt x="30" y="26"/>
                  </a:cubicBezTo>
                  <a:cubicBezTo>
                    <a:pt x="30" y="28"/>
                    <a:pt x="30" y="28"/>
                    <a:pt x="30" y="28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07" name="Freeform 198">
              <a:extLst>
                <a:ext uri="{FF2B5EF4-FFF2-40B4-BE49-F238E27FC236}">
                  <a16:creationId xmlns:a16="http://schemas.microsoft.com/office/drawing/2014/main" id="{8DED0810-E299-0842-82B8-E260725F9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6039" y="3160743"/>
              <a:ext cx="886359" cy="482827"/>
            </a:xfrm>
            <a:custGeom>
              <a:avLst/>
              <a:gdLst/>
              <a:ahLst/>
              <a:cxnLst>
                <a:cxn ang="0">
                  <a:pos x="197" y="160"/>
                </a:cxn>
                <a:cxn ang="0">
                  <a:pos x="194" y="162"/>
                </a:cxn>
                <a:cxn ang="0">
                  <a:pos x="185" y="168"/>
                </a:cxn>
                <a:cxn ang="0">
                  <a:pos x="179" y="176"/>
                </a:cxn>
                <a:cxn ang="0">
                  <a:pos x="174" y="176"/>
                </a:cxn>
                <a:cxn ang="0">
                  <a:pos x="174" y="173"/>
                </a:cxn>
                <a:cxn ang="0">
                  <a:pos x="163" y="168"/>
                </a:cxn>
                <a:cxn ang="0">
                  <a:pos x="159" y="162"/>
                </a:cxn>
                <a:cxn ang="0">
                  <a:pos x="159" y="153"/>
                </a:cxn>
                <a:cxn ang="0">
                  <a:pos x="148" y="143"/>
                </a:cxn>
                <a:cxn ang="0">
                  <a:pos x="124" y="143"/>
                </a:cxn>
                <a:cxn ang="0">
                  <a:pos x="121" y="135"/>
                </a:cxn>
                <a:cxn ang="0">
                  <a:pos x="122" y="124"/>
                </a:cxn>
                <a:cxn ang="0">
                  <a:pos x="122" y="114"/>
                </a:cxn>
                <a:cxn ang="0">
                  <a:pos x="121" y="109"/>
                </a:cxn>
                <a:cxn ang="0">
                  <a:pos x="112" y="109"/>
                </a:cxn>
                <a:cxn ang="0">
                  <a:pos x="107" y="114"/>
                </a:cxn>
                <a:cxn ang="0">
                  <a:pos x="99" y="121"/>
                </a:cxn>
                <a:cxn ang="0">
                  <a:pos x="80" y="132"/>
                </a:cxn>
                <a:cxn ang="0">
                  <a:pos x="75" y="170"/>
                </a:cxn>
                <a:cxn ang="0">
                  <a:pos x="63" y="159"/>
                </a:cxn>
                <a:cxn ang="0">
                  <a:pos x="51" y="165"/>
                </a:cxn>
                <a:cxn ang="0">
                  <a:pos x="46" y="151"/>
                </a:cxn>
                <a:cxn ang="0">
                  <a:pos x="37" y="137"/>
                </a:cxn>
                <a:cxn ang="0">
                  <a:pos x="43" y="134"/>
                </a:cxn>
                <a:cxn ang="0">
                  <a:pos x="43" y="124"/>
                </a:cxn>
                <a:cxn ang="0">
                  <a:pos x="55" y="123"/>
                </a:cxn>
                <a:cxn ang="0">
                  <a:pos x="57" y="107"/>
                </a:cxn>
                <a:cxn ang="0">
                  <a:pos x="45" y="106"/>
                </a:cxn>
                <a:cxn ang="0">
                  <a:pos x="25" y="112"/>
                </a:cxn>
                <a:cxn ang="0">
                  <a:pos x="23" y="112"/>
                </a:cxn>
                <a:cxn ang="0">
                  <a:pos x="11" y="96"/>
                </a:cxn>
                <a:cxn ang="0">
                  <a:pos x="7" y="76"/>
                </a:cxn>
                <a:cxn ang="0">
                  <a:pos x="22" y="65"/>
                </a:cxn>
                <a:cxn ang="0">
                  <a:pos x="46" y="50"/>
                </a:cxn>
                <a:cxn ang="0">
                  <a:pos x="80" y="62"/>
                </a:cxn>
                <a:cxn ang="0">
                  <a:pos x="103" y="61"/>
                </a:cxn>
                <a:cxn ang="0">
                  <a:pos x="119" y="51"/>
                </a:cxn>
                <a:cxn ang="0">
                  <a:pos x="125" y="31"/>
                </a:cxn>
                <a:cxn ang="0">
                  <a:pos x="171" y="9"/>
                </a:cxn>
                <a:cxn ang="0">
                  <a:pos x="199" y="11"/>
                </a:cxn>
                <a:cxn ang="0">
                  <a:pos x="218" y="23"/>
                </a:cxn>
                <a:cxn ang="0">
                  <a:pos x="243" y="20"/>
                </a:cxn>
                <a:cxn ang="0">
                  <a:pos x="279" y="56"/>
                </a:cxn>
                <a:cxn ang="0">
                  <a:pos x="321" y="73"/>
                </a:cxn>
                <a:cxn ang="0">
                  <a:pos x="321" y="87"/>
                </a:cxn>
                <a:cxn ang="0">
                  <a:pos x="310" y="106"/>
                </a:cxn>
                <a:cxn ang="0">
                  <a:pos x="293" y="104"/>
                </a:cxn>
                <a:cxn ang="0">
                  <a:pos x="292" y="124"/>
                </a:cxn>
                <a:cxn ang="0">
                  <a:pos x="272" y="128"/>
                </a:cxn>
                <a:cxn ang="0">
                  <a:pos x="275" y="149"/>
                </a:cxn>
                <a:cxn ang="0">
                  <a:pos x="272" y="160"/>
                </a:cxn>
                <a:cxn ang="0">
                  <a:pos x="247" y="153"/>
                </a:cxn>
                <a:cxn ang="0">
                  <a:pos x="221" y="149"/>
                </a:cxn>
                <a:cxn ang="0">
                  <a:pos x="203" y="153"/>
                </a:cxn>
              </a:cxnLst>
              <a:rect l="0" t="0" r="r" b="b"/>
              <a:pathLst>
                <a:path w="328" h="179">
                  <a:moveTo>
                    <a:pt x="199" y="159"/>
                  </a:moveTo>
                  <a:cubicBezTo>
                    <a:pt x="197" y="160"/>
                    <a:pt x="197" y="160"/>
                    <a:pt x="197" y="160"/>
                  </a:cubicBezTo>
                  <a:cubicBezTo>
                    <a:pt x="196" y="160"/>
                    <a:pt x="197" y="162"/>
                    <a:pt x="196" y="162"/>
                  </a:cubicBezTo>
                  <a:cubicBezTo>
                    <a:pt x="194" y="162"/>
                    <a:pt x="196" y="160"/>
                    <a:pt x="194" y="162"/>
                  </a:cubicBezTo>
                  <a:cubicBezTo>
                    <a:pt x="191" y="163"/>
                    <a:pt x="189" y="165"/>
                    <a:pt x="188" y="166"/>
                  </a:cubicBezTo>
                  <a:cubicBezTo>
                    <a:pt x="186" y="168"/>
                    <a:pt x="186" y="168"/>
                    <a:pt x="185" y="168"/>
                  </a:cubicBezTo>
                  <a:cubicBezTo>
                    <a:pt x="182" y="170"/>
                    <a:pt x="183" y="171"/>
                    <a:pt x="182" y="171"/>
                  </a:cubicBezTo>
                  <a:cubicBezTo>
                    <a:pt x="180" y="173"/>
                    <a:pt x="179" y="174"/>
                    <a:pt x="179" y="176"/>
                  </a:cubicBezTo>
                  <a:cubicBezTo>
                    <a:pt x="180" y="177"/>
                    <a:pt x="179" y="179"/>
                    <a:pt x="177" y="177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6" y="173"/>
                    <a:pt x="176" y="173"/>
                    <a:pt x="176" y="173"/>
                  </a:cubicBezTo>
                  <a:cubicBezTo>
                    <a:pt x="176" y="173"/>
                    <a:pt x="176" y="174"/>
                    <a:pt x="174" y="173"/>
                  </a:cubicBezTo>
                  <a:cubicBezTo>
                    <a:pt x="174" y="171"/>
                    <a:pt x="174" y="171"/>
                    <a:pt x="168" y="171"/>
                  </a:cubicBezTo>
                  <a:cubicBezTo>
                    <a:pt x="163" y="173"/>
                    <a:pt x="163" y="171"/>
                    <a:pt x="163" y="168"/>
                  </a:cubicBezTo>
                  <a:cubicBezTo>
                    <a:pt x="163" y="165"/>
                    <a:pt x="163" y="162"/>
                    <a:pt x="162" y="162"/>
                  </a:cubicBezTo>
                  <a:cubicBezTo>
                    <a:pt x="159" y="162"/>
                    <a:pt x="159" y="162"/>
                    <a:pt x="159" y="162"/>
                  </a:cubicBezTo>
                  <a:cubicBezTo>
                    <a:pt x="159" y="162"/>
                    <a:pt x="159" y="160"/>
                    <a:pt x="159" y="157"/>
                  </a:cubicBezTo>
                  <a:cubicBezTo>
                    <a:pt x="160" y="153"/>
                    <a:pt x="160" y="149"/>
                    <a:pt x="159" y="153"/>
                  </a:cubicBezTo>
                  <a:cubicBezTo>
                    <a:pt x="156" y="154"/>
                    <a:pt x="157" y="148"/>
                    <a:pt x="154" y="146"/>
                  </a:cubicBezTo>
                  <a:cubicBezTo>
                    <a:pt x="151" y="145"/>
                    <a:pt x="151" y="142"/>
                    <a:pt x="148" y="143"/>
                  </a:cubicBezTo>
                  <a:cubicBezTo>
                    <a:pt x="144" y="146"/>
                    <a:pt x="141" y="143"/>
                    <a:pt x="133" y="145"/>
                  </a:cubicBezTo>
                  <a:cubicBezTo>
                    <a:pt x="127" y="146"/>
                    <a:pt x="127" y="146"/>
                    <a:pt x="124" y="143"/>
                  </a:cubicBezTo>
                  <a:cubicBezTo>
                    <a:pt x="122" y="140"/>
                    <a:pt x="121" y="139"/>
                    <a:pt x="121" y="137"/>
                  </a:cubicBezTo>
                  <a:cubicBezTo>
                    <a:pt x="119" y="137"/>
                    <a:pt x="121" y="135"/>
                    <a:pt x="121" y="135"/>
                  </a:cubicBezTo>
                  <a:cubicBezTo>
                    <a:pt x="119" y="131"/>
                    <a:pt x="121" y="135"/>
                    <a:pt x="127" y="128"/>
                  </a:cubicBezTo>
                  <a:cubicBezTo>
                    <a:pt x="125" y="123"/>
                    <a:pt x="122" y="129"/>
                    <a:pt x="122" y="124"/>
                  </a:cubicBezTo>
                  <a:cubicBezTo>
                    <a:pt x="122" y="120"/>
                    <a:pt x="121" y="121"/>
                    <a:pt x="119" y="117"/>
                  </a:cubicBezTo>
                  <a:cubicBezTo>
                    <a:pt x="118" y="112"/>
                    <a:pt x="122" y="117"/>
                    <a:pt x="122" y="114"/>
                  </a:cubicBezTo>
                  <a:cubicBezTo>
                    <a:pt x="122" y="110"/>
                    <a:pt x="124" y="114"/>
                    <a:pt x="124" y="107"/>
                  </a:cubicBezTo>
                  <a:cubicBezTo>
                    <a:pt x="124" y="106"/>
                    <a:pt x="121" y="107"/>
                    <a:pt x="121" y="109"/>
                  </a:cubicBezTo>
                  <a:cubicBezTo>
                    <a:pt x="119" y="112"/>
                    <a:pt x="116" y="112"/>
                    <a:pt x="118" y="109"/>
                  </a:cubicBezTo>
                  <a:cubicBezTo>
                    <a:pt x="119" y="106"/>
                    <a:pt x="116" y="107"/>
                    <a:pt x="112" y="109"/>
                  </a:cubicBezTo>
                  <a:cubicBezTo>
                    <a:pt x="107" y="112"/>
                    <a:pt x="113" y="110"/>
                    <a:pt x="112" y="114"/>
                  </a:cubicBezTo>
                  <a:cubicBezTo>
                    <a:pt x="110" y="117"/>
                    <a:pt x="109" y="112"/>
                    <a:pt x="107" y="114"/>
                  </a:cubicBezTo>
                  <a:cubicBezTo>
                    <a:pt x="106" y="114"/>
                    <a:pt x="109" y="115"/>
                    <a:pt x="107" y="117"/>
                  </a:cubicBezTo>
                  <a:cubicBezTo>
                    <a:pt x="104" y="118"/>
                    <a:pt x="103" y="114"/>
                    <a:pt x="99" y="121"/>
                  </a:cubicBezTo>
                  <a:cubicBezTo>
                    <a:pt x="98" y="121"/>
                    <a:pt x="84" y="126"/>
                    <a:pt x="81" y="128"/>
                  </a:cubicBezTo>
                  <a:cubicBezTo>
                    <a:pt x="78" y="128"/>
                    <a:pt x="80" y="128"/>
                    <a:pt x="80" y="132"/>
                  </a:cubicBezTo>
                  <a:cubicBezTo>
                    <a:pt x="80" y="135"/>
                    <a:pt x="80" y="170"/>
                    <a:pt x="80" y="170"/>
                  </a:cubicBezTo>
                  <a:cubicBezTo>
                    <a:pt x="77" y="170"/>
                    <a:pt x="75" y="171"/>
                    <a:pt x="75" y="170"/>
                  </a:cubicBezTo>
                  <a:cubicBezTo>
                    <a:pt x="71" y="163"/>
                    <a:pt x="72" y="163"/>
                    <a:pt x="69" y="162"/>
                  </a:cubicBezTo>
                  <a:cubicBezTo>
                    <a:pt x="67" y="160"/>
                    <a:pt x="66" y="157"/>
                    <a:pt x="63" y="159"/>
                  </a:cubicBezTo>
                  <a:cubicBezTo>
                    <a:pt x="60" y="159"/>
                    <a:pt x="57" y="160"/>
                    <a:pt x="55" y="162"/>
                  </a:cubicBezTo>
                  <a:cubicBezTo>
                    <a:pt x="52" y="163"/>
                    <a:pt x="51" y="165"/>
                    <a:pt x="51" y="165"/>
                  </a:cubicBezTo>
                  <a:cubicBezTo>
                    <a:pt x="49" y="157"/>
                    <a:pt x="57" y="157"/>
                    <a:pt x="52" y="154"/>
                  </a:cubicBezTo>
                  <a:cubicBezTo>
                    <a:pt x="49" y="149"/>
                    <a:pt x="48" y="154"/>
                    <a:pt x="46" y="151"/>
                  </a:cubicBezTo>
                  <a:cubicBezTo>
                    <a:pt x="45" y="148"/>
                    <a:pt x="42" y="151"/>
                    <a:pt x="42" y="148"/>
                  </a:cubicBezTo>
                  <a:cubicBezTo>
                    <a:pt x="42" y="148"/>
                    <a:pt x="40" y="137"/>
                    <a:pt x="37" y="137"/>
                  </a:cubicBezTo>
                  <a:cubicBezTo>
                    <a:pt x="32" y="137"/>
                    <a:pt x="31" y="134"/>
                    <a:pt x="35" y="132"/>
                  </a:cubicBezTo>
                  <a:cubicBezTo>
                    <a:pt x="42" y="132"/>
                    <a:pt x="37" y="135"/>
                    <a:pt x="43" y="134"/>
                  </a:cubicBezTo>
                  <a:cubicBezTo>
                    <a:pt x="48" y="134"/>
                    <a:pt x="35" y="129"/>
                    <a:pt x="40" y="128"/>
                  </a:cubicBezTo>
                  <a:cubicBezTo>
                    <a:pt x="45" y="126"/>
                    <a:pt x="40" y="126"/>
                    <a:pt x="43" y="124"/>
                  </a:cubicBezTo>
                  <a:cubicBezTo>
                    <a:pt x="46" y="121"/>
                    <a:pt x="45" y="124"/>
                    <a:pt x="49" y="124"/>
                  </a:cubicBezTo>
                  <a:cubicBezTo>
                    <a:pt x="52" y="123"/>
                    <a:pt x="60" y="126"/>
                    <a:pt x="55" y="123"/>
                  </a:cubicBezTo>
                  <a:cubicBezTo>
                    <a:pt x="52" y="120"/>
                    <a:pt x="58" y="115"/>
                    <a:pt x="57" y="112"/>
                  </a:cubicBezTo>
                  <a:cubicBezTo>
                    <a:pt x="55" y="110"/>
                    <a:pt x="57" y="109"/>
                    <a:pt x="57" y="107"/>
                  </a:cubicBezTo>
                  <a:cubicBezTo>
                    <a:pt x="55" y="106"/>
                    <a:pt x="52" y="104"/>
                    <a:pt x="51" y="106"/>
                  </a:cubicBezTo>
                  <a:cubicBezTo>
                    <a:pt x="49" y="109"/>
                    <a:pt x="49" y="107"/>
                    <a:pt x="45" y="106"/>
                  </a:cubicBezTo>
                  <a:cubicBezTo>
                    <a:pt x="42" y="103"/>
                    <a:pt x="39" y="104"/>
                    <a:pt x="32" y="109"/>
                  </a:cubicBezTo>
                  <a:cubicBezTo>
                    <a:pt x="28" y="114"/>
                    <a:pt x="28" y="109"/>
                    <a:pt x="25" y="112"/>
                  </a:cubicBezTo>
                  <a:cubicBezTo>
                    <a:pt x="23" y="117"/>
                    <a:pt x="22" y="115"/>
                    <a:pt x="22" y="117"/>
                  </a:cubicBezTo>
                  <a:cubicBezTo>
                    <a:pt x="22" y="115"/>
                    <a:pt x="22" y="117"/>
                    <a:pt x="23" y="112"/>
                  </a:cubicBezTo>
                  <a:cubicBezTo>
                    <a:pt x="16" y="107"/>
                    <a:pt x="28" y="110"/>
                    <a:pt x="20" y="103"/>
                  </a:cubicBezTo>
                  <a:cubicBezTo>
                    <a:pt x="14" y="95"/>
                    <a:pt x="14" y="95"/>
                    <a:pt x="11" y="96"/>
                  </a:cubicBezTo>
                  <a:cubicBezTo>
                    <a:pt x="8" y="96"/>
                    <a:pt x="11" y="92"/>
                    <a:pt x="7" y="89"/>
                  </a:cubicBezTo>
                  <a:cubicBezTo>
                    <a:pt x="0" y="87"/>
                    <a:pt x="10" y="81"/>
                    <a:pt x="7" y="76"/>
                  </a:cubicBezTo>
                  <a:cubicBezTo>
                    <a:pt x="3" y="73"/>
                    <a:pt x="11" y="62"/>
                    <a:pt x="14" y="65"/>
                  </a:cubicBezTo>
                  <a:cubicBezTo>
                    <a:pt x="20" y="75"/>
                    <a:pt x="22" y="72"/>
                    <a:pt x="22" y="65"/>
                  </a:cubicBezTo>
                  <a:cubicBezTo>
                    <a:pt x="22" y="59"/>
                    <a:pt x="32" y="56"/>
                    <a:pt x="37" y="51"/>
                  </a:cubicBezTo>
                  <a:cubicBezTo>
                    <a:pt x="40" y="45"/>
                    <a:pt x="42" y="54"/>
                    <a:pt x="46" y="50"/>
                  </a:cubicBezTo>
                  <a:cubicBezTo>
                    <a:pt x="52" y="47"/>
                    <a:pt x="51" y="51"/>
                    <a:pt x="58" y="53"/>
                  </a:cubicBezTo>
                  <a:cubicBezTo>
                    <a:pt x="66" y="53"/>
                    <a:pt x="74" y="67"/>
                    <a:pt x="80" y="62"/>
                  </a:cubicBezTo>
                  <a:cubicBezTo>
                    <a:pt x="83" y="57"/>
                    <a:pt x="84" y="54"/>
                    <a:pt x="89" y="57"/>
                  </a:cubicBezTo>
                  <a:cubicBezTo>
                    <a:pt x="93" y="61"/>
                    <a:pt x="93" y="53"/>
                    <a:pt x="103" y="61"/>
                  </a:cubicBezTo>
                  <a:cubicBezTo>
                    <a:pt x="112" y="67"/>
                    <a:pt x="107" y="56"/>
                    <a:pt x="113" y="61"/>
                  </a:cubicBezTo>
                  <a:cubicBezTo>
                    <a:pt x="121" y="65"/>
                    <a:pt x="128" y="54"/>
                    <a:pt x="119" y="51"/>
                  </a:cubicBezTo>
                  <a:cubicBezTo>
                    <a:pt x="103" y="44"/>
                    <a:pt x="124" y="45"/>
                    <a:pt x="118" y="39"/>
                  </a:cubicBezTo>
                  <a:cubicBezTo>
                    <a:pt x="112" y="34"/>
                    <a:pt x="133" y="34"/>
                    <a:pt x="125" y="31"/>
                  </a:cubicBezTo>
                  <a:cubicBezTo>
                    <a:pt x="118" y="28"/>
                    <a:pt x="115" y="20"/>
                    <a:pt x="124" y="20"/>
                  </a:cubicBezTo>
                  <a:cubicBezTo>
                    <a:pt x="133" y="20"/>
                    <a:pt x="163" y="14"/>
                    <a:pt x="171" y="9"/>
                  </a:cubicBezTo>
                  <a:cubicBezTo>
                    <a:pt x="180" y="6"/>
                    <a:pt x="182" y="0"/>
                    <a:pt x="188" y="5"/>
                  </a:cubicBezTo>
                  <a:cubicBezTo>
                    <a:pt x="193" y="8"/>
                    <a:pt x="196" y="0"/>
                    <a:pt x="199" y="11"/>
                  </a:cubicBezTo>
                  <a:cubicBezTo>
                    <a:pt x="202" y="23"/>
                    <a:pt x="206" y="15"/>
                    <a:pt x="212" y="19"/>
                  </a:cubicBezTo>
                  <a:cubicBezTo>
                    <a:pt x="218" y="22"/>
                    <a:pt x="223" y="19"/>
                    <a:pt x="218" y="23"/>
                  </a:cubicBezTo>
                  <a:cubicBezTo>
                    <a:pt x="214" y="28"/>
                    <a:pt x="223" y="28"/>
                    <a:pt x="235" y="20"/>
                  </a:cubicBezTo>
                  <a:cubicBezTo>
                    <a:pt x="247" y="11"/>
                    <a:pt x="246" y="17"/>
                    <a:pt x="243" y="20"/>
                  </a:cubicBezTo>
                  <a:cubicBezTo>
                    <a:pt x="240" y="23"/>
                    <a:pt x="252" y="25"/>
                    <a:pt x="263" y="45"/>
                  </a:cubicBezTo>
                  <a:cubicBezTo>
                    <a:pt x="276" y="75"/>
                    <a:pt x="270" y="48"/>
                    <a:pt x="279" y="56"/>
                  </a:cubicBezTo>
                  <a:cubicBezTo>
                    <a:pt x="290" y="65"/>
                    <a:pt x="295" y="53"/>
                    <a:pt x="304" y="62"/>
                  </a:cubicBezTo>
                  <a:cubicBezTo>
                    <a:pt x="311" y="73"/>
                    <a:pt x="314" y="79"/>
                    <a:pt x="321" y="73"/>
                  </a:cubicBezTo>
                  <a:cubicBezTo>
                    <a:pt x="328" y="68"/>
                    <a:pt x="321" y="75"/>
                    <a:pt x="328" y="81"/>
                  </a:cubicBezTo>
                  <a:cubicBezTo>
                    <a:pt x="319" y="79"/>
                    <a:pt x="328" y="86"/>
                    <a:pt x="321" y="87"/>
                  </a:cubicBezTo>
                  <a:cubicBezTo>
                    <a:pt x="311" y="90"/>
                    <a:pt x="313" y="96"/>
                    <a:pt x="314" y="100"/>
                  </a:cubicBezTo>
                  <a:cubicBezTo>
                    <a:pt x="316" y="103"/>
                    <a:pt x="314" y="104"/>
                    <a:pt x="310" y="106"/>
                  </a:cubicBezTo>
                  <a:cubicBezTo>
                    <a:pt x="307" y="107"/>
                    <a:pt x="308" y="104"/>
                    <a:pt x="304" y="106"/>
                  </a:cubicBezTo>
                  <a:cubicBezTo>
                    <a:pt x="299" y="106"/>
                    <a:pt x="295" y="100"/>
                    <a:pt x="293" y="104"/>
                  </a:cubicBezTo>
                  <a:cubicBezTo>
                    <a:pt x="293" y="107"/>
                    <a:pt x="292" y="117"/>
                    <a:pt x="289" y="120"/>
                  </a:cubicBezTo>
                  <a:cubicBezTo>
                    <a:pt x="287" y="123"/>
                    <a:pt x="292" y="121"/>
                    <a:pt x="292" y="124"/>
                  </a:cubicBezTo>
                  <a:cubicBezTo>
                    <a:pt x="290" y="128"/>
                    <a:pt x="287" y="126"/>
                    <a:pt x="284" y="124"/>
                  </a:cubicBezTo>
                  <a:cubicBezTo>
                    <a:pt x="282" y="124"/>
                    <a:pt x="276" y="126"/>
                    <a:pt x="272" y="128"/>
                  </a:cubicBezTo>
                  <a:cubicBezTo>
                    <a:pt x="264" y="129"/>
                    <a:pt x="275" y="129"/>
                    <a:pt x="273" y="132"/>
                  </a:cubicBezTo>
                  <a:cubicBezTo>
                    <a:pt x="272" y="135"/>
                    <a:pt x="279" y="148"/>
                    <a:pt x="275" y="149"/>
                  </a:cubicBezTo>
                  <a:cubicBezTo>
                    <a:pt x="272" y="151"/>
                    <a:pt x="276" y="153"/>
                    <a:pt x="273" y="153"/>
                  </a:cubicBezTo>
                  <a:cubicBezTo>
                    <a:pt x="270" y="154"/>
                    <a:pt x="273" y="159"/>
                    <a:pt x="272" y="160"/>
                  </a:cubicBezTo>
                  <a:cubicBezTo>
                    <a:pt x="269" y="156"/>
                    <a:pt x="266" y="159"/>
                    <a:pt x="264" y="156"/>
                  </a:cubicBezTo>
                  <a:cubicBezTo>
                    <a:pt x="264" y="153"/>
                    <a:pt x="258" y="153"/>
                    <a:pt x="247" y="153"/>
                  </a:cubicBezTo>
                  <a:cubicBezTo>
                    <a:pt x="235" y="151"/>
                    <a:pt x="235" y="154"/>
                    <a:pt x="232" y="153"/>
                  </a:cubicBezTo>
                  <a:cubicBezTo>
                    <a:pt x="231" y="151"/>
                    <a:pt x="226" y="148"/>
                    <a:pt x="221" y="149"/>
                  </a:cubicBezTo>
                  <a:cubicBezTo>
                    <a:pt x="215" y="151"/>
                    <a:pt x="220" y="159"/>
                    <a:pt x="217" y="157"/>
                  </a:cubicBezTo>
                  <a:cubicBezTo>
                    <a:pt x="214" y="156"/>
                    <a:pt x="208" y="153"/>
                    <a:pt x="203" y="153"/>
                  </a:cubicBezTo>
                  <a:cubicBezTo>
                    <a:pt x="199" y="154"/>
                    <a:pt x="199" y="157"/>
                    <a:pt x="199" y="159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08" name="Freeform 199">
              <a:extLst>
                <a:ext uri="{FF2B5EF4-FFF2-40B4-BE49-F238E27FC236}">
                  <a16:creationId xmlns:a16="http://schemas.microsoft.com/office/drawing/2014/main" id="{79E8B6A9-89C4-A247-B1B2-6BFA41D086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2499" y="2634781"/>
              <a:ext cx="258812" cy="388210"/>
            </a:xfrm>
            <a:custGeom>
              <a:avLst/>
              <a:gdLst/>
              <a:ahLst/>
              <a:cxnLst>
                <a:cxn ang="0">
                  <a:pos x="12" y="13"/>
                </a:cxn>
                <a:cxn ang="0">
                  <a:pos x="24" y="21"/>
                </a:cxn>
                <a:cxn ang="0">
                  <a:pos x="35" y="19"/>
                </a:cxn>
                <a:cxn ang="0">
                  <a:pos x="44" y="21"/>
                </a:cxn>
                <a:cxn ang="0">
                  <a:pos x="50" y="10"/>
                </a:cxn>
                <a:cxn ang="0">
                  <a:pos x="62" y="2"/>
                </a:cxn>
                <a:cxn ang="0">
                  <a:pos x="77" y="10"/>
                </a:cxn>
                <a:cxn ang="0">
                  <a:pos x="73" y="19"/>
                </a:cxn>
                <a:cxn ang="0">
                  <a:pos x="79" y="31"/>
                </a:cxn>
                <a:cxn ang="0">
                  <a:pos x="76" y="49"/>
                </a:cxn>
                <a:cxn ang="0">
                  <a:pos x="80" y="66"/>
                </a:cxn>
                <a:cxn ang="0">
                  <a:pos x="80" y="70"/>
                </a:cxn>
                <a:cxn ang="0">
                  <a:pos x="83" y="78"/>
                </a:cxn>
                <a:cxn ang="0">
                  <a:pos x="88" y="86"/>
                </a:cxn>
                <a:cxn ang="0">
                  <a:pos x="93" y="99"/>
                </a:cxn>
                <a:cxn ang="0">
                  <a:pos x="79" y="120"/>
                </a:cxn>
                <a:cxn ang="0">
                  <a:pos x="56" y="134"/>
                </a:cxn>
                <a:cxn ang="0">
                  <a:pos x="44" y="138"/>
                </a:cxn>
                <a:cxn ang="0">
                  <a:pos x="27" y="141"/>
                </a:cxn>
                <a:cxn ang="0">
                  <a:pos x="22" y="138"/>
                </a:cxn>
                <a:cxn ang="0">
                  <a:pos x="13" y="128"/>
                </a:cxn>
                <a:cxn ang="0">
                  <a:pos x="15" y="117"/>
                </a:cxn>
                <a:cxn ang="0">
                  <a:pos x="15" y="99"/>
                </a:cxn>
                <a:cxn ang="0">
                  <a:pos x="21" y="94"/>
                </a:cxn>
                <a:cxn ang="0">
                  <a:pos x="29" y="88"/>
                </a:cxn>
                <a:cxn ang="0">
                  <a:pos x="41" y="75"/>
                </a:cxn>
                <a:cxn ang="0">
                  <a:pos x="45" y="70"/>
                </a:cxn>
                <a:cxn ang="0">
                  <a:pos x="36" y="63"/>
                </a:cxn>
                <a:cxn ang="0">
                  <a:pos x="35" y="49"/>
                </a:cxn>
                <a:cxn ang="0">
                  <a:pos x="33" y="39"/>
                </a:cxn>
                <a:cxn ang="0">
                  <a:pos x="30" y="35"/>
                </a:cxn>
                <a:cxn ang="0">
                  <a:pos x="29" y="28"/>
                </a:cxn>
                <a:cxn ang="0">
                  <a:pos x="12" y="19"/>
                </a:cxn>
                <a:cxn ang="0">
                  <a:pos x="12" y="16"/>
                </a:cxn>
                <a:cxn ang="0">
                  <a:pos x="21" y="138"/>
                </a:cxn>
                <a:cxn ang="0">
                  <a:pos x="18" y="136"/>
                </a:cxn>
                <a:cxn ang="0">
                  <a:pos x="18" y="136"/>
                </a:cxn>
                <a:cxn ang="0">
                  <a:pos x="16" y="139"/>
                </a:cxn>
                <a:cxn ang="0">
                  <a:pos x="18" y="139"/>
                </a:cxn>
                <a:cxn ang="0">
                  <a:pos x="18" y="139"/>
                </a:cxn>
                <a:cxn ang="0">
                  <a:pos x="18" y="138"/>
                </a:cxn>
                <a:cxn ang="0">
                  <a:pos x="4" y="141"/>
                </a:cxn>
                <a:cxn ang="0">
                  <a:pos x="4" y="141"/>
                </a:cxn>
                <a:cxn ang="0">
                  <a:pos x="4" y="138"/>
                </a:cxn>
                <a:cxn ang="0">
                  <a:pos x="3" y="136"/>
                </a:cxn>
                <a:cxn ang="0">
                  <a:pos x="1" y="136"/>
                </a:cxn>
                <a:cxn ang="0">
                  <a:pos x="0" y="138"/>
                </a:cxn>
                <a:cxn ang="0">
                  <a:pos x="3" y="139"/>
                </a:cxn>
                <a:cxn ang="0">
                  <a:pos x="41" y="72"/>
                </a:cxn>
                <a:cxn ang="0">
                  <a:pos x="44" y="74"/>
                </a:cxn>
                <a:cxn ang="0">
                  <a:pos x="13" y="97"/>
                </a:cxn>
                <a:cxn ang="0">
                  <a:pos x="15" y="97"/>
                </a:cxn>
              </a:cxnLst>
              <a:rect l="0" t="0" r="r" b="b"/>
              <a:pathLst>
                <a:path w="96" h="144">
                  <a:moveTo>
                    <a:pt x="12" y="16"/>
                  </a:moveTo>
                  <a:cubicBezTo>
                    <a:pt x="12" y="16"/>
                    <a:pt x="10" y="14"/>
                    <a:pt x="12" y="13"/>
                  </a:cubicBezTo>
                  <a:cubicBezTo>
                    <a:pt x="15" y="11"/>
                    <a:pt x="18" y="14"/>
                    <a:pt x="21" y="17"/>
                  </a:cubicBezTo>
                  <a:cubicBezTo>
                    <a:pt x="24" y="21"/>
                    <a:pt x="19" y="21"/>
                    <a:pt x="24" y="21"/>
                  </a:cubicBezTo>
                  <a:cubicBezTo>
                    <a:pt x="30" y="21"/>
                    <a:pt x="27" y="22"/>
                    <a:pt x="30" y="22"/>
                  </a:cubicBezTo>
                  <a:cubicBezTo>
                    <a:pt x="35" y="21"/>
                    <a:pt x="33" y="19"/>
                    <a:pt x="35" y="19"/>
                  </a:cubicBezTo>
                  <a:cubicBezTo>
                    <a:pt x="36" y="21"/>
                    <a:pt x="39" y="21"/>
                    <a:pt x="42" y="24"/>
                  </a:cubicBezTo>
                  <a:cubicBezTo>
                    <a:pt x="42" y="22"/>
                    <a:pt x="44" y="24"/>
                    <a:pt x="44" y="21"/>
                  </a:cubicBezTo>
                  <a:cubicBezTo>
                    <a:pt x="45" y="17"/>
                    <a:pt x="51" y="19"/>
                    <a:pt x="48" y="16"/>
                  </a:cubicBezTo>
                  <a:cubicBezTo>
                    <a:pt x="47" y="13"/>
                    <a:pt x="50" y="13"/>
                    <a:pt x="50" y="10"/>
                  </a:cubicBezTo>
                  <a:cubicBezTo>
                    <a:pt x="50" y="8"/>
                    <a:pt x="51" y="5"/>
                    <a:pt x="54" y="3"/>
                  </a:cubicBezTo>
                  <a:cubicBezTo>
                    <a:pt x="58" y="2"/>
                    <a:pt x="56" y="5"/>
                    <a:pt x="62" y="2"/>
                  </a:cubicBezTo>
                  <a:cubicBezTo>
                    <a:pt x="65" y="0"/>
                    <a:pt x="65" y="0"/>
                    <a:pt x="67" y="3"/>
                  </a:cubicBezTo>
                  <a:cubicBezTo>
                    <a:pt x="68" y="5"/>
                    <a:pt x="76" y="6"/>
                    <a:pt x="77" y="10"/>
                  </a:cubicBezTo>
                  <a:cubicBezTo>
                    <a:pt x="77" y="11"/>
                    <a:pt x="70" y="14"/>
                    <a:pt x="74" y="16"/>
                  </a:cubicBezTo>
                  <a:cubicBezTo>
                    <a:pt x="67" y="21"/>
                    <a:pt x="73" y="17"/>
                    <a:pt x="73" y="19"/>
                  </a:cubicBezTo>
                  <a:cubicBezTo>
                    <a:pt x="74" y="22"/>
                    <a:pt x="70" y="21"/>
                    <a:pt x="71" y="25"/>
                  </a:cubicBezTo>
                  <a:cubicBezTo>
                    <a:pt x="73" y="33"/>
                    <a:pt x="76" y="27"/>
                    <a:pt x="79" y="31"/>
                  </a:cubicBezTo>
                  <a:cubicBezTo>
                    <a:pt x="82" y="36"/>
                    <a:pt x="85" y="35"/>
                    <a:pt x="82" y="38"/>
                  </a:cubicBezTo>
                  <a:cubicBezTo>
                    <a:pt x="79" y="41"/>
                    <a:pt x="73" y="46"/>
                    <a:pt x="76" y="49"/>
                  </a:cubicBezTo>
                  <a:cubicBezTo>
                    <a:pt x="79" y="50"/>
                    <a:pt x="85" y="64"/>
                    <a:pt x="83" y="64"/>
                  </a:cubicBezTo>
                  <a:cubicBezTo>
                    <a:pt x="80" y="64"/>
                    <a:pt x="80" y="64"/>
                    <a:pt x="80" y="66"/>
                  </a:cubicBezTo>
                  <a:cubicBezTo>
                    <a:pt x="82" y="66"/>
                    <a:pt x="80" y="66"/>
                    <a:pt x="80" y="67"/>
                  </a:cubicBezTo>
                  <a:cubicBezTo>
                    <a:pt x="80" y="70"/>
                    <a:pt x="79" y="69"/>
                    <a:pt x="80" y="70"/>
                  </a:cubicBezTo>
                  <a:cubicBezTo>
                    <a:pt x="83" y="72"/>
                    <a:pt x="79" y="72"/>
                    <a:pt x="79" y="74"/>
                  </a:cubicBezTo>
                  <a:cubicBezTo>
                    <a:pt x="80" y="77"/>
                    <a:pt x="86" y="77"/>
                    <a:pt x="83" y="78"/>
                  </a:cubicBezTo>
                  <a:cubicBezTo>
                    <a:pt x="82" y="80"/>
                    <a:pt x="83" y="80"/>
                    <a:pt x="83" y="81"/>
                  </a:cubicBezTo>
                  <a:cubicBezTo>
                    <a:pt x="82" y="83"/>
                    <a:pt x="88" y="83"/>
                    <a:pt x="88" y="86"/>
                  </a:cubicBezTo>
                  <a:cubicBezTo>
                    <a:pt x="86" y="89"/>
                    <a:pt x="80" y="89"/>
                    <a:pt x="83" y="92"/>
                  </a:cubicBezTo>
                  <a:cubicBezTo>
                    <a:pt x="86" y="94"/>
                    <a:pt x="91" y="95"/>
                    <a:pt x="93" y="99"/>
                  </a:cubicBezTo>
                  <a:cubicBezTo>
                    <a:pt x="94" y="102"/>
                    <a:pt x="96" y="100"/>
                    <a:pt x="94" y="103"/>
                  </a:cubicBezTo>
                  <a:cubicBezTo>
                    <a:pt x="93" y="106"/>
                    <a:pt x="88" y="113"/>
                    <a:pt x="79" y="120"/>
                  </a:cubicBezTo>
                  <a:cubicBezTo>
                    <a:pt x="71" y="128"/>
                    <a:pt x="68" y="130"/>
                    <a:pt x="65" y="133"/>
                  </a:cubicBezTo>
                  <a:cubicBezTo>
                    <a:pt x="61" y="136"/>
                    <a:pt x="61" y="133"/>
                    <a:pt x="56" y="134"/>
                  </a:cubicBezTo>
                  <a:cubicBezTo>
                    <a:pt x="51" y="138"/>
                    <a:pt x="53" y="133"/>
                    <a:pt x="51" y="136"/>
                  </a:cubicBezTo>
                  <a:cubicBezTo>
                    <a:pt x="48" y="139"/>
                    <a:pt x="50" y="134"/>
                    <a:pt x="44" y="138"/>
                  </a:cubicBezTo>
                  <a:cubicBezTo>
                    <a:pt x="35" y="142"/>
                    <a:pt x="33" y="141"/>
                    <a:pt x="30" y="142"/>
                  </a:cubicBezTo>
                  <a:cubicBezTo>
                    <a:pt x="25" y="144"/>
                    <a:pt x="25" y="144"/>
                    <a:pt x="27" y="141"/>
                  </a:cubicBezTo>
                  <a:cubicBezTo>
                    <a:pt x="29" y="139"/>
                    <a:pt x="27" y="138"/>
                    <a:pt x="25" y="141"/>
                  </a:cubicBezTo>
                  <a:cubicBezTo>
                    <a:pt x="22" y="142"/>
                    <a:pt x="22" y="139"/>
                    <a:pt x="22" y="138"/>
                  </a:cubicBezTo>
                  <a:cubicBezTo>
                    <a:pt x="24" y="134"/>
                    <a:pt x="21" y="134"/>
                    <a:pt x="16" y="134"/>
                  </a:cubicBezTo>
                  <a:cubicBezTo>
                    <a:pt x="12" y="133"/>
                    <a:pt x="13" y="133"/>
                    <a:pt x="13" y="128"/>
                  </a:cubicBezTo>
                  <a:cubicBezTo>
                    <a:pt x="15" y="125"/>
                    <a:pt x="15" y="124"/>
                    <a:pt x="15" y="122"/>
                  </a:cubicBezTo>
                  <a:cubicBezTo>
                    <a:pt x="13" y="119"/>
                    <a:pt x="18" y="120"/>
                    <a:pt x="15" y="117"/>
                  </a:cubicBezTo>
                  <a:cubicBezTo>
                    <a:pt x="10" y="111"/>
                    <a:pt x="16" y="114"/>
                    <a:pt x="13" y="110"/>
                  </a:cubicBezTo>
                  <a:cubicBezTo>
                    <a:pt x="10" y="103"/>
                    <a:pt x="15" y="102"/>
                    <a:pt x="15" y="99"/>
                  </a:cubicBezTo>
                  <a:cubicBezTo>
                    <a:pt x="15" y="97"/>
                    <a:pt x="18" y="100"/>
                    <a:pt x="19" y="99"/>
                  </a:cubicBezTo>
                  <a:cubicBezTo>
                    <a:pt x="22" y="97"/>
                    <a:pt x="19" y="94"/>
                    <a:pt x="21" y="94"/>
                  </a:cubicBezTo>
                  <a:cubicBezTo>
                    <a:pt x="22" y="94"/>
                    <a:pt x="22" y="91"/>
                    <a:pt x="25" y="92"/>
                  </a:cubicBezTo>
                  <a:cubicBezTo>
                    <a:pt x="27" y="92"/>
                    <a:pt x="25" y="89"/>
                    <a:pt x="29" y="88"/>
                  </a:cubicBezTo>
                  <a:cubicBezTo>
                    <a:pt x="32" y="88"/>
                    <a:pt x="27" y="88"/>
                    <a:pt x="33" y="85"/>
                  </a:cubicBezTo>
                  <a:cubicBezTo>
                    <a:pt x="39" y="80"/>
                    <a:pt x="38" y="77"/>
                    <a:pt x="41" y="75"/>
                  </a:cubicBezTo>
                  <a:cubicBezTo>
                    <a:pt x="45" y="74"/>
                    <a:pt x="45" y="75"/>
                    <a:pt x="45" y="74"/>
                  </a:cubicBezTo>
                  <a:cubicBezTo>
                    <a:pt x="47" y="72"/>
                    <a:pt x="44" y="74"/>
                    <a:pt x="45" y="70"/>
                  </a:cubicBezTo>
                  <a:cubicBezTo>
                    <a:pt x="45" y="67"/>
                    <a:pt x="47" y="66"/>
                    <a:pt x="42" y="64"/>
                  </a:cubicBezTo>
                  <a:cubicBezTo>
                    <a:pt x="38" y="64"/>
                    <a:pt x="41" y="63"/>
                    <a:pt x="36" y="63"/>
                  </a:cubicBezTo>
                  <a:cubicBezTo>
                    <a:pt x="36" y="58"/>
                    <a:pt x="30" y="56"/>
                    <a:pt x="33" y="53"/>
                  </a:cubicBezTo>
                  <a:cubicBezTo>
                    <a:pt x="35" y="50"/>
                    <a:pt x="33" y="50"/>
                    <a:pt x="35" y="49"/>
                  </a:cubicBezTo>
                  <a:cubicBezTo>
                    <a:pt x="36" y="47"/>
                    <a:pt x="32" y="46"/>
                    <a:pt x="32" y="44"/>
                  </a:cubicBezTo>
                  <a:cubicBezTo>
                    <a:pt x="32" y="41"/>
                    <a:pt x="33" y="41"/>
                    <a:pt x="33" y="39"/>
                  </a:cubicBezTo>
                  <a:cubicBezTo>
                    <a:pt x="33" y="38"/>
                    <a:pt x="30" y="41"/>
                    <a:pt x="30" y="39"/>
                  </a:cubicBezTo>
                  <a:cubicBezTo>
                    <a:pt x="30" y="38"/>
                    <a:pt x="32" y="39"/>
                    <a:pt x="30" y="35"/>
                  </a:cubicBezTo>
                  <a:cubicBezTo>
                    <a:pt x="30" y="31"/>
                    <a:pt x="35" y="35"/>
                    <a:pt x="30" y="30"/>
                  </a:cubicBezTo>
                  <a:cubicBezTo>
                    <a:pt x="27" y="28"/>
                    <a:pt x="29" y="30"/>
                    <a:pt x="29" y="28"/>
                  </a:cubicBezTo>
                  <a:cubicBezTo>
                    <a:pt x="29" y="27"/>
                    <a:pt x="25" y="25"/>
                    <a:pt x="22" y="25"/>
                  </a:cubicBezTo>
                  <a:cubicBezTo>
                    <a:pt x="19" y="25"/>
                    <a:pt x="15" y="22"/>
                    <a:pt x="12" y="19"/>
                  </a:cubicBezTo>
                  <a:cubicBezTo>
                    <a:pt x="7" y="17"/>
                    <a:pt x="12" y="17"/>
                    <a:pt x="9" y="16"/>
                  </a:cubicBezTo>
                  <a:cubicBezTo>
                    <a:pt x="9" y="14"/>
                    <a:pt x="12" y="17"/>
                    <a:pt x="12" y="16"/>
                  </a:cubicBezTo>
                  <a:close/>
                  <a:moveTo>
                    <a:pt x="19" y="136"/>
                  </a:moveTo>
                  <a:cubicBezTo>
                    <a:pt x="19" y="136"/>
                    <a:pt x="21" y="136"/>
                    <a:pt x="21" y="138"/>
                  </a:cubicBezTo>
                  <a:cubicBezTo>
                    <a:pt x="21" y="138"/>
                    <a:pt x="19" y="138"/>
                    <a:pt x="19" y="136"/>
                  </a:cubicBezTo>
                  <a:close/>
                  <a:moveTo>
                    <a:pt x="18" y="136"/>
                  </a:moveTo>
                  <a:cubicBezTo>
                    <a:pt x="18" y="136"/>
                    <a:pt x="16" y="134"/>
                    <a:pt x="18" y="134"/>
                  </a:cubicBezTo>
                  <a:cubicBezTo>
                    <a:pt x="18" y="134"/>
                    <a:pt x="19" y="136"/>
                    <a:pt x="18" y="136"/>
                  </a:cubicBezTo>
                  <a:close/>
                  <a:moveTo>
                    <a:pt x="15" y="139"/>
                  </a:moveTo>
                  <a:cubicBezTo>
                    <a:pt x="15" y="138"/>
                    <a:pt x="16" y="138"/>
                    <a:pt x="16" y="139"/>
                  </a:cubicBezTo>
                  <a:cubicBezTo>
                    <a:pt x="15" y="139"/>
                    <a:pt x="15" y="139"/>
                    <a:pt x="15" y="139"/>
                  </a:cubicBezTo>
                  <a:close/>
                  <a:moveTo>
                    <a:pt x="18" y="139"/>
                  </a:moveTo>
                  <a:cubicBezTo>
                    <a:pt x="18" y="138"/>
                    <a:pt x="19" y="138"/>
                    <a:pt x="19" y="138"/>
                  </a:cubicBezTo>
                  <a:cubicBezTo>
                    <a:pt x="19" y="139"/>
                    <a:pt x="19" y="139"/>
                    <a:pt x="18" y="139"/>
                  </a:cubicBezTo>
                  <a:close/>
                  <a:moveTo>
                    <a:pt x="16" y="139"/>
                  </a:moveTo>
                  <a:cubicBezTo>
                    <a:pt x="16" y="138"/>
                    <a:pt x="18" y="138"/>
                    <a:pt x="18" y="138"/>
                  </a:cubicBezTo>
                  <a:cubicBezTo>
                    <a:pt x="18" y="139"/>
                    <a:pt x="16" y="139"/>
                    <a:pt x="16" y="139"/>
                  </a:cubicBezTo>
                  <a:close/>
                  <a:moveTo>
                    <a:pt x="4" y="141"/>
                  </a:moveTo>
                  <a:cubicBezTo>
                    <a:pt x="4" y="141"/>
                    <a:pt x="3" y="139"/>
                    <a:pt x="4" y="139"/>
                  </a:cubicBezTo>
                  <a:cubicBezTo>
                    <a:pt x="4" y="139"/>
                    <a:pt x="6" y="141"/>
                    <a:pt x="4" y="141"/>
                  </a:cubicBezTo>
                  <a:close/>
                  <a:moveTo>
                    <a:pt x="3" y="139"/>
                  </a:moveTo>
                  <a:cubicBezTo>
                    <a:pt x="4" y="139"/>
                    <a:pt x="3" y="138"/>
                    <a:pt x="4" y="138"/>
                  </a:cubicBezTo>
                  <a:cubicBezTo>
                    <a:pt x="4" y="138"/>
                    <a:pt x="4" y="139"/>
                    <a:pt x="6" y="138"/>
                  </a:cubicBezTo>
                  <a:cubicBezTo>
                    <a:pt x="6" y="136"/>
                    <a:pt x="6" y="136"/>
                    <a:pt x="3" y="136"/>
                  </a:cubicBezTo>
                  <a:cubicBezTo>
                    <a:pt x="0" y="134"/>
                    <a:pt x="3" y="136"/>
                    <a:pt x="3" y="138"/>
                  </a:cubicBezTo>
                  <a:cubicBezTo>
                    <a:pt x="1" y="139"/>
                    <a:pt x="1" y="136"/>
                    <a:pt x="1" y="136"/>
                  </a:cubicBezTo>
                  <a:cubicBezTo>
                    <a:pt x="1" y="138"/>
                    <a:pt x="0" y="138"/>
                    <a:pt x="0" y="138"/>
                  </a:cubicBezTo>
                  <a:cubicBezTo>
                    <a:pt x="0" y="139"/>
                    <a:pt x="0" y="138"/>
                    <a:pt x="0" y="138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3" y="139"/>
                    <a:pt x="3" y="141"/>
                    <a:pt x="3" y="139"/>
                  </a:cubicBezTo>
                  <a:close/>
                  <a:moveTo>
                    <a:pt x="44" y="74"/>
                  </a:moveTo>
                  <a:cubicBezTo>
                    <a:pt x="45" y="72"/>
                    <a:pt x="44" y="72"/>
                    <a:pt x="41" y="72"/>
                  </a:cubicBezTo>
                  <a:cubicBezTo>
                    <a:pt x="39" y="72"/>
                    <a:pt x="39" y="74"/>
                    <a:pt x="41" y="74"/>
                  </a:cubicBezTo>
                  <a:cubicBezTo>
                    <a:pt x="42" y="74"/>
                    <a:pt x="42" y="74"/>
                    <a:pt x="44" y="74"/>
                  </a:cubicBezTo>
                  <a:close/>
                  <a:moveTo>
                    <a:pt x="15" y="97"/>
                  </a:moveTo>
                  <a:cubicBezTo>
                    <a:pt x="13" y="97"/>
                    <a:pt x="13" y="97"/>
                    <a:pt x="13" y="97"/>
                  </a:cubicBezTo>
                  <a:cubicBezTo>
                    <a:pt x="13" y="97"/>
                    <a:pt x="12" y="97"/>
                    <a:pt x="13" y="99"/>
                  </a:cubicBezTo>
                  <a:cubicBezTo>
                    <a:pt x="13" y="99"/>
                    <a:pt x="15" y="99"/>
                    <a:pt x="15" y="97"/>
                  </a:cubicBez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09" name="Freeform 200">
              <a:extLst>
                <a:ext uri="{FF2B5EF4-FFF2-40B4-BE49-F238E27FC236}">
                  <a16:creationId xmlns:a16="http://schemas.microsoft.com/office/drawing/2014/main" id="{734004BC-5DDE-EF43-99DB-E4BA84A12B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01072" y="2186739"/>
              <a:ext cx="571890" cy="896084"/>
            </a:xfrm>
            <a:custGeom>
              <a:avLst/>
              <a:gdLst/>
              <a:ahLst/>
              <a:cxnLst>
                <a:cxn ang="0">
                  <a:pos x="58" y="30"/>
                </a:cxn>
                <a:cxn ang="0">
                  <a:pos x="93" y="31"/>
                </a:cxn>
                <a:cxn ang="0">
                  <a:pos x="111" y="45"/>
                </a:cxn>
                <a:cxn ang="0">
                  <a:pos x="56" y="40"/>
                </a:cxn>
                <a:cxn ang="0">
                  <a:pos x="149" y="42"/>
                </a:cxn>
                <a:cxn ang="0">
                  <a:pos x="172" y="9"/>
                </a:cxn>
                <a:cxn ang="0">
                  <a:pos x="108" y="13"/>
                </a:cxn>
                <a:cxn ang="0">
                  <a:pos x="201" y="172"/>
                </a:cxn>
                <a:cxn ang="0">
                  <a:pos x="198" y="159"/>
                </a:cxn>
                <a:cxn ang="0">
                  <a:pos x="184" y="152"/>
                </a:cxn>
                <a:cxn ang="0">
                  <a:pos x="167" y="162"/>
                </a:cxn>
                <a:cxn ang="0">
                  <a:pos x="160" y="154"/>
                </a:cxn>
                <a:cxn ang="0">
                  <a:pos x="146" y="166"/>
                </a:cxn>
                <a:cxn ang="0">
                  <a:pos x="135" y="169"/>
                </a:cxn>
                <a:cxn ang="0">
                  <a:pos x="120" y="172"/>
                </a:cxn>
                <a:cxn ang="0">
                  <a:pos x="106" y="180"/>
                </a:cxn>
                <a:cxn ang="0">
                  <a:pos x="91" y="194"/>
                </a:cxn>
                <a:cxn ang="0">
                  <a:pos x="80" y="200"/>
                </a:cxn>
                <a:cxn ang="0">
                  <a:pos x="87" y="210"/>
                </a:cxn>
                <a:cxn ang="0">
                  <a:pos x="67" y="219"/>
                </a:cxn>
                <a:cxn ang="0">
                  <a:pos x="64" y="233"/>
                </a:cxn>
                <a:cxn ang="0">
                  <a:pos x="56" y="245"/>
                </a:cxn>
                <a:cxn ang="0">
                  <a:pos x="50" y="256"/>
                </a:cxn>
                <a:cxn ang="0">
                  <a:pos x="38" y="258"/>
                </a:cxn>
                <a:cxn ang="0">
                  <a:pos x="15" y="272"/>
                </a:cxn>
                <a:cxn ang="0">
                  <a:pos x="4" y="283"/>
                </a:cxn>
                <a:cxn ang="0">
                  <a:pos x="6" y="292"/>
                </a:cxn>
                <a:cxn ang="0">
                  <a:pos x="12" y="303"/>
                </a:cxn>
                <a:cxn ang="0">
                  <a:pos x="7" y="320"/>
                </a:cxn>
                <a:cxn ang="0">
                  <a:pos x="36" y="323"/>
                </a:cxn>
                <a:cxn ang="0">
                  <a:pos x="50" y="317"/>
                </a:cxn>
                <a:cxn ang="0">
                  <a:pos x="62" y="286"/>
                </a:cxn>
                <a:cxn ang="0">
                  <a:pos x="79" y="233"/>
                </a:cxn>
                <a:cxn ang="0">
                  <a:pos x="106" y="190"/>
                </a:cxn>
                <a:cxn ang="0">
                  <a:pos x="154" y="185"/>
                </a:cxn>
                <a:cxn ang="0">
                  <a:pos x="193" y="182"/>
                </a:cxn>
                <a:cxn ang="0">
                  <a:pos x="149" y="163"/>
                </a:cxn>
                <a:cxn ang="0">
                  <a:pos x="143" y="159"/>
                </a:cxn>
                <a:cxn ang="0">
                  <a:pos x="120" y="165"/>
                </a:cxn>
                <a:cxn ang="0">
                  <a:pos x="129" y="168"/>
                </a:cxn>
                <a:cxn ang="0">
                  <a:pos x="116" y="168"/>
                </a:cxn>
                <a:cxn ang="0">
                  <a:pos x="112" y="168"/>
                </a:cxn>
                <a:cxn ang="0">
                  <a:pos x="112" y="174"/>
                </a:cxn>
                <a:cxn ang="0">
                  <a:pos x="99" y="177"/>
                </a:cxn>
                <a:cxn ang="0">
                  <a:pos x="102" y="183"/>
                </a:cxn>
                <a:cxn ang="0">
                  <a:pos x="82" y="191"/>
                </a:cxn>
                <a:cxn ang="0">
                  <a:pos x="82" y="185"/>
                </a:cxn>
                <a:cxn ang="0">
                  <a:pos x="88" y="183"/>
                </a:cxn>
                <a:cxn ang="0">
                  <a:pos x="90" y="188"/>
                </a:cxn>
                <a:cxn ang="0">
                  <a:pos x="93" y="190"/>
                </a:cxn>
                <a:cxn ang="0">
                  <a:pos x="74" y="193"/>
                </a:cxn>
                <a:cxn ang="0">
                  <a:pos x="70" y="196"/>
                </a:cxn>
                <a:cxn ang="0">
                  <a:pos x="87" y="197"/>
                </a:cxn>
                <a:cxn ang="0">
                  <a:pos x="62" y="227"/>
                </a:cxn>
                <a:cxn ang="0">
                  <a:pos x="59" y="230"/>
                </a:cxn>
                <a:cxn ang="0">
                  <a:pos x="53" y="245"/>
                </a:cxn>
                <a:cxn ang="0">
                  <a:pos x="50" y="244"/>
                </a:cxn>
                <a:cxn ang="0">
                  <a:pos x="29" y="258"/>
                </a:cxn>
                <a:cxn ang="0">
                  <a:pos x="29" y="264"/>
                </a:cxn>
                <a:cxn ang="0">
                  <a:pos x="10" y="273"/>
                </a:cxn>
                <a:cxn ang="0">
                  <a:pos x="1" y="292"/>
                </a:cxn>
                <a:cxn ang="0">
                  <a:pos x="4" y="317"/>
                </a:cxn>
                <a:cxn ang="0">
                  <a:pos x="3" y="300"/>
                </a:cxn>
              </a:cxnLst>
              <a:rect l="0" t="0" r="r" b="b"/>
              <a:pathLst>
                <a:path w="212" h="332">
                  <a:moveTo>
                    <a:pt x="94" y="68"/>
                  </a:moveTo>
                  <a:cubicBezTo>
                    <a:pt x="84" y="65"/>
                    <a:pt x="88" y="62"/>
                    <a:pt x="80" y="59"/>
                  </a:cubicBezTo>
                  <a:cubicBezTo>
                    <a:pt x="71" y="56"/>
                    <a:pt x="73" y="54"/>
                    <a:pt x="80" y="53"/>
                  </a:cubicBezTo>
                  <a:cubicBezTo>
                    <a:pt x="90" y="51"/>
                    <a:pt x="99" y="47"/>
                    <a:pt x="84" y="48"/>
                  </a:cubicBezTo>
                  <a:cubicBezTo>
                    <a:pt x="68" y="50"/>
                    <a:pt x="67" y="48"/>
                    <a:pt x="80" y="44"/>
                  </a:cubicBezTo>
                  <a:cubicBezTo>
                    <a:pt x="93" y="40"/>
                    <a:pt x="102" y="37"/>
                    <a:pt x="91" y="37"/>
                  </a:cubicBezTo>
                  <a:cubicBezTo>
                    <a:pt x="80" y="37"/>
                    <a:pt x="90" y="33"/>
                    <a:pt x="80" y="37"/>
                  </a:cubicBezTo>
                  <a:cubicBezTo>
                    <a:pt x="73" y="42"/>
                    <a:pt x="70" y="47"/>
                    <a:pt x="62" y="39"/>
                  </a:cubicBezTo>
                  <a:cubicBezTo>
                    <a:pt x="55" y="30"/>
                    <a:pt x="52" y="31"/>
                    <a:pt x="58" y="30"/>
                  </a:cubicBezTo>
                  <a:cubicBezTo>
                    <a:pt x="62" y="30"/>
                    <a:pt x="56" y="30"/>
                    <a:pt x="58" y="27"/>
                  </a:cubicBezTo>
                  <a:cubicBezTo>
                    <a:pt x="59" y="22"/>
                    <a:pt x="55" y="31"/>
                    <a:pt x="52" y="27"/>
                  </a:cubicBezTo>
                  <a:cubicBezTo>
                    <a:pt x="49" y="22"/>
                    <a:pt x="45" y="22"/>
                    <a:pt x="52" y="17"/>
                  </a:cubicBezTo>
                  <a:cubicBezTo>
                    <a:pt x="59" y="13"/>
                    <a:pt x="56" y="19"/>
                    <a:pt x="61" y="17"/>
                  </a:cubicBezTo>
                  <a:cubicBezTo>
                    <a:pt x="64" y="14"/>
                    <a:pt x="62" y="19"/>
                    <a:pt x="68" y="16"/>
                  </a:cubicBezTo>
                  <a:cubicBezTo>
                    <a:pt x="76" y="14"/>
                    <a:pt x="76" y="17"/>
                    <a:pt x="70" y="19"/>
                  </a:cubicBezTo>
                  <a:cubicBezTo>
                    <a:pt x="64" y="20"/>
                    <a:pt x="71" y="19"/>
                    <a:pt x="73" y="25"/>
                  </a:cubicBezTo>
                  <a:cubicBezTo>
                    <a:pt x="76" y="30"/>
                    <a:pt x="73" y="19"/>
                    <a:pt x="77" y="17"/>
                  </a:cubicBezTo>
                  <a:cubicBezTo>
                    <a:pt x="84" y="16"/>
                    <a:pt x="90" y="31"/>
                    <a:pt x="93" y="31"/>
                  </a:cubicBezTo>
                  <a:cubicBezTo>
                    <a:pt x="97" y="31"/>
                    <a:pt x="84" y="17"/>
                    <a:pt x="90" y="14"/>
                  </a:cubicBezTo>
                  <a:cubicBezTo>
                    <a:pt x="94" y="9"/>
                    <a:pt x="93" y="14"/>
                    <a:pt x="99" y="14"/>
                  </a:cubicBezTo>
                  <a:cubicBezTo>
                    <a:pt x="103" y="14"/>
                    <a:pt x="103" y="16"/>
                    <a:pt x="106" y="17"/>
                  </a:cubicBezTo>
                  <a:cubicBezTo>
                    <a:pt x="108" y="17"/>
                    <a:pt x="103" y="19"/>
                    <a:pt x="105" y="23"/>
                  </a:cubicBezTo>
                  <a:cubicBezTo>
                    <a:pt x="106" y="27"/>
                    <a:pt x="105" y="17"/>
                    <a:pt x="111" y="20"/>
                  </a:cubicBezTo>
                  <a:cubicBezTo>
                    <a:pt x="116" y="23"/>
                    <a:pt x="109" y="28"/>
                    <a:pt x="117" y="27"/>
                  </a:cubicBezTo>
                  <a:cubicBezTo>
                    <a:pt x="123" y="27"/>
                    <a:pt x="119" y="28"/>
                    <a:pt x="128" y="31"/>
                  </a:cubicBezTo>
                  <a:cubicBezTo>
                    <a:pt x="137" y="33"/>
                    <a:pt x="137" y="34"/>
                    <a:pt x="123" y="36"/>
                  </a:cubicBezTo>
                  <a:cubicBezTo>
                    <a:pt x="109" y="36"/>
                    <a:pt x="120" y="44"/>
                    <a:pt x="111" y="45"/>
                  </a:cubicBezTo>
                  <a:cubicBezTo>
                    <a:pt x="103" y="48"/>
                    <a:pt x="116" y="51"/>
                    <a:pt x="106" y="54"/>
                  </a:cubicBezTo>
                  <a:cubicBezTo>
                    <a:pt x="96" y="58"/>
                    <a:pt x="105" y="72"/>
                    <a:pt x="94" y="68"/>
                  </a:cubicBezTo>
                  <a:close/>
                  <a:moveTo>
                    <a:pt x="131" y="42"/>
                  </a:moveTo>
                  <a:cubicBezTo>
                    <a:pt x="135" y="40"/>
                    <a:pt x="140" y="42"/>
                    <a:pt x="140" y="39"/>
                  </a:cubicBezTo>
                  <a:cubicBezTo>
                    <a:pt x="138" y="36"/>
                    <a:pt x="134" y="36"/>
                    <a:pt x="129" y="37"/>
                  </a:cubicBezTo>
                  <a:cubicBezTo>
                    <a:pt x="125" y="39"/>
                    <a:pt x="122" y="37"/>
                    <a:pt x="126" y="40"/>
                  </a:cubicBezTo>
                  <a:cubicBezTo>
                    <a:pt x="129" y="42"/>
                    <a:pt x="126" y="44"/>
                    <a:pt x="131" y="42"/>
                  </a:cubicBezTo>
                  <a:close/>
                  <a:moveTo>
                    <a:pt x="50" y="37"/>
                  </a:moveTo>
                  <a:cubicBezTo>
                    <a:pt x="52" y="42"/>
                    <a:pt x="50" y="36"/>
                    <a:pt x="56" y="40"/>
                  </a:cubicBezTo>
                  <a:cubicBezTo>
                    <a:pt x="64" y="45"/>
                    <a:pt x="58" y="37"/>
                    <a:pt x="55" y="37"/>
                  </a:cubicBezTo>
                  <a:cubicBezTo>
                    <a:pt x="52" y="37"/>
                    <a:pt x="52" y="30"/>
                    <a:pt x="47" y="31"/>
                  </a:cubicBezTo>
                  <a:cubicBezTo>
                    <a:pt x="45" y="31"/>
                    <a:pt x="47" y="33"/>
                    <a:pt x="50" y="37"/>
                  </a:cubicBezTo>
                  <a:close/>
                  <a:moveTo>
                    <a:pt x="131" y="51"/>
                  </a:moveTo>
                  <a:cubicBezTo>
                    <a:pt x="126" y="56"/>
                    <a:pt x="131" y="54"/>
                    <a:pt x="138" y="54"/>
                  </a:cubicBezTo>
                  <a:cubicBezTo>
                    <a:pt x="146" y="53"/>
                    <a:pt x="135" y="61"/>
                    <a:pt x="146" y="56"/>
                  </a:cubicBezTo>
                  <a:cubicBezTo>
                    <a:pt x="152" y="54"/>
                    <a:pt x="163" y="50"/>
                    <a:pt x="158" y="48"/>
                  </a:cubicBezTo>
                  <a:cubicBezTo>
                    <a:pt x="155" y="47"/>
                    <a:pt x="155" y="50"/>
                    <a:pt x="149" y="47"/>
                  </a:cubicBezTo>
                  <a:cubicBezTo>
                    <a:pt x="143" y="44"/>
                    <a:pt x="154" y="44"/>
                    <a:pt x="149" y="42"/>
                  </a:cubicBezTo>
                  <a:cubicBezTo>
                    <a:pt x="144" y="40"/>
                    <a:pt x="122" y="42"/>
                    <a:pt x="134" y="47"/>
                  </a:cubicBezTo>
                  <a:cubicBezTo>
                    <a:pt x="135" y="48"/>
                    <a:pt x="135" y="48"/>
                    <a:pt x="131" y="51"/>
                  </a:cubicBezTo>
                  <a:close/>
                  <a:moveTo>
                    <a:pt x="131" y="16"/>
                  </a:moveTo>
                  <a:cubicBezTo>
                    <a:pt x="140" y="16"/>
                    <a:pt x="135" y="17"/>
                    <a:pt x="123" y="19"/>
                  </a:cubicBezTo>
                  <a:cubicBezTo>
                    <a:pt x="111" y="22"/>
                    <a:pt x="129" y="23"/>
                    <a:pt x="138" y="23"/>
                  </a:cubicBezTo>
                  <a:cubicBezTo>
                    <a:pt x="146" y="23"/>
                    <a:pt x="151" y="31"/>
                    <a:pt x="157" y="25"/>
                  </a:cubicBezTo>
                  <a:cubicBezTo>
                    <a:pt x="163" y="20"/>
                    <a:pt x="161" y="25"/>
                    <a:pt x="167" y="23"/>
                  </a:cubicBezTo>
                  <a:cubicBezTo>
                    <a:pt x="173" y="22"/>
                    <a:pt x="164" y="20"/>
                    <a:pt x="177" y="16"/>
                  </a:cubicBezTo>
                  <a:cubicBezTo>
                    <a:pt x="184" y="14"/>
                    <a:pt x="177" y="9"/>
                    <a:pt x="172" y="9"/>
                  </a:cubicBezTo>
                  <a:cubicBezTo>
                    <a:pt x="169" y="11"/>
                    <a:pt x="164" y="8"/>
                    <a:pt x="157" y="6"/>
                  </a:cubicBezTo>
                  <a:cubicBezTo>
                    <a:pt x="149" y="6"/>
                    <a:pt x="154" y="11"/>
                    <a:pt x="149" y="9"/>
                  </a:cubicBezTo>
                  <a:cubicBezTo>
                    <a:pt x="144" y="9"/>
                    <a:pt x="151" y="6"/>
                    <a:pt x="148" y="5"/>
                  </a:cubicBezTo>
                  <a:cubicBezTo>
                    <a:pt x="146" y="3"/>
                    <a:pt x="141" y="3"/>
                    <a:pt x="141" y="9"/>
                  </a:cubicBezTo>
                  <a:cubicBezTo>
                    <a:pt x="141" y="14"/>
                    <a:pt x="140" y="14"/>
                    <a:pt x="137" y="9"/>
                  </a:cubicBezTo>
                  <a:cubicBezTo>
                    <a:pt x="134" y="5"/>
                    <a:pt x="135" y="11"/>
                    <a:pt x="123" y="6"/>
                  </a:cubicBezTo>
                  <a:cubicBezTo>
                    <a:pt x="111" y="0"/>
                    <a:pt x="126" y="13"/>
                    <a:pt x="117" y="8"/>
                  </a:cubicBezTo>
                  <a:cubicBezTo>
                    <a:pt x="106" y="3"/>
                    <a:pt x="120" y="13"/>
                    <a:pt x="112" y="9"/>
                  </a:cubicBezTo>
                  <a:cubicBezTo>
                    <a:pt x="105" y="8"/>
                    <a:pt x="103" y="11"/>
                    <a:pt x="108" y="13"/>
                  </a:cubicBezTo>
                  <a:cubicBezTo>
                    <a:pt x="112" y="16"/>
                    <a:pt x="105" y="13"/>
                    <a:pt x="112" y="17"/>
                  </a:cubicBezTo>
                  <a:cubicBezTo>
                    <a:pt x="117" y="20"/>
                    <a:pt x="120" y="16"/>
                    <a:pt x="131" y="16"/>
                  </a:cubicBezTo>
                  <a:close/>
                  <a:moveTo>
                    <a:pt x="196" y="179"/>
                  </a:moveTo>
                  <a:cubicBezTo>
                    <a:pt x="196" y="177"/>
                    <a:pt x="201" y="177"/>
                    <a:pt x="202" y="176"/>
                  </a:cubicBezTo>
                  <a:cubicBezTo>
                    <a:pt x="204" y="174"/>
                    <a:pt x="202" y="174"/>
                    <a:pt x="205" y="174"/>
                  </a:cubicBezTo>
                  <a:cubicBezTo>
                    <a:pt x="207" y="176"/>
                    <a:pt x="210" y="176"/>
                    <a:pt x="209" y="172"/>
                  </a:cubicBezTo>
                  <a:cubicBezTo>
                    <a:pt x="209" y="172"/>
                    <a:pt x="209" y="172"/>
                    <a:pt x="209" y="171"/>
                  </a:cubicBezTo>
                  <a:cubicBezTo>
                    <a:pt x="205" y="171"/>
                    <a:pt x="205" y="172"/>
                    <a:pt x="204" y="171"/>
                  </a:cubicBezTo>
                  <a:cubicBezTo>
                    <a:pt x="202" y="169"/>
                    <a:pt x="202" y="172"/>
                    <a:pt x="201" y="172"/>
                  </a:cubicBezTo>
                  <a:cubicBezTo>
                    <a:pt x="199" y="172"/>
                    <a:pt x="198" y="172"/>
                    <a:pt x="199" y="172"/>
                  </a:cubicBezTo>
                  <a:cubicBezTo>
                    <a:pt x="199" y="171"/>
                    <a:pt x="201" y="169"/>
                    <a:pt x="196" y="168"/>
                  </a:cubicBezTo>
                  <a:cubicBezTo>
                    <a:pt x="193" y="168"/>
                    <a:pt x="193" y="166"/>
                    <a:pt x="192" y="166"/>
                  </a:cubicBezTo>
                  <a:cubicBezTo>
                    <a:pt x="189" y="166"/>
                    <a:pt x="190" y="165"/>
                    <a:pt x="198" y="168"/>
                  </a:cubicBezTo>
                  <a:cubicBezTo>
                    <a:pt x="204" y="169"/>
                    <a:pt x="204" y="165"/>
                    <a:pt x="207" y="165"/>
                  </a:cubicBezTo>
                  <a:cubicBezTo>
                    <a:pt x="210" y="165"/>
                    <a:pt x="212" y="162"/>
                    <a:pt x="209" y="162"/>
                  </a:cubicBezTo>
                  <a:cubicBezTo>
                    <a:pt x="205" y="162"/>
                    <a:pt x="207" y="160"/>
                    <a:pt x="205" y="160"/>
                  </a:cubicBezTo>
                  <a:cubicBezTo>
                    <a:pt x="202" y="160"/>
                    <a:pt x="204" y="157"/>
                    <a:pt x="201" y="159"/>
                  </a:cubicBezTo>
                  <a:cubicBezTo>
                    <a:pt x="199" y="160"/>
                    <a:pt x="201" y="157"/>
                    <a:pt x="198" y="159"/>
                  </a:cubicBezTo>
                  <a:cubicBezTo>
                    <a:pt x="195" y="159"/>
                    <a:pt x="198" y="157"/>
                    <a:pt x="195" y="155"/>
                  </a:cubicBezTo>
                  <a:cubicBezTo>
                    <a:pt x="190" y="155"/>
                    <a:pt x="189" y="159"/>
                    <a:pt x="189" y="162"/>
                  </a:cubicBezTo>
                  <a:cubicBezTo>
                    <a:pt x="190" y="163"/>
                    <a:pt x="189" y="160"/>
                    <a:pt x="187" y="162"/>
                  </a:cubicBezTo>
                  <a:cubicBezTo>
                    <a:pt x="186" y="162"/>
                    <a:pt x="184" y="162"/>
                    <a:pt x="186" y="160"/>
                  </a:cubicBezTo>
                  <a:cubicBezTo>
                    <a:pt x="189" y="159"/>
                    <a:pt x="189" y="157"/>
                    <a:pt x="187" y="159"/>
                  </a:cubicBezTo>
                  <a:cubicBezTo>
                    <a:pt x="186" y="159"/>
                    <a:pt x="186" y="159"/>
                    <a:pt x="186" y="157"/>
                  </a:cubicBezTo>
                  <a:cubicBezTo>
                    <a:pt x="187" y="157"/>
                    <a:pt x="190" y="155"/>
                    <a:pt x="190" y="154"/>
                  </a:cubicBezTo>
                  <a:cubicBezTo>
                    <a:pt x="190" y="152"/>
                    <a:pt x="187" y="155"/>
                    <a:pt x="187" y="154"/>
                  </a:cubicBezTo>
                  <a:cubicBezTo>
                    <a:pt x="187" y="152"/>
                    <a:pt x="186" y="154"/>
                    <a:pt x="184" y="152"/>
                  </a:cubicBezTo>
                  <a:cubicBezTo>
                    <a:pt x="181" y="151"/>
                    <a:pt x="183" y="154"/>
                    <a:pt x="181" y="154"/>
                  </a:cubicBezTo>
                  <a:cubicBezTo>
                    <a:pt x="180" y="152"/>
                    <a:pt x="178" y="155"/>
                    <a:pt x="180" y="155"/>
                  </a:cubicBezTo>
                  <a:cubicBezTo>
                    <a:pt x="183" y="155"/>
                    <a:pt x="180" y="157"/>
                    <a:pt x="180" y="157"/>
                  </a:cubicBezTo>
                  <a:cubicBezTo>
                    <a:pt x="181" y="157"/>
                    <a:pt x="178" y="157"/>
                    <a:pt x="178" y="159"/>
                  </a:cubicBezTo>
                  <a:cubicBezTo>
                    <a:pt x="178" y="160"/>
                    <a:pt x="177" y="159"/>
                    <a:pt x="178" y="160"/>
                  </a:cubicBezTo>
                  <a:cubicBezTo>
                    <a:pt x="178" y="162"/>
                    <a:pt x="178" y="162"/>
                    <a:pt x="175" y="163"/>
                  </a:cubicBezTo>
                  <a:cubicBezTo>
                    <a:pt x="172" y="165"/>
                    <a:pt x="175" y="160"/>
                    <a:pt x="175" y="159"/>
                  </a:cubicBezTo>
                  <a:cubicBezTo>
                    <a:pt x="175" y="159"/>
                    <a:pt x="177" y="155"/>
                    <a:pt x="175" y="155"/>
                  </a:cubicBezTo>
                  <a:cubicBezTo>
                    <a:pt x="173" y="154"/>
                    <a:pt x="169" y="159"/>
                    <a:pt x="167" y="162"/>
                  </a:cubicBezTo>
                  <a:cubicBezTo>
                    <a:pt x="164" y="165"/>
                    <a:pt x="167" y="163"/>
                    <a:pt x="164" y="166"/>
                  </a:cubicBezTo>
                  <a:cubicBezTo>
                    <a:pt x="163" y="168"/>
                    <a:pt x="163" y="166"/>
                    <a:pt x="163" y="166"/>
                  </a:cubicBezTo>
                  <a:cubicBezTo>
                    <a:pt x="161" y="168"/>
                    <a:pt x="160" y="166"/>
                    <a:pt x="161" y="165"/>
                  </a:cubicBezTo>
                  <a:cubicBezTo>
                    <a:pt x="164" y="163"/>
                    <a:pt x="163" y="163"/>
                    <a:pt x="163" y="163"/>
                  </a:cubicBezTo>
                  <a:cubicBezTo>
                    <a:pt x="166" y="160"/>
                    <a:pt x="161" y="162"/>
                    <a:pt x="166" y="159"/>
                  </a:cubicBezTo>
                  <a:cubicBezTo>
                    <a:pt x="169" y="155"/>
                    <a:pt x="170" y="155"/>
                    <a:pt x="167" y="155"/>
                  </a:cubicBezTo>
                  <a:cubicBezTo>
                    <a:pt x="164" y="155"/>
                    <a:pt x="164" y="152"/>
                    <a:pt x="164" y="155"/>
                  </a:cubicBezTo>
                  <a:cubicBezTo>
                    <a:pt x="164" y="159"/>
                    <a:pt x="164" y="155"/>
                    <a:pt x="163" y="155"/>
                  </a:cubicBezTo>
                  <a:cubicBezTo>
                    <a:pt x="161" y="154"/>
                    <a:pt x="161" y="155"/>
                    <a:pt x="160" y="154"/>
                  </a:cubicBezTo>
                  <a:cubicBezTo>
                    <a:pt x="160" y="154"/>
                    <a:pt x="158" y="154"/>
                    <a:pt x="158" y="155"/>
                  </a:cubicBezTo>
                  <a:cubicBezTo>
                    <a:pt x="160" y="155"/>
                    <a:pt x="160" y="157"/>
                    <a:pt x="158" y="157"/>
                  </a:cubicBezTo>
                  <a:cubicBezTo>
                    <a:pt x="155" y="155"/>
                    <a:pt x="155" y="157"/>
                    <a:pt x="158" y="157"/>
                  </a:cubicBezTo>
                  <a:cubicBezTo>
                    <a:pt x="161" y="159"/>
                    <a:pt x="161" y="160"/>
                    <a:pt x="158" y="159"/>
                  </a:cubicBezTo>
                  <a:cubicBezTo>
                    <a:pt x="155" y="157"/>
                    <a:pt x="158" y="159"/>
                    <a:pt x="154" y="162"/>
                  </a:cubicBezTo>
                  <a:cubicBezTo>
                    <a:pt x="148" y="163"/>
                    <a:pt x="152" y="163"/>
                    <a:pt x="149" y="165"/>
                  </a:cubicBezTo>
                  <a:cubicBezTo>
                    <a:pt x="146" y="166"/>
                    <a:pt x="151" y="166"/>
                    <a:pt x="148" y="166"/>
                  </a:cubicBezTo>
                  <a:cubicBezTo>
                    <a:pt x="146" y="168"/>
                    <a:pt x="151" y="168"/>
                    <a:pt x="149" y="169"/>
                  </a:cubicBezTo>
                  <a:cubicBezTo>
                    <a:pt x="149" y="169"/>
                    <a:pt x="144" y="169"/>
                    <a:pt x="146" y="166"/>
                  </a:cubicBezTo>
                  <a:cubicBezTo>
                    <a:pt x="148" y="165"/>
                    <a:pt x="143" y="165"/>
                    <a:pt x="141" y="165"/>
                  </a:cubicBezTo>
                  <a:cubicBezTo>
                    <a:pt x="140" y="165"/>
                    <a:pt x="140" y="163"/>
                    <a:pt x="140" y="165"/>
                  </a:cubicBezTo>
                  <a:cubicBezTo>
                    <a:pt x="138" y="165"/>
                    <a:pt x="137" y="162"/>
                    <a:pt x="137" y="165"/>
                  </a:cubicBezTo>
                  <a:cubicBezTo>
                    <a:pt x="137" y="168"/>
                    <a:pt x="135" y="163"/>
                    <a:pt x="134" y="165"/>
                  </a:cubicBezTo>
                  <a:cubicBezTo>
                    <a:pt x="131" y="166"/>
                    <a:pt x="134" y="166"/>
                    <a:pt x="134" y="166"/>
                  </a:cubicBezTo>
                  <a:cubicBezTo>
                    <a:pt x="134" y="168"/>
                    <a:pt x="135" y="166"/>
                    <a:pt x="137" y="168"/>
                  </a:cubicBezTo>
                  <a:cubicBezTo>
                    <a:pt x="137" y="168"/>
                    <a:pt x="138" y="168"/>
                    <a:pt x="138" y="169"/>
                  </a:cubicBezTo>
                  <a:cubicBezTo>
                    <a:pt x="137" y="169"/>
                    <a:pt x="137" y="169"/>
                    <a:pt x="138" y="171"/>
                  </a:cubicBezTo>
                  <a:cubicBezTo>
                    <a:pt x="140" y="172"/>
                    <a:pt x="138" y="172"/>
                    <a:pt x="135" y="169"/>
                  </a:cubicBezTo>
                  <a:cubicBezTo>
                    <a:pt x="132" y="168"/>
                    <a:pt x="131" y="168"/>
                    <a:pt x="132" y="169"/>
                  </a:cubicBezTo>
                  <a:cubicBezTo>
                    <a:pt x="132" y="169"/>
                    <a:pt x="131" y="171"/>
                    <a:pt x="131" y="169"/>
                  </a:cubicBezTo>
                  <a:cubicBezTo>
                    <a:pt x="131" y="168"/>
                    <a:pt x="128" y="171"/>
                    <a:pt x="126" y="171"/>
                  </a:cubicBezTo>
                  <a:cubicBezTo>
                    <a:pt x="126" y="172"/>
                    <a:pt x="128" y="176"/>
                    <a:pt x="122" y="179"/>
                  </a:cubicBezTo>
                  <a:cubicBezTo>
                    <a:pt x="125" y="176"/>
                    <a:pt x="125" y="172"/>
                    <a:pt x="125" y="169"/>
                  </a:cubicBezTo>
                  <a:cubicBezTo>
                    <a:pt x="125" y="168"/>
                    <a:pt x="125" y="171"/>
                    <a:pt x="123" y="169"/>
                  </a:cubicBezTo>
                  <a:cubicBezTo>
                    <a:pt x="123" y="169"/>
                    <a:pt x="123" y="169"/>
                    <a:pt x="122" y="171"/>
                  </a:cubicBezTo>
                  <a:cubicBezTo>
                    <a:pt x="120" y="174"/>
                    <a:pt x="122" y="172"/>
                    <a:pt x="120" y="174"/>
                  </a:cubicBezTo>
                  <a:cubicBezTo>
                    <a:pt x="119" y="176"/>
                    <a:pt x="119" y="174"/>
                    <a:pt x="120" y="172"/>
                  </a:cubicBezTo>
                  <a:cubicBezTo>
                    <a:pt x="122" y="169"/>
                    <a:pt x="117" y="171"/>
                    <a:pt x="116" y="172"/>
                  </a:cubicBezTo>
                  <a:cubicBezTo>
                    <a:pt x="111" y="176"/>
                    <a:pt x="114" y="174"/>
                    <a:pt x="114" y="176"/>
                  </a:cubicBezTo>
                  <a:cubicBezTo>
                    <a:pt x="114" y="177"/>
                    <a:pt x="119" y="176"/>
                    <a:pt x="119" y="180"/>
                  </a:cubicBezTo>
                  <a:cubicBezTo>
                    <a:pt x="114" y="179"/>
                    <a:pt x="119" y="179"/>
                    <a:pt x="116" y="177"/>
                  </a:cubicBezTo>
                  <a:cubicBezTo>
                    <a:pt x="112" y="177"/>
                    <a:pt x="114" y="174"/>
                    <a:pt x="111" y="176"/>
                  </a:cubicBezTo>
                  <a:cubicBezTo>
                    <a:pt x="108" y="176"/>
                    <a:pt x="109" y="176"/>
                    <a:pt x="111" y="177"/>
                  </a:cubicBezTo>
                  <a:cubicBezTo>
                    <a:pt x="112" y="179"/>
                    <a:pt x="111" y="180"/>
                    <a:pt x="109" y="177"/>
                  </a:cubicBezTo>
                  <a:cubicBezTo>
                    <a:pt x="109" y="176"/>
                    <a:pt x="106" y="174"/>
                    <a:pt x="108" y="177"/>
                  </a:cubicBezTo>
                  <a:cubicBezTo>
                    <a:pt x="108" y="179"/>
                    <a:pt x="105" y="177"/>
                    <a:pt x="106" y="180"/>
                  </a:cubicBezTo>
                  <a:cubicBezTo>
                    <a:pt x="108" y="182"/>
                    <a:pt x="105" y="180"/>
                    <a:pt x="103" y="183"/>
                  </a:cubicBezTo>
                  <a:cubicBezTo>
                    <a:pt x="100" y="185"/>
                    <a:pt x="106" y="183"/>
                    <a:pt x="103" y="185"/>
                  </a:cubicBezTo>
                  <a:cubicBezTo>
                    <a:pt x="100" y="186"/>
                    <a:pt x="102" y="186"/>
                    <a:pt x="100" y="186"/>
                  </a:cubicBezTo>
                  <a:cubicBezTo>
                    <a:pt x="97" y="188"/>
                    <a:pt x="97" y="186"/>
                    <a:pt x="94" y="190"/>
                  </a:cubicBezTo>
                  <a:cubicBezTo>
                    <a:pt x="93" y="193"/>
                    <a:pt x="99" y="190"/>
                    <a:pt x="99" y="190"/>
                  </a:cubicBezTo>
                  <a:cubicBezTo>
                    <a:pt x="99" y="191"/>
                    <a:pt x="99" y="191"/>
                    <a:pt x="102" y="190"/>
                  </a:cubicBezTo>
                  <a:cubicBezTo>
                    <a:pt x="105" y="188"/>
                    <a:pt x="102" y="191"/>
                    <a:pt x="99" y="193"/>
                  </a:cubicBezTo>
                  <a:cubicBezTo>
                    <a:pt x="96" y="193"/>
                    <a:pt x="97" y="191"/>
                    <a:pt x="94" y="191"/>
                  </a:cubicBezTo>
                  <a:cubicBezTo>
                    <a:pt x="91" y="193"/>
                    <a:pt x="90" y="193"/>
                    <a:pt x="91" y="194"/>
                  </a:cubicBezTo>
                  <a:cubicBezTo>
                    <a:pt x="93" y="194"/>
                    <a:pt x="91" y="194"/>
                    <a:pt x="93" y="194"/>
                  </a:cubicBezTo>
                  <a:cubicBezTo>
                    <a:pt x="96" y="194"/>
                    <a:pt x="93" y="196"/>
                    <a:pt x="93" y="197"/>
                  </a:cubicBezTo>
                  <a:cubicBezTo>
                    <a:pt x="93" y="200"/>
                    <a:pt x="91" y="197"/>
                    <a:pt x="91" y="196"/>
                  </a:cubicBezTo>
                  <a:cubicBezTo>
                    <a:pt x="91" y="194"/>
                    <a:pt x="90" y="193"/>
                    <a:pt x="90" y="194"/>
                  </a:cubicBezTo>
                  <a:cubicBezTo>
                    <a:pt x="88" y="196"/>
                    <a:pt x="88" y="196"/>
                    <a:pt x="88" y="196"/>
                  </a:cubicBezTo>
                  <a:cubicBezTo>
                    <a:pt x="88" y="194"/>
                    <a:pt x="85" y="196"/>
                    <a:pt x="85" y="197"/>
                  </a:cubicBezTo>
                  <a:cubicBezTo>
                    <a:pt x="85" y="197"/>
                    <a:pt x="85" y="196"/>
                    <a:pt x="88" y="197"/>
                  </a:cubicBezTo>
                  <a:cubicBezTo>
                    <a:pt x="90" y="197"/>
                    <a:pt x="90" y="197"/>
                    <a:pt x="90" y="197"/>
                  </a:cubicBezTo>
                  <a:cubicBezTo>
                    <a:pt x="88" y="197"/>
                    <a:pt x="79" y="199"/>
                    <a:pt x="80" y="200"/>
                  </a:cubicBezTo>
                  <a:cubicBezTo>
                    <a:pt x="82" y="202"/>
                    <a:pt x="79" y="202"/>
                    <a:pt x="80" y="202"/>
                  </a:cubicBezTo>
                  <a:cubicBezTo>
                    <a:pt x="84" y="203"/>
                    <a:pt x="84" y="199"/>
                    <a:pt x="88" y="200"/>
                  </a:cubicBezTo>
                  <a:cubicBezTo>
                    <a:pt x="91" y="202"/>
                    <a:pt x="88" y="200"/>
                    <a:pt x="85" y="202"/>
                  </a:cubicBezTo>
                  <a:cubicBezTo>
                    <a:pt x="82" y="202"/>
                    <a:pt x="87" y="203"/>
                    <a:pt x="82" y="203"/>
                  </a:cubicBezTo>
                  <a:cubicBezTo>
                    <a:pt x="77" y="203"/>
                    <a:pt x="82" y="205"/>
                    <a:pt x="82" y="207"/>
                  </a:cubicBezTo>
                  <a:cubicBezTo>
                    <a:pt x="80" y="207"/>
                    <a:pt x="80" y="205"/>
                    <a:pt x="79" y="207"/>
                  </a:cubicBezTo>
                  <a:cubicBezTo>
                    <a:pt x="77" y="207"/>
                    <a:pt x="77" y="208"/>
                    <a:pt x="79" y="208"/>
                  </a:cubicBezTo>
                  <a:cubicBezTo>
                    <a:pt x="79" y="208"/>
                    <a:pt x="80" y="207"/>
                    <a:pt x="84" y="208"/>
                  </a:cubicBezTo>
                  <a:cubicBezTo>
                    <a:pt x="90" y="208"/>
                    <a:pt x="85" y="207"/>
                    <a:pt x="87" y="210"/>
                  </a:cubicBezTo>
                  <a:cubicBezTo>
                    <a:pt x="87" y="211"/>
                    <a:pt x="85" y="208"/>
                    <a:pt x="82" y="208"/>
                  </a:cubicBezTo>
                  <a:cubicBezTo>
                    <a:pt x="80" y="208"/>
                    <a:pt x="79" y="210"/>
                    <a:pt x="77" y="210"/>
                  </a:cubicBezTo>
                  <a:cubicBezTo>
                    <a:pt x="76" y="208"/>
                    <a:pt x="77" y="210"/>
                    <a:pt x="74" y="210"/>
                  </a:cubicBezTo>
                  <a:cubicBezTo>
                    <a:pt x="73" y="210"/>
                    <a:pt x="76" y="211"/>
                    <a:pt x="73" y="211"/>
                  </a:cubicBezTo>
                  <a:cubicBezTo>
                    <a:pt x="68" y="211"/>
                    <a:pt x="73" y="213"/>
                    <a:pt x="71" y="214"/>
                  </a:cubicBezTo>
                  <a:cubicBezTo>
                    <a:pt x="70" y="216"/>
                    <a:pt x="70" y="214"/>
                    <a:pt x="68" y="216"/>
                  </a:cubicBezTo>
                  <a:cubicBezTo>
                    <a:pt x="67" y="217"/>
                    <a:pt x="70" y="216"/>
                    <a:pt x="68" y="217"/>
                  </a:cubicBezTo>
                  <a:cubicBezTo>
                    <a:pt x="67" y="217"/>
                    <a:pt x="68" y="219"/>
                    <a:pt x="68" y="217"/>
                  </a:cubicBezTo>
                  <a:cubicBezTo>
                    <a:pt x="67" y="217"/>
                    <a:pt x="65" y="217"/>
                    <a:pt x="67" y="219"/>
                  </a:cubicBezTo>
                  <a:cubicBezTo>
                    <a:pt x="68" y="219"/>
                    <a:pt x="65" y="221"/>
                    <a:pt x="68" y="221"/>
                  </a:cubicBezTo>
                  <a:cubicBezTo>
                    <a:pt x="71" y="221"/>
                    <a:pt x="65" y="222"/>
                    <a:pt x="67" y="222"/>
                  </a:cubicBezTo>
                  <a:cubicBezTo>
                    <a:pt x="67" y="222"/>
                    <a:pt x="73" y="221"/>
                    <a:pt x="74" y="221"/>
                  </a:cubicBezTo>
                  <a:cubicBezTo>
                    <a:pt x="77" y="221"/>
                    <a:pt x="74" y="222"/>
                    <a:pt x="71" y="222"/>
                  </a:cubicBezTo>
                  <a:cubicBezTo>
                    <a:pt x="68" y="224"/>
                    <a:pt x="67" y="222"/>
                    <a:pt x="65" y="224"/>
                  </a:cubicBezTo>
                  <a:cubicBezTo>
                    <a:pt x="62" y="225"/>
                    <a:pt x="67" y="224"/>
                    <a:pt x="67" y="225"/>
                  </a:cubicBezTo>
                  <a:cubicBezTo>
                    <a:pt x="67" y="227"/>
                    <a:pt x="64" y="225"/>
                    <a:pt x="64" y="228"/>
                  </a:cubicBezTo>
                  <a:cubicBezTo>
                    <a:pt x="62" y="230"/>
                    <a:pt x="61" y="228"/>
                    <a:pt x="61" y="230"/>
                  </a:cubicBezTo>
                  <a:cubicBezTo>
                    <a:pt x="62" y="233"/>
                    <a:pt x="62" y="231"/>
                    <a:pt x="64" y="233"/>
                  </a:cubicBezTo>
                  <a:cubicBezTo>
                    <a:pt x="64" y="235"/>
                    <a:pt x="61" y="235"/>
                    <a:pt x="61" y="236"/>
                  </a:cubicBezTo>
                  <a:cubicBezTo>
                    <a:pt x="62" y="236"/>
                    <a:pt x="62" y="238"/>
                    <a:pt x="59" y="238"/>
                  </a:cubicBezTo>
                  <a:cubicBezTo>
                    <a:pt x="58" y="238"/>
                    <a:pt x="58" y="239"/>
                    <a:pt x="56" y="239"/>
                  </a:cubicBezTo>
                  <a:cubicBezTo>
                    <a:pt x="55" y="239"/>
                    <a:pt x="55" y="241"/>
                    <a:pt x="53" y="241"/>
                  </a:cubicBezTo>
                  <a:cubicBezTo>
                    <a:pt x="52" y="241"/>
                    <a:pt x="50" y="241"/>
                    <a:pt x="50" y="241"/>
                  </a:cubicBezTo>
                  <a:cubicBezTo>
                    <a:pt x="50" y="242"/>
                    <a:pt x="50" y="241"/>
                    <a:pt x="53" y="241"/>
                  </a:cubicBezTo>
                  <a:cubicBezTo>
                    <a:pt x="55" y="242"/>
                    <a:pt x="52" y="244"/>
                    <a:pt x="55" y="242"/>
                  </a:cubicBezTo>
                  <a:cubicBezTo>
                    <a:pt x="56" y="241"/>
                    <a:pt x="56" y="242"/>
                    <a:pt x="55" y="242"/>
                  </a:cubicBezTo>
                  <a:cubicBezTo>
                    <a:pt x="53" y="244"/>
                    <a:pt x="56" y="244"/>
                    <a:pt x="56" y="245"/>
                  </a:cubicBezTo>
                  <a:cubicBezTo>
                    <a:pt x="55" y="247"/>
                    <a:pt x="55" y="247"/>
                    <a:pt x="53" y="247"/>
                  </a:cubicBezTo>
                  <a:cubicBezTo>
                    <a:pt x="52" y="247"/>
                    <a:pt x="52" y="244"/>
                    <a:pt x="50" y="244"/>
                  </a:cubicBezTo>
                  <a:cubicBezTo>
                    <a:pt x="49" y="245"/>
                    <a:pt x="50" y="245"/>
                    <a:pt x="50" y="245"/>
                  </a:cubicBezTo>
                  <a:cubicBezTo>
                    <a:pt x="47" y="245"/>
                    <a:pt x="47" y="247"/>
                    <a:pt x="47" y="249"/>
                  </a:cubicBezTo>
                  <a:cubicBezTo>
                    <a:pt x="47" y="250"/>
                    <a:pt x="44" y="249"/>
                    <a:pt x="44" y="250"/>
                  </a:cubicBezTo>
                  <a:cubicBezTo>
                    <a:pt x="42" y="255"/>
                    <a:pt x="39" y="253"/>
                    <a:pt x="39" y="256"/>
                  </a:cubicBezTo>
                  <a:cubicBezTo>
                    <a:pt x="38" y="258"/>
                    <a:pt x="41" y="256"/>
                    <a:pt x="41" y="256"/>
                  </a:cubicBezTo>
                  <a:cubicBezTo>
                    <a:pt x="41" y="258"/>
                    <a:pt x="42" y="258"/>
                    <a:pt x="42" y="258"/>
                  </a:cubicBezTo>
                  <a:cubicBezTo>
                    <a:pt x="42" y="259"/>
                    <a:pt x="45" y="259"/>
                    <a:pt x="50" y="256"/>
                  </a:cubicBezTo>
                  <a:cubicBezTo>
                    <a:pt x="55" y="253"/>
                    <a:pt x="47" y="255"/>
                    <a:pt x="50" y="253"/>
                  </a:cubicBezTo>
                  <a:cubicBezTo>
                    <a:pt x="53" y="252"/>
                    <a:pt x="52" y="252"/>
                    <a:pt x="53" y="252"/>
                  </a:cubicBezTo>
                  <a:cubicBezTo>
                    <a:pt x="56" y="253"/>
                    <a:pt x="49" y="253"/>
                    <a:pt x="53" y="255"/>
                  </a:cubicBezTo>
                  <a:cubicBezTo>
                    <a:pt x="56" y="255"/>
                    <a:pt x="53" y="256"/>
                    <a:pt x="50" y="258"/>
                  </a:cubicBezTo>
                  <a:cubicBezTo>
                    <a:pt x="47" y="259"/>
                    <a:pt x="50" y="258"/>
                    <a:pt x="49" y="259"/>
                  </a:cubicBezTo>
                  <a:cubicBezTo>
                    <a:pt x="49" y="259"/>
                    <a:pt x="52" y="259"/>
                    <a:pt x="50" y="261"/>
                  </a:cubicBezTo>
                  <a:cubicBezTo>
                    <a:pt x="49" y="261"/>
                    <a:pt x="45" y="259"/>
                    <a:pt x="42" y="261"/>
                  </a:cubicBezTo>
                  <a:cubicBezTo>
                    <a:pt x="41" y="262"/>
                    <a:pt x="42" y="261"/>
                    <a:pt x="41" y="259"/>
                  </a:cubicBezTo>
                  <a:cubicBezTo>
                    <a:pt x="39" y="256"/>
                    <a:pt x="39" y="258"/>
                    <a:pt x="38" y="258"/>
                  </a:cubicBezTo>
                  <a:cubicBezTo>
                    <a:pt x="35" y="259"/>
                    <a:pt x="36" y="261"/>
                    <a:pt x="36" y="259"/>
                  </a:cubicBezTo>
                  <a:cubicBezTo>
                    <a:pt x="35" y="259"/>
                    <a:pt x="33" y="261"/>
                    <a:pt x="30" y="261"/>
                  </a:cubicBezTo>
                  <a:cubicBezTo>
                    <a:pt x="27" y="262"/>
                    <a:pt x="35" y="264"/>
                    <a:pt x="30" y="264"/>
                  </a:cubicBezTo>
                  <a:cubicBezTo>
                    <a:pt x="26" y="264"/>
                    <a:pt x="32" y="266"/>
                    <a:pt x="27" y="266"/>
                  </a:cubicBezTo>
                  <a:cubicBezTo>
                    <a:pt x="23" y="264"/>
                    <a:pt x="29" y="266"/>
                    <a:pt x="26" y="267"/>
                  </a:cubicBezTo>
                  <a:cubicBezTo>
                    <a:pt x="23" y="267"/>
                    <a:pt x="20" y="266"/>
                    <a:pt x="18" y="267"/>
                  </a:cubicBezTo>
                  <a:cubicBezTo>
                    <a:pt x="18" y="267"/>
                    <a:pt x="18" y="270"/>
                    <a:pt x="21" y="269"/>
                  </a:cubicBezTo>
                  <a:cubicBezTo>
                    <a:pt x="26" y="269"/>
                    <a:pt x="21" y="269"/>
                    <a:pt x="23" y="272"/>
                  </a:cubicBezTo>
                  <a:cubicBezTo>
                    <a:pt x="24" y="273"/>
                    <a:pt x="21" y="270"/>
                    <a:pt x="15" y="272"/>
                  </a:cubicBezTo>
                  <a:cubicBezTo>
                    <a:pt x="10" y="273"/>
                    <a:pt x="18" y="272"/>
                    <a:pt x="18" y="273"/>
                  </a:cubicBezTo>
                  <a:cubicBezTo>
                    <a:pt x="20" y="276"/>
                    <a:pt x="18" y="272"/>
                    <a:pt x="13" y="275"/>
                  </a:cubicBezTo>
                  <a:cubicBezTo>
                    <a:pt x="9" y="276"/>
                    <a:pt x="12" y="278"/>
                    <a:pt x="10" y="276"/>
                  </a:cubicBezTo>
                  <a:cubicBezTo>
                    <a:pt x="7" y="276"/>
                    <a:pt x="10" y="278"/>
                    <a:pt x="7" y="278"/>
                  </a:cubicBezTo>
                  <a:cubicBezTo>
                    <a:pt x="4" y="276"/>
                    <a:pt x="3" y="276"/>
                    <a:pt x="4" y="278"/>
                  </a:cubicBezTo>
                  <a:cubicBezTo>
                    <a:pt x="6" y="280"/>
                    <a:pt x="1" y="278"/>
                    <a:pt x="3" y="280"/>
                  </a:cubicBezTo>
                  <a:cubicBezTo>
                    <a:pt x="4" y="281"/>
                    <a:pt x="9" y="280"/>
                    <a:pt x="13" y="281"/>
                  </a:cubicBezTo>
                  <a:cubicBezTo>
                    <a:pt x="17" y="283"/>
                    <a:pt x="12" y="281"/>
                    <a:pt x="10" y="283"/>
                  </a:cubicBezTo>
                  <a:cubicBezTo>
                    <a:pt x="10" y="283"/>
                    <a:pt x="9" y="280"/>
                    <a:pt x="4" y="283"/>
                  </a:cubicBezTo>
                  <a:cubicBezTo>
                    <a:pt x="0" y="284"/>
                    <a:pt x="7" y="286"/>
                    <a:pt x="4" y="287"/>
                  </a:cubicBezTo>
                  <a:cubicBezTo>
                    <a:pt x="0" y="287"/>
                    <a:pt x="4" y="287"/>
                    <a:pt x="3" y="289"/>
                  </a:cubicBezTo>
                  <a:cubicBezTo>
                    <a:pt x="3" y="290"/>
                    <a:pt x="4" y="292"/>
                    <a:pt x="7" y="290"/>
                  </a:cubicBezTo>
                  <a:cubicBezTo>
                    <a:pt x="10" y="289"/>
                    <a:pt x="13" y="292"/>
                    <a:pt x="15" y="290"/>
                  </a:cubicBezTo>
                  <a:cubicBezTo>
                    <a:pt x="15" y="287"/>
                    <a:pt x="17" y="290"/>
                    <a:pt x="20" y="290"/>
                  </a:cubicBezTo>
                  <a:cubicBezTo>
                    <a:pt x="23" y="289"/>
                    <a:pt x="24" y="290"/>
                    <a:pt x="21" y="290"/>
                  </a:cubicBezTo>
                  <a:cubicBezTo>
                    <a:pt x="17" y="292"/>
                    <a:pt x="23" y="295"/>
                    <a:pt x="18" y="292"/>
                  </a:cubicBezTo>
                  <a:cubicBezTo>
                    <a:pt x="15" y="289"/>
                    <a:pt x="15" y="294"/>
                    <a:pt x="13" y="292"/>
                  </a:cubicBezTo>
                  <a:cubicBezTo>
                    <a:pt x="10" y="290"/>
                    <a:pt x="7" y="294"/>
                    <a:pt x="6" y="292"/>
                  </a:cubicBezTo>
                  <a:cubicBezTo>
                    <a:pt x="3" y="292"/>
                    <a:pt x="3" y="292"/>
                    <a:pt x="3" y="294"/>
                  </a:cubicBezTo>
                  <a:cubicBezTo>
                    <a:pt x="3" y="297"/>
                    <a:pt x="6" y="294"/>
                    <a:pt x="6" y="297"/>
                  </a:cubicBezTo>
                  <a:cubicBezTo>
                    <a:pt x="6" y="298"/>
                    <a:pt x="3" y="294"/>
                    <a:pt x="3" y="297"/>
                  </a:cubicBezTo>
                  <a:cubicBezTo>
                    <a:pt x="4" y="300"/>
                    <a:pt x="6" y="297"/>
                    <a:pt x="6" y="298"/>
                  </a:cubicBezTo>
                  <a:cubicBezTo>
                    <a:pt x="6" y="301"/>
                    <a:pt x="3" y="301"/>
                    <a:pt x="3" y="301"/>
                  </a:cubicBezTo>
                  <a:cubicBezTo>
                    <a:pt x="6" y="303"/>
                    <a:pt x="6" y="304"/>
                    <a:pt x="7" y="303"/>
                  </a:cubicBezTo>
                  <a:cubicBezTo>
                    <a:pt x="7" y="301"/>
                    <a:pt x="7" y="304"/>
                    <a:pt x="9" y="304"/>
                  </a:cubicBezTo>
                  <a:cubicBezTo>
                    <a:pt x="9" y="303"/>
                    <a:pt x="7" y="306"/>
                    <a:pt x="9" y="306"/>
                  </a:cubicBezTo>
                  <a:cubicBezTo>
                    <a:pt x="10" y="306"/>
                    <a:pt x="9" y="303"/>
                    <a:pt x="12" y="303"/>
                  </a:cubicBezTo>
                  <a:cubicBezTo>
                    <a:pt x="13" y="301"/>
                    <a:pt x="10" y="306"/>
                    <a:pt x="9" y="308"/>
                  </a:cubicBezTo>
                  <a:cubicBezTo>
                    <a:pt x="6" y="308"/>
                    <a:pt x="10" y="308"/>
                    <a:pt x="9" y="309"/>
                  </a:cubicBezTo>
                  <a:cubicBezTo>
                    <a:pt x="7" y="311"/>
                    <a:pt x="9" y="308"/>
                    <a:pt x="6" y="311"/>
                  </a:cubicBezTo>
                  <a:cubicBezTo>
                    <a:pt x="3" y="314"/>
                    <a:pt x="6" y="317"/>
                    <a:pt x="7" y="315"/>
                  </a:cubicBezTo>
                  <a:cubicBezTo>
                    <a:pt x="7" y="314"/>
                    <a:pt x="9" y="315"/>
                    <a:pt x="9" y="314"/>
                  </a:cubicBezTo>
                  <a:cubicBezTo>
                    <a:pt x="10" y="312"/>
                    <a:pt x="12" y="314"/>
                    <a:pt x="10" y="315"/>
                  </a:cubicBezTo>
                  <a:cubicBezTo>
                    <a:pt x="9" y="315"/>
                    <a:pt x="12" y="315"/>
                    <a:pt x="10" y="317"/>
                  </a:cubicBezTo>
                  <a:cubicBezTo>
                    <a:pt x="9" y="318"/>
                    <a:pt x="12" y="318"/>
                    <a:pt x="10" y="320"/>
                  </a:cubicBezTo>
                  <a:cubicBezTo>
                    <a:pt x="7" y="320"/>
                    <a:pt x="7" y="317"/>
                    <a:pt x="7" y="320"/>
                  </a:cubicBezTo>
                  <a:cubicBezTo>
                    <a:pt x="6" y="323"/>
                    <a:pt x="6" y="323"/>
                    <a:pt x="7" y="323"/>
                  </a:cubicBezTo>
                  <a:cubicBezTo>
                    <a:pt x="9" y="326"/>
                    <a:pt x="10" y="325"/>
                    <a:pt x="10" y="326"/>
                  </a:cubicBezTo>
                  <a:cubicBezTo>
                    <a:pt x="12" y="328"/>
                    <a:pt x="13" y="328"/>
                    <a:pt x="15" y="329"/>
                  </a:cubicBezTo>
                  <a:cubicBezTo>
                    <a:pt x="17" y="329"/>
                    <a:pt x="15" y="329"/>
                    <a:pt x="17" y="331"/>
                  </a:cubicBezTo>
                  <a:cubicBezTo>
                    <a:pt x="17" y="332"/>
                    <a:pt x="17" y="329"/>
                    <a:pt x="18" y="331"/>
                  </a:cubicBezTo>
                  <a:cubicBezTo>
                    <a:pt x="20" y="331"/>
                    <a:pt x="18" y="332"/>
                    <a:pt x="20" y="331"/>
                  </a:cubicBezTo>
                  <a:cubicBezTo>
                    <a:pt x="23" y="331"/>
                    <a:pt x="27" y="331"/>
                    <a:pt x="29" y="329"/>
                  </a:cubicBezTo>
                  <a:cubicBezTo>
                    <a:pt x="30" y="329"/>
                    <a:pt x="32" y="328"/>
                    <a:pt x="33" y="325"/>
                  </a:cubicBezTo>
                  <a:cubicBezTo>
                    <a:pt x="35" y="323"/>
                    <a:pt x="36" y="325"/>
                    <a:pt x="36" y="323"/>
                  </a:cubicBezTo>
                  <a:cubicBezTo>
                    <a:pt x="36" y="321"/>
                    <a:pt x="39" y="323"/>
                    <a:pt x="38" y="321"/>
                  </a:cubicBezTo>
                  <a:cubicBezTo>
                    <a:pt x="36" y="320"/>
                    <a:pt x="41" y="321"/>
                    <a:pt x="39" y="318"/>
                  </a:cubicBezTo>
                  <a:cubicBezTo>
                    <a:pt x="39" y="317"/>
                    <a:pt x="41" y="320"/>
                    <a:pt x="42" y="318"/>
                  </a:cubicBezTo>
                  <a:cubicBezTo>
                    <a:pt x="44" y="318"/>
                    <a:pt x="45" y="320"/>
                    <a:pt x="45" y="317"/>
                  </a:cubicBezTo>
                  <a:cubicBezTo>
                    <a:pt x="45" y="314"/>
                    <a:pt x="49" y="315"/>
                    <a:pt x="45" y="314"/>
                  </a:cubicBezTo>
                  <a:cubicBezTo>
                    <a:pt x="45" y="312"/>
                    <a:pt x="44" y="311"/>
                    <a:pt x="47" y="312"/>
                  </a:cubicBezTo>
                  <a:cubicBezTo>
                    <a:pt x="49" y="314"/>
                    <a:pt x="47" y="309"/>
                    <a:pt x="49" y="311"/>
                  </a:cubicBezTo>
                  <a:cubicBezTo>
                    <a:pt x="49" y="314"/>
                    <a:pt x="47" y="312"/>
                    <a:pt x="49" y="314"/>
                  </a:cubicBezTo>
                  <a:cubicBezTo>
                    <a:pt x="49" y="315"/>
                    <a:pt x="47" y="317"/>
                    <a:pt x="50" y="317"/>
                  </a:cubicBezTo>
                  <a:cubicBezTo>
                    <a:pt x="52" y="317"/>
                    <a:pt x="50" y="317"/>
                    <a:pt x="53" y="317"/>
                  </a:cubicBezTo>
                  <a:cubicBezTo>
                    <a:pt x="53" y="317"/>
                    <a:pt x="53" y="318"/>
                    <a:pt x="55" y="320"/>
                  </a:cubicBezTo>
                  <a:cubicBezTo>
                    <a:pt x="55" y="321"/>
                    <a:pt x="58" y="318"/>
                    <a:pt x="56" y="314"/>
                  </a:cubicBezTo>
                  <a:cubicBezTo>
                    <a:pt x="55" y="311"/>
                    <a:pt x="58" y="311"/>
                    <a:pt x="58" y="309"/>
                  </a:cubicBezTo>
                  <a:cubicBezTo>
                    <a:pt x="56" y="306"/>
                    <a:pt x="59" y="309"/>
                    <a:pt x="61" y="306"/>
                  </a:cubicBezTo>
                  <a:cubicBezTo>
                    <a:pt x="64" y="303"/>
                    <a:pt x="61" y="303"/>
                    <a:pt x="62" y="301"/>
                  </a:cubicBezTo>
                  <a:cubicBezTo>
                    <a:pt x="65" y="300"/>
                    <a:pt x="59" y="294"/>
                    <a:pt x="61" y="292"/>
                  </a:cubicBezTo>
                  <a:cubicBezTo>
                    <a:pt x="61" y="290"/>
                    <a:pt x="64" y="294"/>
                    <a:pt x="64" y="290"/>
                  </a:cubicBezTo>
                  <a:cubicBezTo>
                    <a:pt x="65" y="289"/>
                    <a:pt x="67" y="287"/>
                    <a:pt x="62" y="286"/>
                  </a:cubicBezTo>
                  <a:cubicBezTo>
                    <a:pt x="56" y="283"/>
                    <a:pt x="62" y="278"/>
                    <a:pt x="61" y="273"/>
                  </a:cubicBezTo>
                  <a:cubicBezTo>
                    <a:pt x="58" y="270"/>
                    <a:pt x="61" y="270"/>
                    <a:pt x="59" y="269"/>
                  </a:cubicBezTo>
                  <a:cubicBezTo>
                    <a:pt x="58" y="267"/>
                    <a:pt x="61" y="267"/>
                    <a:pt x="59" y="264"/>
                  </a:cubicBezTo>
                  <a:cubicBezTo>
                    <a:pt x="56" y="261"/>
                    <a:pt x="61" y="261"/>
                    <a:pt x="59" y="259"/>
                  </a:cubicBezTo>
                  <a:cubicBezTo>
                    <a:pt x="59" y="256"/>
                    <a:pt x="65" y="253"/>
                    <a:pt x="67" y="252"/>
                  </a:cubicBezTo>
                  <a:cubicBezTo>
                    <a:pt x="70" y="250"/>
                    <a:pt x="74" y="255"/>
                    <a:pt x="76" y="249"/>
                  </a:cubicBezTo>
                  <a:cubicBezTo>
                    <a:pt x="77" y="245"/>
                    <a:pt x="74" y="247"/>
                    <a:pt x="73" y="245"/>
                  </a:cubicBezTo>
                  <a:cubicBezTo>
                    <a:pt x="70" y="244"/>
                    <a:pt x="77" y="239"/>
                    <a:pt x="77" y="238"/>
                  </a:cubicBezTo>
                  <a:cubicBezTo>
                    <a:pt x="77" y="235"/>
                    <a:pt x="79" y="236"/>
                    <a:pt x="79" y="233"/>
                  </a:cubicBezTo>
                  <a:cubicBezTo>
                    <a:pt x="77" y="228"/>
                    <a:pt x="80" y="230"/>
                    <a:pt x="77" y="224"/>
                  </a:cubicBezTo>
                  <a:cubicBezTo>
                    <a:pt x="77" y="222"/>
                    <a:pt x="88" y="224"/>
                    <a:pt x="85" y="221"/>
                  </a:cubicBezTo>
                  <a:cubicBezTo>
                    <a:pt x="84" y="217"/>
                    <a:pt x="87" y="219"/>
                    <a:pt x="88" y="214"/>
                  </a:cubicBezTo>
                  <a:cubicBezTo>
                    <a:pt x="91" y="211"/>
                    <a:pt x="93" y="213"/>
                    <a:pt x="93" y="210"/>
                  </a:cubicBezTo>
                  <a:cubicBezTo>
                    <a:pt x="94" y="208"/>
                    <a:pt x="91" y="207"/>
                    <a:pt x="91" y="205"/>
                  </a:cubicBezTo>
                  <a:cubicBezTo>
                    <a:pt x="91" y="203"/>
                    <a:pt x="93" y="205"/>
                    <a:pt x="96" y="200"/>
                  </a:cubicBezTo>
                  <a:cubicBezTo>
                    <a:pt x="96" y="197"/>
                    <a:pt x="99" y="197"/>
                    <a:pt x="100" y="196"/>
                  </a:cubicBezTo>
                  <a:cubicBezTo>
                    <a:pt x="102" y="196"/>
                    <a:pt x="103" y="199"/>
                    <a:pt x="106" y="197"/>
                  </a:cubicBezTo>
                  <a:cubicBezTo>
                    <a:pt x="109" y="196"/>
                    <a:pt x="105" y="191"/>
                    <a:pt x="106" y="190"/>
                  </a:cubicBezTo>
                  <a:cubicBezTo>
                    <a:pt x="111" y="186"/>
                    <a:pt x="119" y="194"/>
                    <a:pt x="123" y="191"/>
                  </a:cubicBezTo>
                  <a:cubicBezTo>
                    <a:pt x="126" y="190"/>
                    <a:pt x="119" y="191"/>
                    <a:pt x="123" y="188"/>
                  </a:cubicBezTo>
                  <a:cubicBezTo>
                    <a:pt x="128" y="183"/>
                    <a:pt x="119" y="182"/>
                    <a:pt x="128" y="182"/>
                  </a:cubicBezTo>
                  <a:cubicBezTo>
                    <a:pt x="128" y="180"/>
                    <a:pt x="131" y="183"/>
                    <a:pt x="131" y="182"/>
                  </a:cubicBezTo>
                  <a:cubicBezTo>
                    <a:pt x="131" y="182"/>
                    <a:pt x="129" y="180"/>
                    <a:pt x="131" y="179"/>
                  </a:cubicBezTo>
                  <a:cubicBezTo>
                    <a:pt x="134" y="177"/>
                    <a:pt x="137" y="180"/>
                    <a:pt x="140" y="183"/>
                  </a:cubicBezTo>
                  <a:cubicBezTo>
                    <a:pt x="143" y="186"/>
                    <a:pt x="138" y="186"/>
                    <a:pt x="143" y="186"/>
                  </a:cubicBezTo>
                  <a:cubicBezTo>
                    <a:pt x="149" y="186"/>
                    <a:pt x="146" y="188"/>
                    <a:pt x="149" y="188"/>
                  </a:cubicBezTo>
                  <a:cubicBezTo>
                    <a:pt x="154" y="186"/>
                    <a:pt x="152" y="185"/>
                    <a:pt x="154" y="185"/>
                  </a:cubicBezTo>
                  <a:cubicBezTo>
                    <a:pt x="155" y="186"/>
                    <a:pt x="158" y="186"/>
                    <a:pt x="161" y="190"/>
                  </a:cubicBezTo>
                  <a:cubicBezTo>
                    <a:pt x="161" y="188"/>
                    <a:pt x="163" y="190"/>
                    <a:pt x="163" y="186"/>
                  </a:cubicBezTo>
                  <a:cubicBezTo>
                    <a:pt x="164" y="183"/>
                    <a:pt x="170" y="185"/>
                    <a:pt x="167" y="182"/>
                  </a:cubicBezTo>
                  <a:cubicBezTo>
                    <a:pt x="166" y="179"/>
                    <a:pt x="169" y="179"/>
                    <a:pt x="169" y="176"/>
                  </a:cubicBezTo>
                  <a:cubicBezTo>
                    <a:pt x="169" y="174"/>
                    <a:pt x="170" y="171"/>
                    <a:pt x="173" y="169"/>
                  </a:cubicBezTo>
                  <a:cubicBezTo>
                    <a:pt x="177" y="168"/>
                    <a:pt x="175" y="171"/>
                    <a:pt x="181" y="168"/>
                  </a:cubicBezTo>
                  <a:cubicBezTo>
                    <a:pt x="184" y="166"/>
                    <a:pt x="184" y="166"/>
                    <a:pt x="186" y="169"/>
                  </a:cubicBezTo>
                  <a:cubicBezTo>
                    <a:pt x="187" y="171"/>
                    <a:pt x="195" y="172"/>
                    <a:pt x="196" y="176"/>
                  </a:cubicBezTo>
                  <a:cubicBezTo>
                    <a:pt x="196" y="177"/>
                    <a:pt x="189" y="180"/>
                    <a:pt x="193" y="182"/>
                  </a:cubicBezTo>
                  <a:cubicBezTo>
                    <a:pt x="195" y="183"/>
                    <a:pt x="195" y="182"/>
                    <a:pt x="196" y="179"/>
                  </a:cubicBezTo>
                  <a:close/>
                  <a:moveTo>
                    <a:pt x="154" y="157"/>
                  </a:moveTo>
                  <a:cubicBezTo>
                    <a:pt x="157" y="159"/>
                    <a:pt x="155" y="160"/>
                    <a:pt x="154" y="160"/>
                  </a:cubicBezTo>
                  <a:cubicBezTo>
                    <a:pt x="152" y="162"/>
                    <a:pt x="151" y="157"/>
                    <a:pt x="154" y="157"/>
                  </a:cubicBezTo>
                  <a:close/>
                  <a:moveTo>
                    <a:pt x="149" y="163"/>
                  </a:moveTo>
                  <a:cubicBezTo>
                    <a:pt x="151" y="162"/>
                    <a:pt x="154" y="160"/>
                    <a:pt x="151" y="159"/>
                  </a:cubicBezTo>
                  <a:cubicBezTo>
                    <a:pt x="149" y="159"/>
                    <a:pt x="151" y="160"/>
                    <a:pt x="149" y="160"/>
                  </a:cubicBezTo>
                  <a:cubicBezTo>
                    <a:pt x="146" y="162"/>
                    <a:pt x="144" y="162"/>
                    <a:pt x="148" y="163"/>
                  </a:cubicBezTo>
                  <a:cubicBezTo>
                    <a:pt x="148" y="163"/>
                    <a:pt x="149" y="165"/>
                    <a:pt x="149" y="163"/>
                  </a:cubicBezTo>
                  <a:close/>
                  <a:moveTo>
                    <a:pt x="141" y="163"/>
                  </a:moveTo>
                  <a:cubicBezTo>
                    <a:pt x="144" y="162"/>
                    <a:pt x="146" y="163"/>
                    <a:pt x="146" y="163"/>
                  </a:cubicBezTo>
                  <a:cubicBezTo>
                    <a:pt x="148" y="165"/>
                    <a:pt x="140" y="165"/>
                    <a:pt x="141" y="163"/>
                  </a:cubicBezTo>
                  <a:close/>
                  <a:moveTo>
                    <a:pt x="144" y="160"/>
                  </a:moveTo>
                  <a:cubicBezTo>
                    <a:pt x="146" y="160"/>
                    <a:pt x="146" y="160"/>
                    <a:pt x="149" y="159"/>
                  </a:cubicBezTo>
                  <a:cubicBezTo>
                    <a:pt x="152" y="155"/>
                    <a:pt x="151" y="155"/>
                    <a:pt x="148" y="155"/>
                  </a:cubicBezTo>
                  <a:cubicBezTo>
                    <a:pt x="146" y="157"/>
                    <a:pt x="149" y="157"/>
                    <a:pt x="148" y="157"/>
                  </a:cubicBezTo>
                  <a:cubicBezTo>
                    <a:pt x="146" y="159"/>
                    <a:pt x="144" y="157"/>
                    <a:pt x="144" y="159"/>
                  </a:cubicBezTo>
                  <a:cubicBezTo>
                    <a:pt x="144" y="160"/>
                    <a:pt x="144" y="157"/>
                    <a:pt x="143" y="159"/>
                  </a:cubicBezTo>
                  <a:cubicBezTo>
                    <a:pt x="140" y="159"/>
                    <a:pt x="137" y="160"/>
                    <a:pt x="140" y="160"/>
                  </a:cubicBezTo>
                  <a:cubicBezTo>
                    <a:pt x="141" y="160"/>
                    <a:pt x="138" y="162"/>
                    <a:pt x="141" y="162"/>
                  </a:cubicBezTo>
                  <a:cubicBezTo>
                    <a:pt x="143" y="160"/>
                    <a:pt x="143" y="160"/>
                    <a:pt x="144" y="160"/>
                  </a:cubicBezTo>
                  <a:close/>
                  <a:moveTo>
                    <a:pt x="128" y="168"/>
                  </a:moveTo>
                  <a:cubicBezTo>
                    <a:pt x="129" y="168"/>
                    <a:pt x="129" y="168"/>
                    <a:pt x="129" y="166"/>
                  </a:cubicBezTo>
                  <a:cubicBezTo>
                    <a:pt x="129" y="165"/>
                    <a:pt x="129" y="163"/>
                    <a:pt x="126" y="165"/>
                  </a:cubicBezTo>
                  <a:cubicBezTo>
                    <a:pt x="125" y="166"/>
                    <a:pt x="125" y="166"/>
                    <a:pt x="128" y="168"/>
                  </a:cubicBezTo>
                  <a:close/>
                  <a:moveTo>
                    <a:pt x="122" y="165"/>
                  </a:moveTo>
                  <a:cubicBezTo>
                    <a:pt x="120" y="165"/>
                    <a:pt x="120" y="163"/>
                    <a:pt x="120" y="165"/>
                  </a:cubicBezTo>
                  <a:cubicBezTo>
                    <a:pt x="119" y="166"/>
                    <a:pt x="122" y="168"/>
                    <a:pt x="123" y="166"/>
                  </a:cubicBezTo>
                  <a:cubicBezTo>
                    <a:pt x="125" y="166"/>
                    <a:pt x="123" y="166"/>
                    <a:pt x="122" y="165"/>
                  </a:cubicBezTo>
                  <a:close/>
                  <a:moveTo>
                    <a:pt x="154" y="154"/>
                  </a:moveTo>
                  <a:cubicBezTo>
                    <a:pt x="155" y="154"/>
                    <a:pt x="155" y="154"/>
                    <a:pt x="155" y="154"/>
                  </a:cubicBezTo>
                  <a:cubicBezTo>
                    <a:pt x="157" y="155"/>
                    <a:pt x="155" y="155"/>
                    <a:pt x="154" y="154"/>
                  </a:cubicBezTo>
                  <a:close/>
                  <a:moveTo>
                    <a:pt x="128" y="169"/>
                  </a:moveTo>
                  <a:cubicBezTo>
                    <a:pt x="129" y="169"/>
                    <a:pt x="128" y="171"/>
                    <a:pt x="128" y="171"/>
                  </a:cubicBezTo>
                  <a:cubicBezTo>
                    <a:pt x="126" y="171"/>
                    <a:pt x="128" y="168"/>
                    <a:pt x="128" y="169"/>
                  </a:cubicBezTo>
                  <a:close/>
                  <a:moveTo>
                    <a:pt x="129" y="168"/>
                  </a:moveTo>
                  <a:cubicBezTo>
                    <a:pt x="129" y="166"/>
                    <a:pt x="132" y="168"/>
                    <a:pt x="131" y="169"/>
                  </a:cubicBezTo>
                  <a:cubicBezTo>
                    <a:pt x="129" y="169"/>
                    <a:pt x="129" y="169"/>
                    <a:pt x="129" y="168"/>
                  </a:cubicBezTo>
                  <a:close/>
                  <a:moveTo>
                    <a:pt x="119" y="169"/>
                  </a:moveTo>
                  <a:cubicBezTo>
                    <a:pt x="120" y="168"/>
                    <a:pt x="122" y="168"/>
                    <a:pt x="122" y="168"/>
                  </a:cubicBezTo>
                  <a:cubicBezTo>
                    <a:pt x="122" y="169"/>
                    <a:pt x="119" y="171"/>
                    <a:pt x="119" y="169"/>
                  </a:cubicBezTo>
                  <a:close/>
                  <a:moveTo>
                    <a:pt x="119" y="169"/>
                  </a:moveTo>
                  <a:cubicBezTo>
                    <a:pt x="120" y="168"/>
                    <a:pt x="120" y="168"/>
                    <a:pt x="120" y="168"/>
                  </a:cubicBezTo>
                  <a:cubicBezTo>
                    <a:pt x="119" y="168"/>
                    <a:pt x="119" y="168"/>
                    <a:pt x="117" y="168"/>
                  </a:cubicBezTo>
                  <a:cubicBezTo>
                    <a:pt x="116" y="166"/>
                    <a:pt x="116" y="168"/>
                    <a:pt x="116" y="168"/>
                  </a:cubicBezTo>
                  <a:cubicBezTo>
                    <a:pt x="114" y="168"/>
                    <a:pt x="114" y="168"/>
                    <a:pt x="112" y="169"/>
                  </a:cubicBezTo>
                  <a:cubicBezTo>
                    <a:pt x="112" y="169"/>
                    <a:pt x="114" y="169"/>
                    <a:pt x="116" y="171"/>
                  </a:cubicBezTo>
                  <a:cubicBezTo>
                    <a:pt x="117" y="171"/>
                    <a:pt x="117" y="171"/>
                    <a:pt x="119" y="169"/>
                  </a:cubicBezTo>
                  <a:close/>
                  <a:moveTo>
                    <a:pt x="116" y="166"/>
                  </a:moveTo>
                  <a:cubicBezTo>
                    <a:pt x="114" y="166"/>
                    <a:pt x="116" y="165"/>
                    <a:pt x="117" y="165"/>
                  </a:cubicBezTo>
                  <a:cubicBezTo>
                    <a:pt x="117" y="165"/>
                    <a:pt x="117" y="166"/>
                    <a:pt x="116" y="166"/>
                  </a:cubicBezTo>
                  <a:close/>
                  <a:moveTo>
                    <a:pt x="114" y="166"/>
                  </a:moveTo>
                  <a:cubicBezTo>
                    <a:pt x="114" y="166"/>
                    <a:pt x="114" y="166"/>
                    <a:pt x="112" y="166"/>
                  </a:cubicBezTo>
                  <a:cubicBezTo>
                    <a:pt x="112" y="166"/>
                    <a:pt x="112" y="166"/>
                    <a:pt x="112" y="168"/>
                  </a:cubicBezTo>
                  <a:cubicBezTo>
                    <a:pt x="112" y="169"/>
                    <a:pt x="114" y="166"/>
                    <a:pt x="114" y="166"/>
                  </a:cubicBezTo>
                  <a:close/>
                  <a:moveTo>
                    <a:pt x="112" y="174"/>
                  </a:moveTo>
                  <a:cubicBezTo>
                    <a:pt x="112" y="172"/>
                    <a:pt x="117" y="172"/>
                    <a:pt x="114" y="171"/>
                  </a:cubicBezTo>
                  <a:cubicBezTo>
                    <a:pt x="111" y="169"/>
                    <a:pt x="112" y="171"/>
                    <a:pt x="112" y="171"/>
                  </a:cubicBezTo>
                  <a:cubicBezTo>
                    <a:pt x="111" y="171"/>
                    <a:pt x="111" y="172"/>
                    <a:pt x="111" y="171"/>
                  </a:cubicBezTo>
                  <a:cubicBezTo>
                    <a:pt x="109" y="171"/>
                    <a:pt x="109" y="171"/>
                    <a:pt x="109" y="172"/>
                  </a:cubicBezTo>
                  <a:cubicBezTo>
                    <a:pt x="108" y="174"/>
                    <a:pt x="108" y="172"/>
                    <a:pt x="106" y="174"/>
                  </a:cubicBezTo>
                  <a:cubicBezTo>
                    <a:pt x="106" y="174"/>
                    <a:pt x="106" y="174"/>
                    <a:pt x="111" y="174"/>
                  </a:cubicBezTo>
                  <a:cubicBezTo>
                    <a:pt x="112" y="174"/>
                    <a:pt x="112" y="174"/>
                    <a:pt x="112" y="174"/>
                  </a:cubicBezTo>
                  <a:close/>
                  <a:moveTo>
                    <a:pt x="106" y="179"/>
                  </a:moveTo>
                  <a:cubicBezTo>
                    <a:pt x="105" y="177"/>
                    <a:pt x="106" y="177"/>
                    <a:pt x="106" y="177"/>
                  </a:cubicBezTo>
                  <a:cubicBezTo>
                    <a:pt x="106" y="176"/>
                    <a:pt x="108" y="174"/>
                    <a:pt x="106" y="176"/>
                  </a:cubicBezTo>
                  <a:cubicBezTo>
                    <a:pt x="106" y="176"/>
                    <a:pt x="106" y="174"/>
                    <a:pt x="105" y="174"/>
                  </a:cubicBezTo>
                  <a:cubicBezTo>
                    <a:pt x="105" y="176"/>
                    <a:pt x="105" y="172"/>
                    <a:pt x="103" y="174"/>
                  </a:cubicBezTo>
                  <a:cubicBezTo>
                    <a:pt x="103" y="176"/>
                    <a:pt x="102" y="174"/>
                    <a:pt x="102" y="174"/>
                  </a:cubicBezTo>
                  <a:cubicBezTo>
                    <a:pt x="102" y="176"/>
                    <a:pt x="102" y="174"/>
                    <a:pt x="100" y="176"/>
                  </a:cubicBezTo>
                  <a:cubicBezTo>
                    <a:pt x="99" y="176"/>
                    <a:pt x="102" y="176"/>
                    <a:pt x="102" y="177"/>
                  </a:cubicBezTo>
                  <a:cubicBezTo>
                    <a:pt x="102" y="177"/>
                    <a:pt x="97" y="177"/>
                    <a:pt x="99" y="177"/>
                  </a:cubicBezTo>
                  <a:cubicBezTo>
                    <a:pt x="100" y="179"/>
                    <a:pt x="97" y="177"/>
                    <a:pt x="99" y="179"/>
                  </a:cubicBezTo>
                  <a:cubicBezTo>
                    <a:pt x="99" y="179"/>
                    <a:pt x="97" y="179"/>
                    <a:pt x="99" y="180"/>
                  </a:cubicBezTo>
                  <a:cubicBezTo>
                    <a:pt x="99" y="180"/>
                    <a:pt x="96" y="182"/>
                    <a:pt x="99" y="182"/>
                  </a:cubicBezTo>
                  <a:cubicBezTo>
                    <a:pt x="100" y="182"/>
                    <a:pt x="99" y="183"/>
                    <a:pt x="100" y="182"/>
                  </a:cubicBezTo>
                  <a:cubicBezTo>
                    <a:pt x="102" y="182"/>
                    <a:pt x="102" y="180"/>
                    <a:pt x="102" y="180"/>
                  </a:cubicBezTo>
                  <a:cubicBezTo>
                    <a:pt x="103" y="180"/>
                    <a:pt x="102" y="182"/>
                    <a:pt x="105" y="180"/>
                  </a:cubicBezTo>
                  <a:cubicBezTo>
                    <a:pt x="106" y="180"/>
                    <a:pt x="106" y="180"/>
                    <a:pt x="106" y="179"/>
                  </a:cubicBezTo>
                  <a:close/>
                  <a:moveTo>
                    <a:pt x="100" y="185"/>
                  </a:moveTo>
                  <a:cubicBezTo>
                    <a:pt x="99" y="183"/>
                    <a:pt x="100" y="183"/>
                    <a:pt x="102" y="183"/>
                  </a:cubicBezTo>
                  <a:cubicBezTo>
                    <a:pt x="102" y="185"/>
                    <a:pt x="100" y="185"/>
                    <a:pt x="100" y="185"/>
                  </a:cubicBezTo>
                  <a:close/>
                  <a:moveTo>
                    <a:pt x="97" y="186"/>
                  </a:moveTo>
                  <a:cubicBezTo>
                    <a:pt x="97" y="185"/>
                    <a:pt x="100" y="186"/>
                    <a:pt x="99" y="186"/>
                  </a:cubicBezTo>
                  <a:cubicBezTo>
                    <a:pt x="97" y="186"/>
                    <a:pt x="96" y="186"/>
                    <a:pt x="97" y="186"/>
                  </a:cubicBezTo>
                  <a:close/>
                  <a:moveTo>
                    <a:pt x="82" y="199"/>
                  </a:moveTo>
                  <a:cubicBezTo>
                    <a:pt x="82" y="199"/>
                    <a:pt x="82" y="197"/>
                    <a:pt x="84" y="197"/>
                  </a:cubicBezTo>
                  <a:cubicBezTo>
                    <a:pt x="84" y="197"/>
                    <a:pt x="84" y="197"/>
                    <a:pt x="82" y="199"/>
                  </a:cubicBezTo>
                  <a:close/>
                  <a:moveTo>
                    <a:pt x="82" y="193"/>
                  </a:moveTo>
                  <a:cubicBezTo>
                    <a:pt x="84" y="191"/>
                    <a:pt x="82" y="191"/>
                    <a:pt x="82" y="191"/>
                  </a:cubicBezTo>
                  <a:cubicBezTo>
                    <a:pt x="82" y="191"/>
                    <a:pt x="80" y="191"/>
                    <a:pt x="79" y="191"/>
                  </a:cubicBezTo>
                  <a:cubicBezTo>
                    <a:pt x="77" y="191"/>
                    <a:pt x="79" y="193"/>
                    <a:pt x="77" y="193"/>
                  </a:cubicBezTo>
                  <a:cubicBezTo>
                    <a:pt x="76" y="193"/>
                    <a:pt x="77" y="193"/>
                    <a:pt x="76" y="194"/>
                  </a:cubicBezTo>
                  <a:cubicBezTo>
                    <a:pt x="76" y="194"/>
                    <a:pt x="76" y="196"/>
                    <a:pt x="79" y="194"/>
                  </a:cubicBezTo>
                  <a:cubicBezTo>
                    <a:pt x="79" y="194"/>
                    <a:pt x="80" y="194"/>
                    <a:pt x="82" y="193"/>
                  </a:cubicBezTo>
                  <a:close/>
                  <a:moveTo>
                    <a:pt x="85" y="188"/>
                  </a:moveTo>
                  <a:cubicBezTo>
                    <a:pt x="87" y="188"/>
                    <a:pt x="84" y="186"/>
                    <a:pt x="85" y="186"/>
                  </a:cubicBezTo>
                  <a:cubicBezTo>
                    <a:pt x="87" y="185"/>
                    <a:pt x="84" y="182"/>
                    <a:pt x="84" y="183"/>
                  </a:cubicBezTo>
                  <a:cubicBezTo>
                    <a:pt x="82" y="183"/>
                    <a:pt x="84" y="185"/>
                    <a:pt x="82" y="185"/>
                  </a:cubicBezTo>
                  <a:cubicBezTo>
                    <a:pt x="80" y="185"/>
                    <a:pt x="82" y="186"/>
                    <a:pt x="80" y="186"/>
                  </a:cubicBezTo>
                  <a:cubicBezTo>
                    <a:pt x="79" y="186"/>
                    <a:pt x="80" y="185"/>
                    <a:pt x="79" y="185"/>
                  </a:cubicBezTo>
                  <a:cubicBezTo>
                    <a:pt x="79" y="186"/>
                    <a:pt x="77" y="185"/>
                    <a:pt x="77" y="186"/>
                  </a:cubicBezTo>
                  <a:cubicBezTo>
                    <a:pt x="77" y="186"/>
                    <a:pt x="76" y="188"/>
                    <a:pt x="77" y="188"/>
                  </a:cubicBezTo>
                  <a:cubicBezTo>
                    <a:pt x="79" y="190"/>
                    <a:pt x="79" y="188"/>
                    <a:pt x="82" y="186"/>
                  </a:cubicBezTo>
                  <a:cubicBezTo>
                    <a:pt x="85" y="186"/>
                    <a:pt x="79" y="188"/>
                    <a:pt x="80" y="190"/>
                  </a:cubicBezTo>
                  <a:cubicBezTo>
                    <a:pt x="82" y="190"/>
                    <a:pt x="84" y="188"/>
                    <a:pt x="85" y="188"/>
                  </a:cubicBezTo>
                  <a:close/>
                  <a:moveTo>
                    <a:pt x="87" y="185"/>
                  </a:moveTo>
                  <a:cubicBezTo>
                    <a:pt x="87" y="185"/>
                    <a:pt x="87" y="183"/>
                    <a:pt x="88" y="183"/>
                  </a:cubicBezTo>
                  <a:cubicBezTo>
                    <a:pt x="90" y="183"/>
                    <a:pt x="90" y="182"/>
                    <a:pt x="91" y="180"/>
                  </a:cubicBezTo>
                  <a:cubicBezTo>
                    <a:pt x="91" y="179"/>
                    <a:pt x="91" y="177"/>
                    <a:pt x="90" y="179"/>
                  </a:cubicBezTo>
                  <a:cubicBezTo>
                    <a:pt x="88" y="180"/>
                    <a:pt x="87" y="180"/>
                    <a:pt x="87" y="183"/>
                  </a:cubicBezTo>
                  <a:cubicBezTo>
                    <a:pt x="85" y="183"/>
                    <a:pt x="85" y="183"/>
                    <a:pt x="87" y="185"/>
                  </a:cubicBezTo>
                  <a:close/>
                  <a:moveTo>
                    <a:pt x="93" y="183"/>
                  </a:moveTo>
                  <a:cubicBezTo>
                    <a:pt x="96" y="183"/>
                    <a:pt x="96" y="183"/>
                    <a:pt x="96" y="183"/>
                  </a:cubicBezTo>
                  <a:cubicBezTo>
                    <a:pt x="94" y="185"/>
                    <a:pt x="93" y="183"/>
                    <a:pt x="93" y="183"/>
                  </a:cubicBezTo>
                  <a:close/>
                  <a:moveTo>
                    <a:pt x="91" y="185"/>
                  </a:moveTo>
                  <a:cubicBezTo>
                    <a:pt x="91" y="185"/>
                    <a:pt x="93" y="186"/>
                    <a:pt x="90" y="188"/>
                  </a:cubicBezTo>
                  <a:cubicBezTo>
                    <a:pt x="88" y="190"/>
                    <a:pt x="91" y="186"/>
                    <a:pt x="90" y="186"/>
                  </a:cubicBezTo>
                  <a:cubicBezTo>
                    <a:pt x="88" y="186"/>
                    <a:pt x="91" y="185"/>
                    <a:pt x="90" y="183"/>
                  </a:cubicBezTo>
                  <a:cubicBezTo>
                    <a:pt x="88" y="183"/>
                    <a:pt x="87" y="185"/>
                    <a:pt x="87" y="186"/>
                  </a:cubicBezTo>
                  <a:cubicBezTo>
                    <a:pt x="85" y="188"/>
                    <a:pt x="88" y="190"/>
                    <a:pt x="85" y="190"/>
                  </a:cubicBezTo>
                  <a:cubicBezTo>
                    <a:pt x="84" y="190"/>
                    <a:pt x="85" y="190"/>
                    <a:pt x="84" y="193"/>
                  </a:cubicBezTo>
                  <a:cubicBezTo>
                    <a:pt x="82" y="194"/>
                    <a:pt x="85" y="191"/>
                    <a:pt x="87" y="193"/>
                  </a:cubicBezTo>
                  <a:cubicBezTo>
                    <a:pt x="88" y="194"/>
                    <a:pt x="88" y="191"/>
                    <a:pt x="88" y="191"/>
                  </a:cubicBezTo>
                  <a:cubicBezTo>
                    <a:pt x="90" y="193"/>
                    <a:pt x="90" y="193"/>
                    <a:pt x="90" y="191"/>
                  </a:cubicBezTo>
                  <a:cubicBezTo>
                    <a:pt x="91" y="190"/>
                    <a:pt x="91" y="190"/>
                    <a:pt x="93" y="190"/>
                  </a:cubicBezTo>
                  <a:cubicBezTo>
                    <a:pt x="96" y="188"/>
                    <a:pt x="94" y="185"/>
                    <a:pt x="93" y="185"/>
                  </a:cubicBezTo>
                  <a:cubicBezTo>
                    <a:pt x="93" y="183"/>
                    <a:pt x="93" y="183"/>
                    <a:pt x="91" y="185"/>
                  </a:cubicBezTo>
                  <a:close/>
                  <a:moveTo>
                    <a:pt x="91" y="191"/>
                  </a:moveTo>
                  <a:cubicBezTo>
                    <a:pt x="93" y="190"/>
                    <a:pt x="94" y="190"/>
                    <a:pt x="94" y="190"/>
                  </a:cubicBezTo>
                  <a:cubicBezTo>
                    <a:pt x="93" y="191"/>
                    <a:pt x="91" y="193"/>
                    <a:pt x="91" y="191"/>
                  </a:cubicBezTo>
                  <a:close/>
                  <a:moveTo>
                    <a:pt x="117" y="166"/>
                  </a:moveTo>
                  <a:cubicBezTo>
                    <a:pt x="119" y="165"/>
                    <a:pt x="120" y="166"/>
                    <a:pt x="120" y="166"/>
                  </a:cubicBezTo>
                  <a:cubicBezTo>
                    <a:pt x="119" y="166"/>
                    <a:pt x="117" y="166"/>
                    <a:pt x="117" y="166"/>
                  </a:cubicBezTo>
                  <a:close/>
                  <a:moveTo>
                    <a:pt x="74" y="193"/>
                  </a:moveTo>
                  <a:cubicBezTo>
                    <a:pt x="76" y="193"/>
                    <a:pt x="76" y="193"/>
                    <a:pt x="76" y="193"/>
                  </a:cubicBezTo>
                  <a:cubicBezTo>
                    <a:pt x="76" y="194"/>
                    <a:pt x="74" y="193"/>
                    <a:pt x="74" y="193"/>
                  </a:cubicBezTo>
                  <a:close/>
                  <a:moveTo>
                    <a:pt x="70" y="196"/>
                  </a:moveTo>
                  <a:cubicBezTo>
                    <a:pt x="70" y="196"/>
                    <a:pt x="70" y="197"/>
                    <a:pt x="71" y="196"/>
                  </a:cubicBezTo>
                  <a:cubicBezTo>
                    <a:pt x="71" y="196"/>
                    <a:pt x="71" y="196"/>
                    <a:pt x="73" y="196"/>
                  </a:cubicBezTo>
                  <a:cubicBezTo>
                    <a:pt x="73" y="196"/>
                    <a:pt x="73" y="194"/>
                    <a:pt x="74" y="194"/>
                  </a:cubicBezTo>
                  <a:cubicBezTo>
                    <a:pt x="76" y="194"/>
                    <a:pt x="74" y="194"/>
                    <a:pt x="73" y="193"/>
                  </a:cubicBezTo>
                  <a:cubicBezTo>
                    <a:pt x="71" y="193"/>
                    <a:pt x="71" y="193"/>
                    <a:pt x="70" y="194"/>
                  </a:cubicBezTo>
                  <a:cubicBezTo>
                    <a:pt x="70" y="196"/>
                    <a:pt x="71" y="196"/>
                    <a:pt x="70" y="196"/>
                  </a:cubicBezTo>
                  <a:close/>
                  <a:moveTo>
                    <a:pt x="70" y="196"/>
                  </a:moveTo>
                  <a:cubicBezTo>
                    <a:pt x="71" y="196"/>
                    <a:pt x="68" y="194"/>
                    <a:pt x="68" y="196"/>
                  </a:cubicBezTo>
                  <a:cubicBezTo>
                    <a:pt x="68" y="197"/>
                    <a:pt x="68" y="196"/>
                    <a:pt x="68" y="197"/>
                  </a:cubicBezTo>
                  <a:cubicBezTo>
                    <a:pt x="68" y="197"/>
                    <a:pt x="68" y="197"/>
                    <a:pt x="70" y="196"/>
                  </a:cubicBezTo>
                  <a:close/>
                  <a:moveTo>
                    <a:pt x="65" y="197"/>
                  </a:moveTo>
                  <a:cubicBezTo>
                    <a:pt x="65" y="200"/>
                    <a:pt x="65" y="200"/>
                    <a:pt x="67" y="199"/>
                  </a:cubicBezTo>
                  <a:cubicBezTo>
                    <a:pt x="67" y="197"/>
                    <a:pt x="67" y="197"/>
                    <a:pt x="67" y="196"/>
                  </a:cubicBezTo>
                  <a:cubicBezTo>
                    <a:pt x="67" y="196"/>
                    <a:pt x="67" y="196"/>
                    <a:pt x="65" y="197"/>
                  </a:cubicBezTo>
                  <a:close/>
                  <a:moveTo>
                    <a:pt x="87" y="197"/>
                  </a:moveTo>
                  <a:cubicBezTo>
                    <a:pt x="88" y="197"/>
                    <a:pt x="88" y="197"/>
                    <a:pt x="88" y="197"/>
                  </a:cubicBezTo>
                  <a:cubicBezTo>
                    <a:pt x="90" y="197"/>
                    <a:pt x="87" y="197"/>
                    <a:pt x="87" y="197"/>
                  </a:cubicBezTo>
                  <a:close/>
                  <a:moveTo>
                    <a:pt x="64" y="224"/>
                  </a:moveTo>
                  <a:cubicBezTo>
                    <a:pt x="64" y="222"/>
                    <a:pt x="62" y="222"/>
                    <a:pt x="62" y="222"/>
                  </a:cubicBezTo>
                  <a:cubicBezTo>
                    <a:pt x="62" y="224"/>
                    <a:pt x="61" y="225"/>
                    <a:pt x="62" y="225"/>
                  </a:cubicBezTo>
                  <a:cubicBezTo>
                    <a:pt x="62" y="224"/>
                    <a:pt x="64" y="225"/>
                    <a:pt x="64" y="224"/>
                  </a:cubicBezTo>
                  <a:close/>
                  <a:moveTo>
                    <a:pt x="64" y="227"/>
                  </a:moveTo>
                  <a:cubicBezTo>
                    <a:pt x="65" y="225"/>
                    <a:pt x="65" y="225"/>
                    <a:pt x="64" y="225"/>
                  </a:cubicBezTo>
                  <a:cubicBezTo>
                    <a:pt x="64" y="225"/>
                    <a:pt x="62" y="225"/>
                    <a:pt x="62" y="227"/>
                  </a:cubicBezTo>
                  <a:cubicBezTo>
                    <a:pt x="62" y="227"/>
                    <a:pt x="62" y="227"/>
                    <a:pt x="64" y="227"/>
                  </a:cubicBezTo>
                  <a:close/>
                  <a:moveTo>
                    <a:pt x="59" y="235"/>
                  </a:moveTo>
                  <a:cubicBezTo>
                    <a:pt x="59" y="236"/>
                    <a:pt x="58" y="236"/>
                    <a:pt x="59" y="236"/>
                  </a:cubicBezTo>
                  <a:cubicBezTo>
                    <a:pt x="61" y="236"/>
                    <a:pt x="59" y="235"/>
                    <a:pt x="61" y="235"/>
                  </a:cubicBezTo>
                  <a:cubicBezTo>
                    <a:pt x="62" y="235"/>
                    <a:pt x="62" y="235"/>
                    <a:pt x="62" y="233"/>
                  </a:cubicBezTo>
                  <a:cubicBezTo>
                    <a:pt x="61" y="231"/>
                    <a:pt x="61" y="231"/>
                    <a:pt x="61" y="233"/>
                  </a:cubicBezTo>
                  <a:cubicBezTo>
                    <a:pt x="61" y="233"/>
                    <a:pt x="59" y="233"/>
                    <a:pt x="59" y="235"/>
                  </a:cubicBezTo>
                  <a:close/>
                  <a:moveTo>
                    <a:pt x="56" y="230"/>
                  </a:moveTo>
                  <a:cubicBezTo>
                    <a:pt x="56" y="230"/>
                    <a:pt x="58" y="228"/>
                    <a:pt x="59" y="230"/>
                  </a:cubicBezTo>
                  <a:cubicBezTo>
                    <a:pt x="59" y="230"/>
                    <a:pt x="56" y="231"/>
                    <a:pt x="56" y="230"/>
                  </a:cubicBezTo>
                  <a:close/>
                  <a:moveTo>
                    <a:pt x="59" y="238"/>
                  </a:moveTo>
                  <a:cubicBezTo>
                    <a:pt x="58" y="238"/>
                    <a:pt x="59" y="238"/>
                    <a:pt x="61" y="238"/>
                  </a:cubicBezTo>
                  <a:cubicBezTo>
                    <a:pt x="62" y="236"/>
                    <a:pt x="61" y="236"/>
                    <a:pt x="59" y="236"/>
                  </a:cubicBezTo>
                  <a:cubicBezTo>
                    <a:pt x="59" y="238"/>
                    <a:pt x="59" y="236"/>
                    <a:pt x="59" y="238"/>
                  </a:cubicBezTo>
                  <a:close/>
                  <a:moveTo>
                    <a:pt x="55" y="238"/>
                  </a:moveTo>
                  <a:cubicBezTo>
                    <a:pt x="56" y="238"/>
                    <a:pt x="58" y="238"/>
                    <a:pt x="58" y="238"/>
                  </a:cubicBezTo>
                  <a:cubicBezTo>
                    <a:pt x="56" y="238"/>
                    <a:pt x="55" y="238"/>
                    <a:pt x="55" y="238"/>
                  </a:cubicBezTo>
                  <a:close/>
                  <a:moveTo>
                    <a:pt x="53" y="245"/>
                  </a:moveTo>
                  <a:cubicBezTo>
                    <a:pt x="55" y="245"/>
                    <a:pt x="55" y="245"/>
                    <a:pt x="53" y="245"/>
                  </a:cubicBezTo>
                  <a:cubicBezTo>
                    <a:pt x="53" y="245"/>
                    <a:pt x="53" y="244"/>
                    <a:pt x="52" y="244"/>
                  </a:cubicBezTo>
                  <a:cubicBezTo>
                    <a:pt x="52" y="245"/>
                    <a:pt x="52" y="245"/>
                    <a:pt x="53" y="245"/>
                  </a:cubicBezTo>
                  <a:close/>
                  <a:moveTo>
                    <a:pt x="53" y="244"/>
                  </a:moveTo>
                  <a:cubicBezTo>
                    <a:pt x="53" y="244"/>
                    <a:pt x="55" y="244"/>
                    <a:pt x="53" y="244"/>
                  </a:cubicBezTo>
                  <a:cubicBezTo>
                    <a:pt x="53" y="244"/>
                    <a:pt x="52" y="242"/>
                    <a:pt x="53" y="244"/>
                  </a:cubicBezTo>
                  <a:close/>
                  <a:moveTo>
                    <a:pt x="50" y="244"/>
                  </a:moveTo>
                  <a:cubicBezTo>
                    <a:pt x="52" y="242"/>
                    <a:pt x="52" y="244"/>
                    <a:pt x="52" y="244"/>
                  </a:cubicBezTo>
                  <a:cubicBezTo>
                    <a:pt x="50" y="244"/>
                    <a:pt x="50" y="244"/>
                    <a:pt x="50" y="244"/>
                  </a:cubicBezTo>
                  <a:close/>
                  <a:moveTo>
                    <a:pt x="64" y="222"/>
                  </a:moveTo>
                  <a:cubicBezTo>
                    <a:pt x="65" y="221"/>
                    <a:pt x="65" y="221"/>
                    <a:pt x="65" y="221"/>
                  </a:cubicBezTo>
                  <a:cubicBezTo>
                    <a:pt x="67" y="222"/>
                    <a:pt x="65" y="222"/>
                    <a:pt x="64" y="222"/>
                  </a:cubicBezTo>
                  <a:close/>
                  <a:moveTo>
                    <a:pt x="26" y="261"/>
                  </a:moveTo>
                  <a:cubicBezTo>
                    <a:pt x="24" y="261"/>
                    <a:pt x="29" y="259"/>
                    <a:pt x="29" y="261"/>
                  </a:cubicBezTo>
                  <a:cubicBezTo>
                    <a:pt x="29" y="261"/>
                    <a:pt x="27" y="262"/>
                    <a:pt x="26" y="261"/>
                  </a:cubicBezTo>
                  <a:close/>
                  <a:moveTo>
                    <a:pt x="33" y="256"/>
                  </a:moveTo>
                  <a:cubicBezTo>
                    <a:pt x="35" y="256"/>
                    <a:pt x="33" y="255"/>
                    <a:pt x="33" y="255"/>
                  </a:cubicBezTo>
                  <a:cubicBezTo>
                    <a:pt x="32" y="256"/>
                    <a:pt x="29" y="256"/>
                    <a:pt x="29" y="258"/>
                  </a:cubicBezTo>
                  <a:cubicBezTo>
                    <a:pt x="30" y="258"/>
                    <a:pt x="32" y="258"/>
                    <a:pt x="33" y="256"/>
                  </a:cubicBezTo>
                  <a:close/>
                  <a:moveTo>
                    <a:pt x="32" y="259"/>
                  </a:moveTo>
                  <a:cubicBezTo>
                    <a:pt x="35" y="259"/>
                    <a:pt x="36" y="259"/>
                    <a:pt x="36" y="259"/>
                  </a:cubicBezTo>
                  <a:cubicBezTo>
                    <a:pt x="36" y="258"/>
                    <a:pt x="35" y="259"/>
                    <a:pt x="35" y="258"/>
                  </a:cubicBezTo>
                  <a:cubicBezTo>
                    <a:pt x="35" y="256"/>
                    <a:pt x="32" y="258"/>
                    <a:pt x="32" y="258"/>
                  </a:cubicBezTo>
                  <a:cubicBezTo>
                    <a:pt x="30" y="259"/>
                    <a:pt x="29" y="259"/>
                    <a:pt x="29" y="259"/>
                  </a:cubicBezTo>
                  <a:cubicBezTo>
                    <a:pt x="29" y="261"/>
                    <a:pt x="30" y="261"/>
                    <a:pt x="32" y="259"/>
                  </a:cubicBezTo>
                  <a:close/>
                  <a:moveTo>
                    <a:pt x="27" y="264"/>
                  </a:moveTo>
                  <a:cubicBezTo>
                    <a:pt x="26" y="262"/>
                    <a:pt x="27" y="262"/>
                    <a:pt x="29" y="264"/>
                  </a:cubicBezTo>
                  <a:cubicBezTo>
                    <a:pt x="27" y="264"/>
                    <a:pt x="27" y="264"/>
                    <a:pt x="27" y="264"/>
                  </a:cubicBezTo>
                  <a:close/>
                  <a:moveTo>
                    <a:pt x="24" y="266"/>
                  </a:moveTo>
                  <a:cubicBezTo>
                    <a:pt x="26" y="266"/>
                    <a:pt x="24" y="264"/>
                    <a:pt x="24" y="266"/>
                  </a:cubicBezTo>
                  <a:cubicBezTo>
                    <a:pt x="23" y="266"/>
                    <a:pt x="23" y="264"/>
                    <a:pt x="23" y="266"/>
                  </a:cubicBezTo>
                  <a:cubicBezTo>
                    <a:pt x="21" y="267"/>
                    <a:pt x="24" y="267"/>
                    <a:pt x="24" y="266"/>
                  </a:cubicBezTo>
                  <a:close/>
                  <a:moveTo>
                    <a:pt x="17" y="270"/>
                  </a:moveTo>
                  <a:cubicBezTo>
                    <a:pt x="15" y="270"/>
                    <a:pt x="18" y="269"/>
                    <a:pt x="18" y="270"/>
                  </a:cubicBezTo>
                  <a:cubicBezTo>
                    <a:pt x="17" y="270"/>
                    <a:pt x="17" y="270"/>
                    <a:pt x="17" y="270"/>
                  </a:cubicBezTo>
                  <a:close/>
                  <a:moveTo>
                    <a:pt x="10" y="273"/>
                  </a:moveTo>
                  <a:cubicBezTo>
                    <a:pt x="12" y="275"/>
                    <a:pt x="10" y="276"/>
                    <a:pt x="9" y="276"/>
                  </a:cubicBezTo>
                  <a:cubicBezTo>
                    <a:pt x="9" y="275"/>
                    <a:pt x="10" y="273"/>
                    <a:pt x="10" y="273"/>
                  </a:cubicBezTo>
                  <a:close/>
                  <a:moveTo>
                    <a:pt x="7" y="276"/>
                  </a:moveTo>
                  <a:cubicBezTo>
                    <a:pt x="7" y="275"/>
                    <a:pt x="9" y="275"/>
                    <a:pt x="9" y="276"/>
                  </a:cubicBezTo>
                  <a:cubicBezTo>
                    <a:pt x="7" y="276"/>
                    <a:pt x="7" y="276"/>
                    <a:pt x="7" y="276"/>
                  </a:cubicBezTo>
                  <a:close/>
                  <a:moveTo>
                    <a:pt x="1" y="283"/>
                  </a:moveTo>
                  <a:cubicBezTo>
                    <a:pt x="1" y="281"/>
                    <a:pt x="3" y="281"/>
                    <a:pt x="4" y="281"/>
                  </a:cubicBezTo>
                  <a:cubicBezTo>
                    <a:pt x="4" y="281"/>
                    <a:pt x="3" y="283"/>
                    <a:pt x="1" y="283"/>
                  </a:cubicBezTo>
                  <a:close/>
                  <a:moveTo>
                    <a:pt x="1" y="292"/>
                  </a:moveTo>
                  <a:cubicBezTo>
                    <a:pt x="1" y="292"/>
                    <a:pt x="1" y="290"/>
                    <a:pt x="3" y="290"/>
                  </a:cubicBezTo>
                  <a:cubicBezTo>
                    <a:pt x="3" y="290"/>
                    <a:pt x="3" y="292"/>
                    <a:pt x="1" y="292"/>
                  </a:cubicBezTo>
                  <a:close/>
                  <a:moveTo>
                    <a:pt x="6" y="308"/>
                  </a:moveTo>
                  <a:cubicBezTo>
                    <a:pt x="6" y="306"/>
                    <a:pt x="6" y="306"/>
                    <a:pt x="7" y="308"/>
                  </a:cubicBezTo>
                  <a:cubicBezTo>
                    <a:pt x="7" y="308"/>
                    <a:pt x="7" y="306"/>
                    <a:pt x="9" y="306"/>
                  </a:cubicBezTo>
                  <a:cubicBezTo>
                    <a:pt x="9" y="304"/>
                    <a:pt x="6" y="304"/>
                    <a:pt x="6" y="306"/>
                  </a:cubicBezTo>
                  <a:cubicBezTo>
                    <a:pt x="4" y="308"/>
                    <a:pt x="6" y="309"/>
                    <a:pt x="7" y="309"/>
                  </a:cubicBezTo>
                  <a:cubicBezTo>
                    <a:pt x="7" y="309"/>
                    <a:pt x="7" y="308"/>
                    <a:pt x="6" y="308"/>
                  </a:cubicBezTo>
                  <a:close/>
                  <a:moveTo>
                    <a:pt x="4" y="317"/>
                  </a:moveTo>
                  <a:cubicBezTo>
                    <a:pt x="6" y="317"/>
                    <a:pt x="4" y="312"/>
                    <a:pt x="4" y="314"/>
                  </a:cubicBezTo>
                  <a:cubicBezTo>
                    <a:pt x="4" y="315"/>
                    <a:pt x="3" y="317"/>
                    <a:pt x="4" y="317"/>
                  </a:cubicBezTo>
                  <a:close/>
                  <a:moveTo>
                    <a:pt x="4" y="311"/>
                  </a:moveTo>
                  <a:cubicBezTo>
                    <a:pt x="4" y="312"/>
                    <a:pt x="4" y="309"/>
                    <a:pt x="4" y="309"/>
                  </a:cubicBezTo>
                  <a:cubicBezTo>
                    <a:pt x="6" y="309"/>
                    <a:pt x="6" y="311"/>
                    <a:pt x="6" y="309"/>
                  </a:cubicBezTo>
                  <a:cubicBezTo>
                    <a:pt x="6" y="309"/>
                    <a:pt x="6" y="309"/>
                    <a:pt x="4" y="308"/>
                  </a:cubicBezTo>
                  <a:cubicBezTo>
                    <a:pt x="4" y="308"/>
                    <a:pt x="4" y="309"/>
                    <a:pt x="4" y="311"/>
                  </a:cubicBezTo>
                  <a:close/>
                  <a:moveTo>
                    <a:pt x="3" y="303"/>
                  </a:moveTo>
                  <a:cubicBezTo>
                    <a:pt x="3" y="300"/>
                    <a:pt x="3" y="300"/>
                    <a:pt x="3" y="300"/>
                  </a:cubicBezTo>
                  <a:cubicBezTo>
                    <a:pt x="3" y="301"/>
                    <a:pt x="4" y="304"/>
                    <a:pt x="3" y="303"/>
                  </a:cubicBezTo>
                  <a:close/>
                  <a:moveTo>
                    <a:pt x="4" y="300"/>
                  </a:moveTo>
                  <a:cubicBezTo>
                    <a:pt x="4" y="301"/>
                    <a:pt x="3" y="300"/>
                    <a:pt x="3" y="298"/>
                  </a:cubicBezTo>
                  <a:cubicBezTo>
                    <a:pt x="4" y="300"/>
                    <a:pt x="4" y="300"/>
                    <a:pt x="4" y="300"/>
                  </a:cubicBezTo>
                  <a:close/>
                  <a:moveTo>
                    <a:pt x="3" y="298"/>
                  </a:moveTo>
                  <a:cubicBezTo>
                    <a:pt x="4" y="298"/>
                    <a:pt x="3" y="297"/>
                    <a:pt x="3" y="297"/>
                  </a:cubicBezTo>
                  <a:cubicBezTo>
                    <a:pt x="1" y="295"/>
                    <a:pt x="1" y="297"/>
                    <a:pt x="3" y="298"/>
                  </a:cubicBez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10" name="Freeform 201">
              <a:extLst>
                <a:ext uri="{FF2B5EF4-FFF2-40B4-BE49-F238E27FC236}">
                  <a16:creationId xmlns:a16="http://schemas.microsoft.com/office/drawing/2014/main" id="{065EB1C6-830A-D949-8F1F-1BBCAEA72B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9997" y="2982639"/>
              <a:ext cx="222633" cy="364556"/>
            </a:xfrm>
            <a:custGeom>
              <a:avLst/>
              <a:gdLst/>
              <a:ahLst/>
              <a:cxnLst>
                <a:cxn ang="0">
                  <a:pos x="32" y="78"/>
                </a:cxn>
                <a:cxn ang="0">
                  <a:pos x="29" y="67"/>
                </a:cxn>
                <a:cxn ang="0">
                  <a:pos x="25" y="62"/>
                </a:cxn>
                <a:cxn ang="0">
                  <a:pos x="23" y="64"/>
                </a:cxn>
                <a:cxn ang="0">
                  <a:pos x="23" y="55"/>
                </a:cxn>
                <a:cxn ang="0">
                  <a:pos x="20" y="52"/>
                </a:cxn>
                <a:cxn ang="0">
                  <a:pos x="22" y="44"/>
                </a:cxn>
                <a:cxn ang="0">
                  <a:pos x="25" y="34"/>
                </a:cxn>
                <a:cxn ang="0">
                  <a:pos x="32" y="30"/>
                </a:cxn>
                <a:cxn ang="0">
                  <a:pos x="35" y="39"/>
                </a:cxn>
                <a:cxn ang="0">
                  <a:pos x="52" y="42"/>
                </a:cxn>
                <a:cxn ang="0">
                  <a:pos x="46" y="59"/>
                </a:cxn>
                <a:cxn ang="0">
                  <a:pos x="53" y="67"/>
                </a:cxn>
                <a:cxn ang="0">
                  <a:pos x="67" y="89"/>
                </a:cxn>
                <a:cxn ang="0">
                  <a:pos x="69" y="101"/>
                </a:cxn>
                <a:cxn ang="0">
                  <a:pos x="75" y="114"/>
                </a:cxn>
                <a:cxn ang="0">
                  <a:pos x="79" y="118"/>
                </a:cxn>
                <a:cxn ang="0">
                  <a:pos x="60" y="126"/>
                </a:cxn>
                <a:cxn ang="0">
                  <a:pos x="46" y="128"/>
                </a:cxn>
                <a:cxn ang="0">
                  <a:pos x="28" y="134"/>
                </a:cxn>
                <a:cxn ang="0">
                  <a:pos x="29" y="128"/>
                </a:cxn>
                <a:cxn ang="0">
                  <a:pos x="43" y="121"/>
                </a:cxn>
                <a:cxn ang="0">
                  <a:pos x="38" y="118"/>
                </a:cxn>
                <a:cxn ang="0">
                  <a:pos x="26" y="112"/>
                </a:cxn>
                <a:cxn ang="0">
                  <a:pos x="31" y="101"/>
                </a:cxn>
                <a:cxn ang="0">
                  <a:pos x="40" y="95"/>
                </a:cxn>
                <a:cxn ang="0">
                  <a:pos x="44" y="90"/>
                </a:cxn>
                <a:cxn ang="0">
                  <a:pos x="40" y="78"/>
                </a:cxn>
                <a:cxn ang="0">
                  <a:pos x="23" y="83"/>
                </a:cxn>
                <a:cxn ang="0">
                  <a:pos x="23" y="78"/>
                </a:cxn>
                <a:cxn ang="0">
                  <a:pos x="14" y="72"/>
                </a:cxn>
                <a:cxn ang="0">
                  <a:pos x="11" y="84"/>
                </a:cxn>
                <a:cxn ang="0">
                  <a:pos x="22" y="84"/>
                </a:cxn>
                <a:cxn ang="0">
                  <a:pos x="31" y="95"/>
                </a:cxn>
                <a:cxn ang="0">
                  <a:pos x="25" y="66"/>
                </a:cxn>
                <a:cxn ang="0">
                  <a:pos x="55" y="128"/>
                </a:cxn>
                <a:cxn ang="0">
                  <a:pos x="13" y="38"/>
                </a:cxn>
                <a:cxn ang="0">
                  <a:pos x="16" y="38"/>
                </a:cxn>
                <a:cxn ang="0">
                  <a:pos x="17" y="33"/>
                </a:cxn>
                <a:cxn ang="0">
                  <a:pos x="11" y="42"/>
                </a:cxn>
                <a:cxn ang="0">
                  <a:pos x="9" y="48"/>
                </a:cxn>
                <a:cxn ang="0">
                  <a:pos x="16" y="45"/>
                </a:cxn>
                <a:cxn ang="0">
                  <a:pos x="22" y="47"/>
                </a:cxn>
                <a:cxn ang="0">
                  <a:pos x="16" y="42"/>
                </a:cxn>
                <a:cxn ang="0">
                  <a:pos x="19" y="58"/>
                </a:cxn>
                <a:cxn ang="0">
                  <a:pos x="17" y="55"/>
                </a:cxn>
                <a:cxn ang="0">
                  <a:pos x="17" y="67"/>
                </a:cxn>
                <a:cxn ang="0">
                  <a:pos x="16" y="66"/>
                </a:cxn>
                <a:cxn ang="0">
                  <a:pos x="20" y="64"/>
                </a:cxn>
                <a:cxn ang="0">
                  <a:pos x="44" y="25"/>
                </a:cxn>
                <a:cxn ang="0">
                  <a:pos x="43" y="22"/>
                </a:cxn>
                <a:cxn ang="0">
                  <a:pos x="44" y="27"/>
                </a:cxn>
                <a:cxn ang="0">
                  <a:pos x="46" y="21"/>
                </a:cxn>
                <a:cxn ang="0">
                  <a:pos x="46" y="22"/>
                </a:cxn>
                <a:cxn ang="0">
                  <a:pos x="58" y="11"/>
                </a:cxn>
                <a:cxn ang="0">
                  <a:pos x="58" y="5"/>
                </a:cxn>
                <a:cxn ang="0">
                  <a:pos x="53" y="8"/>
                </a:cxn>
                <a:cxn ang="0">
                  <a:pos x="58" y="11"/>
                </a:cxn>
                <a:cxn ang="0">
                  <a:pos x="58" y="3"/>
                </a:cxn>
                <a:cxn ang="0">
                  <a:pos x="60" y="2"/>
                </a:cxn>
              </a:cxnLst>
              <a:rect l="0" t="0" r="r" b="b"/>
              <a:pathLst>
                <a:path w="82" h="135">
                  <a:moveTo>
                    <a:pt x="40" y="75"/>
                  </a:moveTo>
                  <a:cubicBezTo>
                    <a:pt x="38" y="78"/>
                    <a:pt x="38" y="75"/>
                    <a:pt x="37" y="76"/>
                  </a:cubicBezTo>
                  <a:cubicBezTo>
                    <a:pt x="35" y="80"/>
                    <a:pt x="32" y="75"/>
                    <a:pt x="32" y="76"/>
                  </a:cubicBezTo>
                  <a:cubicBezTo>
                    <a:pt x="34" y="78"/>
                    <a:pt x="32" y="80"/>
                    <a:pt x="32" y="78"/>
                  </a:cubicBezTo>
                  <a:cubicBezTo>
                    <a:pt x="31" y="76"/>
                    <a:pt x="28" y="75"/>
                    <a:pt x="28" y="78"/>
                  </a:cubicBezTo>
                  <a:cubicBezTo>
                    <a:pt x="29" y="81"/>
                    <a:pt x="26" y="76"/>
                    <a:pt x="26" y="75"/>
                  </a:cubicBezTo>
                  <a:cubicBezTo>
                    <a:pt x="28" y="73"/>
                    <a:pt x="28" y="76"/>
                    <a:pt x="28" y="73"/>
                  </a:cubicBezTo>
                  <a:cubicBezTo>
                    <a:pt x="28" y="70"/>
                    <a:pt x="32" y="70"/>
                    <a:pt x="29" y="67"/>
                  </a:cubicBezTo>
                  <a:cubicBezTo>
                    <a:pt x="28" y="64"/>
                    <a:pt x="29" y="64"/>
                    <a:pt x="31" y="62"/>
                  </a:cubicBezTo>
                  <a:cubicBezTo>
                    <a:pt x="28" y="59"/>
                    <a:pt x="29" y="64"/>
                    <a:pt x="28" y="64"/>
                  </a:cubicBezTo>
                  <a:cubicBezTo>
                    <a:pt x="26" y="62"/>
                    <a:pt x="28" y="64"/>
                    <a:pt x="26" y="64"/>
                  </a:cubicBezTo>
                  <a:cubicBezTo>
                    <a:pt x="25" y="62"/>
                    <a:pt x="26" y="61"/>
                    <a:pt x="25" y="62"/>
                  </a:cubicBezTo>
                  <a:cubicBezTo>
                    <a:pt x="23" y="62"/>
                    <a:pt x="26" y="64"/>
                    <a:pt x="25" y="66"/>
                  </a:cubicBezTo>
                  <a:cubicBezTo>
                    <a:pt x="23" y="67"/>
                    <a:pt x="23" y="72"/>
                    <a:pt x="22" y="72"/>
                  </a:cubicBezTo>
                  <a:cubicBezTo>
                    <a:pt x="20" y="70"/>
                    <a:pt x="25" y="64"/>
                    <a:pt x="23" y="66"/>
                  </a:cubicBezTo>
                  <a:cubicBezTo>
                    <a:pt x="23" y="66"/>
                    <a:pt x="23" y="66"/>
                    <a:pt x="23" y="64"/>
                  </a:cubicBezTo>
                  <a:cubicBezTo>
                    <a:pt x="23" y="62"/>
                    <a:pt x="22" y="62"/>
                    <a:pt x="23" y="61"/>
                  </a:cubicBezTo>
                  <a:cubicBezTo>
                    <a:pt x="23" y="59"/>
                    <a:pt x="22" y="59"/>
                    <a:pt x="23" y="58"/>
                  </a:cubicBezTo>
                  <a:cubicBezTo>
                    <a:pt x="25" y="58"/>
                    <a:pt x="23" y="56"/>
                    <a:pt x="25" y="55"/>
                  </a:cubicBezTo>
                  <a:cubicBezTo>
                    <a:pt x="26" y="53"/>
                    <a:pt x="26" y="53"/>
                    <a:pt x="23" y="55"/>
                  </a:cubicBezTo>
                  <a:cubicBezTo>
                    <a:pt x="22" y="56"/>
                    <a:pt x="23" y="55"/>
                    <a:pt x="22" y="55"/>
                  </a:cubicBezTo>
                  <a:cubicBezTo>
                    <a:pt x="20" y="55"/>
                    <a:pt x="19" y="55"/>
                    <a:pt x="20" y="55"/>
                  </a:cubicBezTo>
                  <a:cubicBezTo>
                    <a:pt x="22" y="53"/>
                    <a:pt x="23" y="53"/>
                    <a:pt x="20" y="53"/>
                  </a:cubicBezTo>
                  <a:cubicBezTo>
                    <a:pt x="17" y="53"/>
                    <a:pt x="19" y="52"/>
                    <a:pt x="20" y="52"/>
                  </a:cubicBezTo>
                  <a:cubicBezTo>
                    <a:pt x="20" y="53"/>
                    <a:pt x="22" y="52"/>
                    <a:pt x="22" y="52"/>
                  </a:cubicBezTo>
                  <a:cubicBezTo>
                    <a:pt x="19" y="50"/>
                    <a:pt x="23" y="50"/>
                    <a:pt x="22" y="48"/>
                  </a:cubicBezTo>
                  <a:cubicBezTo>
                    <a:pt x="22" y="48"/>
                    <a:pt x="22" y="48"/>
                    <a:pt x="23" y="47"/>
                  </a:cubicBezTo>
                  <a:cubicBezTo>
                    <a:pt x="23" y="45"/>
                    <a:pt x="22" y="47"/>
                    <a:pt x="22" y="44"/>
                  </a:cubicBezTo>
                  <a:cubicBezTo>
                    <a:pt x="20" y="41"/>
                    <a:pt x="23" y="42"/>
                    <a:pt x="22" y="39"/>
                  </a:cubicBezTo>
                  <a:cubicBezTo>
                    <a:pt x="20" y="38"/>
                    <a:pt x="23" y="38"/>
                    <a:pt x="25" y="39"/>
                  </a:cubicBezTo>
                  <a:cubicBezTo>
                    <a:pt x="25" y="39"/>
                    <a:pt x="25" y="38"/>
                    <a:pt x="25" y="36"/>
                  </a:cubicBezTo>
                  <a:cubicBezTo>
                    <a:pt x="23" y="34"/>
                    <a:pt x="28" y="36"/>
                    <a:pt x="25" y="34"/>
                  </a:cubicBezTo>
                  <a:cubicBezTo>
                    <a:pt x="23" y="31"/>
                    <a:pt x="29" y="36"/>
                    <a:pt x="26" y="33"/>
                  </a:cubicBezTo>
                  <a:cubicBezTo>
                    <a:pt x="25" y="31"/>
                    <a:pt x="28" y="33"/>
                    <a:pt x="28" y="30"/>
                  </a:cubicBezTo>
                  <a:cubicBezTo>
                    <a:pt x="26" y="28"/>
                    <a:pt x="28" y="28"/>
                    <a:pt x="29" y="30"/>
                  </a:cubicBezTo>
                  <a:cubicBezTo>
                    <a:pt x="31" y="30"/>
                    <a:pt x="31" y="28"/>
                    <a:pt x="32" y="30"/>
                  </a:cubicBezTo>
                  <a:cubicBezTo>
                    <a:pt x="34" y="30"/>
                    <a:pt x="37" y="28"/>
                    <a:pt x="40" y="28"/>
                  </a:cubicBezTo>
                  <a:cubicBezTo>
                    <a:pt x="41" y="30"/>
                    <a:pt x="38" y="28"/>
                    <a:pt x="41" y="28"/>
                  </a:cubicBezTo>
                  <a:cubicBezTo>
                    <a:pt x="44" y="28"/>
                    <a:pt x="43" y="30"/>
                    <a:pt x="43" y="30"/>
                  </a:cubicBezTo>
                  <a:cubicBezTo>
                    <a:pt x="44" y="31"/>
                    <a:pt x="37" y="38"/>
                    <a:pt x="35" y="39"/>
                  </a:cubicBezTo>
                  <a:cubicBezTo>
                    <a:pt x="34" y="39"/>
                    <a:pt x="38" y="38"/>
                    <a:pt x="37" y="39"/>
                  </a:cubicBezTo>
                  <a:cubicBezTo>
                    <a:pt x="35" y="41"/>
                    <a:pt x="34" y="42"/>
                    <a:pt x="35" y="42"/>
                  </a:cubicBezTo>
                  <a:cubicBezTo>
                    <a:pt x="38" y="42"/>
                    <a:pt x="38" y="39"/>
                    <a:pt x="43" y="41"/>
                  </a:cubicBezTo>
                  <a:cubicBezTo>
                    <a:pt x="49" y="41"/>
                    <a:pt x="52" y="39"/>
                    <a:pt x="52" y="42"/>
                  </a:cubicBezTo>
                  <a:cubicBezTo>
                    <a:pt x="53" y="44"/>
                    <a:pt x="52" y="44"/>
                    <a:pt x="50" y="50"/>
                  </a:cubicBezTo>
                  <a:cubicBezTo>
                    <a:pt x="47" y="56"/>
                    <a:pt x="46" y="56"/>
                    <a:pt x="44" y="56"/>
                  </a:cubicBezTo>
                  <a:cubicBezTo>
                    <a:pt x="43" y="56"/>
                    <a:pt x="46" y="56"/>
                    <a:pt x="44" y="58"/>
                  </a:cubicBezTo>
                  <a:cubicBezTo>
                    <a:pt x="44" y="58"/>
                    <a:pt x="49" y="58"/>
                    <a:pt x="46" y="59"/>
                  </a:cubicBezTo>
                  <a:cubicBezTo>
                    <a:pt x="44" y="61"/>
                    <a:pt x="44" y="59"/>
                    <a:pt x="43" y="61"/>
                  </a:cubicBezTo>
                  <a:cubicBezTo>
                    <a:pt x="43" y="62"/>
                    <a:pt x="38" y="62"/>
                    <a:pt x="41" y="62"/>
                  </a:cubicBezTo>
                  <a:cubicBezTo>
                    <a:pt x="46" y="64"/>
                    <a:pt x="43" y="59"/>
                    <a:pt x="47" y="62"/>
                  </a:cubicBezTo>
                  <a:cubicBezTo>
                    <a:pt x="52" y="64"/>
                    <a:pt x="50" y="66"/>
                    <a:pt x="53" y="67"/>
                  </a:cubicBezTo>
                  <a:cubicBezTo>
                    <a:pt x="55" y="69"/>
                    <a:pt x="53" y="70"/>
                    <a:pt x="57" y="75"/>
                  </a:cubicBezTo>
                  <a:cubicBezTo>
                    <a:pt x="58" y="81"/>
                    <a:pt x="58" y="80"/>
                    <a:pt x="61" y="80"/>
                  </a:cubicBezTo>
                  <a:cubicBezTo>
                    <a:pt x="64" y="81"/>
                    <a:pt x="63" y="84"/>
                    <a:pt x="66" y="84"/>
                  </a:cubicBezTo>
                  <a:cubicBezTo>
                    <a:pt x="67" y="86"/>
                    <a:pt x="64" y="86"/>
                    <a:pt x="67" y="89"/>
                  </a:cubicBezTo>
                  <a:cubicBezTo>
                    <a:pt x="70" y="92"/>
                    <a:pt x="69" y="92"/>
                    <a:pt x="66" y="90"/>
                  </a:cubicBezTo>
                  <a:cubicBezTo>
                    <a:pt x="64" y="89"/>
                    <a:pt x="64" y="90"/>
                    <a:pt x="67" y="92"/>
                  </a:cubicBezTo>
                  <a:cubicBezTo>
                    <a:pt x="69" y="94"/>
                    <a:pt x="72" y="98"/>
                    <a:pt x="70" y="98"/>
                  </a:cubicBezTo>
                  <a:cubicBezTo>
                    <a:pt x="69" y="100"/>
                    <a:pt x="67" y="101"/>
                    <a:pt x="69" y="101"/>
                  </a:cubicBezTo>
                  <a:cubicBezTo>
                    <a:pt x="70" y="101"/>
                    <a:pt x="70" y="103"/>
                    <a:pt x="72" y="100"/>
                  </a:cubicBezTo>
                  <a:cubicBezTo>
                    <a:pt x="72" y="98"/>
                    <a:pt x="81" y="100"/>
                    <a:pt x="81" y="104"/>
                  </a:cubicBezTo>
                  <a:cubicBezTo>
                    <a:pt x="82" y="112"/>
                    <a:pt x="76" y="112"/>
                    <a:pt x="78" y="114"/>
                  </a:cubicBezTo>
                  <a:cubicBezTo>
                    <a:pt x="79" y="114"/>
                    <a:pt x="76" y="112"/>
                    <a:pt x="75" y="114"/>
                  </a:cubicBezTo>
                  <a:cubicBezTo>
                    <a:pt x="73" y="115"/>
                    <a:pt x="76" y="114"/>
                    <a:pt x="75" y="117"/>
                  </a:cubicBezTo>
                  <a:cubicBezTo>
                    <a:pt x="75" y="117"/>
                    <a:pt x="70" y="117"/>
                    <a:pt x="72" y="117"/>
                  </a:cubicBezTo>
                  <a:cubicBezTo>
                    <a:pt x="73" y="118"/>
                    <a:pt x="72" y="118"/>
                    <a:pt x="73" y="118"/>
                  </a:cubicBezTo>
                  <a:cubicBezTo>
                    <a:pt x="75" y="120"/>
                    <a:pt x="79" y="117"/>
                    <a:pt x="79" y="118"/>
                  </a:cubicBezTo>
                  <a:cubicBezTo>
                    <a:pt x="78" y="120"/>
                    <a:pt x="79" y="121"/>
                    <a:pt x="76" y="123"/>
                  </a:cubicBezTo>
                  <a:cubicBezTo>
                    <a:pt x="73" y="123"/>
                    <a:pt x="76" y="125"/>
                    <a:pt x="73" y="125"/>
                  </a:cubicBezTo>
                  <a:cubicBezTo>
                    <a:pt x="72" y="125"/>
                    <a:pt x="70" y="128"/>
                    <a:pt x="67" y="126"/>
                  </a:cubicBezTo>
                  <a:cubicBezTo>
                    <a:pt x="64" y="125"/>
                    <a:pt x="61" y="128"/>
                    <a:pt x="60" y="126"/>
                  </a:cubicBezTo>
                  <a:cubicBezTo>
                    <a:pt x="60" y="125"/>
                    <a:pt x="60" y="126"/>
                    <a:pt x="58" y="126"/>
                  </a:cubicBezTo>
                  <a:cubicBezTo>
                    <a:pt x="55" y="125"/>
                    <a:pt x="58" y="126"/>
                    <a:pt x="53" y="126"/>
                  </a:cubicBezTo>
                  <a:cubicBezTo>
                    <a:pt x="50" y="128"/>
                    <a:pt x="53" y="129"/>
                    <a:pt x="50" y="128"/>
                  </a:cubicBezTo>
                  <a:cubicBezTo>
                    <a:pt x="47" y="128"/>
                    <a:pt x="49" y="131"/>
                    <a:pt x="46" y="128"/>
                  </a:cubicBezTo>
                  <a:cubicBezTo>
                    <a:pt x="44" y="125"/>
                    <a:pt x="41" y="129"/>
                    <a:pt x="40" y="128"/>
                  </a:cubicBezTo>
                  <a:cubicBezTo>
                    <a:pt x="40" y="128"/>
                    <a:pt x="40" y="134"/>
                    <a:pt x="37" y="132"/>
                  </a:cubicBezTo>
                  <a:cubicBezTo>
                    <a:pt x="35" y="131"/>
                    <a:pt x="35" y="131"/>
                    <a:pt x="32" y="131"/>
                  </a:cubicBezTo>
                  <a:cubicBezTo>
                    <a:pt x="29" y="131"/>
                    <a:pt x="29" y="132"/>
                    <a:pt x="28" y="134"/>
                  </a:cubicBezTo>
                  <a:cubicBezTo>
                    <a:pt x="26" y="134"/>
                    <a:pt x="28" y="135"/>
                    <a:pt x="26" y="135"/>
                  </a:cubicBezTo>
                  <a:cubicBezTo>
                    <a:pt x="25" y="135"/>
                    <a:pt x="25" y="134"/>
                    <a:pt x="23" y="134"/>
                  </a:cubicBezTo>
                  <a:cubicBezTo>
                    <a:pt x="22" y="135"/>
                    <a:pt x="22" y="132"/>
                    <a:pt x="25" y="132"/>
                  </a:cubicBezTo>
                  <a:cubicBezTo>
                    <a:pt x="26" y="132"/>
                    <a:pt x="26" y="129"/>
                    <a:pt x="29" y="128"/>
                  </a:cubicBezTo>
                  <a:cubicBezTo>
                    <a:pt x="31" y="128"/>
                    <a:pt x="29" y="128"/>
                    <a:pt x="31" y="126"/>
                  </a:cubicBezTo>
                  <a:cubicBezTo>
                    <a:pt x="32" y="125"/>
                    <a:pt x="29" y="123"/>
                    <a:pt x="32" y="123"/>
                  </a:cubicBezTo>
                  <a:cubicBezTo>
                    <a:pt x="35" y="123"/>
                    <a:pt x="32" y="120"/>
                    <a:pt x="35" y="120"/>
                  </a:cubicBezTo>
                  <a:cubicBezTo>
                    <a:pt x="40" y="120"/>
                    <a:pt x="38" y="121"/>
                    <a:pt x="43" y="121"/>
                  </a:cubicBezTo>
                  <a:cubicBezTo>
                    <a:pt x="46" y="120"/>
                    <a:pt x="41" y="120"/>
                    <a:pt x="47" y="117"/>
                  </a:cubicBezTo>
                  <a:cubicBezTo>
                    <a:pt x="47" y="115"/>
                    <a:pt x="47" y="115"/>
                    <a:pt x="49" y="114"/>
                  </a:cubicBezTo>
                  <a:cubicBezTo>
                    <a:pt x="46" y="115"/>
                    <a:pt x="46" y="117"/>
                    <a:pt x="44" y="117"/>
                  </a:cubicBezTo>
                  <a:cubicBezTo>
                    <a:pt x="43" y="117"/>
                    <a:pt x="41" y="121"/>
                    <a:pt x="38" y="118"/>
                  </a:cubicBezTo>
                  <a:cubicBezTo>
                    <a:pt x="35" y="115"/>
                    <a:pt x="32" y="118"/>
                    <a:pt x="34" y="117"/>
                  </a:cubicBezTo>
                  <a:cubicBezTo>
                    <a:pt x="34" y="115"/>
                    <a:pt x="32" y="114"/>
                    <a:pt x="29" y="115"/>
                  </a:cubicBezTo>
                  <a:cubicBezTo>
                    <a:pt x="28" y="117"/>
                    <a:pt x="26" y="115"/>
                    <a:pt x="26" y="114"/>
                  </a:cubicBezTo>
                  <a:cubicBezTo>
                    <a:pt x="28" y="112"/>
                    <a:pt x="25" y="114"/>
                    <a:pt x="26" y="112"/>
                  </a:cubicBezTo>
                  <a:cubicBezTo>
                    <a:pt x="28" y="109"/>
                    <a:pt x="28" y="112"/>
                    <a:pt x="32" y="109"/>
                  </a:cubicBezTo>
                  <a:cubicBezTo>
                    <a:pt x="37" y="106"/>
                    <a:pt x="34" y="104"/>
                    <a:pt x="35" y="103"/>
                  </a:cubicBezTo>
                  <a:cubicBezTo>
                    <a:pt x="37" y="101"/>
                    <a:pt x="34" y="103"/>
                    <a:pt x="35" y="101"/>
                  </a:cubicBezTo>
                  <a:cubicBezTo>
                    <a:pt x="35" y="98"/>
                    <a:pt x="32" y="103"/>
                    <a:pt x="31" y="101"/>
                  </a:cubicBezTo>
                  <a:cubicBezTo>
                    <a:pt x="31" y="101"/>
                    <a:pt x="29" y="103"/>
                    <a:pt x="31" y="101"/>
                  </a:cubicBezTo>
                  <a:cubicBezTo>
                    <a:pt x="31" y="100"/>
                    <a:pt x="32" y="100"/>
                    <a:pt x="34" y="97"/>
                  </a:cubicBezTo>
                  <a:cubicBezTo>
                    <a:pt x="35" y="95"/>
                    <a:pt x="35" y="97"/>
                    <a:pt x="37" y="95"/>
                  </a:cubicBezTo>
                  <a:cubicBezTo>
                    <a:pt x="37" y="95"/>
                    <a:pt x="37" y="97"/>
                    <a:pt x="40" y="95"/>
                  </a:cubicBezTo>
                  <a:cubicBezTo>
                    <a:pt x="41" y="94"/>
                    <a:pt x="43" y="97"/>
                    <a:pt x="43" y="95"/>
                  </a:cubicBezTo>
                  <a:cubicBezTo>
                    <a:pt x="41" y="94"/>
                    <a:pt x="43" y="94"/>
                    <a:pt x="44" y="95"/>
                  </a:cubicBezTo>
                  <a:cubicBezTo>
                    <a:pt x="44" y="97"/>
                    <a:pt x="44" y="95"/>
                    <a:pt x="44" y="94"/>
                  </a:cubicBezTo>
                  <a:cubicBezTo>
                    <a:pt x="41" y="90"/>
                    <a:pt x="44" y="90"/>
                    <a:pt x="44" y="90"/>
                  </a:cubicBezTo>
                  <a:cubicBezTo>
                    <a:pt x="41" y="89"/>
                    <a:pt x="46" y="87"/>
                    <a:pt x="44" y="87"/>
                  </a:cubicBezTo>
                  <a:cubicBezTo>
                    <a:pt x="44" y="86"/>
                    <a:pt x="46" y="84"/>
                    <a:pt x="44" y="84"/>
                  </a:cubicBezTo>
                  <a:cubicBezTo>
                    <a:pt x="43" y="84"/>
                    <a:pt x="43" y="87"/>
                    <a:pt x="41" y="86"/>
                  </a:cubicBezTo>
                  <a:cubicBezTo>
                    <a:pt x="40" y="83"/>
                    <a:pt x="37" y="83"/>
                    <a:pt x="40" y="78"/>
                  </a:cubicBezTo>
                  <a:cubicBezTo>
                    <a:pt x="43" y="73"/>
                    <a:pt x="40" y="78"/>
                    <a:pt x="41" y="75"/>
                  </a:cubicBezTo>
                  <a:cubicBezTo>
                    <a:pt x="43" y="75"/>
                    <a:pt x="40" y="75"/>
                    <a:pt x="40" y="75"/>
                  </a:cubicBezTo>
                  <a:close/>
                  <a:moveTo>
                    <a:pt x="22" y="84"/>
                  </a:moveTo>
                  <a:cubicBezTo>
                    <a:pt x="22" y="83"/>
                    <a:pt x="23" y="84"/>
                    <a:pt x="23" y="83"/>
                  </a:cubicBezTo>
                  <a:cubicBezTo>
                    <a:pt x="22" y="83"/>
                    <a:pt x="22" y="83"/>
                    <a:pt x="22" y="83"/>
                  </a:cubicBezTo>
                  <a:cubicBezTo>
                    <a:pt x="23" y="81"/>
                    <a:pt x="23" y="80"/>
                    <a:pt x="23" y="81"/>
                  </a:cubicBezTo>
                  <a:cubicBezTo>
                    <a:pt x="23" y="83"/>
                    <a:pt x="25" y="83"/>
                    <a:pt x="25" y="81"/>
                  </a:cubicBezTo>
                  <a:cubicBezTo>
                    <a:pt x="23" y="78"/>
                    <a:pt x="23" y="78"/>
                    <a:pt x="23" y="78"/>
                  </a:cubicBezTo>
                  <a:cubicBezTo>
                    <a:pt x="22" y="80"/>
                    <a:pt x="20" y="80"/>
                    <a:pt x="22" y="78"/>
                  </a:cubicBezTo>
                  <a:cubicBezTo>
                    <a:pt x="23" y="78"/>
                    <a:pt x="23" y="76"/>
                    <a:pt x="22" y="76"/>
                  </a:cubicBezTo>
                  <a:cubicBezTo>
                    <a:pt x="20" y="76"/>
                    <a:pt x="20" y="73"/>
                    <a:pt x="19" y="72"/>
                  </a:cubicBezTo>
                  <a:cubicBezTo>
                    <a:pt x="19" y="70"/>
                    <a:pt x="16" y="72"/>
                    <a:pt x="14" y="72"/>
                  </a:cubicBezTo>
                  <a:cubicBezTo>
                    <a:pt x="11" y="72"/>
                    <a:pt x="13" y="73"/>
                    <a:pt x="9" y="73"/>
                  </a:cubicBezTo>
                  <a:cubicBezTo>
                    <a:pt x="6" y="75"/>
                    <a:pt x="9" y="78"/>
                    <a:pt x="6" y="78"/>
                  </a:cubicBezTo>
                  <a:cubicBezTo>
                    <a:pt x="3" y="78"/>
                    <a:pt x="8" y="80"/>
                    <a:pt x="5" y="81"/>
                  </a:cubicBezTo>
                  <a:cubicBezTo>
                    <a:pt x="0" y="83"/>
                    <a:pt x="11" y="87"/>
                    <a:pt x="11" y="84"/>
                  </a:cubicBezTo>
                  <a:cubicBezTo>
                    <a:pt x="11" y="83"/>
                    <a:pt x="13" y="81"/>
                    <a:pt x="13" y="83"/>
                  </a:cubicBezTo>
                  <a:cubicBezTo>
                    <a:pt x="14" y="86"/>
                    <a:pt x="14" y="84"/>
                    <a:pt x="14" y="86"/>
                  </a:cubicBezTo>
                  <a:cubicBezTo>
                    <a:pt x="16" y="87"/>
                    <a:pt x="16" y="86"/>
                    <a:pt x="17" y="86"/>
                  </a:cubicBezTo>
                  <a:cubicBezTo>
                    <a:pt x="20" y="86"/>
                    <a:pt x="19" y="89"/>
                    <a:pt x="22" y="84"/>
                  </a:cubicBezTo>
                  <a:close/>
                  <a:moveTo>
                    <a:pt x="32" y="83"/>
                  </a:moveTo>
                  <a:cubicBezTo>
                    <a:pt x="34" y="83"/>
                    <a:pt x="32" y="87"/>
                    <a:pt x="31" y="86"/>
                  </a:cubicBezTo>
                  <a:cubicBezTo>
                    <a:pt x="28" y="86"/>
                    <a:pt x="32" y="81"/>
                    <a:pt x="32" y="83"/>
                  </a:cubicBezTo>
                  <a:close/>
                  <a:moveTo>
                    <a:pt x="31" y="95"/>
                  </a:moveTo>
                  <a:cubicBezTo>
                    <a:pt x="32" y="92"/>
                    <a:pt x="35" y="95"/>
                    <a:pt x="34" y="97"/>
                  </a:cubicBezTo>
                  <a:cubicBezTo>
                    <a:pt x="32" y="98"/>
                    <a:pt x="31" y="97"/>
                    <a:pt x="31" y="95"/>
                  </a:cubicBezTo>
                  <a:close/>
                  <a:moveTo>
                    <a:pt x="26" y="69"/>
                  </a:moveTo>
                  <a:cubicBezTo>
                    <a:pt x="25" y="69"/>
                    <a:pt x="25" y="67"/>
                    <a:pt x="25" y="66"/>
                  </a:cubicBezTo>
                  <a:cubicBezTo>
                    <a:pt x="26" y="64"/>
                    <a:pt x="28" y="69"/>
                    <a:pt x="26" y="69"/>
                  </a:cubicBezTo>
                  <a:close/>
                  <a:moveTo>
                    <a:pt x="55" y="128"/>
                  </a:moveTo>
                  <a:cubicBezTo>
                    <a:pt x="57" y="126"/>
                    <a:pt x="58" y="126"/>
                    <a:pt x="58" y="128"/>
                  </a:cubicBezTo>
                  <a:cubicBezTo>
                    <a:pt x="60" y="128"/>
                    <a:pt x="58" y="129"/>
                    <a:pt x="55" y="128"/>
                  </a:cubicBezTo>
                  <a:close/>
                  <a:moveTo>
                    <a:pt x="14" y="34"/>
                  </a:moveTo>
                  <a:cubicBezTo>
                    <a:pt x="13" y="36"/>
                    <a:pt x="13" y="33"/>
                    <a:pt x="13" y="34"/>
                  </a:cubicBezTo>
                  <a:cubicBezTo>
                    <a:pt x="11" y="34"/>
                    <a:pt x="11" y="36"/>
                    <a:pt x="11" y="36"/>
                  </a:cubicBezTo>
                  <a:cubicBezTo>
                    <a:pt x="13" y="38"/>
                    <a:pt x="9" y="36"/>
                    <a:pt x="13" y="38"/>
                  </a:cubicBezTo>
                  <a:cubicBezTo>
                    <a:pt x="14" y="38"/>
                    <a:pt x="9" y="38"/>
                    <a:pt x="11" y="39"/>
                  </a:cubicBezTo>
                  <a:cubicBezTo>
                    <a:pt x="13" y="41"/>
                    <a:pt x="13" y="39"/>
                    <a:pt x="14" y="39"/>
                  </a:cubicBezTo>
                  <a:cubicBezTo>
                    <a:pt x="14" y="39"/>
                    <a:pt x="14" y="39"/>
                    <a:pt x="14" y="38"/>
                  </a:cubicBezTo>
                  <a:cubicBezTo>
                    <a:pt x="16" y="38"/>
                    <a:pt x="17" y="38"/>
                    <a:pt x="16" y="38"/>
                  </a:cubicBezTo>
                  <a:cubicBezTo>
                    <a:pt x="16" y="36"/>
                    <a:pt x="17" y="36"/>
                    <a:pt x="17" y="36"/>
                  </a:cubicBezTo>
                  <a:cubicBezTo>
                    <a:pt x="16" y="36"/>
                    <a:pt x="17" y="36"/>
                    <a:pt x="17" y="34"/>
                  </a:cubicBezTo>
                  <a:cubicBezTo>
                    <a:pt x="17" y="33"/>
                    <a:pt x="17" y="34"/>
                    <a:pt x="19" y="34"/>
                  </a:cubicBezTo>
                  <a:cubicBezTo>
                    <a:pt x="20" y="33"/>
                    <a:pt x="17" y="34"/>
                    <a:pt x="17" y="33"/>
                  </a:cubicBezTo>
                  <a:cubicBezTo>
                    <a:pt x="19" y="33"/>
                    <a:pt x="19" y="31"/>
                    <a:pt x="19" y="30"/>
                  </a:cubicBezTo>
                  <a:cubicBezTo>
                    <a:pt x="19" y="30"/>
                    <a:pt x="16" y="31"/>
                    <a:pt x="14" y="33"/>
                  </a:cubicBezTo>
                  <a:cubicBezTo>
                    <a:pt x="13" y="33"/>
                    <a:pt x="14" y="34"/>
                    <a:pt x="14" y="34"/>
                  </a:cubicBezTo>
                  <a:close/>
                  <a:moveTo>
                    <a:pt x="11" y="42"/>
                  </a:moveTo>
                  <a:cubicBezTo>
                    <a:pt x="13" y="41"/>
                    <a:pt x="11" y="41"/>
                    <a:pt x="11" y="41"/>
                  </a:cubicBezTo>
                  <a:cubicBezTo>
                    <a:pt x="9" y="41"/>
                    <a:pt x="9" y="41"/>
                    <a:pt x="8" y="41"/>
                  </a:cubicBezTo>
                  <a:cubicBezTo>
                    <a:pt x="8" y="42"/>
                    <a:pt x="11" y="44"/>
                    <a:pt x="11" y="42"/>
                  </a:cubicBezTo>
                  <a:close/>
                  <a:moveTo>
                    <a:pt x="9" y="48"/>
                  </a:moveTo>
                  <a:cubicBezTo>
                    <a:pt x="11" y="48"/>
                    <a:pt x="9" y="47"/>
                    <a:pt x="9" y="47"/>
                  </a:cubicBezTo>
                  <a:cubicBezTo>
                    <a:pt x="11" y="45"/>
                    <a:pt x="11" y="45"/>
                    <a:pt x="9" y="45"/>
                  </a:cubicBezTo>
                  <a:cubicBezTo>
                    <a:pt x="8" y="44"/>
                    <a:pt x="8" y="48"/>
                    <a:pt x="9" y="48"/>
                  </a:cubicBezTo>
                  <a:close/>
                  <a:moveTo>
                    <a:pt x="16" y="45"/>
                  </a:moveTo>
                  <a:cubicBezTo>
                    <a:pt x="17" y="45"/>
                    <a:pt x="16" y="45"/>
                    <a:pt x="17" y="47"/>
                  </a:cubicBezTo>
                  <a:cubicBezTo>
                    <a:pt x="17" y="48"/>
                    <a:pt x="19" y="47"/>
                    <a:pt x="20" y="47"/>
                  </a:cubicBezTo>
                  <a:cubicBezTo>
                    <a:pt x="22" y="47"/>
                    <a:pt x="19" y="48"/>
                    <a:pt x="20" y="50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3" y="45"/>
                    <a:pt x="22" y="47"/>
                    <a:pt x="20" y="45"/>
                  </a:cubicBezTo>
                  <a:cubicBezTo>
                    <a:pt x="19" y="45"/>
                    <a:pt x="19" y="41"/>
                    <a:pt x="17" y="41"/>
                  </a:cubicBezTo>
                  <a:cubicBezTo>
                    <a:pt x="17" y="41"/>
                    <a:pt x="17" y="42"/>
                    <a:pt x="17" y="44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4" y="42"/>
                    <a:pt x="16" y="44"/>
                    <a:pt x="16" y="44"/>
                  </a:cubicBezTo>
                  <a:cubicBezTo>
                    <a:pt x="16" y="44"/>
                    <a:pt x="13" y="44"/>
                    <a:pt x="14" y="45"/>
                  </a:cubicBezTo>
                  <a:cubicBezTo>
                    <a:pt x="16" y="45"/>
                    <a:pt x="16" y="44"/>
                    <a:pt x="16" y="45"/>
                  </a:cubicBezTo>
                  <a:close/>
                  <a:moveTo>
                    <a:pt x="19" y="58"/>
                  </a:moveTo>
                  <a:cubicBezTo>
                    <a:pt x="19" y="58"/>
                    <a:pt x="17" y="58"/>
                    <a:pt x="17" y="59"/>
                  </a:cubicBezTo>
                  <a:cubicBezTo>
                    <a:pt x="17" y="59"/>
                    <a:pt x="20" y="58"/>
                    <a:pt x="22" y="58"/>
                  </a:cubicBezTo>
                  <a:cubicBezTo>
                    <a:pt x="23" y="58"/>
                    <a:pt x="22" y="56"/>
                    <a:pt x="20" y="56"/>
                  </a:cubicBezTo>
                  <a:cubicBezTo>
                    <a:pt x="19" y="55"/>
                    <a:pt x="19" y="53"/>
                    <a:pt x="17" y="55"/>
                  </a:cubicBezTo>
                  <a:cubicBezTo>
                    <a:pt x="17" y="56"/>
                    <a:pt x="17" y="56"/>
                    <a:pt x="19" y="56"/>
                  </a:cubicBezTo>
                  <a:cubicBezTo>
                    <a:pt x="20" y="56"/>
                    <a:pt x="19" y="56"/>
                    <a:pt x="19" y="58"/>
                  </a:cubicBezTo>
                  <a:close/>
                  <a:moveTo>
                    <a:pt x="17" y="66"/>
                  </a:moveTo>
                  <a:cubicBezTo>
                    <a:pt x="19" y="67"/>
                    <a:pt x="17" y="67"/>
                    <a:pt x="17" y="67"/>
                  </a:cubicBezTo>
                  <a:cubicBezTo>
                    <a:pt x="17" y="69"/>
                    <a:pt x="19" y="67"/>
                    <a:pt x="19" y="67"/>
                  </a:cubicBezTo>
                  <a:cubicBezTo>
                    <a:pt x="20" y="66"/>
                    <a:pt x="19" y="66"/>
                    <a:pt x="19" y="64"/>
                  </a:cubicBezTo>
                  <a:cubicBezTo>
                    <a:pt x="19" y="62"/>
                    <a:pt x="17" y="64"/>
                    <a:pt x="17" y="64"/>
                  </a:cubicBezTo>
                  <a:cubicBezTo>
                    <a:pt x="17" y="62"/>
                    <a:pt x="14" y="66"/>
                    <a:pt x="16" y="66"/>
                  </a:cubicBezTo>
                  <a:cubicBezTo>
                    <a:pt x="17" y="67"/>
                    <a:pt x="17" y="64"/>
                    <a:pt x="17" y="66"/>
                  </a:cubicBezTo>
                  <a:close/>
                  <a:moveTo>
                    <a:pt x="20" y="64"/>
                  </a:moveTo>
                  <a:cubicBezTo>
                    <a:pt x="19" y="62"/>
                    <a:pt x="20" y="61"/>
                    <a:pt x="22" y="61"/>
                  </a:cubicBezTo>
                  <a:cubicBezTo>
                    <a:pt x="23" y="59"/>
                    <a:pt x="20" y="66"/>
                    <a:pt x="20" y="64"/>
                  </a:cubicBezTo>
                  <a:close/>
                  <a:moveTo>
                    <a:pt x="41" y="27"/>
                  </a:moveTo>
                  <a:cubicBezTo>
                    <a:pt x="41" y="27"/>
                    <a:pt x="40" y="25"/>
                    <a:pt x="41" y="25"/>
                  </a:cubicBezTo>
                  <a:cubicBezTo>
                    <a:pt x="41" y="25"/>
                    <a:pt x="43" y="27"/>
                    <a:pt x="41" y="27"/>
                  </a:cubicBezTo>
                  <a:close/>
                  <a:moveTo>
                    <a:pt x="44" y="25"/>
                  </a:moveTo>
                  <a:cubicBezTo>
                    <a:pt x="44" y="27"/>
                    <a:pt x="46" y="25"/>
                    <a:pt x="46" y="24"/>
                  </a:cubicBezTo>
                  <a:cubicBezTo>
                    <a:pt x="46" y="24"/>
                    <a:pt x="44" y="25"/>
                    <a:pt x="44" y="24"/>
                  </a:cubicBezTo>
                  <a:cubicBezTo>
                    <a:pt x="44" y="24"/>
                    <a:pt x="43" y="25"/>
                    <a:pt x="43" y="24"/>
                  </a:cubicBezTo>
                  <a:cubicBezTo>
                    <a:pt x="44" y="22"/>
                    <a:pt x="43" y="22"/>
                    <a:pt x="43" y="22"/>
                  </a:cubicBezTo>
                  <a:cubicBezTo>
                    <a:pt x="41" y="22"/>
                    <a:pt x="40" y="24"/>
                    <a:pt x="41" y="24"/>
                  </a:cubicBezTo>
                  <a:cubicBezTo>
                    <a:pt x="43" y="25"/>
                    <a:pt x="43" y="24"/>
                    <a:pt x="44" y="25"/>
                  </a:cubicBezTo>
                  <a:close/>
                  <a:moveTo>
                    <a:pt x="44" y="27"/>
                  </a:moveTo>
                  <a:cubicBezTo>
                    <a:pt x="44" y="25"/>
                    <a:pt x="44" y="27"/>
                    <a:pt x="44" y="27"/>
                  </a:cubicBezTo>
                  <a:cubicBezTo>
                    <a:pt x="43" y="27"/>
                    <a:pt x="43" y="27"/>
                    <a:pt x="44" y="27"/>
                  </a:cubicBezTo>
                  <a:close/>
                  <a:moveTo>
                    <a:pt x="46" y="21"/>
                  </a:moveTo>
                  <a:cubicBezTo>
                    <a:pt x="47" y="21"/>
                    <a:pt x="47" y="19"/>
                    <a:pt x="47" y="21"/>
                  </a:cubicBezTo>
                  <a:cubicBezTo>
                    <a:pt x="46" y="21"/>
                    <a:pt x="46" y="19"/>
                    <a:pt x="46" y="21"/>
                  </a:cubicBezTo>
                  <a:cubicBezTo>
                    <a:pt x="46" y="22"/>
                    <a:pt x="46" y="21"/>
                    <a:pt x="46" y="21"/>
                  </a:cubicBezTo>
                  <a:close/>
                  <a:moveTo>
                    <a:pt x="46" y="22"/>
                  </a:moveTo>
                  <a:cubicBezTo>
                    <a:pt x="46" y="21"/>
                    <a:pt x="47" y="22"/>
                    <a:pt x="47" y="22"/>
                  </a:cubicBezTo>
                  <a:cubicBezTo>
                    <a:pt x="46" y="24"/>
                    <a:pt x="46" y="24"/>
                    <a:pt x="46" y="22"/>
                  </a:cubicBezTo>
                  <a:close/>
                  <a:moveTo>
                    <a:pt x="43" y="19"/>
                  </a:moveTo>
                  <a:cubicBezTo>
                    <a:pt x="44" y="19"/>
                    <a:pt x="44" y="21"/>
                    <a:pt x="44" y="21"/>
                  </a:cubicBezTo>
                  <a:cubicBezTo>
                    <a:pt x="44" y="21"/>
                    <a:pt x="43" y="21"/>
                    <a:pt x="43" y="19"/>
                  </a:cubicBezTo>
                  <a:close/>
                  <a:moveTo>
                    <a:pt x="58" y="11"/>
                  </a:moveTo>
                  <a:cubicBezTo>
                    <a:pt x="58" y="10"/>
                    <a:pt x="58" y="10"/>
                    <a:pt x="58" y="8"/>
                  </a:cubicBezTo>
                  <a:cubicBezTo>
                    <a:pt x="58" y="8"/>
                    <a:pt x="58" y="8"/>
                    <a:pt x="60" y="5"/>
                  </a:cubicBezTo>
                  <a:cubicBezTo>
                    <a:pt x="60" y="3"/>
                    <a:pt x="58" y="7"/>
                    <a:pt x="58" y="5"/>
                  </a:cubicBezTo>
                  <a:cubicBezTo>
                    <a:pt x="58" y="5"/>
                    <a:pt x="58" y="3"/>
                    <a:pt x="58" y="5"/>
                  </a:cubicBezTo>
                  <a:cubicBezTo>
                    <a:pt x="57" y="7"/>
                    <a:pt x="57" y="5"/>
                    <a:pt x="57" y="3"/>
                  </a:cubicBezTo>
                  <a:cubicBezTo>
                    <a:pt x="58" y="2"/>
                    <a:pt x="53" y="5"/>
                    <a:pt x="55" y="5"/>
                  </a:cubicBezTo>
                  <a:cubicBezTo>
                    <a:pt x="55" y="5"/>
                    <a:pt x="57" y="5"/>
                    <a:pt x="57" y="7"/>
                  </a:cubicBezTo>
                  <a:cubicBezTo>
                    <a:pt x="57" y="7"/>
                    <a:pt x="53" y="7"/>
                    <a:pt x="53" y="8"/>
                  </a:cubicBezTo>
                  <a:cubicBezTo>
                    <a:pt x="53" y="10"/>
                    <a:pt x="55" y="8"/>
                    <a:pt x="55" y="8"/>
                  </a:cubicBezTo>
                  <a:cubicBezTo>
                    <a:pt x="57" y="10"/>
                    <a:pt x="57" y="8"/>
                    <a:pt x="57" y="8"/>
                  </a:cubicBezTo>
                  <a:cubicBezTo>
                    <a:pt x="58" y="10"/>
                    <a:pt x="55" y="11"/>
                    <a:pt x="57" y="13"/>
                  </a:cubicBezTo>
                  <a:cubicBezTo>
                    <a:pt x="58" y="14"/>
                    <a:pt x="58" y="11"/>
                    <a:pt x="58" y="11"/>
                  </a:cubicBezTo>
                  <a:close/>
                  <a:moveTo>
                    <a:pt x="60" y="3"/>
                  </a:moveTo>
                  <a:cubicBezTo>
                    <a:pt x="60" y="2"/>
                    <a:pt x="60" y="2"/>
                    <a:pt x="60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5"/>
                    <a:pt x="58" y="3"/>
                    <a:pt x="60" y="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1" y="0"/>
                  </a:cubicBezTo>
                  <a:cubicBezTo>
                    <a:pt x="61" y="0"/>
                    <a:pt x="61" y="2"/>
                    <a:pt x="60" y="2"/>
                  </a:cubicBez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11" name="Freeform 202">
              <a:extLst>
                <a:ext uri="{FF2B5EF4-FFF2-40B4-BE49-F238E27FC236}">
                  <a16:creationId xmlns:a16="http://schemas.microsoft.com/office/drawing/2014/main" id="{D558F03B-3DF8-964F-A027-49A1420AE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2261" y="2933938"/>
              <a:ext cx="11133" cy="8350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1" y="0"/>
                </a:cxn>
                <a:cxn ang="0">
                  <a:pos x="3" y="1"/>
                </a:cxn>
                <a:cxn ang="0">
                  <a:pos x="1" y="3"/>
                </a:cxn>
              </a:cxnLst>
              <a:rect l="0" t="0" r="r" b="b"/>
              <a:pathLst>
                <a:path w="4" h="3">
                  <a:moveTo>
                    <a:pt x="1" y="3"/>
                  </a:moveTo>
                  <a:cubicBezTo>
                    <a:pt x="1" y="1"/>
                    <a:pt x="0" y="0"/>
                    <a:pt x="1" y="0"/>
                  </a:cubicBezTo>
                  <a:cubicBezTo>
                    <a:pt x="1" y="0"/>
                    <a:pt x="1" y="0"/>
                    <a:pt x="3" y="1"/>
                  </a:cubicBezTo>
                  <a:cubicBezTo>
                    <a:pt x="4" y="1"/>
                    <a:pt x="3" y="3"/>
                    <a:pt x="1" y="3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12" name="Freeform 203">
              <a:extLst>
                <a:ext uri="{FF2B5EF4-FFF2-40B4-BE49-F238E27FC236}">
                  <a16:creationId xmlns:a16="http://schemas.microsoft.com/office/drawing/2014/main" id="{5D88BE01-2FEB-8142-B2A7-4F656BC77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175" y="2942287"/>
              <a:ext cx="5566" cy="835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2" y="3"/>
                </a:cxn>
                <a:cxn ang="0">
                  <a:pos x="0" y="3"/>
                </a:cxn>
                <a:cxn ang="0">
                  <a:pos x="0" y="1"/>
                </a:cxn>
              </a:cxnLst>
              <a:rect l="0" t="0" r="r" b="b"/>
              <a:pathLst>
                <a:path w="2" h="3">
                  <a:moveTo>
                    <a:pt x="0" y="1"/>
                  </a:moveTo>
                  <a:cubicBezTo>
                    <a:pt x="0" y="0"/>
                    <a:pt x="2" y="1"/>
                    <a:pt x="2" y="3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13" name="Freeform 204">
              <a:extLst>
                <a:ext uri="{FF2B5EF4-FFF2-40B4-BE49-F238E27FC236}">
                  <a16:creationId xmlns:a16="http://schemas.microsoft.com/office/drawing/2014/main" id="{0324082C-6651-BF4F-A863-B098F37A7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3392" y="2956201"/>
              <a:ext cx="8350" cy="974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3" y="3"/>
                </a:cxn>
                <a:cxn ang="0">
                  <a:pos x="1" y="3"/>
                </a:cxn>
                <a:cxn ang="0">
                  <a:pos x="0" y="0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cubicBezTo>
                    <a:pt x="1" y="0"/>
                    <a:pt x="0" y="0"/>
                    <a:pt x="1" y="0"/>
                  </a:cubicBezTo>
                  <a:cubicBezTo>
                    <a:pt x="3" y="1"/>
                    <a:pt x="1" y="3"/>
                    <a:pt x="3" y="3"/>
                  </a:cubicBezTo>
                  <a:cubicBezTo>
                    <a:pt x="3" y="3"/>
                    <a:pt x="3" y="4"/>
                    <a:pt x="1" y="3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14" name="Freeform 205">
              <a:extLst>
                <a:ext uri="{FF2B5EF4-FFF2-40B4-BE49-F238E27FC236}">
                  <a16:creationId xmlns:a16="http://schemas.microsoft.com/office/drawing/2014/main" id="{76AD2062-5FFB-6245-8838-A7FF67963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0609" y="2928373"/>
              <a:ext cx="11133" cy="16697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0"/>
                </a:cxn>
                <a:cxn ang="0">
                  <a:pos x="1" y="2"/>
                </a:cxn>
                <a:cxn ang="0">
                  <a:pos x="3" y="3"/>
                </a:cxn>
                <a:cxn ang="0">
                  <a:pos x="3" y="5"/>
                </a:cxn>
                <a:cxn ang="0">
                  <a:pos x="0" y="2"/>
                </a:cxn>
              </a:cxnLst>
              <a:rect l="0" t="0" r="r" b="b"/>
              <a:pathLst>
                <a:path w="4" h="6">
                  <a:moveTo>
                    <a:pt x="0" y="2"/>
                  </a:moveTo>
                  <a:cubicBezTo>
                    <a:pt x="0" y="2"/>
                    <a:pt x="0" y="2"/>
                    <a:pt x="0" y="0"/>
                  </a:cubicBezTo>
                  <a:cubicBezTo>
                    <a:pt x="0" y="0"/>
                    <a:pt x="0" y="0"/>
                    <a:pt x="1" y="2"/>
                  </a:cubicBezTo>
                  <a:cubicBezTo>
                    <a:pt x="1" y="3"/>
                    <a:pt x="1" y="2"/>
                    <a:pt x="3" y="3"/>
                  </a:cubicBezTo>
                  <a:cubicBezTo>
                    <a:pt x="4" y="5"/>
                    <a:pt x="4" y="6"/>
                    <a:pt x="3" y="5"/>
                  </a:cubicBezTo>
                  <a:cubicBezTo>
                    <a:pt x="1" y="2"/>
                    <a:pt x="1" y="3"/>
                    <a:pt x="0" y="2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15" name="Freeform 206">
              <a:extLst>
                <a:ext uri="{FF2B5EF4-FFF2-40B4-BE49-F238E27FC236}">
                  <a16:creationId xmlns:a16="http://schemas.microsoft.com/office/drawing/2014/main" id="{C1FB961C-ECAD-3C43-93E5-87D03CA9C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3392" y="2928373"/>
              <a:ext cx="11133" cy="8350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1" y="3"/>
                </a:cxn>
              </a:cxnLst>
              <a:rect l="0" t="0" r="r" b="b"/>
              <a:pathLst>
                <a:path w="4" h="3">
                  <a:moveTo>
                    <a:pt x="1" y="3"/>
                  </a:moveTo>
                  <a:cubicBezTo>
                    <a:pt x="1" y="2"/>
                    <a:pt x="0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0" y="0"/>
                    <a:pt x="1" y="0"/>
                  </a:cubicBezTo>
                  <a:cubicBezTo>
                    <a:pt x="3" y="0"/>
                    <a:pt x="1" y="2"/>
                    <a:pt x="3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4" y="3"/>
                    <a:pt x="3" y="3"/>
                    <a:pt x="1" y="3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16" name="Freeform 207">
              <a:extLst>
                <a:ext uri="{FF2B5EF4-FFF2-40B4-BE49-F238E27FC236}">
                  <a16:creationId xmlns:a16="http://schemas.microsoft.com/office/drawing/2014/main" id="{1BF14A3D-F421-0945-9795-1CEB63416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1742" y="2925590"/>
              <a:ext cx="6957" cy="8350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1" y="1"/>
                </a:cxn>
                <a:cxn ang="0">
                  <a:pos x="1" y="1"/>
                </a:cxn>
                <a:cxn ang="0">
                  <a:pos x="1" y="3"/>
                </a:cxn>
                <a:cxn ang="0">
                  <a:pos x="1" y="3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0" y="3"/>
                    <a:pt x="1" y="1"/>
                    <a:pt x="1" y="1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3"/>
                    <a:pt x="3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17" name="Freeform 208">
              <a:extLst>
                <a:ext uri="{FF2B5EF4-FFF2-40B4-BE49-F238E27FC236}">
                  <a16:creationId xmlns:a16="http://schemas.microsoft.com/office/drawing/2014/main" id="{174F1EA1-8C28-D646-A6CC-38743A9D1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1742" y="2925590"/>
              <a:ext cx="2783" cy="835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0"/>
                </a:cxn>
                <a:cxn ang="0">
                  <a:pos x="0" y="1"/>
                </a:cxn>
              </a:cxnLst>
              <a:rect l="0" t="0" r="r" b="b"/>
              <a:pathLst>
                <a:path w="1" h="3">
                  <a:moveTo>
                    <a:pt x="0" y="1"/>
                  </a:moveTo>
                  <a:cubicBezTo>
                    <a:pt x="0" y="3"/>
                    <a:pt x="0" y="1"/>
                    <a:pt x="0" y="0"/>
                  </a:cubicBezTo>
                  <a:cubicBezTo>
                    <a:pt x="0" y="0"/>
                    <a:pt x="1" y="1"/>
                    <a:pt x="0" y="1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18" name="Freeform 209">
              <a:extLst>
                <a:ext uri="{FF2B5EF4-FFF2-40B4-BE49-F238E27FC236}">
                  <a16:creationId xmlns:a16="http://schemas.microsoft.com/office/drawing/2014/main" id="{6EBBBC81-087D-4C46-AA1D-088C3C5D79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99126" y="3541996"/>
              <a:ext cx="296381" cy="236544"/>
            </a:xfrm>
            <a:custGeom>
              <a:avLst/>
              <a:gdLst/>
              <a:ahLst/>
              <a:cxnLst>
                <a:cxn ang="0">
                  <a:pos x="3" y="16"/>
                </a:cxn>
                <a:cxn ang="0">
                  <a:pos x="2" y="11"/>
                </a:cxn>
                <a:cxn ang="0">
                  <a:pos x="8" y="6"/>
                </a:cxn>
                <a:cxn ang="0">
                  <a:pos x="11" y="2"/>
                </a:cxn>
                <a:cxn ang="0">
                  <a:pos x="22" y="3"/>
                </a:cxn>
                <a:cxn ang="0">
                  <a:pos x="32" y="3"/>
                </a:cxn>
                <a:cxn ang="0">
                  <a:pos x="49" y="5"/>
                </a:cxn>
                <a:cxn ang="0">
                  <a:pos x="57" y="5"/>
                </a:cxn>
                <a:cxn ang="0">
                  <a:pos x="61" y="5"/>
                </a:cxn>
                <a:cxn ang="0">
                  <a:pos x="64" y="8"/>
                </a:cxn>
                <a:cxn ang="0">
                  <a:pos x="71" y="11"/>
                </a:cxn>
                <a:cxn ang="0">
                  <a:pos x="75" y="12"/>
                </a:cxn>
                <a:cxn ang="0">
                  <a:pos x="80" y="12"/>
                </a:cxn>
                <a:cxn ang="0">
                  <a:pos x="87" y="14"/>
                </a:cxn>
                <a:cxn ang="0">
                  <a:pos x="89" y="16"/>
                </a:cxn>
                <a:cxn ang="0">
                  <a:pos x="95" y="16"/>
                </a:cxn>
                <a:cxn ang="0">
                  <a:pos x="100" y="16"/>
                </a:cxn>
                <a:cxn ang="0">
                  <a:pos x="101" y="20"/>
                </a:cxn>
                <a:cxn ang="0">
                  <a:pos x="93" y="28"/>
                </a:cxn>
                <a:cxn ang="0">
                  <a:pos x="81" y="33"/>
                </a:cxn>
                <a:cxn ang="0">
                  <a:pos x="81" y="37"/>
                </a:cxn>
                <a:cxn ang="0">
                  <a:pos x="74" y="52"/>
                </a:cxn>
                <a:cxn ang="0">
                  <a:pos x="77" y="58"/>
                </a:cxn>
                <a:cxn ang="0">
                  <a:pos x="69" y="69"/>
                </a:cxn>
                <a:cxn ang="0">
                  <a:pos x="66" y="70"/>
                </a:cxn>
                <a:cxn ang="0">
                  <a:pos x="57" y="78"/>
                </a:cxn>
                <a:cxn ang="0">
                  <a:pos x="46" y="80"/>
                </a:cxn>
                <a:cxn ang="0">
                  <a:pos x="40" y="81"/>
                </a:cxn>
                <a:cxn ang="0">
                  <a:pos x="34" y="83"/>
                </a:cxn>
                <a:cxn ang="0">
                  <a:pos x="31" y="86"/>
                </a:cxn>
                <a:cxn ang="0">
                  <a:pos x="28" y="86"/>
                </a:cxn>
                <a:cxn ang="0">
                  <a:pos x="23" y="78"/>
                </a:cxn>
                <a:cxn ang="0">
                  <a:pos x="16" y="73"/>
                </a:cxn>
                <a:cxn ang="0">
                  <a:pos x="19" y="66"/>
                </a:cxn>
                <a:cxn ang="0">
                  <a:pos x="19" y="62"/>
                </a:cxn>
                <a:cxn ang="0">
                  <a:pos x="19" y="56"/>
                </a:cxn>
                <a:cxn ang="0">
                  <a:pos x="17" y="52"/>
                </a:cxn>
                <a:cxn ang="0">
                  <a:pos x="17" y="47"/>
                </a:cxn>
                <a:cxn ang="0">
                  <a:pos x="20" y="42"/>
                </a:cxn>
                <a:cxn ang="0">
                  <a:pos x="20" y="33"/>
                </a:cxn>
                <a:cxn ang="0">
                  <a:pos x="25" y="25"/>
                </a:cxn>
                <a:cxn ang="0">
                  <a:pos x="20" y="20"/>
                </a:cxn>
                <a:cxn ang="0">
                  <a:pos x="14" y="22"/>
                </a:cxn>
                <a:cxn ang="0">
                  <a:pos x="10" y="22"/>
                </a:cxn>
                <a:cxn ang="0">
                  <a:pos x="11" y="19"/>
                </a:cxn>
                <a:cxn ang="0">
                  <a:pos x="5" y="22"/>
                </a:cxn>
                <a:cxn ang="0">
                  <a:pos x="3" y="16"/>
                </a:cxn>
                <a:cxn ang="0">
                  <a:pos x="97" y="48"/>
                </a:cxn>
                <a:cxn ang="0">
                  <a:pos x="98" y="52"/>
                </a:cxn>
                <a:cxn ang="0">
                  <a:pos x="103" y="47"/>
                </a:cxn>
                <a:cxn ang="0">
                  <a:pos x="101" y="45"/>
                </a:cxn>
                <a:cxn ang="0">
                  <a:pos x="95" y="48"/>
                </a:cxn>
                <a:cxn ang="0">
                  <a:pos x="97" y="48"/>
                </a:cxn>
                <a:cxn ang="0">
                  <a:pos x="109" y="44"/>
                </a:cxn>
                <a:cxn ang="0">
                  <a:pos x="109" y="44"/>
                </a:cxn>
                <a:cxn ang="0">
                  <a:pos x="106" y="44"/>
                </a:cxn>
                <a:cxn ang="0">
                  <a:pos x="109" y="44"/>
                </a:cxn>
                <a:cxn ang="0">
                  <a:pos x="87" y="53"/>
                </a:cxn>
                <a:cxn ang="0">
                  <a:pos x="84" y="56"/>
                </a:cxn>
                <a:cxn ang="0">
                  <a:pos x="87" y="53"/>
                </a:cxn>
              </a:cxnLst>
              <a:rect l="0" t="0" r="r" b="b"/>
              <a:pathLst>
                <a:path w="110" h="88">
                  <a:moveTo>
                    <a:pt x="3" y="16"/>
                  </a:moveTo>
                  <a:cubicBezTo>
                    <a:pt x="2" y="12"/>
                    <a:pt x="3" y="11"/>
                    <a:pt x="2" y="11"/>
                  </a:cubicBezTo>
                  <a:cubicBezTo>
                    <a:pt x="0" y="9"/>
                    <a:pt x="3" y="6"/>
                    <a:pt x="8" y="6"/>
                  </a:cubicBezTo>
                  <a:cubicBezTo>
                    <a:pt x="11" y="6"/>
                    <a:pt x="8" y="3"/>
                    <a:pt x="11" y="2"/>
                  </a:cubicBezTo>
                  <a:cubicBezTo>
                    <a:pt x="16" y="0"/>
                    <a:pt x="16" y="3"/>
                    <a:pt x="22" y="3"/>
                  </a:cubicBezTo>
                  <a:cubicBezTo>
                    <a:pt x="28" y="3"/>
                    <a:pt x="28" y="2"/>
                    <a:pt x="32" y="3"/>
                  </a:cubicBezTo>
                  <a:cubicBezTo>
                    <a:pt x="40" y="6"/>
                    <a:pt x="43" y="3"/>
                    <a:pt x="49" y="5"/>
                  </a:cubicBezTo>
                  <a:cubicBezTo>
                    <a:pt x="54" y="6"/>
                    <a:pt x="52" y="3"/>
                    <a:pt x="57" y="5"/>
                  </a:cubicBezTo>
                  <a:cubicBezTo>
                    <a:pt x="58" y="6"/>
                    <a:pt x="60" y="5"/>
                    <a:pt x="61" y="5"/>
                  </a:cubicBezTo>
                  <a:cubicBezTo>
                    <a:pt x="63" y="6"/>
                    <a:pt x="64" y="5"/>
                    <a:pt x="64" y="8"/>
                  </a:cubicBezTo>
                  <a:cubicBezTo>
                    <a:pt x="64" y="9"/>
                    <a:pt x="69" y="8"/>
                    <a:pt x="71" y="11"/>
                  </a:cubicBezTo>
                  <a:cubicBezTo>
                    <a:pt x="71" y="12"/>
                    <a:pt x="74" y="11"/>
                    <a:pt x="75" y="12"/>
                  </a:cubicBezTo>
                  <a:cubicBezTo>
                    <a:pt x="77" y="14"/>
                    <a:pt x="77" y="11"/>
                    <a:pt x="80" y="12"/>
                  </a:cubicBezTo>
                  <a:cubicBezTo>
                    <a:pt x="83" y="12"/>
                    <a:pt x="78" y="8"/>
                    <a:pt x="87" y="14"/>
                  </a:cubicBezTo>
                  <a:cubicBezTo>
                    <a:pt x="87" y="16"/>
                    <a:pt x="89" y="16"/>
                    <a:pt x="89" y="16"/>
                  </a:cubicBezTo>
                  <a:cubicBezTo>
                    <a:pt x="93" y="17"/>
                    <a:pt x="93" y="16"/>
                    <a:pt x="95" y="16"/>
                  </a:cubicBezTo>
                  <a:cubicBezTo>
                    <a:pt x="98" y="17"/>
                    <a:pt x="97" y="16"/>
                    <a:pt x="100" y="16"/>
                  </a:cubicBezTo>
                  <a:cubicBezTo>
                    <a:pt x="104" y="19"/>
                    <a:pt x="100" y="17"/>
                    <a:pt x="101" y="20"/>
                  </a:cubicBezTo>
                  <a:cubicBezTo>
                    <a:pt x="103" y="23"/>
                    <a:pt x="93" y="25"/>
                    <a:pt x="93" y="28"/>
                  </a:cubicBezTo>
                  <a:cubicBezTo>
                    <a:pt x="92" y="30"/>
                    <a:pt x="83" y="30"/>
                    <a:pt x="81" y="33"/>
                  </a:cubicBezTo>
                  <a:cubicBezTo>
                    <a:pt x="81" y="36"/>
                    <a:pt x="86" y="34"/>
                    <a:pt x="81" y="37"/>
                  </a:cubicBezTo>
                  <a:cubicBezTo>
                    <a:pt x="78" y="37"/>
                    <a:pt x="72" y="47"/>
                    <a:pt x="74" y="52"/>
                  </a:cubicBezTo>
                  <a:cubicBezTo>
                    <a:pt x="74" y="56"/>
                    <a:pt x="77" y="56"/>
                    <a:pt x="77" y="58"/>
                  </a:cubicBezTo>
                  <a:cubicBezTo>
                    <a:pt x="77" y="58"/>
                    <a:pt x="68" y="62"/>
                    <a:pt x="69" y="69"/>
                  </a:cubicBezTo>
                  <a:cubicBezTo>
                    <a:pt x="69" y="70"/>
                    <a:pt x="69" y="70"/>
                    <a:pt x="66" y="70"/>
                  </a:cubicBezTo>
                  <a:cubicBezTo>
                    <a:pt x="60" y="70"/>
                    <a:pt x="60" y="81"/>
                    <a:pt x="57" y="78"/>
                  </a:cubicBezTo>
                  <a:cubicBezTo>
                    <a:pt x="55" y="77"/>
                    <a:pt x="51" y="81"/>
                    <a:pt x="46" y="80"/>
                  </a:cubicBezTo>
                  <a:cubicBezTo>
                    <a:pt x="43" y="78"/>
                    <a:pt x="40" y="80"/>
                    <a:pt x="40" y="81"/>
                  </a:cubicBezTo>
                  <a:cubicBezTo>
                    <a:pt x="38" y="83"/>
                    <a:pt x="35" y="81"/>
                    <a:pt x="34" y="83"/>
                  </a:cubicBezTo>
                  <a:cubicBezTo>
                    <a:pt x="32" y="86"/>
                    <a:pt x="32" y="86"/>
                    <a:pt x="31" y="86"/>
                  </a:cubicBezTo>
                  <a:cubicBezTo>
                    <a:pt x="31" y="88"/>
                    <a:pt x="31" y="88"/>
                    <a:pt x="28" y="86"/>
                  </a:cubicBezTo>
                  <a:cubicBezTo>
                    <a:pt x="25" y="83"/>
                    <a:pt x="23" y="81"/>
                    <a:pt x="23" y="78"/>
                  </a:cubicBezTo>
                  <a:cubicBezTo>
                    <a:pt x="23" y="77"/>
                    <a:pt x="20" y="72"/>
                    <a:pt x="16" y="73"/>
                  </a:cubicBezTo>
                  <a:cubicBezTo>
                    <a:pt x="16" y="72"/>
                    <a:pt x="16" y="67"/>
                    <a:pt x="19" y="66"/>
                  </a:cubicBezTo>
                  <a:cubicBezTo>
                    <a:pt x="22" y="62"/>
                    <a:pt x="20" y="62"/>
                    <a:pt x="19" y="62"/>
                  </a:cubicBezTo>
                  <a:cubicBezTo>
                    <a:pt x="17" y="62"/>
                    <a:pt x="16" y="61"/>
                    <a:pt x="19" y="56"/>
                  </a:cubicBezTo>
                  <a:cubicBezTo>
                    <a:pt x="22" y="52"/>
                    <a:pt x="19" y="55"/>
                    <a:pt x="17" y="52"/>
                  </a:cubicBezTo>
                  <a:cubicBezTo>
                    <a:pt x="17" y="47"/>
                    <a:pt x="14" y="47"/>
                    <a:pt x="17" y="47"/>
                  </a:cubicBezTo>
                  <a:cubicBezTo>
                    <a:pt x="20" y="47"/>
                    <a:pt x="20" y="45"/>
                    <a:pt x="20" y="42"/>
                  </a:cubicBezTo>
                  <a:cubicBezTo>
                    <a:pt x="19" y="41"/>
                    <a:pt x="22" y="41"/>
                    <a:pt x="20" y="33"/>
                  </a:cubicBezTo>
                  <a:cubicBezTo>
                    <a:pt x="20" y="31"/>
                    <a:pt x="29" y="25"/>
                    <a:pt x="25" y="25"/>
                  </a:cubicBezTo>
                  <a:cubicBezTo>
                    <a:pt x="22" y="23"/>
                    <a:pt x="25" y="22"/>
                    <a:pt x="20" y="20"/>
                  </a:cubicBezTo>
                  <a:cubicBezTo>
                    <a:pt x="16" y="20"/>
                    <a:pt x="19" y="23"/>
                    <a:pt x="14" y="22"/>
                  </a:cubicBezTo>
                  <a:cubicBezTo>
                    <a:pt x="11" y="20"/>
                    <a:pt x="11" y="23"/>
                    <a:pt x="10" y="22"/>
                  </a:cubicBezTo>
                  <a:cubicBezTo>
                    <a:pt x="8" y="22"/>
                    <a:pt x="13" y="20"/>
                    <a:pt x="11" y="19"/>
                  </a:cubicBezTo>
                  <a:cubicBezTo>
                    <a:pt x="10" y="19"/>
                    <a:pt x="10" y="19"/>
                    <a:pt x="5" y="22"/>
                  </a:cubicBezTo>
                  <a:cubicBezTo>
                    <a:pt x="3" y="20"/>
                    <a:pt x="5" y="17"/>
                    <a:pt x="3" y="16"/>
                  </a:cubicBezTo>
                  <a:close/>
                  <a:moveTo>
                    <a:pt x="97" y="48"/>
                  </a:moveTo>
                  <a:cubicBezTo>
                    <a:pt x="98" y="48"/>
                    <a:pt x="97" y="50"/>
                    <a:pt x="98" y="52"/>
                  </a:cubicBezTo>
                  <a:cubicBezTo>
                    <a:pt x="101" y="52"/>
                    <a:pt x="101" y="48"/>
                    <a:pt x="103" y="47"/>
                  </a:cubicBezTo>
                  <a:cubicBezTo>
                    <a:pt x="104" y="44"/>
                    <a:pt x="101" y="47"/>
                    <a:pt x="101" y="45"/>
                  </a:cubicBezTo>
                  <a:cubicBezTo>
                    <a:pt x="100" y="42"/>
                    <a:pt x="93" y="47"/>
                    <a:pt x="95" y="48"/>
                  </a:cubicBezTo>
                  <a:cubicBezTo>
                    <a:pt x="95" y="48"/>
                    <a:pt x="93" y="48"/>
                    <a:pt x="97" y="48"/>
                  </a:cubicBezTo>
                  <a:close/>
                  <a:moveTo>
                    <a:pt x="109" y="44"/>
                  </a:moveTo>
                  <a:cubicBezTo>
                    <a:pt x="109" y="45"/>
                    <a:pt x="110" y="45"/>
                    <a:pt x="109" y="44"/>
                  </a:cubicBezTo>
                  <a:cubicBezTo>
                    <a:pt x="109" y="42"/>
                    <a:pt x="106" y="42"/>
                    <a:pt x="106" y="44"/>
                  </a:cubicBezTo>
                  <a:cubicBezTo>
                    <a:pt x="106" y="44"/>
                    <a:pt x="107" y="44"/>
                    <a:pt x="109" y="44"/>
                  </a:cubicBezTo>
                  <a:close/>
                  <a:moveTo>
                    <a:pt x="87" y="53"/>
                  </a:moveTo>
                  <a:cubicBezTo>
                    <a:pt x="89" y="55"/>
                    <a:pt x="86" y="56"/>
                    <a:pt x="84" y="56"/>
                  </a:cubicBezTo>
                  <a:cubicBezTo>
                    <a:pt x="84" y="55"/>
                    <a:pt x="86" y="52"/>
                    <a:pt x="87" y="53"/>
                  </a:cubicBez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19" name="Freeform 210">
              <a:extLst>
                <a:ext uri="{FF2B5EF4-FFF2-40B4-BE49-F238E27FC236}">
                  <a16:creationId xmlns:a16="http://schemas.microsoft.com/office/drawing/2014/main" id="{04B17E17-55D1-784F-A686-EB8166DF69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8296" y="4259975"/>
              <a:ext cx="208718" cy="396559"/>
            </a:xfrm>
            <a:custGeom>
              <a:avLst/>
              <a:gdLst/>
              <a:ahLst/>
              <a:cxnLst>
                <a:cxn ang="0">
                  <a:pos x="38" y="38"/>
                </a:cxn>
                <a:cxn ang="0">
                  <a:pos x="56" y="52"/>
                </a:cxn>
                <a:cxn ang="0">
                  <a:pos x="59" y="78"/>
                </a:cxn>
                <a:cxn ang="0">
                  <a:pos x="62" y="84"/>
                </a:cxn>
                <a:cxn ang="0">
                  <a:pos x="64" y="81"/>
                </a:cxn>
                <a:cxn ang="0">
                  <a:pos x="58" y="72"/>
                </a:cxn>
                <a:cxn ang="0">
                  <a:pos x="48" y="95"/>
                </a:cxn>
                <a:cxn ang="0">
                  <a:pos x="47" y="78"/>
                </a:cxn>
                <a:cxn ang="0">
                  <a:pos x="42" y="91"/>
                </a:cxn>
                <a:cxn ang="0">
                  <a:pos x="45" y="80"/>
                </a:cxn>
                <a:cxn ang="0">
                  <a:pos x="53" y="66"/>
                </a:cxn>
                <a:cxn ang="0">
                  <a:pos x="50" y="66"/>
                </a:cxn>
                <a:cxn ang="0">
                  <a:pos x="68" y="80"/>
                </a:cxn>
                <a:cxn ang="0">
                  <a:pos x="53" y="77"/>
                </a:cxn>
                <a:cxn ang="0">
                  <a:pos x="55" y="81"/>
                </a:cxn>
                <a:cxn ang="0">
                  <a:pos x="50" y="87"/>
                </a:cxn>
                <a:cxn ang="0">
                  <a:pos x="59" y="89"/>
                </a:cxn>
                <a:cxn ang="0">
                  <a:pos x="55" y="87"/>
                </a:cxn>
                <a:cxn ang="0">
                  <a:pos x="41" y="114"/>
                </a:cxn>
                <a:cxn ang="0">
                  <a:pos x="47" y="111"/>
                </a:cxn>
                <a:cxn ang="0">
                  <a:pos x="53" y="109"/>
                </a:cxn>
                <a:cxn ang="0">
                  <a:pos x="56" y="123"/>
                </a:cxn>
                <a:cxn ang="0">
                  <a:pos x="67" y="130"/>
                </a:cxn>
                <a:cxn ang="0">
                  <a:pos x="68" y="114"/>
                </a:cxn>
                <a:cxn ang="0">
                  <a:pos x="71" y="119"/>
                </a:cxn>
                <a:cxn ang="0">
                  <a:pos x="74" y="109"/>
                </a:cxn>
                <a:cxn ang="0">
                  <a:pos x="73" y="97"/>
                </a:cxn>
                <a:cxn ang="0">
                  <a:pos x="67" y="94"/>
                </a:cxn>
                <a:cxn ang="0">
                  <a:pos x="58" y="103"/>
                </a:cxn>
                <a:cxn ang="0">
                  <a:pos x="50" y="100"/>
                </a:cxn>
                <a:cxn ang="0">
                  <a:pos x="42" y="106"/>
                </a:cxn>
                <a:cxn ang="0">
                  <a:pos x="41" y="122"/>
                </a:cxn>
                <a:cxn ang="0">
                  <a:pos x="33" y="126"/>
                </a:cxn>
                <a:cxn ang="0">
                  <a:pos x="52" y="97"/>
                </a:cxn>
                <a:cxn ang="0">
                  <a:pos x="61" y="97"/>
                </a:cxn>
                <a:cxn ang="0">
                  <a:pos x="39" y="61"/>
                </a:cxn>
                <a:cxn ang="0">
                  <a:pos x="38" y="53"/>
                </a:cxn>
                <a:cxn ang="0">
                  <a:pos x="42" y="63"/>
                </a:cxn>
                <a:cxn ang="0">
                  <a:pos x="50" y="61"/>
                </a:cxn>
                <a:cxn ang="0">
                  <a:pos x="52" y="61"/>
                </a:cxn>
                <a:cxn ang="0">
                  <a:pos x="23" y="81"/>
                </a:cxn>
                <a:cxn ang="0">
                  <a:pos x="67" y="73"/>
                </a:cxn>
                <a:cxn ang="0">
                  <a:pos x="59" y="67"/>
                </a:cxn>
                <a:cxn ang="0">
                  <a:pos x="68" y="77"/>
                </a:cxn>
                <a:cxn ang="0">
                  <a:pos x="70" y="87"/>
                </a:cxn>
                <a:cxn ang="0">
                  <a:pos x="47" y="77"/>
                </a:cxn>
                <a:cxn ang="0">
                  <a:pos x="39" y="70"/>
                </a:cxn>
                <a:cxn ang="0">
                  <a:pos x="35" y="63"/>
                </a:cxn>
                <a:cxn ang="0">
                  <a:pos x="27" y="56"/>
                </a:cxn>
                <a:cxn ang="0">
                  <a:pos x="11" y="94"/>
                </a:cxn>
                <a:cxn ang="0">
                  <a:pos x="20" y="73"/>
                </a:cxn>
                <a:cxn ang="0">
                  <a:pos x="7" y="94"/>
                </a:cxn>
                <a:cxn ang="0">
                  <a:pos x="53" y="56"/>
                </a:cxn>
                <a:cxn ang="0">
                  <a:pos x="47" y="50"/>
                </a:cxn>
                <a:cxn ang="0">
                  <a:pos x="36" y="41"/>
                </a:cxn>
                <a:cxn ang="0">
                  <a:pos x="42" y="19"/>
                </a:cxn>
                <a:cxn ang="0">
                  <a:pos x="26" y="8"/>
                </a:cxn>
                <a:cxn ang="0">
                  <a:pos x="21" y="28"/>
                </a:cxn>
                <a:cxn ang="0">
                  <a:pos x="29" y="41"/>
                </a:cxn>
                <a:cxn ang="0">
                  <a:pos x="35" y="49"/>
                </a:cxn>
                <a:cxn ang="0">
                  <a:pos x="45" y="52"/>
                </a:cxn>
                <a:cxn ang="0">
                  <a:pos x="56" y="59"/>
                </a:cxn>
                <a:cxn ang="0">
                  <a:pos x="77" y="142"/>
                </a:cxn>
              </a:cxnLst>
              <a:rect l="0" t="0" r="r" b="b"/>
              <a:pathLst>
                <a:path w="77" h="147">
                  <a:moveTo>
                    <a:pt x="38" y="38"/>
                  </a:moveTo>
                  <a:cubicBezTo>
                    <a:pt x="38" y="36"/>
                    <a:pt x="38" y="38"/>
                    <a:pt x="39" y="39"/>
                  </a:cubicBezTo>
                  <a:cubicBezTo>
                    <a:pt x="39" y="41"/>
                    <a:pt x="38" y="42"/>
                    <a:pt x="38" y="41"/>
                  </a:cubicBezTo>
                  <a:cubicBezTo>
                    <a:pt x="38" y="38"/>
                    <a:pt x="36" y="38"/>
                    <a:pt x="38" y="38"/>
                  </a:cubicBezTo>
                  <a:close/>
                  <a:moveTo>
                    <a:pt x="58" y="50"/>
                  </a:moveTo>
                  <a:cubicBezTo>
                    <a:pt x="58" y="49"/>
                    <a:pt x="58" y="49"/>
                    <a:pt x="58" y="49"/>
                  </a:cubicBezTo>
                  <a:cubicBezTo>
                    <a:pt x="56" y="47"/>
                    <a:pt x="55" y="45"/>
                    <a:pt x="56" y="49"/>
                  </a:cubicBezTo>
                  <a:cubicBezTo>
                    <a:pt x="56" y="52"/>
                    <a:pt x="55" y="50"/>
                    <a:pt x="56" y="52"/>
                  </a:cubicBezTo>
                  <a:cubicBezTo>
                    <a:pt x="56" y="53"/>
                    <a:pt x="58" y="52"/>
                    <a:pt x="58" y="50"/>
                  </a:cubicBezTo>
                  <a:close/>
                  <a:moveTo>
                    <a:pt x="58" y="75"/>
                  </a:moveTo>
                  <a:cubicBezTo>
                    <a:pt x="58" y="77"/>
                    <a:pt x="59" y="77"/>
                    <a:pt x="58" y="78"/>
                  </a:cubicBezTo>
                  <a:cubicBezTo>
                    <a:pt x="56" y="78"/>
                    <a:pt x="59" y="80"/>
                    <a:pt x="59" y="78"/>
                  </a:cubicBezTo>
                  <a:cubicBezTo>
                    <a:pt x="59" y="77"/>
                    <a:pt x="62" y="80"/>
                    <a:pt x="61" y="81"/>
                  </a:cubicBezTo>
                  <a:cubicBezTo>
                    <a:pt x="59" y="83"/>
                    <a:pt x="61" y="83"/>
                    <a:pt x="61" y="84"/>
                  </a:cubicBezTo>
                  <a:cubicBezTo>
                    <a:pt x="61" y="86"/>
                    <a:pt x="61" y="86"/>
                    <a:pt x="62" y="86"/>
                  </a:cubicBezTo>
                  <a:cubicBezTo>
                    <a:pt x="64" y="87"/>
                    <a:pt x="62" y="84"/>
                    <a:pt x="62" y="84"/>
                  </a:cubicBezTo>
                  <a:cubicBezTo>
                    <a:pt x="64" y="84"/>
                    <a:pt x="64" y="86"/>
                    <a:pt x="64" y="87"/>
                  </a:cubicBezTo>
                  <a:cubicBezTo>
                    <a:pt x="65" y="89"/>
                    <a:pt x="65" y="87"/>
                    <a:pt x="64" y="86"/>
                  </a:cubicBezTo>
                  <a:cubicBezTo>
                    <a:pt x="64" y="84"/>
                    <a:pt x="67" y="84"/>
                    <a:pt x="65" y="83"/>
                  </a:cubicBezTo>
                  <a:cubicBezTo>
                    <a:pt x="64" y="83"/>
                    <a:pt x="65" y="81"/>
                    <a:pt x="64" y="81"/>
                  </a:cubicBezTo>
                  <a:cubicBezTo>
                    <a:pt x="62" y="80"/>
                    <a:pt x="64" y="75"/>
                    <a:pt x="62" y="75"/>
                  </a:cubicBezTo>
                  <a:cubicBezTo>
                    <a:pt x="62" y="75"/>
                    <a:pt x="64" y="73"/>
                    <a:pt x="62" y="73"/>
                  </a:cubicBezTo>
                  <a:cubicBezTo>
                    <a:pt x="61" y="73"/>
                    <a:pt x="61" y="75"/>
                    <a:pt x="59" y="73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56" y="73"/>
                    <a:pt x="58" y="75"/>
                    <a:pt x="58" y="75"/>
                  </a:cubicBezTo>
                  <a:close/>
                  <a:moveTo>
                    <a:pt x="42" y="91"/>
                  </a:moveTo>
                  <a:cubicBezTo>
                    <a:pt x="44" y="94"/>
                    <a:pt x="45" y="92"/>
                    <a:pt x="45" y="95"/>
                  </a:cubicBezTo>
                  <a:cubicBezTo>
                    <a:pt x="47" y="98"/>
                    <a:pt x="48" y="97"/>
                    <a:pt x="48" y="95"/>
                  </a:cubicBezTo>
                  <a:cubicBezTo>
                    <a:pt x="50" y="94"/>
                    <a:pt x="47" y="91"/>
                    <a:pt x="48" y="87"/>
                  </a:cubicBezTo>
                  <a:cubicBezTo>
                    <a:pt x="50" y="86"/>
                    <a:pt x="48" y="86"/>
                    <a:pt x="50" y="83"/>
                  </a:cubicBezTo>
                  <a:cubicBezTo>
                    <a:pt x="52" y="81"/>
                    <a:pt x="52" y="78"/>
                    <a:pt x="50" y="78"/>
                  </a:cubicBezTo>
                  <a:cubicBezTo>
                    <a:pt x="48" y="78"/>
                    <a:pt x="48" y="77"/>
                    <a:pt x="47" y="78"/>
                  </a:cubicBezTo>
                  <a:cubicBezTo>
                    <a:pt x="45" y="80"/>
                    <a:pt x="47" y="81"/>
                    <a:pt x="45" y="81"/>
                  </a:cubicBezTo>
                  <a:cubicBezTo>
                    <a:pt x="44" y="83"/>
                    <a:pt x="47" y="86"/>
                    <a:pt x="45" y="87"/>
                  </a:cubicBezTo>
                  <a:cubicBezTo>
                    <a:pt x="42" y="89"/>
                    <a:pt x="42" y="86"/>
                    <a:pt x="42" y="89"/>
                  </a:cubicBezTo>
                  <a:cubicBezTo>
                    <a:pt x="42" y="91"/>
                    <a:pt x="42" y="91"/>
                    <a:pt x="42" y="91"/>
                  </a:cubicBezTo>
                  <a:close/>
                  <a:moveTo>
                    <a:pt x="45" y="80"/>
                  </a:moveTo>
                  <a:cubicBezTo>
                    <a:pt x="44" y="80"/>
                    <a:pt x="42" y="81"/>
                    <a:pt x="44" y="81"/>
                  </a:cubicBezTo>
                  <a:cubicBezTo>
                    <a:pt x="44" y="83"/>
                    <a:pt x="42" y="83"/>
                    <a:pt x="44" y="83"/>
                  </a:cubicBezTo>
                  <a:cubicBezTo>
                    <a:pt x="44" y="84"/>
                    <a:pt x="45" y="81"/>
                    <a:pt x="45" y="80"/>
                  </a:cubicBezTo>
                  <a:close/>
                  <a:moveTo>
                    <a:pt x="50" y="66"/>
                  </a:moveTo>
                  <a:cubicBezTo>
                    <a:pt x="52" y="64"/>
                    <a:pt x="52" y="69"/>
                    <a:pt x="53" y="69"/>
                  </a:cubicBezTo>
                  <a:cubicBezTo>
                    <a:pt x="55" y="69"/>
                    <a:pt x="56" y="72"/>
                    <a:pt x="56" y="70"/>
                  </a:cubicBezTo>
                  <a:cubicBezTo>
                    <a:pt x="55" y="67"/>
                    <a:pt x="55" y="66"/>
                    <a:pt x="53" y="66"/>
                  </a:cubicBezTo>
                  <a:cubicBezTo>
                    <a:pt x="52" y="64"/>
                    <a:pt x="52" y="63"/>
                    <a:pt x="50" y="63"/>
                  </a:cubicBezTo>
                  <a:cubicBezTo>
                    <a:pt x="50" y="63"/>
                    <a:pt x="48" y="61"/>
                    <a:pt x="48" y="63"/>
                  </a:cubicBezTo>
                  <a:cubicBezTo>
                    <a:pt x="48" y="64"/>
                    <a:pt x="48" y="66"/>
                    <a:pt x="48" y="69"/>
                  </a:cubicBezTo>
                  <a:cubicBezTo>
                    <a:pt x="47" y="69"/>
                    <a:pt x="50" y="67"/>
                    <a:pt x="50" y="66"/>
                  </a:cubicBezTo>
                  <a:close/>
                  <a:moveTo>
                    <a:pt x="59" y="70"/>
                  </a:moveTo>
                  <a:cubicBezTo>
                    <a:pt x="59" y="70"/>
                    <a:pt x="61" y="73"/>
                    <a:pt x="59" y="72"/>
                  </a:cubicBezTo>
                  <a:cubicBezTo>
                    <a:pt x="58" y="72"/>
                    <a:pt x="58" y="70"/>
                    <a:pt x="59" y="70"/>
                  </a:cubicBezTo>
                  <a:close/>
                  <a:moveTo>
                    <a:pt x="68" y="80"/>
                  </a:moveTo>
                  <a:cubicBezTo>
                    <a:pt x="68" y="80"/>
                    <a:pt x="70" y="80"/>
                    <a:pt x="68" y="80"/>
                  </a:cubicBezTo>
                  <a:cubicBezTo>
                    <a:pt x="68" y="81"/>
                    <a:pt x="68" y="80"/>
                    <a:pt x="68" y="80"/>
                  </a:cubicBezTo>
                  <a:close/>
                  <a:moveTo>
                    <a:pt x="53" y="75"/>
                  </a:moveTo>
                  <a:cubicBezTo>
                    <a:pt x="53" y="73"/>
                    <a:pt x="53" y="77"/>
                    <a:pt x="53" y="77"/>
                  </a:cubicBezTo>
                  <a:cubicBezTo>
                    <a:pt x="53" y="77"/>
                    <a:pt x="52" y="75"/>
                    <a:pt x="53" y="75"/>
                  </a:cubicBezTo>
                  <a:close/>
                  <a:moveTo>
                    <a:pt x="52" y="91"/>
                  </a:moveTo>
                  <a:cubicBezTo>
                    <a:pt x="52" y="87"/>
                    <a:pt x="52" y="89"/>
                    <a:pt x="52" y="87"/>
                  </a:cubicBezTo>
                  <a:cubicBezTo>
                    <a:pt x="52" y="84"/>
                    <a:pt x="56" y="84"/>
                    <a:pt x="55" y="81"/>
                  </a:cubicBezTo>
                  <a:cubicBezTo>
                    <a:pt x="55" y="80"/>
                    <a:pt x="56" y="80"/>
                    <a:pt x="56" y="78"/>
                  </a:cubicBezTo>
                  <a:cubicBezTo>
                    <a:pt x="55" y="77"/>
                    <a:pt x="56" y="72"/>
                    <a:pt x="55" y="77"/>
                  </a:cubicBezTo>
                  <a:cubicBezTo>
                    <a:pt x="53" y="80"/>
                    <a:pt x="53" y="78"/>
                    <a:pt x="53" y="81"/>
                  </a:cubicBezTo>
                  <a:cubicBezTo>
                    <a:pt x="52" y="84"/>
                    <a:pt x="50" y="86"/>
                    <a:pt x="50" y="87"/>
                  </a:cubicBezTo>
                  <a:cubicBezTo>
                    <a:pt x="50" y="89"/>
                    <a:pt x="50" y="89"/>
                    <a:pt x="50" y="92"/>
                  </a:cubicBezTo>
                  <a:cubicBezTo>
                    <a:pt x="50" y="94"/>
                    <a:pt x="50" y="92"/>
                    <a:pt x="52" y="91"/>
                  </a:cubicBezTo>
                  <a:close/>
                  <a:moveTo>
                    <a:pt x="58" y="91"/>
                  </a:moveTo>
                  <a:cubicBezTo>
                    <a:pt x="59" y="89"/>
                    <a:pt x="59" y="91"/>
                    <a:pt x="59" y="89"/>
                  </a:cubicBezTo>
                  <a:cubicBezTo>
                    <a:pt x="59" y="87"/>
                    <a:pt x="61" y="86"/>
                    <a:pt x="59" y="86"/>
                  </a:cubicBezTo>
                  <a:cubicBezTo>
                    <a:pt x="59" y="86"/>
                    <a:pt x="59" y="87"/>
                    <a:pt x="58" y="86"/>
                  </a:cubicBezTo>
                  <a:cubicBezTo>
                    <a:pt x="58" y="86"/>
                    <a:pt x="56" y="84"/>
                    <a:pt x="56" y="86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3" y="87"/>
                    <a:pt x="53" y="89"/>
                    <a:pt x="53" y="91"/>
                  </a:cubicBezTo>
                  <a:cubicBezTo>
                    <a:pt x="55" y="92"/>
                    <a:pt x="58" y="91"/>
                    <a:pt x="58" y="91"/>
                  </a:cubicBezTo>
                  <a:close/>
                  <a:moveTo>
                    <a:pt x="39" y="117"/>
                  </a:moveTo>
                  <a:cubicBezTo>
                    <a:pt x="41" y="119"/>
                    <a:pt x="41" y="116"/>
                    <a:pt x="41" y="114"/>
                  </a:cubicBezTo>
                  <a:cubicBezTo>
                    <a:pt x="42" y="112"/>
                    <a:pt x="41" y="112"/>
                    <a:pt x="42" y="112"/>
                  </a:cubicBezTo>
                  <a:cubicBezTo>
                    <a:pt x="44" y="111"/>
                    <a:pt x="42" y="111"/>
                    <a:pt x="44" y="109"/>
                  </a:cubicBezTo>
                  <a:cubicBezTo>
                    <a:pt x="45" y="108"/>
                    <a:pt x="45" y="109"/>
                    <a:pt x="45" y="111"/>
                  </a:cubicBezTo>
                  <a:cubicBezTo>
                    <a:pt x="44" y="112"/>
                    <a:pt x="47" y="112"/>
                    <a:pt x="47" y="111"/>
                  </a:cubicBezTo>
                  <a:cubicBezTo>
                    <a:pt x="48" y="108"/>
                    <a:pt x="47" y="112"/>
                    <a:pt x="48" y="112"/>
                  </a:cubicBezTo>
                  <a:cubicBezTo>
                    <a:pt x="50" y="112"/>
                    <a:pt x="52" y="114"/>
                    <a:pt x="50" y="112"/>
                  </a:cubicBezTo>
                  <a:cubicBezTo>
                    <a:pt x="50" y="111"/>
                    <a:pt x="52" y="109"/>
                    <a:pt x="50" y="109"/>
                  </a:cubicBezTo>
                  <a:cubicBezTo>
                    <a:pt x="50" y="109"/>
                    <a:pt x="52" y="108"/>
                    <a:pt x="53" y="109"/>
                  </a:cubicBezTo>
                  <a:cubicBezTo>
                    <a:pt x="53" y="111"/>
                    <a:pt x="55" y="109"/>
                    <a:pt x="56" y="111"/>
                  </a:cubicBezTo>
                  <a:cubicBezTo>
                    <a:pt x="56" y="114"/>
                    <a:pt x="56" y="112"/>
                    <a:pt x="56" y="114"/>
                  </a:cubicBezTo>
                  <a:cubicBezTo>
                    <a:pt x="56" y="114"/>
                    <a:pt x="53" y="116"/>
                    <a:pt x="55" y="119"/>
                  </a:cubicBezTo>
                  <a:cubicBezTo>
                    <a:pt x="55" y="120"/>
                    <a:pt x="55" y="123"/>
                    <a:pt x="56" y="123"/>
                  </a:cubicBezTo>
                  <a:cubicBezTo>
                    <a:pt x="58" y="125"/>
                    <a:pt x="55" y="125"/>
                    <a:pt x="58" y="126"/>
                  </a:cubicBezTo>
                  <a:cubicBezTo>
                    <a:pt x="61" y="128"/>
                    <a:pt x="62" y="130"/>
                    <a:pt x="64" y="126"/>
                  </a:cubicBezTo>
                  <a:cubicBezTo>
                    <a:pt x="64" y="125"/>
                    <a:pt x="65" y="125"/>
                    <a:pt x="65" y="126"/>
                  </a:cubicBezTo>
                  <a:cubicBezTo>
                    <a:pt x="64" y="128"/>
                    <a:pt x="65" y="133"/>
                    <a:pt x="67" y="130"/>
                  </a:cubicBezTo>
                  <a:cubicBezTo>
                    <a:pt x="68" y="128"/>
                    <a:pt x="68" y="125"/>
                    <a:pt x="68" y="123"/>
                  </a:cubicBezTo>
                  <a:cubicBezTo>
                    <a:pt x="67" y="122"/>
                    <a:pt x="67" y="120"/>
                    <a:pt x="67" y="120"/>
                  </a:cubicBezTo>
                  <a:cubicBezTo>
                    <a:pt x="65" y="120"/>
                    <a:pt x="65" y="117"/>
                    <a:pt x="67" y="117"/>
                  </a:cubicBezTo>
                  <a:cubicBezTo>
                    <a:pt x="68" y="116"/>
                    <a:pt x="67" y="114"/>
                    <a:pt x="68" y="114"/>
                  </a:cubicBezTo>
                  <a:cubicBezTo>
                    <a:pt x="70" y="112"/>
                    <a:pt x="68" y="114"/>
                    <a:pt x="70" y="116"/>
                  </a:cubicBezTo>
                  <a:cubicBezTo>
                    <a:pt x="70" y="117"/>
                    <a:pt x="70" y="117"/>
                    <a:pt x="71" y="119"/>
                  </a:cubicBezTo>
                  <a:cubicBezTo>
                    <a:pt x="71" y="120"/>
                    <a:pt x="70" y="119"/>
                    <a:pt x="71" y="123"/>
                  </a:cubicBezTo>
                  <a:cubicBezTo>
                    <a:pt x="73" y="125"/>
                    <a:pt x="73" y="122"/>
                    <a:pt x="71" y="119"/>
                  </a:cubicBezTo>
                  <a:cubicBezTo>
                    <a:pt x="71" y="116"/>
                    <a:pt x="74" y="120"/>
                    <a:pt x="73" y="117"/>
                  </a:cubicBezTo>
                  <a:cubicBezTo>
                    <a:pt x="73" y="116"/>
                    <a:pt x="74" y="119"/>
                    <a:pt x="74" y="116"/>
                  </a:cubicBezTo>
                  <a:cubicBezTo>
                    <a:pt x="76" y="114"/>
                    <a:pt x="76" y="112"/>
                    <a:pt x="74" y="111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3" y="108"/>
                    <a:pt x="74" y="105"/>
                    <a:pt x="74" y="105"/>
                  </a:cubicBezTo>
                  <a:cubicBezTo>
                    <a:pt x="73" y="103"/>
                    <a:pt x="74" y="101"/>
                    <a:pt x="73" y="101"/>
                  </a:cubicBezTo>
                  <a:cubicBezTo>
                    <a:pt x="71" y="101"/>
                    <a:pt x="71" y="101"/>
                    <a:pt x="71" y="100"/>
                  </a:cubicBezTo>
                  <a:cubicBezTo>
                    <a:pt x="73" y="100"/>
                    <a:pt x="74" y="98"/>
                    <a:pt x="73" y="97"/>
                  </a:cubicBezTo>
                  <a:cubicBezTo>
                    <a:pt x="71" y="95"/>
                    <a:pt x="73" y="94"/>
                    <a:pt x="71" y="94"/>
                  </a:cubicBezTo>
                  <a:cubicBezTo>
                    <a:pt x="70" y="95"/>
                    <a:pt x="71" y="92"/>
                    <a:pt x="68" y="92"/>
                  </a:cubicBezTo>
                  <a:cubicBezTo>
                    <a:pt x="67" y="91"/>
                    <a:pt x="68" y="91"/>
                    <a:pt x="67" y="89"/>
                  </a:cubicBezTo>
                  <a:cubicBezTo>
                    <a:pt x="65" y="89"/>
                    <a:pt x="65" y="89"/>
                    <a:pt x="67" y="94"/>
                  </a:cubicBezTo>
                  <a:cubicBezTo>
                    <a:pt x="68" y="98"/>
                    <a:pt x="65" y="97"/>
                    <a:pt x="65" y="97"/>
                  </a:cubicBezTo>
                  <a:cubicBezTo>
                    <a:pt x="64" y="95"/>
                    <a:pt x="65" y="100"/>
                    <a:pt x="62" y="98"/>
                  </a:cubicBezTo>
                  <a:cubicBezTo>
                    <a:pt x="61" y="95"/>
                    <a:pt x="61" y="98"/>
                    <a:pt x="61" y="101"/>
                  </a:cubicBezTo>
                  <a:cubicBezTo>
                    <a:pt x="61" y="105"/>
                    <a:pt x="58" y="98"/>
                    <a:pt x="58" y="103"/>
                  </a:cubicBezTo>
                  <a:cubicBezTo>
                    <a:pt x="56" y="106"/>
                    <a:pt x="56" y="105"/>
                    <a:pt x="55" y="106"/>
                  </a:cubicBezTo>
                  <a:cubicBezTo>
                    <a:pt x="52" y="108"/>
                    <a:pt x="55" y="106"/>
                    <a:pt x="53" y="103"/>
                  </a:cubicBezTo>
                  <a:cubicBezTo>
                    <a:pt x="53" y="101"/>
                    <a:pt x="53" y="100"/>
                    <a:pt x="52" y="101"/>
                  </a:cubicBezTo>
                  <a:cubicBezTo>
                    <a:pt x="50" y="101"/>
                    <a:pt x="52" y="100"/>
                    <a:pt x="50" y="100"/>
                  </a:cubicBezTo>
                  <a:cubicBezTo>
                    <a:pt x="50" y="100"/>
                    <a:pt x="50" y="101"/>
                    <a:pt x="48" y="101"/>
                  </a:cubicBezTo>
                  <a:cubicBezTo>
                    <a:pt x="47" y="101"/>
                    <a:pt x="45" y="103"/>
                    <a:pt x="47" y="105"/>
                  </a:cubicBezTo>
                  <a:cubicBezTo>
                    <a:pt x="45" y="106"/>
                    <a:pt x="45" y="106"/>
                    <a:pt x="45" y="106"/>
                  </a:cubicBezTo>
                  <a:cubicBezTo>
                    <a:pt x="44" y="105"/>
                    <a:pt x="44" y="106"/>
                    <a:pt x="42" y="106"/>
                  </a:cubicBezTo>
                  <a:cubicBezTo>
                    <a:pt x="41" y="106"/>
                    <a:pt x="39" y="108"/>
                    <a:pt x="39" y="109"/>
                  </a:cubicBezTo>
                  <a:cubicBezTo>
                    <a:pt x="39" y="111"/>
                    <a:pt x="39" y="112"/>
                    <a:pt x="38" y="114"/>
                  </a:cubicBezTo>
                  <a:cubicBezTo>
                    <a:pt x="38" y="116"/>
                    <a:pt x="38" y="116"/>
                    <a:pt x="39" y="117"/>
                  </a:cubicBezTo>
                  <a:close/>
                  <a:moveTo>
                    <a:pt x="41" y="122"/>
                  </a:moveTo>
                  <a:cubicBezTo>
                    <a:pt x="41" y="122"/>
                    <a:pt x="38" y="123"/>
                    <a:pt x="38" y="122"/>
                  </a:cubicBezTo>
                  <a:cubicBezTo>
                    <a:pt x="38" y="119"/>
                    <a:pt x="41" y="120"/>
                    <a:pt x="41" y="122"/>
                  </a:cubicBezTo>
                  <a:close/>
                  <a:moveTo>
                    <a:pt x="32" y="128"/>
                  </a:moveTo>
                  <a:cubicBezTo>
                    <a:pt x="33" y="128"/>
                    <a:pt x="35" y="126"/>
                    <a:pt x="33" y="126"/>
                  </a:cubicBezTo>
                  <a:cubicBezTo>
                    <a:pt x="33" y="126"/>
                    <a:pt x="32" y="123"/>
                    <a:pt x="30" y="126"/>
                  </a:cubicBezTo>
                  <a:cubicBezTo>
                    <a:pt x="29" y="128"/>
                    <a:pt x="32" y="126"/>
                    <a:pt x="32" y="128"/>
                  </a:cubicBezTo>
                  <a:close/>
                  <a:moveTo>
                    <a:pt x="50" y="95"/>
                  </a:moveTo>
                  <a:cubicBezTo>
                    <a:pt x="52" y="97"/>
                    <a:pt x="52" y="97"/>
                    <a:pt x="52" y="97"/>
                  </a:cubicBezTo>
                  <a:cubicBezTo>
                    <a:pt x="53" y="95"/>
                    <a:pt x="52" y="94"/>
                    <a:pt x="52" y="95"/>
                  </a:cubicBezTo>
                  <a:cubicBezTo>
                    <a:pt x="52" y="95"/>
                    <a:pt x="52" y="95"/>
                    <a:pt x="50" y="95"/>
                  </a:cubicBezTo>
                  <a:close/>
                  <a:moveTo>
                    <a:pt x="59" y="95"/>
                  </a:moveTo>
                  <a:cubicBezTo>
                    <a:pt x="61" y="95"/>
                    <a:pt x="62" y="95"/>
                    <a:pt x="61" y="97"/>
                  </a:cubicBezTo>
                  <a:cubicBezTo>
                    <a:pt x="59" y="95"/>
                    <a:pt x="59" y="95"/>
                    <a:pt x="59" y="95"/>
                  </a:cubicBezTo>
                  <a:close/>
                  <a:moveTo>
                    <a:pt x="38" y="64"/>
                  </a:moveTo>
                  <a:cubicBezTo>
                    <a:pt x="38" y="66"/>
                    <a:pt x="39" y="66"/>
                    <a:pt x="39" y="64"/>
                  </a:cubicBezTo>
                  <a:cubicBezTo>
                    <a:pt x="39" y="61"/>
                    <a:pt x="41" y="61"/>
                    <a:pt x="39" y="61"/>
                  </a:cubicBezTo>
                  <a:cubicBezTo>
                    <a:pt x="38" y="63"/>
                    <a:pt x="39" y="61"/>
                    <a:pt x="38" y="64"/>
                  </a:cubicBezTo>
                  <a:close/>
                  <a:moveTo>
                    <a:pt x="39" y="55"/>
                  </a:moveTo>
                  <a:cubicBezTo>
                    <a:pt x="39" y="55"/>
                    <a:pt x="41" y="53"/>
                    <a:pt x="38" y="52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55"/>
                    <a:pt x="38" y="56"/>
                    <a:pt x="39" y="55"/>
                  </a:cubicBezTo>
                  <a:close/>
                  <a:moveTo>
                    <a:pt x="42" y="64"/>
                  </a:moveTo>
                  <a:cubicBezTo>
                    <a:pt x="44" y="64"/>
                    <a:pt x="44" y="66"/>
                    <a:pt x="44" y="64"/>
                  </a:cubicBezTo>
                  <a:cubicBezTo>
                    <a:pt x="45" y="63"/>
                    <a:pt x="42" y="63"/>
                    <a:pt x="42" y="63"/>
                  </a:cubicBezTo>
                  <a:cubicBezTo>
                    <a:pt x="42" y="64"/>
                    <a:pt x="42" y="64"/>
                    <a:pt x="42" y="64"/>
                  </a:cubicBezTo>
                  <a:close/>
                  <a:moveTo>
                    <a:pt x="47" y="58"/>
                  </a:moveTo>
                  <a:cubicBezTo>
                    <a:pt x="47" y="59"/>
                    <a:pt x="47" y="59"/>
                    <a:pt x="48" y="59"/>
                  </a:cubicBezTo>
                  <a:cubicBezTo>
                    <a:pt x="48" y="59"/>
                    <a:pt x="48" y="59"/>
                    <a:pt x="50" y="61"/>
                  </a:cubicBezTo>
                  <a:cubicBezTo>
                    <a:pt x="48" y="59"/>
                    <a:pt x="48" y="59"/>
                    <a:pt x="48" y="59"/>
                  </a:cubicBezTo>
                  <a:cubicBezTo>
                    <a:pt x="48" y="58"/>
                    <a:pt x="47" y="56"/>
                    <a:pt x="47" y="56"/>
                  </a:cubicBezTo>
                  <a:cubicBezTo>
                    <a:pt x="45" y="56"/>
                    <a:pt x="45" y="58"/>
                    <a:pt x="47" y="58"/>
                  </a:cubicBezTo>
                  <a:close/>
                  <a:moveTo>
                    <a:pt x="52" y="61"/>
                  </a:moveTo>
                  <a:cubicBezTo>
                    <a:pt x="53" y="64"/>
                    <a:pt x="53" y="64"/>
                    <a:pt x="53" y="64"/>
                  </a:cubicBezTo>
                  <a:cubicBezTo>
                    <a:pt x="52" y="61"/>
                    <a:pt x="52" y="61"/>
                    <a:pt x="52" y="61"/>
                  </a:cubicBezTo>
                  <a:close/>
                  <a:moveTo>
                    <a:pt x="21" y="83"/>
                  </a:moveTo>
                  <a:cubicBezTo>
                    <a:pt x="23" y="80"/>
                    <a:pt x="24" y="81"/>
                    <a:pt x="23" y="81"/>
                  </a:cubicBezTo>
                  <a:cubicBezTo>
                    <a:pt x="23" y="83"/>
                    <a:pt x="21" y="84"/>
                    <a:pt x="21" y="83"/>
                  </a:cubicBezTo>
                  <a:close/>
                  <a:moveTo>
                    <a:pt x="68" y="77"/>
                  </a:moveTo>
                  <a:cubicBezTo>
                    <a:pt x="70" y="78"/>
                    <a:pt x="68" y="77"/>
                    <a:pt x="68" y="75"/>
                  </a:cubicBezTo>
                  <a:cubicBezTo>
                    <a:pt x="67" y="75"/>
                    <a:pt x="68" y="73"/>
                    <a:pt x="67" y="73"/>
                  </a:cubicBezTo>
                  <a:cubicBezTo>
                    <a:pt x="65" y="72"/>
                    <a:pt x="67" y="66"/>
                    <a:pt x="65" y="64"/>
                  </a:cubicBezTo>
                  <a:cubicBezTo>
                    <a:pt x="65" y="64"/>
                    <a:pt x="65" y="63"/>
                    <a:pt x="64" y="63"/>
                  </a:cubicBezTo>
                  <a:cubicBezTo>
                    <a:pt x="62" y="61"/>
                    <a:pt x="61" y="63"/>
                    <a:pt x="58" y="63"/>
                  </a:cubicBezTo>
                  <a:cubicBezTo>
                    <a:pt x="56" y="61"/>
                    <a:pt x="58" y="66"/>
                    <a:pt x="59" y="67"/>
                  </a:cubicBezTo>
                  <a:cubicBezTo>
                    <a:pt x="62" y="69"/>
                    <a:pt x="61" y="69"/>
                    <a:pt x="62" y="70"/>
                  </a:cubicBezTo>
                  <a:cubicBezTo>
                    <a:pt x="64" y="70"/>
                    <a:pt x="62" y="70"/>
                    <a:pt x="62" y="72"/>
                  </a:cubicBezTo>
                  <a:cubicBezTo>
                    <a:pt x="61" y="72"/>
                    <a:pt x="64" y="73"/>
                    <a:pt x="64" y="77"/>
                  </a:cubicBezTo>
                  <a:cubicBezTo>
                    <a:pt x="64" y="78"/>
                    <a:pt x="67" y="75"/>
                    <a:pt x="68" y="77"/>
                  </a:cubicBezTo>
                  <a:close/>
                  <a:moveTo>
                    <a:pt x="67" y="87"/>
                  </a:moveTo>
                  <a:cubicBezTo>
                    <a:pt x="65" y="86"/>
                    <a:pt x="68" y="81"/>
                    <a:pt x="68" y="83"/>
                  </a:cubicBezTo>
                  <a:cubicBezTo>
                    <a:pt x="68" y="86"/>
                    <a:pt x="70" y="91"/>
                    <a:pt x="67" y="87"/>
                  </a:cubicBezTo>
                  <a:close/>
                  <a:moveTo>
                    <a:pt x="70" y="87"/>
                  </a:moveTo>
                  <a:cubicBezTo>
                    <a:pt x="71" y="86"/>
                    <a:pt x="71" y="86"/>
                    <a:pt x="71" y="87"/>
                  </a:cubicBezTo>
                  <a:cubicBezTo>
                    <a:pt x="73" y="91"/>
                    <a:pt x="70" y="91"/>
                    <a:pt x="70" y="87"/>
                  </a:cubicBezTo>
                  <a:close/>
                  <a:moveTo>
                    <a:pt x="42" y="81"/>
                  </a:moveTo>
                  <a:cubicBezTo>
                    <a:pt x="44" y="81"/>
                    <a:pt x="45" y="78"/>
                    <a:pt x="47" y="77"/>
                  </a:cubicBezTo>
                  <a:cubicBezTo>
                    <a:pt x="48" y="75"/>
                    <a:pt x="48" y="72"/>
                    <a:pt x="47" y="72"/>
                  </a:cubicBezTo>
                  <a:cubicBezTo>
                    <a:pt x="45" y="73"/>
                    <a:pt x="45" y="70"/>
                    <a:pt x="44" y="72"/>
                  </a:cubicBezTo>
                  <a:cubicBezTo>
                    <a:pt x="44" y="73"/>
                    <a:pt x="41" y="69"/>
                    <a:pt x="39" y="69"/>
                  </a:cubicBezTo>
                  <a:cubicBezTo>
                    <a:pt x="38" y="67"/>
                    <a:pt x="36" y="69"/>
                    <a:pt x="39" y="70"/>
                  </a:cubicBezTo>
                  <a:cubicBezTo>
                    <a:pt x="41" y="72"/>
                    <a:pt x="39" y="73"/>
                    <a:pt x="39" y="77"/>
                  </a:cubicBezTo>
                  <a:cubicBezTo>
                    <a:pt x="39" y="78"/>
                    <a:pt x="38" y="77"/>
                    <a:pt x="38" y="81"/>
                  </a:cubicBezTo>
                  <a:cubicBezTo>
                    <a:pt x="38" y="86"/>
                    <a:pt x="39" y="81"/>
                    <a:pt x="42" y="81"/>
                  </a:cubicBezTo>
                  <a:close/>
                  <a:moveTo>
                    <a:pt x="35" y="63"/>
                  </a:moveTo>
                  <a:cubicBezTo>
                    <a:pt x="36" y="59"/>
                    <a:pt x="35" y="61"/>
                    <a:pt x="35" y="58"/>
                  </a:cubicBezTo>
                  <a:cubicBezTo>
                    <a:pt x="36" y="55"/>
                    <a:pt x="33" y="53"/>
                    <a:pt x="29" y="53"/>
                  </a:cubicBezTo>
                  <a:cubicBezTo>
                    <a:pt x="26" y="52"/>
                    <a:pt x="24" y="53"/>
                    <a:pt x="26" y="53"/>
                  </a:cubicBezTo>
                  <a:cubicBezTo>
                    <a:pt x="27" y="55"/>
                    <a:pt x="27" y="55"/>
                    <a:pt x="27" y="56"/>
                  </a:cubicBezTo>
                  <a:cubicBezTo>
                    <a:pt x="29" y="56"/>
                    <a:pt x="30" y="61"/>
                    <a:pt x="32" y="64"/>
                  </a:cubicBezTo>
                  <a:cubicBezTo>
                    <a:pt x="32" y="67"/>
                    <a:pt x="33" y="66"/>
                    <a:pt x="35" y="63"/>
                  </a:cubicBezTo>
                  <a:close/>
                  <a:moveTo>
                    <a:pt x="4" y="101"/>
                  </a:moveTo>
                  <a:cubicBezTo>
                    <a:pt x="4" y="100"/>
                    <a:pt x="6" y="98"/>
                    <a:pt x="11" y="94"/>
                  </a:cubicBezTo>
                  <a:cubicBezTo>
                    <a:pt x="17" y="89"/>
                    <a:pt x="12" y="89"/>
                    <a:pt x="15" y="87"/>
                  </a:cubicBezTo>
                  <a:cubicBezTo>
                    <a:pt x="18" y="87"/>
                    <a:pt x="17" y="84"/>
                    <a:pt x="18" y="84"/>
                  </a:cubicBezTo>
                  <a:cubicBezTo>
                    <a:pt x="20" y="84"/>
                    <a:pt x="21" y="83"/>
                    <a:pt x="20" y="80"/>
                  </a:cubicBezTo>
                  <a:cubicBezTo>
                    <a:pt x="20" y="78"/>
                    <a:pt x="21" y="73"/>
                    <a:pt x="20" y="73"/>
                  </a:cubicBezTo>
                  <a:cubicBezTo>
                    <a:pt x="18" y="73"/>
                    <a:pt x="18" y="78"/>
                    <a:pt x="17" y="78"/>
                  </a:cubicBezTo>
                  <a:cubicBezTo>
                    <a:pt x="15" y="78"/>
                    <a:pt x="18" y="80"/>
                    <a:pt x="17" y="83"/>
                  </a:cubicBezTo>
                  <a:cubicBezTo>
                    <a:pt x="17" y="84"/>
                    <a:pt x="17" y="81"/>
                    <a:pt x="15" y="84"/>
                  </a:cubicBezTo>
                  <a:cubicBezTo>
                    <a:pt x="14" y="87"/>
                    <a:pt x="9" y="92"/>
                    <a:pt x="7" y="94"/>
                  </a:cubicBezTo>
                  <a:cubicBezTo>
                    <a:pt x="6" y="95"/>
                    <a:pt x="3" y="98"/>
                    <a:pt x="1" y="103"/>
                  </a:cubicBezTo>
                  <a:cubicBezTo>
                    <a:pt x="0" y="105"/>
                    <a:pt x="3" y="103"/>
                    <a:pt x="4" y="101"/>
                  </a:cubicBezTo>
                  <a:close/>
                  <a:moveTo>
                    <a:pt x="56" y="59"/>
                  </a:moveTo>
                  <a:cubicBezTo>
                    <a:pt x="56" y="58"/>
                    <a:pt x="56" y="56"/>
                    <a:pt x="53" y="56"/>
                  </a:cubicBezTo>
                  <a:cubicBezTo>
                    <a:pt x="50" y="56"/>
                    <a:pt x="55" y="56"/>
                    <a:pt x="52" y="53"/>
                  </a:cubicBezTo>
                  <a:cubicBezTo>
                    <a:pt x="48" y="50"/>
                    <a:pt x="53" y="52"/>
                    <a:pt x="55" y="52"/>
                  </a:cubicBezTo>
                  <a:cubicBezTo>
                    <a:pt x="55" y="50"/>
                    <a:pt x="53" y="50"/>
                    <a:pt x="50" y="49"/>
                  </a:cubicBezTo>
                  <a:cubicBezTo>
                    <a:pt x="47" y="45"/>
                    <a:pt x="48" y="52"/>
                    <a:pt x="47" y="50"/>
                  </a:cubicBezTo>
                  <a:cubicBezTo>
                    <a:pt x="45" y="50"/>
                    <a:pt x="48" y="47"/>
                    <a:pt x="44" y="45"/>
                  </a:cubicBezTo>
                  <a:cubicBezTo>
                    <a:pt x="41" y="44"/>
                    <a:pt x="42" y="47"/>
                    <a:pt x="41" y="45"/>
                  </a:cubicBezTo>
                  <a:cubicBezTo>
                    <a:pt x="38" y="45"/>
                    <a:pt x="41" y="49"/>
                    <a:pt x="39" y="49"/>
                  </a:cubicBezTo>
                  <a:cubicBezTo>
                    <a:pt x="36" y="47"/>
                    <a:pt x="35" y="42"/>
                    <a:pt x="36" y="41"/>
                  </a:cubicBezTo>
                  <a:cubicBezTo>
                    <a:pt x="36" y="39"/>
                    <a:pt x="33" y="36"/>
                    <a:pt x="35" y="33"/>
                  </a:cubicBezTo>
                  <a:cubicBezTo>
                    <a:pt x="36" y="30"/>
                    <a:pt x="35" y="30"/>
                    <a:pt x="36" y="27"/>
                  </a:cubicBezTo>
                  <a:cubicBezTo>
                    <a:pt x="39" y="25"/>
                    <a:pt x="38" y="28"/>
                    <a:pt x="39" y="28"/>
                  </a:cubicBezTo>
                  <a:cubicBezTo>
                    <a:pt x="41" y="27"/>
                    <a:pt x="42" y="20"/>
                    <a:pt x="42" y="19"/>
                  </a:cubicBezTo>
                  <a:cubicBezTo>
                    <a:pt x="42" y="16"/>
                    <a:pt x="38" y="14"/>
                    <a:pt x="41" y="8"/>
                  </a:cubicBezTo>
                  <a:cubicBezTo>
                    <a:pt x="42" y="3"/>
                    <a:pt x="41" y="2"/>
                    <a:pt x="39" y="5"/>
                  </a:cubicBezTo>
                  <a:cubicBezTo>
                    <a:pt x="36" y="8"/>
                    <a:pt x="33" y="0"/>
                    <a:pt x="29" y="2"/>
                  </a:cubicBezTo>
                  <a:cubicBezTo>
                    <a:pt x="26" y="3"/>
                    <a:pt x="27" y="3"/>
                    <a:pt x="26" y="8"/>
                  </a:cubicBezTo>
                  <a:cubicBezTo>
                    <a:pt x="24" y="13"/>
                    <a:pt x="27" y="14"/>
                    <a:pt x="26" y="20"/>
                  </a:cubicBezTo>
                  <a:cubicBezTo>
                    <a:pt x="23" y="25"/>
                    <a:pt x="27" y="24"/>
                    <a:pt x="26" y="27"/>
                  </a:cubicBezTo>
                  <a:cubicBezTo>
                    <a:pt x="24" y="31"/>
                    <a:pt x="23" y="24"/>
                    <a:pt x="21" y="25"/>
                  </a:cubicBezTo>
                  <a:cubicBezTo>
                    <a:pt x="20" y="25"/>
                    <a:pt x="20" y="28"/>
                    <a:pt x="21" y="28"/>
                  </a:cubicBezTo>
                  <a:cubicBezTo>
                    <a:pt x="23" y="30"/>
                    <a:pt x="21" y="28"/>
                    <a:pt x="23" y="36"/>
                  </a:cubicBezTo>
                  <a:cubicBezTo>
                    <a:pt x="23" y="44"/>
                    <a:pt x="24" y="39"/>
                    <a:pt x="26" y="42"/>
                  </a:cubicBezTo>
                  <a:cubicBezTo>
                    <a:pt x="26" y="45"/>
                    <a:pt x="27" y="44"/>
                    <a:pt x="27" y="42"/>
                  </a:cubicBezTo>
                  <a:cubicBezTo>
                    <a:pt x="27" y="39"/>
                    <a:pt x="27" y="39"/>
                    <a:pt x="29" y="41"/>
                  </a:cubicBezTo>
                  <a:cubicBezTo>
                    <a:pt x="30" y="42"/>
                    <a:pt x="30" y="44"/>
                    <a:pt x="29" y="44"/>
                  </a:cubicBezTo>
                  <a:cubicBezTo>
                    <a:pt x="27" y="45"/>
                    <a:pt x="26" y="50"/>
                    <a:pt x="29" y="50"/>
                  </a:cubicBezTo>
                  <a:cubicBezTo>
                    <a:pt x="30" y="49"/>
                    <a:pt x="30" y="52"/>
                    <a:pt x="33" y="52"/>
                  </a:cubicBezTo>
                  <a:cubicBezTo>
                    <a:pt x="35" y="52"/>
                    <a:pt x="33" y="50"/>
                    <a:pt x="35" y="49"/>
                  </a:cubicBezTo>
                  <a:cubicBezTo>
                    <a:pt x="36" y="49"/>
                    <a:pt x="36" y="49"/>
                    <a:pt x="39" y="52"/>
                  </a:cubicBezTo>
                  <a:cubicBezTo>
                    <a:pt x="42" y="53"/>
                    <a:pt x="41" y="56"/>
                    <a:pt x="44" y="56"/>
                  </a:cubicBezTo>
                  <a:cubicBezTo>
                    <a:pt x="45" y="56"/>
                    <a:pt x="42" y="53"/>
                    <a:pt x="42" y="50"/>
                  </a:cubicBezTo>
                  <a:cubicBezTo>
                    <a:pt x="42" y="49"/>
                    <a:pt x="45" y="50"/>
                    <a:pt x="45" y="52"/>
                  </a:cubicBezTo>
                  <a:cubicBezTo>
                    <a:pt x="45" y="53"/>
                    <a:pt x="47" y="53"/>
                    <a:pt x="48" y="55"/>
                  </a:cubicBezTo>
                  <a:cubicBezTo>
                    <a:pt x="48" y="56"/>
                    <a:pt x="47" y="58"/>
                    <a:pt x="50" y="59"/>
                  </a:cubicBezTo>
                  <a:cubicBezTo>
                    <a:pt x="55" y="61"/>
                    <a:pt x="53" y="61"/>
                    <a:pt x="55" y="63"/>
                  </a:cubicBezTo>
                  <a:cubicBezTo>
                    <a:pt x="55" y="64"/>
                    <a:pt x="56" y="63"/>
                    <a:pt x="56" y="59"/>
                  </a:cubicBezTo>
                  <a:close/>
                  <a:moveTo>
                    <a:pt x="76" y="144"/>
                  </a:moveTo>
                  <a:cubicBezTo>
                    <a:pt x="76" y="144"/>
                    <a:pt x="77" y="144"/>
                    <a:pt x="76" y="145"/>
                  </a:cubicBezTo>
                  <a:cubicBezTo>
                    <a:pt x="74" y="147"/>
                    <a:pt x="77" y="147"/>
                    <a:pt x="77" y="145"/>
                  </a:cubicBezTo>
                  <a:cubicBezTo>
                    <a:pt x="77" y="144"/>
                    <a:pt x="77" y="144"/>
                    <a:pt x="77" y="142"/>
                  </a:cubicBezTo>
                  <a:cubicBezTo>
                    <a:pt x="77" y="142"/>
                    <a:pt x="77" y="140"/>
                    <a:pt x="76" y="140"/>
                  </a:cubicBezTo>
                  <a:cubicBezTo>
                    <a:pt x="76" y="140"/>
                    <a:pt x="76" y="142"/>
                    <a:pt x="76" y="144"/>
                  </a:cubicBez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20" name="Freeform 211">
              <a:extLst>
                <a:ext uri="{FF2B5EF4-FFF2-40B4-BE49-F238E27FC236}">
                  <a16:creationId xmlns:a16="http://schemas.microsoft.com/office/drawing/2014/main" id="{265DF26F-F876-8341-9557-9C8AC5B6F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2873" y="5220064"/>
              <a:ext cx="48702" cy="23654"/>
            </a:xfrm>
            <a:custGeom>
              <a:avLst/>
              <a:gdLst/>
              <a:ahLst/>
              <a:cxnLst>
                <a:cxn ang="0">
                  <a:pos x="9" y="8"/>
                </a:cxn>
                <a:cxn ang="0">
                  <a:pos x="10" y="0"/>
                </a:cxn>
                <a:cxn ang="0">
                  <a:pos x="16" y="3"/>
                </a:cxn>
                <a:cxn ang="0">
                  <a:pos x="16" y="8"/>
                </a:cxn>
                <a:cxn ang="0">
                  <a:pos x="13" y="8"/>
                </a:cxn>
                <a:cxn ang="0">
                  <a:pos x="9" y="8"/>
                </a:cxn>
              </a:cxnLst>
              <a:rect l="0" t="0" r="r" b="b"/>
              <a:pathLst>
                <a:path w="18" h="9">
                  <a:moveTo>
                    <a:pt x="9" y="8"/>
                  </a:moveTo>
                  <a:cubicBezTo>
                    <a:pt x="0" y="6"/>
                    <a:pt x="9" y="0"/>
                    <a:pt x="10" y="0"/>
                  </a:cubicBezTo>
                  <a:cubicBezTo>
                    <a:pt x="12" y="0"/>
                    <a:pt x="16" y="0"/>
                    <a:pt x="16" y="3"/>
                  </a:cubicBezTo>
                  <a:cubicBezTo>
                    <a:pt x="15" y="6"/>
                    <a:pt x="18" y="6"/>
                    <a:pt x="16" y="8"/>
                  </a:cubicBezTo>
                  <a:cubicBezTo>
                    <a:pt x="15" y="9"/>
                    <a:pt x="13" y="6"/>
                    <a:pt x="13" y="8"/>
                  </a:cubicBezTo>
                  <a:cubicBezTo>
                    <a:pt x="12" y="9"/>
                    <a:pt x="10" y="8"/>
                    <a:pt x="9" y="8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21" name="Freeform 212">
              <a:extLst>
                <a:ext uri="{FF2B5EF4-FFF2-40B4-BE49-F238E27FC236}">
                  <a16:creationId xmlns:a16="http://schemas.microsoft.com/office/drawing/2014/main" id="{DA489DFD-D99B-2B40-B6B3-8CD67EDBF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7659" y="5182495"/>
              <a:ext cx="43135" cy="29221"/>
            </a:xfrm>
            <a:custGeom>
              <a:avLst/>
              <a:gdLst/>
              <a:ahLst/>
              <a:cxnLst>
                <a:cxn ang="0">
                  <a:pos x="4" y="10"/>
                </a:cxn>
                <a:cxn ang="0">
                  <a:pos x="5" y="7"/>
                </a:cxn>
                <a:cxn ang="0">
                  <a:pos x="8" y="3"/>
                </a:cxn>
                <a:cxn ang="0">
                  <a:pos x="13" y="3"/>
                </a:cxn>
                <a:cxn ang="0">
                  <a:pos x="13" y="5"/>
                </a:cxn>
                <a:cxn ang="0">
                  <a:pos x="13" y="8"/>
                </a:cxn>
                <a:cxn ang="0">
                  <a:pos x="10" y="8"/>
                </a:cxn>
                <a:cxn ang="0">
                  <a:pos x="7" y="8"/>
                </a:cxn>
                <a:cxn ang="0">
                  <a:pos x="4" y="10"/>
                </a:cxn>
              </a:cxnLst>
              <a:rect l="0" t="0" r="r" b="b"/>
              <a:pathLst>
                <a:path w="16" h="11">
                  <a:moveTo>
                    <a:pt x="4" y="10"/>
                  </a:moveTo>
                  <a:cubicBezTo>
                    <a:pt x="0" y="5"/>
                    <a:pt x="4" y="8"/>
                    <a:pt x="5" y="7"/>
                  </a:cubicBezTo>
                  <a:cubicBezTo>
                    <a:pt x="5" y="3"/>
                    <a:pt x="7" y="7"/>
                    <a:pt x="8" y="3"/>
                  </a:cubicBezTo>
                  <a:cubicBezTo>
                    <a:pt x="11" y="2"/>
                    <a:pt x="16" y="0"/>
                    <a:pt x="13" y="3"/>
                  </a:cubicBezTo>
                  <a:cubicBezTo>
                    <a:pt x="11" y="5"/>
                    <a:pt x="11" y="8"/>
                    <a:pt x="13" y="5"/>
                  </a:cubicBezTo>
                  <a:cubicBezTo>
                    <a:pt x="14" y="3"/>
                    <a:pt x="13" y="8"/>
                    <a:pt x="13" y="8"/>
                  </a:cubicBezTo>
                  <a:cubicBezTo>
                    <a:pt x="14" y="8"/>
                    <a:pt x="11" y="7"/>
                    <a:pt x="10" y="8"/>
                  </a:cubicBezTo>
                  <a:cubicBezTo>
                    <a:pt x="8" y="10"/>
                    <a:pt x="10" y="7"/>
                    <a:pt x="7" y="8"/>
                  </a:cubicBezTo>
                  <a:cubicBezTo>
                    <a:pt x="4" y="11"/>
                    <a:pt x="4" y="11"/>
                    <a:pt x="4" y="10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22" name="Freeform 213">
              <a:extLst>
                <a:ext uri="{FF2B5EF4-FFF2-40B4-BE49-F238E27FC236}">
                  <a16:creationId xmlns:a16="http://schemas.microsoft.com/office/drawing/2014/main" id="{39EBE6DD-98B8-9F4B-9031-C177D2199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4104" y="4574439"/>
              <a:ext cx="212894" cy="168363"/>
            </a:xfrm>
            <a:custGeom>
              <a:avLst/>
              <a:gdLst/>
              <a:ahLst/>
              <a:cxnLst>
                <a:cxn ang="0">
                  <a:pos x="44" y="20"/>
                </a:cxn>
                <a:cxn ang="0">
                  <a:pos x="42" y="22"/>
                </a:cxn>
                <a:cxn ang="0">
                  <a:pos x="42" y="25"/>
                </a:cxn>
                <a:cxn ang="0">
                  <a:pos x="41" y="29"/>
                </a:cxn>
                <a:cxn ang="0">
                  <a:pos x="39" y="26"/>
                </a:cxn>
                <a:cxn ang="0">
                  <a:pos x="36" y="23"/>
                </a:cxn>
                <a:cxn ang="0">
                  <a:pos x="36" y="26"/>
                </a:cxn>
                <a:cxn ang="0">
                  <a:pos x="29" y="37"/>
                </a:cxn>
                <a:cxn ang="0">
                  <a:pos x="17" y="42"/>
                </a:cxn>
                <a:cxn ang="0">
                  <a:pos x="15" y="45"/>
                </a:cxn>
                <a:cxn ang="0">
                  <a:pos x="14" y="48"/>
                </a:cxn>
                <a:cxn ang="0">
                  <a:pos x="14" y="50"/>
                </a:cxn>
                <a:cxn ang="0">
                  <a:pos x="14" y="54"/>
                </a:cxn>
                <a:cxn ang="0">
                  <a:pos x="12" y="54"/>
                </a:cxn>
                <a:cxn ang="0">
                  <a:pos x="9" y="53"/>
                </a:cxn>
                <a:cxn ang="0">
                  <a:pos x="8" y="51"/>
                </a:cxn>
                <a:cxn ang="0">
                  <a:pos x="6" y="51"/>
                </a:cxn>
                <a:cxn ang="0">
                  <a:pos x="1" y="48"/>
                </a:cxn>
                <a:cxn ang="0">
                  <a:pos x="1" y="51"/>
                </a:cxn>
                <a:cxn ang="0">
                  <a:pos x="3" y="54"/>
                </a:cxn>
                <a:cxn ang="0">
                  <a:pos x="8" y="59"/>
                </a:cxn>
                <a:cxn ang="0">
                  <a:pos x="15" y="59"/>
                </a:cxn>
                <a:cxn ang="0">
                  <a:pos x="21" y="58"/>
                </a:cxn>
                <a:cxn ang="0">
                  <a:pos x="26" y="53"/>
                </a:cxn>
                <a:cxn ang="0">
                  <a:pos x="29" y="54"/>
                </a:cxn>
                <a:cxn ang="0">
                  <a:pos x="35" y="56"/>
                </a:cxn>
                <a:cxn ang="0">
                  <a:pos x="41" y="53"/>
                </a:cxn>
                <a:cxn ang="0">
                  <a:pos x="42" y="48"/>
                </a:cxn>
                <a:cxn ang="0">
                  <a:pos x="45" y="44"/>
                </a:cxn>
                <a:cxn ang="0">
                  <a:pos x="45" y="40"/>
                </a:cxn>
                <a:cxn ang="0">
                  <a:pos x="49" y="37"/>
                </a:cxn>
                <a:cxn ang="0">
                  <a:pos x="50" y="28"/>
                </a:cxn>
                <a:cxn ang="0">
                  <a:pos x="59" y="26"/>
                </a:cxn>
                <a:cxn ang="0">
                  <a:pos x="64" y="28"/>
                </a:cxn>
                <a:cxn ang="0">
                  <a:pos x="67" y="26"/>
                </a:cxn>
                <a:cxn ang="0">
                  <a:pos x="70" y="26"/>
                </a:cxn>
                <a:cxn ang="0">
                  <a:pos x="71" y="23"/>
                </a:cxn>
                <a:cxn ang="0">
                  <a:pos x="70" y="20"/>
                </a:cxn>
                <a:cxn ang="0">
                  <a:pos x="73" y="20"/>
                </a:cxn>
                <a:cxn ang="0">
                  <a:pos x="77" y="15"/>
                </a:cxn>
                <a:cxn ang="0">
                  <a:pos x="74" y="15"/>
                </a:cxn>
                <a:cxn ang="0">
                  <a:pos x="73" y="14"/>
                </a:cxn>
                <a:cxn ang="0">
                  <a:pos x="70" y="12"/>
                </a:cxn>
                <a:cxn ang="0">
                  <a:pos x="67" y="12"/>
                </a:cxn>
                <a:cxn ang="0">
                  <a:pos x="68" y="11"/>
                </a:cxn>
                <a:cxn ang="0">
                  <a:pos x="65" y="9"/>
                </a:cxn>
                <a:cxn ang="0">
                  <a:pos x="65" y="4"/>
                </a:cxn>
                <a:cxn ang="0">
                  <a:pos x="64" y="4"/>
                </a:cxn>
                <a:cxn ang="0">
                  <a:pos x="61" y="0"/>
                </a:cxn>
                <a:cxn ang="0">
                  <a:pos x="59" y="4"/>
                </a:cxn>
                <a:cxn ang="0">
                  <a:pos x="58" y="0"/>
                </a:cxn>
                <a:cxn ang="0">
                  <a:pos x="55" y="6"/>
                </a:cxn>
                <a:cxn ang="0">
                  <a:pos x="53" y="9"/>
                </a:cxn>
                <a:cxn ang="0">
                  <a:pos x="52" y="12"/>
                </a:cxn>
                <a:cxn ang="0">
                  <a:pos x="50" y="14"/>
                </a:cxn>
                <a:cxn ang="0">
                  <a:pos x="47" y="15"/>
                </a:cxn>
                <a:cxn ang="0">
                  <a:pos x="49" y="20"/>
                </a:cxn>
                <a:cxn ang="0">
                  <a:pos x="45" y="20"/>
                </a:cxn>
                <a:cxn ang="0">
                  <a:pos x="47" y="25"/>
                </a:cxn>
                <a:cxn ang="0">
                  <a:pos x="45" y="26"/>
                </a:cxn>
                <a:cxn ang="0">
                  <a:pos x="44" y="22"/>
                </a:cxn>
                <a:cxn ang="0">
                  <a:pos x="44" y="20"/>
                </a:cxn>
              </a:cxnLst>
              <a:rect l="0" t="0" r="r" b="b"/>
              <a:pathLst>
                <a:path w="79" h="62">
                  <a:moveTo>
                    <a:pt x="44" y="20"/>
                  </a:moveTo>
                  <a:cubicBezTo>
                    <a:pt x="44" y="22"/>
                    <a:pt x="42" y="22"/>
                    <a:pt x="42" y="22"/>
                  </a:cubicBezTo>
                  <a:cubicBezTo>
                    <a:pt x="42" y="23"/>
                    <a:pt x="42" y="25"/>
                    <a:pt x="42" y="25"/>
                  </a:cubicBezTo>
                  <a:cubicBezTo>
                    <a:pt x="44" y="25"/>
                    <a:pt x="42" y="29"/>
                    <a:pt x="41" y="29"/>
                  </a:cubicBezTo>
                  <a:cubicBezTo>
                    <a:pt x="39" y="29"/>
                    <a:pt x="41" y="26"/>
                    <a:pt x="39" y="26"/>
                  </a:cubicBezTo>
                  <a:cubicBezTo>
                    <a:pt x="38" y="28"/>
                    <a:pt x="39" y="25"/>
                    <a:pt x="36" y="23"/>
                  </a:cubicBezTo>
                  <a:cubicBezTo>
                    <a:pt x="36" y="23"/>
                    <a:pt x="36" y="23"/>
                    <a:pt x="36" y="26"/>
                  </a:cubicBezTo>
                  <a:cubicBezTo>
                    <a:pt x="36" y="29"/>
                    <a:pt x="30" y="31"/>
                    <a:pt x="29" y="37"/>
                  </a:cubicBezTo>
                  <a:cubicBezTo>
                    <a:pt x="29" y="40"/>
                    <a:pt x="18" y="39"/>
                    <a:pt x="17" y="42"/>
                  </a:cubicBezTo>
                  <a:cubicBezTo>
                    <a:pt x="15" y="44"/>
                    <a:pt x="17" y="47"/>
                    <a:pt x="15" y="45"/>
                  </a:cubicBezTo>
                  <a:cubicBezTo>
                    <a:pt x="14" y="44"/>
                    <a:pt x="14" y="47"/>
                    <a:pt x="14" y="48"/>
                  </a:cubicBezTo>
                  <a:cubicBezTo>
                    <a:pt x="15" y="48"/>
                    <a:pt x="14" y="48"/>
                    <a:pt x="14" y="50"/>
                  </a:cubicBezTo>
                  <a:cubicBezTo>
                    <a:pt x="14" y="53"/>
                    <a:pt x="12" y="53"/>
                    <a:pt x="14" y="54"/>
                  </a:cubicBezTo>
                  <a:cubicBezTo>
                    <a:pt x="15" y="56"/>
                    <a:pt x="14" y="54"/>
                    <a:pt x="12" y="54"/>
                  </a:cubicBezTo>
                  <a:cubicBezTo>
                    <a:pt x="11" y="53"/>
                    <a:pt x="8" y="54"/>
                    <a:pt x="9" y="53"/>
                  </a:cubicBezTo>
                  <a:cubicBezTo>
                    <a:pt x="9" y="51"/>
                    <a:pt x="8" y="53"/>
                    <a:pt x="8" y="51"/>
                  </a:cubicBezTo>
                  <a:cubicBezTo>
                    <a:pt x="6" y="50"/>
                    <a:pt x="8" y="51"/>
                    <a:pt x="6" y="51"/>
                  </a:cubicBezTo>
                  <a:cubicBezTo>
                    <a:pt x="5" y="53"/>
                    <a:pt x="1" y="51"/>
                    <a:pt x="1" y="48"/>
                  </a:cubicBezTo>
                  <a:cubicBezTo>
                    <a:pt x="1" y="48"/>
                    <a:pt x="0" y="51"/>
                    <a:pt x="1" y="51"/>
                  </a:cubicBezTo>
                  <a:cubicBezTo>
                    <a:pt x="3" y="53"/>
                    <a:pt x="1" y="54"/>
                    <a:pt x="3" y="54"/>
                  </a:cubicBezTo>
                  <a:cubicBezTo>
                    <a:pt x="5" y="54"/>
                    <a:pt x="6" y="58"/>
                    <a:pt x="8" y="59"/>
                  </a:cubicBezTo>
                  <a:cubicBezTo>
                    <a:pt x="11" y="62"/>
                    <a:pt x="11" y="58"/>
                    <a:pt x="15" y="59"/>
                  </a:cubicBezTo>
                  <a:cubicBezTo>
                    <a:pt x="20" y="61"/>
                    <a:pt x="18" y="58"/>
                    <a:pt x="21" y="58"/>
                  </a:cubicBezTo>
                  <a:cubicBezTo>
                    <a:pt x="23" y="58"/>
                    <a:pt x="20" y="53"/>
                    <a:pt x="26" y="53"/>
                  </a:cubicBezTo>
                  <a:cubicBezTo>
                    <a:pt x="30" y="53"/>
                    <a:pt x="27" y="54"/>
                    <a:pt x="29" y="54"/>
                  </a:cubicBezTo>
                  <a:cubicBezTo>
                    <a:pt x="30" y="56"/>
                    <a:pt x="33" y="58"/>
                    <a:pt x="35" y="56"/>
                  </a:cubicBezTo>
                  <a:cubicBezTo>
                    <a:pt x="36" y="53"/>
                    <a:pt x="41" y="56"/>
                    <a:pt x="41" y="53"/>
                  </a:cubicBezTo>
                  <a:cubicBezTo>
                    <a:pt x="42" y="51"/>
                    <a:pt x="42" y="50"/>
                    <a:pt x="42" y="48"/>
                  </a:cubicBezTo>
                  <a:cubicBezTo>
                    <a:pt x="42" y="45"/>
                    <a:pt x="47" y="45"/>
                    <a:pt x="45" y="44"/>
                  </a:cubicBezTo>
                  <a:cubicBezTo>
                    <a:pt x="44" y="44"/>
                    <a:pt x="44" y="44"/>
                    <a:pt x="45" y="40"/>
                  </a:cubicBezTo>
                  <a:cubicBezTo>
                    <a:pt x="45" y="37"/>
                    <a:pt x="49" y="40"/>
                    <a:pt x="49" y="37"/>
                  </a:cubicBezTo>
                  <a:cubicBezTo>
                    <a:pt x="49" y="34"/>
                    <a:pt x="49" y="31"/>
                    <a:pt x="50" y="28"/>
                  </a:cubicBezTo>
                  <a:cubicBezTo>
                    <a:pt x="52" y="25"/>
                    <a:pt x="55" y="26"/>
                    <a:pt x="59" y="26"/>
                  </a:cubicBezTo>
                  <a:cubicBezTo>
                    <a:pt x="62" y="26"/>
                    <a:pt x="61" y="25"/>
                    <a:pt x="64" y="28"/>
                  </a:cubicBezTo>
                  <a:cubicBezTo>
                    <a:pt x="67" y="28"/>
                    <a:pt x="64" y="23"/>
                    <a:pt x="67" y="26"/>
                  </a:cubicBezTo>
                  <a:cubicBezTo>
                    <a:pt x="68" y="28"/>
                    <a:pt x="68" y="26"/>
                    <a:pt x="70" y="26"/>
                  </a:cubicBezTo>
                  <a:cubicBezTo>
                    <a:pt x="71" y="26"/>
                    <a:pt x="74" y="26"/>
                    <a:pt x="71" y="23"/>
                  </a:cubicBezTo>
                  <a:cubicBezTo>
                    <a:pt x="68" y="22"/>
                    <a:pt x="68" y="20"/>
                    <a:pt x="70" y="20"/>
                  </a:cubicBezTo>
                  <a:cubicBezTo>
                    <a:pt x="71" y="18"/>
                    <a:pt x="70" y="20"/>
                    <a:pt x="73" y="20"/>
                  </a:cubicBezTo>
                  <a:cubicBezTo>
                    <a:pt x="76" y="18"/>
                    <a:pt x="79" y="18"/>
                    <a:pt x="77" y="15"/>
                  </a:cubicBezTo>
                  <a:cubicBezTo>
                    <a:pt x="77" y="14"/>
                    <a:pt x="76" y="17"/>
                    <a:pt x="74" y="15"/>
                  </a:cubicBezTo>
                  <a:cubicBezTo>
                    <a:pt x="74" y="14"/>
                    <a:pt x="73" y="14"/>
                    <a:pt x="73" y="14"/>
                  </a:cubicBezTo>
                  <a:cubicBezTo>
                    <a:pt x="71" y="12"/>
                    <a:pt x="70" y="11"/>
                    <a:pt x="70" y="12"/>
                  </a:cubicBezTo>
                  <a:cubicBezTo>
                    <a:pt x="68" y="12"/>
                    <a:pt x="68" y="14"/>
                    <a:pt x="67" y="12"/>
                  </a:cubicBezTo>
                  <a:cubicBezTo>
                    <a:pt x="67" y="11"/>
                    <a:pt x="68" y="12"/>
                    <a:pt x="68" y="11"/>
                  </a:cubicBezTo>
                  <a:cubicBezTo>
                    <a:pt x="67" y="8"/>
                    <a:pt x="65" y="11"/>
                    <a:pt x="65" y="9"/>
                  </a:cubicBezTo>
                  <a:cubicBezTo>
                    <a:pt x="64" y="8"/>
                    <a:pt x="67" y="6"/>
                    <a:pt x="65" y="4"/>
                  </a:cubicBezTo>
                  <a:cubicBezTo>
                    <a:pt x="64" y="3"/>
                    <a:pt x="64" y="4"/>
                    <a:pt x="64" y="4"/>
                  </a:cubicBezTo>
                  <a:cubicBezTo>
                    <a:pt x="62" y="4"/>
                    <a:pt x="62" y="0"/>
                    <a:pt x="61" y="0"/>
                  </a:cubicBezTo>
                  <a:cubicBezTo>
                    <a:pt x="59" y="0"/>
                    <a:pt x="61" y="3"/>
                    <a:pt x="59" y="4"/>
                  </a:cubicBezTo>
                  <a:cubicBezTo>
                    <a:pt x="58" y="6"/>
                    <a:pt x="59" y="0"/>
                    <a:pt x="58" y="0"/>
                  </a:cubicBezTo>
                  <a:cubicBezTo>
                    <a:pt x="56" y="0"/>
                    <a:pt x="58" y="1"/>
                    <a:pt x="55" y="6"/>
                  </a:cubicBezTo>
                  <a:cubicBezTo>
                    <a:pt x="53" y="9"/>
                    <a:pt x="53" y="8"/>
                    <a:pt x="53" y="9"/>
                  </a:cubicBezTo>
                  <a:cubicBezTo>
                    <a:pt x="52" y="12"/>
                    <a:pt x="52" y="11"/>
                    <a:pt x="52" y="12"/>
                  </a:cubicBezTo>
                  <a:cubicBezTo>
                    <a:pt x="52" y="15"/>
                    <a:pt x="50" y="15"/>
                    <a:pt x="50" y="14"/>
                  </a:cubicBezTo>
                  <a:cubicBezTo>
                    <a:pt x="49" y="14"/>
                    <a:pt x="47" y="15"/>
                    <a:pt x="47" y="15"/>
                  </a:cubicBezTo>
                  <a:cubicBezTo>
                    <a:pt x="47" y="17"/>
                    <a:pt x="50" y="17"/>
                    <a:pt x="49" y="20"/>
                  </a:cubicBezTo>
                  <a:cubicBezTo>
                    <a:pt x="45" y="22"/>
                    <a:pt x="47" y="18"/>
                    <a:pt x="45" y="20"/>
                  </a:cubicBezTo>
                  <a:cubicBezTo>
                    <a:pt x="47" y="23"/>
                    <a:pt x="45" y="22"/>
                    <a:pt x="47" y="25"/>
                  </a:cubicBezTo>
                  <a:cubicBezTo>
                    <a:pt x="47" y="28"/>
                    <a:pt x="47" y="26"/>
                    <a:pt x="45" y="26"/>
                  </a:cubicBezTo>
                  <a:cubicBezTo>
                    <a:pt x="44" y="26"/>
                    <a:pt x="44" y="25"/>
                    <a:pt x="44" y="22"/>
                  </a:cubicBezTo>
                  <a:cubicBezTo>
                    <a:pt x="44" y="20"/>
                    <a:pt x="44" y="20"/>
                    <a:pt x="44" y="20"/>
                  </a:cubicBez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23" name="Freeform 214">
              <a:extLst>
                <a:ext uri="{FF2B5EF4-FFF2-40B4-BE49-F238E27FC236}">
                  <a16:creationId xmlns:a16="http://schemas.microsoft.com/office/drawing/2014/main" id="{21C0E529-2748-D349-884B-0C19D37963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1506" y="4623139"/>
              <a:ext cx="26438" cy="33394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8" y="2"/>
                </a:cxn>
                <a:cxn ang="0">
                  <a:pos x="0" y="5"/>
                </a:cxn>
                <a:cxn ang="0">
                  <a:pos x="4" y="8"/>
                </a:cxn>
                <a:cxn ang="0">
                  <a:pos x="5" y="12"/>
                </a:cxn>
                <a:cxn ang="0">
                  <a:pos x="7" y="7"/>
                </a:cxn>
                <a:cxn ang="0">
                  <a:pos x="7" y="4"/>
                </a:cxn>
                <a:cxn ang="0">
                  <a:pos x="8" y="2"/>
                </a:cxn>
              </a:cxnLst>
              <a:rect l="0" t="0" r="r" b="b"/>
              <a:pathLst>
                <a:path w="10" h="12">
                  <a:moveTo>
                    <a:pt x="8" y="2"/>
                  </a:moveTo>
                  <a:cubicBezTo>
                    <a:pt x="10" y="0"/>
                    <a:pt x="8" y="0"/>
                    <a:pt x="8" y="2"/>
                  </a:cubicBezTo>
                  <a:cubicBezTo>
                    <a:pt x="7" y="2"/>
                    <a:pt x="4" y="5"/>
                    <a:pt x="0" y="5"/>
                  </a:cubicBezTo>
                  <a:cubicBezTo>
                    <a:pt x="4" y="7"/>
                    <a:pt x="2" y="10"/>
                    <a:pt x="4" y="8"/>
                  </a:cubicBezTo>
                  <a:cubicBezTo>
                    <a:pt x="5" y="8"/>
                    <a:pt x="4" y="12"/>
                    <a:pt x="5" y="12"/>
                  </a:cubicBezTo>
                  <a:cubicBezTo>
                    <a:pt x="7" y="12"/>
                    <a:pt x="8" y="7"/>
                    <a:pt x="7" y="7"/>
                  </a:cubicBezTo>
                  <a:cubicBezTo>
                    <a:pt x="7" y="7"/>
                    <a:pt x="7" y="5"/>
                    <a:pt x="7" y="4"/>
                  </a:cubicBezTo>
                  <a:cubicBezTo>
                    <a:pt x="7" y="4"/>
                    <a:pt x="8" y="4"/>
                    <a:pt x="8" y="2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24" name="Freeform 215">
              <a:extLst>
                <a:ext uri="{FF2B5EF4-FFF2-40B4-BE49-F238E27FC236}">
                  <a16:creationId xmlns:a16="http://schemas.microsoft.com/office/drawing/2014/main" id="{9309A33E-5DFF-194F-A27B-D4D46B1F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3770" y="4628704"/>
              <a:ext cx="6957" cy="22264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2" y="0"/>
                </a:cxn>
                <a:cxn ang="0">
                  <a:pos x="3" y="5"/>
                </a:cxn>
                <a:cxn ang="0">
                  <a:pos x="2" y="6"/>
                </a:cxn>
                <a:cxn ang="0">
                  <a:pos x="0" y="1"/>
                </a:cxn>
              </a:cxnLst>
              <a:rect l="0" t="0" r="r" b="b"/>
              <a:pathLst>
                <a:path w="3" h="8">
                  <a:moveTo>
                    <a:pt x="0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3" y="3"/>
                    <a:pt x="2" y="1"/>
                    <a:pt x="3" y="5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0" y="6"/>
                    <a:pt x="0" y="5"/>
                    <a:pt x="0" y="1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25" name="Freeform 216">
              <a:extLst>
                <a:ext uri="{FF2B5EF4-FFF2-40B4-BE49-F238E27FC236}">
                  <a16:creationId xmlns:a16="http://schemas.microsoft.com/office/drawing/2014/main" id="{FEB092EF-BD91-9140-8C64-59013FF709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02264" y="4794285"/>
              <a:ext cx="340908" cy="271330"/>
            </a:xfrm>
            <a:custGeom>
              <a:avLst/>
              <a:gdLst/>
              <a:ahLst/>
              <a:cxnLst>
                <a:cxn ang="0">
                  <a:pos x="22" y="20"/>
                </a:cxn>
                <a:cxn ang="0">
                  <a:pos x="45" y="37"/>
                </a:cxn>
                <a:cxn ang="0">
                  <a:pos x="56" y="45"/>
                </a:cxn>
                <a:cxn ang="0">
                  <a:pos x="53" y="54"/>
                </a:cxn>
                <a:cxn ang="0">
                  <a:pos x="70" y="76"/>
                </a:cxn>
                <a:cxn ang="0">
                  <a:pos x="80" y="87"/>
                </a:cxn>
                <a:cxn ang="0">
                  <a:pos x="68" y="87"/>
                </a:cxn>
                <a:cxn ang="0">
                  <a:pos x="41" y="65"/>
                </a:cxn>
                <a:cxn ang="0">
                  <a:pos x="29" y="60"/>
                </a:cxn>
                <a:cxn ang="0">
                  <a:pos x="24" y="70"/>
                </a:cxn>
                <a:cxn ang="0">
                  <a:pos x="17" y="77"/>
                </a:cxn>
                <a:cxn ang="0">
                  <a:pos x="0" y="68"/>
                </a:cxn>
                <a:cxn ang="0">
                  <a:pos x="68" y="46"/>
                </a:cxn>
                <a:cxn ang="0">
                  <a:pos x="90" y="43"/>
                </a:cxn>
                <a:cxn ang="0">
                  <a:pos x="94" y="36"/>
                </a:cxn>
                <a:cxn ang="0">
                  <a:pos x="91" y="28"/>
                </a:cxn>
                <a:cxn ang="0">
                  <a:pos x="82" y="40"/>
                </a:cxn>
                <a:cxn ang="0">
                  <a:pos x="79" y="37"/>
                </a:cxn>
                <a:cxn ang="0">
                  <a:pos x="65" y="42"/>
                </a:cxn>
                <a:cxn ang="0">
                  <a:pos x="55" y="9"/>
                </a:cxn>
                <a:cxn ang="0">
                  <a:pos x="50" y="8"/>
                </a:cxn>
                <a:cxn ang="0">
                  <a:pos x="79" y="11"/>
                </a:cxn>
                <a:cxn ang="0">
                  <a:pos x="79" y="11"/>
                </a:cxn>
                <a:cxn ang="0">
                  <a:pos x="97" y="26"/>
                </a:cxn>
                <a:cxn ang="0">
                  <a:pos x="100" y="25"/>
                </a:cxn>
                <a:cxn ang="0">
                  <a:pos x="85" y="14"/>
                </a:cxn>
                <a:cxn ang="0">
                  <a:pos x="74" y="1"/>
                </a:cxn>
                <a:cxn ang="0">
                  <a:pos x="74" y="1"/>
                </a:cxn>
                <a:cxn ang="0">
                  <a:pos x="117" y="42"/>
                </a:cxn>
                <a:cxn ang="0">
                  <a:pos x="115" y="43"/>
                </a:cxn>
                <a:cxn ang="0">
                  <a:pos x="125" y="54"/>
                </a:cxn>
                <a:cxn ang="0">
                  <a:pos x="61" y="43"/>
                </a:cxn>
                <a:cxn ang="0">
                  <a:pos x="61" y="43"/>
                </a:cxn>
                <a:cxn ang="0">
                  <a:pos x="56" y="40"/>
                </a:cxn>
                <a:cxn ang="0">
                  <a:pos x="47" y="31"/>
                </a:cxn>
                <a:cxn ang="0">
                  <a:pos x="47" y="31"/>
                </a:cxn>
                <a:cxn ang="0">
                  <a:pos x="99" y="76"/>
                </a:cxn>
                <a:cxn ang="0">
                  <a:pos x="102" y="76"/>
                </a:cxn>
                <a:cxn ang="0">
                  <a:pos x="108" y="101"/>
                </a:cxn>
                <a:cxn ang="0">
                  <a:pos x="79" y="79"/>
                </a:cxn>
                <a:cxn ang="0">
                  <a:pos x="79" y="79"/>
                </a:cxn>
                <a:cxn ang="0">
                  <a:pos x="85" y="81"/>
                </a:cxn>
                <a:cxn ang="0">
                  <a:pos x="82" y="82"/>
                </a:cxn>
                <a:cxn ang="0">
                  <a:pos x="88" y="87"/>
                </a:cxn>
                <a:cxn ang="0">
                  <a:pos x="85" y="84"/>
                </a:cxn>
              </a:cxnLst>
              <a:rect l="0" t="0" r="r" b="b"/>
              <a:pathLst>
                <a:path w="126" h="101">
                  <a:moveTo>
                    <a:pt x="0" y="11"/>
                  </a:moveTo>
                  <a:cubicBezTo>
                    <a:pt x="6" y="9"/>
                    <a:pt x="17" y="18"/>
                    <a:pt x="22" y="20"/>
                  </a:cubicBezTo>
                  <a:cubicBezTo>
                    <a:pt x="29" y="21"/>
                    <a:pt x="29" y="25"/>
                    <a:pt x="32" y="25"/>
                  </a:cubicBezTo>
                  <a:cubicBezTo>
                    <a:pt x="35" y="25"/>
                    <a:pt x="45" y="34"/>
                    <a:pt x="45" y="37"/>
                  </a:cubicBezTo>
                  <a:cubicBezTo>
                    <a:pt x="44" y="40"/>
                    <a:pt x="42" y="40"/>
                    <a:pt x="48" y="42"/>
                  </a:cubicBezTo>
                  <a:cubicBezTo>
                    <a:pt x="53" y="43"/>
                    <a:pt x="52" y="46"/>
                    <a:pt x="56" y="45"/>
                  </a:cubicBezTo>
                  <a:cubicBezTo>
                    <a:pt x="59" y="45"/>
                    <a:pt x="62" y="51"/>
                    <a:pt x="61" y="53"/>
                  </a:cubicBezTo>
                  <a:cubicBezTo>
                    <a:pt x="59" y="54"/>
                    <a:pt x="56" y="53"/>
                    <a:pt x="53" y="54"/>
                  </a:cubicBezTo>
                  <a:cubicBezTo>
                    <a:pt x="52" y="54"/>
                    <a:pt x="59" y="64"/>
                    <a:pt x="62" y="65"/>
                  </a:cubicBezTo>
                  <a:cubicBezTo>
                    <a:pt x="65" y="67"/>
                    <a:pt x="64" y="77"/>
                    <a:pt x="70" y="76"/>
                  </a:cubicBezTo>
                  <a:cubicBezTo>
                    <a:pt x="77" y="73"/>
                    <a:pt x="67" y="81"/>
                    <a:pt x="74" y="81"/>
                  </a:cubicBezTo>
                  <a:cubicBezTo>
                    <a:pt x="82" y="81"/>
                    <a:pt x="70" y="84"/>
                    <a:pt x="80" y="87"/>
                  </a:cubicBezTo>
                  <a:cubicBezTo>
                    <a:pt x="87" y="88"/>
                    <a:pt x="84" y="91"/>
                    <a:pt x="80" y="91"/>
                  </a:cubicBezTo>
                  <a:cubicBezTo>
                    <a:pt x="76" y="91"/>
                    <a:pt x="79" y="90"/>
                    <a:pt x="68" y="87"/>
                  </a:cubicBezTo>
                  <a:cubicBezTo>
                    <a:pt x="58" y="85"/>
                    <a:pt x="59" y="85"/>
                    <a:pt x="53" y="77"/>
                  </a:cubicBezTo>
                  <a:cubicBezTo>
                    <a:pt x="47" y="70"/>
                    <a:pt x="48" y="65"/>
                    <a:pt x="41" y="65"/>
                  </a:cubicBezTo>
                  <a:cubicBezTo>
                    <a:pt x="35" y="64"/>
                    <a:pt x="39" y="60"/>
                    <a:pt x="33" y="64"/>
                  </a:cubicBezTo>
                  <a:cubicBezTo>
                    <a:pt x="30" y="64"/>
                    <a:pt x="30" y="64"/>
                    <a:pt x="29" y="60"/>
                  </a:cubicBezTo>
                  <a:cubicBezTo>
                    <a:pt x="30" y="68"/>
                    <a:pt x="27" y="64"/>
                    <a:pt x="27" y="67"/>
                  </a:cubicBezTo>
                  <a:cubicBezTo>
                    <a:pt x="27" y="70"/>
                    <a:pt x="20" y="68"/>
                    <a:pt x="24" y="70"/>
                  </a:cubicBezTo>
                  <a:cubicBezTo>
                    <a:pt x="26" y="71"/>
                    <a:pt x="27" y="76"/>
                    <a:pt x="24" y="76"/>
                  </a:cubicBezTo>
                  <a:cubicBezTo>
                    <a:pt x="22" y="76"/>
                    <a:pt x="21" y="81"/>
                    <a:pt x="17" y="77"/>
                  </a:cubicBezTo>
                  <a:cubicBezTo>
                    <a:pt x="13" y="76"/>
                    <a:pt x="7" y="79"/>
                    <a:pt x="6" y="77"/>
                  </a:cubicBezTo>
                  <a:cubicBezTo>
                    <a:pt x="4" y="74"/>
                    <a:pt x="4" y="71"/>
                    <a:pt x="0" y="68"/>
                  </a:cubicBezTo>
                  <a:cubicBezTo>
                    <a:pt x="0" y="11"/>
                    <a:pt x="0" y="11"/>
                    <a:pt x="0" y="11"/>
                  </a:cubicBezTo>
                  <a:close/>
                  <a:moveTo>
                    <a:pt x="68" y="46"/>
                  </a:moveTo>
                  <a:cubicBezTo>
                    <a:pt x="73" y="49"/>
                    <a:pt x="71" y="45"/>
                    <a:pt x="74" y="48"/>
                  </a:cubicBezTo>
                  <a:cubicBezTo>
                    <a:pt x="77" y="51"/>
                    <a:pt x="88" y="46"/>
                    <a:pt x="90" y="43"/>
                  </a:cubicBezTo>
                  <a:cubicBezTo>
                    <a:pt x="91" y="40"/>
                    <a:pt x="91" y="43"/>
                    <a:pt x="94" y="42"/>
                  </a:cubicBezTo>
                  <a:cubicBezTo>
                    <a:pt x="97" y="39"/>
                    <a:pt x="93" y="36"/>
                    <a:pt x="94" y="36"/>
                  </a:cubicBezTo>
                  <a:cubicBezTo>
                    <a:pt x="97" y="36"/>
                    <a:pt x="99" y="31"/>
                    <a:pt x="97" y="29"/>
                  </a:cubicBezTo>
                  <a:cubicBezTo>
                    <a:pt x="96" y="28"/>
                    <a:pt x="94" y="28"/>
                    <a:pt x="91" y="28"/>
                  </a:cubicBezTo>
                  <a:cubicBezTo>
                    <a:pt x="88" y="28"/>
                    <a:pt x="94" y="37"/>
                    <a:pt x="90" y="36"/>
                  </a:cubicBezTo>
                  <a:cubicBezTo>
                    <a:pt x="87" y="34"/>
                    <a:pt x="87" y="43"/>
                    <a:pt x="82" y="40"/>
                  </a:cubicBezTo>
                  <a:cubicBezTo>
                    <a:pt x="80" y="39"/>
                    <a:pt x="80" y="43"/>
                    <a:pt x="79" y="40"/>
                  </a:cubicBezTo>
                  <a:cubicBezTo>
                    <a:pt x="77" y="37"/>
                    <a:pt x="80" y="37"/>
                    <a:pt x="79" y="37"/>
                  </a:cubicBezTo>
                  <a:cubicBezTo>
                    <a:pt x="79" y="36"/>
                    <a:pt x="77" y="36"/>
                    <a:pt x="77" y="40"/>
                  </a:cubicBezTo>
                  <a:cubicBezTo>
                    <a:pt x="77" y="43"/>
                    <a:pt x="65" y="39"/>
                    <a:pt x="65" y="42"/>
                  </a:cubicBezTo>
                  <a:cubicBezTo>
                    <a:pt x="65" y="45"/>
                    <a:pt x="67" y="43"/>
                    <a:pt x="68" y="46"/>
                  </a:cubicBezTo>
                  <a:close/>
                  <a:moveTo>
                    <a:pt x="55" y="9"/>
                  </a:moveTo>
                  <a:cubicBezTo>
                    <a:pt x="58" y="9"/>
                    <a:pt x="58" y="8"/>
                    <a:pt x="56" y="6"/>
                  </a:cubicBezTo>
                  <a:cubicBezTo>
                    <a:pt x="55" y="6"/>
                    <a:pt x="50" y="6"/>
                    <a:pt x="50" y="8"/>
                  </a:cubicBezTo>
                  <a:cubicBezTo>
                    <a:pt x="50" y="11"/>
                    <a:pt x="52" y="9"/>
                    <a:pt x="55" y="9"/>
                  </a:cubicBezTo>
                  <a:close/>
                  <a:moveTo>
                    <a:pt x="79" y="11"/>
                  </a:moveTo>
                  <a:cubicBezTo>
                    <a:pt x="79" y="9"/>
                    <a:pt x="84" y="12"/>
                    <a:pt x="82" y="12"/>
                  </a:cubicBezTo>
                  <a:cubicBezTo>
                    <a:pt x="80" y="14"/>
                    <a:pt x="77" y="12"/>
                    <a:pt x="79" y="11"/>
                  </a:cubicBezTo>
                  <a:close/>
                  <a:moveTo>
                    <a:pt x="91" y="18"/>
                  </a:moveTo>
                  <a:cubicBezTo>
                    <a:pt x="91" y="20"/>
                    <a:pt x="96" y="21"/>
                    <a:pt x="97" y="26"/>
                  </a:cubicBezTo>
                  <a:cubicBezTo>
                    <a:pt x="100" y="29"/>
                    <a:pt x="99" y="29"/>
                    <a:pt x="100" y="34"/>
                  </a:cubicBezTo>
                  <a:cubicBezTo>
                    <a:pt x="102" y="37"/>
                    <a:pt x="105" y="28"/>
                    <a:pt x="100" y="25"/>
                  </a:cubicBezTo>
                  <a:cubicBezTo>
                    <a:pt x="96" y="23"/>
                    <a:pt x="96" y="20"/>
                    <a:pt x="93" y="18"/>
                  </a:cubicBezTo>
                  <a:cubicBezTo>
                    <a:pt x="87" y="15"/>
                    <a:pt x="85" y="11"/>
                    <a:pt x="85" y="14"/>
                  </a:cubicBezTo>
                  <a:cubicBezTo>
                    <a:pt x="80" y="15"/>
                    <a:pt x="87" y="14"/>
                    <a:pt x="91" y="18"/>
                  </a:cubicBezTo>
                  <a:close/>
                  <a:moveTo>
                    <a:pt x="74" y="1"/>
                  </a:moveTo>
                  <a:cubicBezTo>
                    <a:pt x="76" y="0"/>
                    <a:pt x="77" y="3"/>
                    <a:pt x="76" y="3"/>
                  </a:cubicBezTo>
                  <a:cubicBezTo>
                    <a:pt x="74" y="3"/>
                    <a:pt x="74" y="3"/>
                    <a:pt x="74" y="1"/>
                  </a:cubicBezTo>
                  <a:close/>
                  <a:moveTo>
                    <a:pt x="123" y="48"/>
                  </a:moveTo>
                  <a:cubicBezTo>
                    <a:pt x="120" y="46"/>
                    <a:pt x="120" y="42"/>
                    <a:pt x="117" y="42"/>
                  </a:cubicBezTo>
                  <a:cubicBezTo>
                    <a:pt x="115" y="40"/>
                    <a:pt x="115" y="34"/>
                    <a:pt x="114" y="37"/>
                  </a:cubicBezTo>
                  <a:cubicBezTo>
                    <a:pt x="112" y="39"/>
                    <a:pt x="115" y="39"/>
                    <a:pt x="115" y="43"/>
                  </a:cubicBezTo>
                  <a:cubicBezTo>
                    <a:pt x="114" y="46"/>
                    <a:pt x="119" y="48"/>
                    <a:pt x="120" y="51"/>
                  </a:cubicBezTo>
                  <a:cubicBezTo>
                    <a:pt x="120" y="54"/>
                    <a:pt x="122" y="54"/>
                    <a:pt x="125" y="54"/>
                  </a:cubicBezTo>
                  <a:cubicBezTo>
                    <a:pt x="126" y="53"/>
                    <a:pt x="125" y="48"/>
                    <a:pt x="123" y="48"/>
                  </a:cubicBezTo>
                  <a:close/>
                  <a:moveTo>
                    <a:pt x="61" y="43"/>
                  </a:moveTo>
                  <a:cubicBezTo>
                    <a:pt x="59" y="42"/>
                    <a:pt x="61" y="39"/>
                    <a:pt x="62" y="42"/>
                  </a:cubicBezTo>
                  <a:cubicBezTo>
                    <a:pt x="64" y="43"/>
                    <a:pt x="62" y="45"/>
                    <a:pt x="61" y="43"/>
                  </a:cubicBezTo>
                  <a:close/>
                  <a:moveTo>
                    <a:pt x="55" y="39"/>
                  </a:moveTo>
                  <a:cubicBezTo>
                    <a:pt x="55" y="37"/>
                    <a:pt x="58" y="40"/>
                    <a:pt x="56" y="40"/>
                  </a:cubicBezTo>
                  <a:cubicBezTo>
                    <a:pt x="56" y="42"/>
                    <a:pt x="53" y="40"/>
                    <a:pt x="55" y="39"/>
                  </a:cubicBezTo>
                  <a:close/>
                  <a:moveTo>
                    <a:pt x="47" y="31"/>
                  </a:moveTo>
                  <a:cubicBezTo>
                    <a:pt x="48" y="32"/>
                    <a:pt x="47" y="36"/>
                    <a:pt x="45" y="34"/>
                  </a:cubicBezTo>
                  <a:cubicBezTo>
                    <a:pt x="44" y="32"/>
                    <a:pt x="45" y="31"/>
                    <a:pt x="47" y="31"/>
                  </a:cubicBezTo>
                  <a:close/>
                  <a:moveTo>
                    <a:pt x="102" y="76"/>
                  </a:moveTo>
                  <a:cubicBezTo>
                    <a:pt x="100" y="74"/>
                    <a:pt x="97" y="74"/>
                    <a:pt x="99" y="76"/>
                  </a:cubicBezTo>
                  <a:cubicBezTo>
                    <a:pt x="100" y="76"/>
                    <a:pt x="99" y="77"/>
                    <a:pt x="100" y="77"/>
                  </a:cubicBezTo>
                  <a:cubicBezTo>
                    <a:pt x="102" y="77"/>
                    <a:pt x="103" y="77"/>
                    <a:pt x="102" y="76"/>
                  </a:cubicBezTo>
                  <a:close/>
                  <a:moveTo>
                    <a:pt x="103" y="99"/>
                  </a:moveTo>
                  <a:cubicBezTo>
                    <a:pt x="102" y="96"/>
                    <a:pt x="106" y="99"/>
                    <a:pt x="108" y="101"/>
                  </a:cubicBezTo>
                  <a:cubicBezTo>
                    <a:pt x="103" y="99"/>
                    <a:pt x="103" y="99"/>
                    <a:pt x="103" y="99"/>
                  </a:cubicBezTo>
                  <a:close/>
                  <a:moveTo>
                    <a:pt x="79" y="79"/>
                  </a:moveTo>
                  <a:cubicBezTo>
                    <a:pt x="77" y="77"/>
                    <a:pt x="79" y="76"/>
                    <a:pt x="80" y="77"/>
                  </a:cubicBezTo>
                  <a:cubicBezTo>
                    <a:pt x="82" y="79"/>
                    <a:pt x="80" y="82"/>
                    <a:pt x="79" y="79"/>
                  </a:cubicBezTo>
                  <a:close/>
                  <a:moveTo>
                    <a:pt x="82" y="82"/>
                  </a:moveTo>
                  <a:cubicBezTo>
                    <a:pt x="84" y="82"/>
                    <a:pt x="85" y="82"/>
                    <a:pt x="85" y="81"/>
                  </a:cubicBezTo>
                  <a:cubicBezTo>
                    <a:pt x="85" y="79"/>
                    <a:pt x="82" y="77"/>
                    <a:pt x="82" y="79"/>
                  </a:cubicBezTo>
                  <a:cubicBezTo>
                    <a:pt x="82" y="81"/>
                    <a:pt x="80" y="82"/>
                    <a:pt x="82" y="82"/>
                  </a:cubicBezTo>
                  <a:close/>
                  <a:moveTo>
                    <a:pt x="85" y="84"/>
                  </a:moveTo>
                  <a:cubicBezTo>
                    <a:pt x="85" y="85"/>
                    <a:pt x="87" y="88"/>
                    <a:pt x="88" y="87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7" y="85"/>
                    <a:pt x="85" y="82"/>
                    <a:pt x="85" y="84"/>
                  </a:cubicBez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26" name="Freeform 217">
              <a:extLst>
                <a:ext uri="{FF2B5EF4-FFF2-40B4-BE49-F238E27FC236}">
                  <a16:creationId xmlns:a16="http://schemas.microsoft.com/office/drawing/2014/main" id="{9006E584-34E1-A44A-9AEE-8E8135C862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34823" y="4930645"/>
              <a:ext cx="143320" cy="14331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2" y="5"/>
                </a:cxn>
                <a:cxn ang="0">
                  <a:pos x="14" y="8"/>
                </a:cxn>
                <a:cxn ang="0">
                  <a:pos x="9" y="5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23" y="13"/>
                </a:cxn>
                <a:cxn ang="0">
                  <a:pos x="32" y="19"/>
                </a:cxn>
                <a:cxn ang="0">
                  <a:pos x="29" y="14"/>
                </a:cxn>
                <a:cxn ang="0">
                  <a:pos x="24" y="11"/>
                </a:cxn>
                <a:cxn ang="0">
                  <a:pos x="23" y="13"/>
                </a:cxn>
                <a:cxn ang="0">
                  <a:pos x="42" y="28"/>
                </a:cxn>
                <a:cxn ang="0">
                  <a:pos x="44" y="28"/>
                </a:cxn>
                <a:cxn ang="0">
                  <a:pos x="42" y="23"/>
                </a:cxn>
                <a:cxn ang="0">
                  <a:pos x="39" y="17"/>
                </a:cxn>
                <a:cxn ang="0">
                  <a:pos x="39" y="25"/>
                </a:cxn>
                <a:cxn ang="0">
                  <a:pos x="42" y="28"/>
                </a:cxn>
                <a:cxn ang="0">
                  <a:pos x="35" y="33"/>
                </a:cxn>
                <a:cxn ang="0">
                  <a:pos x="39" y="33"/>
                </a:cxn>
                <a:cxn ang="0">
                  <a:pos x="38" y="28"/>
                </a:cxn>
                <a:cxn ang="0">
                  <a:pos x="33" y="28"/>
                </a:cxn>
                <a:cxn ang="0">
                  <a:pos x="30" y="30"/>
                </a:cxn>
                <a:cxn ang="0">
                  <a:pos x="35" y="33"/>
                </a:cxn>
                <a:cxn ang="0">
                  <a:pos x="46" y="39"/>
                </a:cxn>
                <a:cxn ang="0">
                  <a:pos x="52" y="42"/>
                </a:cxn>
                <a:cxn ang="0">
                  <a:pos x="50" y="39"/>
                </a:cxn>
                <a:cxn ang="0">
                  <a:pos x="44" y="36"/>
                </a:cxn>
                <a:cxn ang="0">
                  <a:pos x="46" y="39"/>
                </a:cxn>
                <a:cxn ang="0">
                  <a:pos x="33" y="48"/>
                </a:cxn>
                <a:cxn ang="0">
                  <a:pos x="39" y="51"/>
                </a:cxn>
                <a:cxn ang="0">
                  <a:pos x="33" y="48"/>
                </a:cxn>
                <a:cxn ang="0">
                  <a:pos x="17" y="17"/>
                </a:cxn>
                <a:cxn ang="0">
                  <a:pos x="15" y="14"/>
                </a:cxn>
                <a:cxn ang="0">
                  <a:pos x="14" y="17"/>
                </a:cxn>
                <a:cxn ang="0">
                  <a:pos x="17" y="20"/>
                </a:cxn>
                <a:cxn ang="0">
                  <a:pos x="17" y="17"/>
                </a:cxn>
                <a:cxn ang="0">
                  <a:pos x="11" y="13"/>
                </a:cxn>
                <a:cxn ang="0">
                  <a:pos x="12" y="16"/>
                </a:cxn>
                <a:cxn ang="0">
                  <a:pos x="11" y="13"/>
                </a:cxn>
                <a:cxn ang="0">
                  <a:pos x="6" y="11"/>
                </a:cxn>
                <a:cxn ang="0">
                  <a:pos x="9" y="13"/>
                </a:cxn>
                <a:cxn ang="0">
                  <a:pos x="6" y="11"/>
                </a:cxn>
                <a:cxn ang="0">
                  <a:pos x="20" y="22"/>
                </a:cxn>
                <a:cxn ang="0">
                  <a:pos x="18" y="20"/>
                </a:cxn>
                <a:cxn ang="0">
                  <a:pos x="20" y="22"/>
                </a:cxn>
                <a:cxn ang="0">
                  <a:pos x="0" y="5"/>
                </a:cxn>
                <a:cxn ang="0">
                  <a:pos x="2" y="5"/>
                </a:cxn>
                <a:cxn ang="0">
                  <a:pos x="0" y="5"/>
                </a:cxn>
              </a:cxnLst>
              <a:rect l="0" t="0" r="r" b="b"/>
              <a:pathLst>
                <a:path w="53" h="53">
                  <a:moveTo>
                    <a:pt x="6" y="0"/>
                  </a:moveTo>
                  <a:cubicBezTo>
                    <a:pt x="11" y="3"/>
                    <a:pt x="11" y="3"/>
                    <a:pt x="12" y="5"/>
                  </a:cubicBezTo>
                  <a:cubicBezTo>
                    <a:pt x="12" y="8"/>
                    <a:pt x="17" y="8"/>
                    <a:pt x="14" y="8"/>
                  </a:cubicBezTo>
                  <a:cubicBezTo>
                    <a:pt x="12" y="10"/>
                    <a:pt x="9" y="7"/>
                    <a:pt x="9" y="5"/>
                  </a:cubicBezTo>
                  <a:cubicBezTo>
                    <a:pt x="8" y="3"/>
                    <a:pt x="6" y="3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lose/>
                  <a:moveTo>
                    <a:pt x="23" y="13"/>
                  </a:moveTo>
                  <a:cubicBezTo>
                    <a:pt x="23" y="14"/>
                    <a:pt x="30" y="17"/>
                    <a:pt x="32" y="19"/>
                  </a:cubicBezTo>
                  <a:cubicBezTo>
                    <a:pt x="35" y="22"/>
                    <a:pt x="32" y="16"/>
                    <a:pt x="29" y="14"/>
                  </a:cubicBezTo>
                  <a:cubicBezTo>
                    <a:pt x="26" y="13"/>
                    <a:pt x="27" y="11"/>
                    <a:pt x="24" y="11"/>
                  </a:cubicBezTo>
                  <a:cubicBezTo>
                    <a:pt x="23" y="10"/>
                    <a:pt x="23" y="10"/>
                    <a:pt x="23" y="13"/>
                  </a:cubicBezTo>
                  <a:close/>
                  <a:moveTo>
                    <a:pt x="42" y="28"/>
                  </a:moveTo>
                  <a:cubicBezTo>
                    <a:pt x="44" y="31"/>
                    <a:pt x="47" y="31"/>
                    <a:pt x="44" y="28"/>
                  </a:cubicBezTo>
                  <a:cubicBezTo>
                    <a:pt x="44" y="27"/>
                    <a:pt x="46" y="27"/>
                    <a:pt x="42" y="23"/>
                  </a:cubicBezTo>
                  <a:cubicBezTo>
                    <a:pt x="41" y="22"/>
                    <a:pt x="42" y="19"/>
                    <a:pt x="39" y="17"/>
                  </a:cubicBezTo>
                  <a:cubicBezTo>
                    <a:pt x="36" y="17"/>
                    <a:pt x="39" y="19"/>
                    <a:pt x="39" y="25"/>
                  </a:cubicBezTo>
                  <a:cubicBezTo>
                    <a:pt x="41" y="27"/>
                    <a:pt x="41" y="27"/>
                    <a:pt x="42" y="28"/>
                  </a:cubicBezTo>
                  <a:close/>
                  <a:moveTo>
                    <a:pt x="35" y="33"/>
                  </a:moveTo>
                  <a:cubicBezTo>
                    <a:pt x="38" y="31"/>
                    <a:pt x="36" y="33"/>
                    <a:pt x="39" y="33"/>
                  </a:cubicBezTo>
                  <a:cubicBezTo>
                    <a:pt x="42" y="34"/>
                    <a:pt x="39" y="31"/>
                    <a:pt x="38" y="28"/>
                  </a:cubicBezTo>
                  <a:cubicBezTo>
                    <a:pt x="36" y="27"/>
                    <a:pt x="35" y="30"/>
                    <a:pt x="33" y="28"/>
                  </a:cubicBezTo>
                  <a:cubicBezTo>
                    <a:pt x="32" y="27"/>
                    <a:pt x="30" y="27"/>
                    <a:pt x="30" y="30"/>
                  </a:cubicBezTo>
                  <a:cubicBezTo>
                    <a:pt x="30" y="31"/>
                    <a:pt x="33" y="33"/>
                    <a:pt x="35" y="33"/>
                  </a:cubicBezTo>
                  <a:close/>
                  <a:moveTo>
                    <a:pt x="46" y="39"/>
                  </a:moveTo>
                  <a:cubicBezTo>
                    <a:pt x="46" y="40"/>
                    <a:pt x="50" y="42"/>
                    <a:pt x="52" y="42"/>
                  </a:cubicBezTo>
                  <a:cubicBezTo>
                    <a:pt x="53" y="42"/>
                    <a:pt x="52" y="39"/>
                    <a:pt x="50" y="39"/>
                  </a:cubicBezTo>
                  <a:cubicBezTo>
                    <a:pt x="49" y="39"/>
                    <a:pt x="46" y="36"/>
                    <a:pt x="44" y="36"/>
                  </a:cubicBezTo>
                  <a:cubicBezTo>
                    <a:pt x="42" y="37"/>
                    <a:pt x="46" y="37"/>
                    <a:pt x="46" y="39"/>
                  </a:cubicBezTo>
                  <a:close/>
                  <a:moveTo>
                    <a:pt x="33" y="48"/>
                  </a:moveTo>
                  <a:cubicBezTo>
                    <a:pt x="35" y="47"/>
                    <a:pt x="39" y="51"/>
                    <a:pt x="39" y="51"/>
                  </a:cubicBezTo>
                  <a:cubicBezTo>
                    <a:pt x="38" y="53"/>
                    <a:pt x="33" y="50"/>
                    <a:pt x="33" y="48"/>
                  </a:cubicBezTo>
                  <a:close/>
                  <a:moveTo>
                    <a:pt x="17" y="17"/>
                  </a:moveTo>
                  <a:cubicBezTo>
                    <a:pt x="15" y="16"/>
                    <a:pt x="17" y="14"/>
                    <a:pt x="15" y="14"/>
                  </a:cubicBezTo>
                  <a:cubicBezTo>
                    <a:pt x="14" y="13"/>
                    <a:pt x="12" y="19"/>
                    <a:pt x="14" y="17"/>
                  </a:cubicBezTo>
                  <a:cubicBezTo>
                    <a:pt x="15" y="17"/>
                    <a:pt x="15" y="17"/>
                    <a:pt x="17" y="20"/>
                  </a:cubicBezTo>
                  <a:cubicBezTo>
                    <a:pt x="17" y="20"/>
                    <a:pt x="18" y="19"/>
                    <a:pt x="17" y="17"/>
                  </a:cubicBezTo>
                  <a:close/>
                  <a:moveTo>
                    <a:pt x="11" y="13"/>
                  </a:moveTo>
                  <a:cubicBezTo>
                    <a:pt x="11" y="11"/>
                    <a:pt x="12" y="14"/>
                    <a:pt x="12" y="16"/>
                  </a:cubicBezTo>
                  <a:cubicBezTo>
                    <a:pt x="11" y="17"/>
                    <a:pt x="9" y="14"/>
                    <a:pt x="11" y="13"/>
                  </a:cubicBezTo>
                  <a:close/>
                  <a:moveTo>
                    <a:pt x="6" y="11"/>
                  </a:moveTo>
                  <a:cubicBezTo>
                    <a:pt x="6" y="10"/>
                    <a:pt x="11" y="11"/>
                    <a:pt x="9" y="13"/>
                  </a:cubicBezTo>
                  <a:cubicBezTo>
                    <a:pt x="8" y="14"/>
                    <a:pt x="6" y="11"/>
                    <a:pt x="6" y="11"/>
                  </a:cubicBezTo>
                  <a:close/>
                  <a:moveTo>
                    <a:pt x="20" y="22"/>
                  </a:moveTo>
                  <a:cubicBezTo>
                    <a:pt x="18" y="22"/>
                    <a:pt x="17" y="22"/>
                    <a:pt x="18" y="20"/>
                  </a:cubicBezTo>
                  <a:cubicBezTo>
                    <a:pt x="18" y="19"/>
                    <a:pt x="20" y="20"/>
                    <a:pt x="20" y="22"/>
                  </a:cubicBezTo>
                  <a:close/>
                  <a:moveTo>
                    <a:pt x="0" y="5"/>
                  </a:moveTo>
                  <a:cubicBezTo>
                    <a:pt x="0" y="3"/>
                    <a:pt x="2" y="5"/>
                    <a:pt x="2" y="5"/>
                  </a:cubicBezTo>
                  <a:cubicBezTo>
                    <a:pt x="2" y="7"/>
                    <a:pt x="0" y="7"/>
                    <a:pt x="0" y="5"/>
                  </a:cubicBez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27" name="Freeform 218">
              <a:extLst>
                <a:ext uri="{FF2B5EF4-FFF2-40B4-BE49-F238E27FC236}">
                  <a16:creationId xmlns:a16="http://schemas.microsoft.com/office/drawing/2014/main" id="{6A39B67D-FE7E-6141-8B46-36A94602CB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64414" y="5144926"/>
              <a:ext cx="66791" cy="140535"/>
            </a:xfrm>
            <a:custGeom>
              <a:avLst/>
              <a:gdLst/>
              <a:ahLst/>
              <a:cxnLst>
                <a:cxn ang="0">
                  <a:pos x="5" y="11"/>
                </a:cxn>
                <a:cxn ang="0">
                  <a:pos x="2" y="8"/>
                </a:cxn>
                <a:cxn ang="0">
                  <a:pos x="2" y="3"/>
                </a:cxn>
                <a:cxn ang="0">
                  <a:pos x="3" y="3"/>
                </a:cxn>
                <a:cxn ang="0">
                  <a:pos x="5" y="5"/>
                </a:cxn>
                <a:cxn ang="0">
                  <a:pos x="5" y="11"/>
                </a:cxn>
                <a:cxn ang="0">
                  <a:pos x="8" y="16"/>
                </a:cxn>
                <a:cxn ang="0">
                  <a:pos x="11" y="19"/>
                </a:cxn>
                <a:cxn ang="0">
                  <a:pos x="6" y="14"/>
                </a:cxn>
                <a:cxn ang="0">
                  <a:pos x="8" y="16"/>
                </a:cxn>
                <a:cxn ang="0">
                  <a:pos x="14" y="30"/>
                </a:cxn>
                <a:cxn ang="0">
                  <a:pos x="17" y="33"/>
                </a:cxn>
                <a:cxn ang="0">
                  <a:pos x="14" y="30"/>
                </a:cxn>
                <a:cxn ang="0">
                  <a:pos x="15" y="22"/>
                </a:cxn>
                <a:cxn ang="0">
                  <a:pos x="14" y="21"/>
                </a:cxn>
                <a:cxn ang="0">
                  <a:pos x="15" y="22"/>
                </a:cxn>
                <a:cxn ang="0">
                  <a:pos x="12" y="18"/>
                </a:cxn>
                <a:cxn ang="0">
                  <a:pos x="14" y="16"/>
                </a:cxn>
                <a:cxn ang="0">
                  <a:pos x="12" y="18"/>
                </a:cxn>
                <a:cxn ang="0">
                  <a:pos x="11" y="10"/>
                </a:cxn>
                <a:cxn ang="0">
                  <a:pos x="12" y="7"/>
                </a:cxn>
                <a:cxn ang="0">
                  <a:pos x="11" y="10"/>
                </a:cxn>
                <a:cxn ang="0">
                  <a:pos x="20" y="41"/>
                </a:cxn>
                <a:cxn ang="0">
                  <a:pos x="23" y="44"/>
                </a:cxn>
                <a:cxn ang="0">
                  <a:pos x="20" y="41"/>
                </a:cxn>
                <a:cxn ang="0">
                  <a:pos x="23" y="49"/>
                </a:cxn>
                <a:cxn ang="0">
                  <a:pos x="25" y="52"/>
                </a:cxn>
                <a:cxn ang="0">
                  <a:pos x="23" y="49"/>
                </a:cxn>
              </a:cxnLst>
              <a:rect l="0" t="0" r="r" b="b"/>
              <a:pathLst>
                <a:path w="25" h="52">
                  <a:moveTo>
                    <a:pt x="5" y="11"/>
                  </a:moveTo>
                  <a:cubicBezTo>
                    <a:pt x="2" y="11"/>
                    <a:pt x="3" y="11"/>
                    <a:pt x="2" y="8"/>
                  </a:cubicBezTo>
                  <a:cubicBezTo>
                    <a:pt x="0" y="7"/>
                    <a:pt x="2" y="7"/>
                    <a:pt x="2" y="3"/>
                  </a:cubicBezTo>
                  <a:cubicBezTo>
                    <a:pt x="0" y="0"/>
                    <a:pt x="2" y="0"/>
                    <a:pt x="3" y="3"/>
                  </a:cubicBezTo>
                  <a:cubicBezTo>
                    <a:pt x="3" y="8"/>
                    <a:pt x="5" y="2"/>
                    <a:pt x="5" y="5"/>
                  </a:cubicBezTo>
                  <a:cubicBezTo>
                    <a:pt x="6" y="8"/>
                    <a:pt x="8" y="10"/>
                    <a:pt x="5" y="11"/>
                  </a:cubicBezTo>
                  <a:close/>
                  <a:moveTo>
                    <a:pt x="8" y="16"/>
                  </a:moveTo>
                  <a:cubicBezTo>
                    <a:pt x="9" y="18"/>
                    <a:pt x="8" y="21"/>
                    <a:pt x="11" y="19"/>
                  </a:cubicBezTo>
                  <a:cubicBezTo>
                    <a:pt x="12" y="19"/>
                    <a:pt x="6" y="11"/>
                    <a:pt x="6" y="14"/>
                  </a:cubicBezTo>
                  <a:cubicBezTo>
                    <a:pt x="6" y="16"/>
                    <a:pt x="5" y="16"/>
                    <a:pt x="8" y="16"/>
                  </a:cubicBezTo>
                  <a:close/>
                  <a:moveTo>
                    <a:pt x="14" y="30"/>
                  </a:moveTo>
                  <a:cubicBezTo>
                    <a:pt x="15" y="28"/>
                    <a:pt x="18" y="33"/>
                    <a:pt x="17" y="33"/>
                  </a:cubicBezTo>
                  <a:cubicBezTo>
                    <a:pt x="15" y="33"/>
                    <a:pt x="14" y="32"/>
                    <a:pt x="14" y="30"/>
                  </a:cubicBezTo>
                  <a:close/>
                  <a:moveTo>
                    <a:pt x="15" y="22"/>
                  </a:moveTo>
                  <a:cubicBezTo>
                    <a:pt x="12" y="22"/>
                    <a:pt x="14" y="19"/>
                    <a:pt x="14" y="21"/>
                  </a:cubicBezTo>
                  <a:cubicBezTo>
                    <a:pt x="15" y="22"/>
                    <a:pt x="15" y="24"/>
                    <a:pt x="15" y="22"/>
                  </a:cubicBezTo>
                  <a:close/>
                  <a:moveTo>
                    <a:pt x="12" y="18"/>
                  </a:moveTo>
                  <a:cubicBezTo>
                    <a:pt x="11" y="16"/>
                    <a:pt x="14" y="14"/>
                    <a:pt x="14" y="16"/>
                  </a:cubicBezTo>
                  <a:cubicBezTo>
                    <a:pt x="15" y="19"/>
                    <a:pt x="12" y="19"/>
                    <a:pt x="12" y="18"/>
                  </a:cubicBezTo>
                  <a:close/>
                  <a:moveTo>
                    <a:pt x="11" y="10"/>
                  </a:moveTo>
                  <a:cubicBezTo>
                    <a:pt x="9" y="8"/>
                    <a:pt x="12" y="7"/>
                    <a:pt x="12" y="7"/>
                  </a:cubicBezTo>
                  <a:cubicBezTo>
                    <a:pt x="14" y="8"/>
                    <a:pt x="11" y="10"/>
                    <a:pt x="11" y="10"/>
                  </a:cubicBezTo>
                  <a:close/>
                  <a:moveTo>
                    <a:pt x="20" y="41"/>
                  </a:moveTo>
                  <a:cubicBezTo>
                    <a:pt x="21" y="39"/>
                    <a:pt x="25" y="44"/>
                    <a:pt x="23" y="44"/>
                  </a:cubicBezTo>
                  <a:cubicBezTo>
                    <a:pt x="21" y="46"/>
                    <a:pt x="20" y="43"/>
                    <a:pt x="20" y="41"/>
                  </a:cubicBezTo>
                  <a:close/>
                  <a:moveTo>
                    <a:pt x="23" y="49"/>
                  </a:moveTo>
                  <a:cubicBezTo>
                    <a:pt x="23" y="47"/>
                    <a:pt x="25" y="52"/>
                    <a:pt x="25" y="52"/>
                  </a:cubicBezTo>
                  <a:cubicBezTo>
                    <a:pt x="23" y="52"/>
                    <a:pt x="21" y="49"/>
                    <a:pt x="23" y="49"/>
                  </a:cubicBez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28" name="Freeform 219">
              <a:extLst>
                <a:ext uri="{FF2B5EF4-FFF2-40B4-BE49-F238E27FC236}">
                  <a16:creationId xmlns:a16="http://schemas.microsoft.com/office/drawing/2014/main" id="{C5BE66D3-BA71-E249-ACDE-EAC2ABBC94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04581" y="5295201"/>
              <a:ext cx="102968" cy="62615"/>
            </a:xfrm>
            <a:custGeom>
              <a:avLst/>
              <a:gdLst/>
              <a:ahLst/>
              <a:cxnLst>
                <a:cxn ang="0">
                  <a:pos x="34" y="14"/>
                </a:cxn>
                <a:cxn ang="0">
                  <a:pos x="36" y="13"/>
                </a:cxn>
                <a:cxn ang="0">
                  <a:pos x="34" y="14"/>
                </a:cxn>
                <a:cxn ang="0">
                  <a:pos x="30" y="6"/>
                </a:cxn>
                <a:cxn ang="0">
                  <a:pos x="27" y="6"/>
                </a:cxn>
                <a:cxn ang="0">
                  <a:pos x="28" y="10"/>
                </a:cxn>
                <a:cxn ang="0">
                  <a:pos x="30" y="6"/>
                </a:cxn>
                <a:cxn ang="0">
                  <a:pos x="16" y="14"/>
                </a:cxn>
                <a:cxn ang="0">
                  <a:pos x="13" y="11"/>
                </a:cxn>
                <a:cxn ang="0">
                  <a:pos x="4" y="2"/>
                </a:cxn>
                <a:cxn ang="0">
                  <a:pos x="4" y="3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4" y="6"/>
                </a:cxn>
                <a:cxn ang="0">
                  <a:pos x="4" y="8"/>
                </a:cxn>
                <a:cxn ang="0">
                  <a:pos x="7" y="10"/>
                </a:cxn>
                <a:cxn ang="0">
                  <a:pos x="7" y="11"/>
                </a:cxn>
                <a:cxn ang="0">
                  <a:pos x="8" y="13"/>
                </a:cxn>
                <a:cxn ang="0">
                  <a:pos x="8" y="13"/>
                </a:cxn>
                <a:cxn ang="0">
                  <a:pos x="10" y="14"/>
                </a:cxn>
                <a:cxn ang="0">
                  <a:pos x="11" y="14"/>
                </a:cxn>
                <a:cxn ang="0">
                  <a:pos x="16" y="19"/>
                </a:cxn>
                <a:cxn ang="0">
                  <a:pos x="21" y="22"/>
                </a:cxn>
                <a:cxn ang="0">
                  <a:pos x="21" y="23"/>
                </a:cxn>
                <a:cxn ang="0">
                  <a:pos x="18" y="16"/>
                </a:cxn>
                <a:cxn ang="0">
                  <a:pos x="16" y="14"/>
                </a:cxn>
              </a:cxnLst>
              <a:rect l="0" t="0" r="r" b="b"/>
              <a:pathLst>
                <a:path w="38" h="23">
                  <a:moveTo>
                    <a:pt x="34" y="14"/>
                  </a:moveTo>
                  <a:cubicBezTo>
                    <a:pt x="33" y="13"/>
                    <a:pt x="34" y="11"/>
                    <a:pt x="36" y="13"/>
                  </a:cubicBezTo>
                  <a:cubicBezTo>
                    <a:pt x="38" y="16"/>
                    <a:pt x="34" y="16"/>
                    <a:pt x="34" y="14"/>
                  </a:cubicBezTo>
                  <a:close/>
                  <a:moveTo>
                    <a:pt x="30" y="6"/>
                  </a:moveTo>
                  <a:cubicBezTo>
                    <a:pt x="28" y="5"/>
                    <a:pt x="27" y="5"/>
                    <a:pt x="27" y="6"/>
                  </a:cubicBezTo>
                  <a:cubicBezTo>
                    <a:pt x="28" y="6"/>
                    <a:pt x="25" y="8"/>
                    <a:pt x="28" y="10"/>
                  </a:cubicBezTo>
                  <a:cubicBezTo>
                    <a:pt x="31" y="11"/>
                    <a:pt x="31" y="8"/>
                    <a:pt x="30" y="6"/>
                  </a:cubicBezTo>
                  <a:close/>
                  <a:moveTo>
                    <a:pt x="16" y="14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3" y="8"/>
                    <a:pt x="5" y="3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2" y="3"/>
                    <a:pt x="2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1" y="14"/>
                  </a:cubicBezTo>
                  <a:cubicBezTo>
                    <a:pt x="11" y="16"/>
                    <a:pt x="14" y="17"/>
                    <a:pt x="16" y="19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7" y="20"/>
                    <a:pt x="27" y="23"/>
                    <a:pt x="18" y="16"/>
                  </a:cubicBezTo>
                  <a:cubicBezTo>
                    <a:pt x="18" y="14"/>
                    <a:pt x="16" y="13"/>
                    <a:pt x="16" y="14"/>
                  </a:cubicBez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29" name="Freeform 220">
              <a:extLst>
                <a:ext uri="{FF2B5EF4-FFF2-40B4-BE49-F238E27FC236}">
                  <a16:creationId xmlns:a16="http://schemas.microsoft.com/office/drawing/2014/main" id="{5206376C-2207-6C41-8F22-6B60CF577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7909" y="4577221"/>
              <a:ext cx="89054" cy="154449"/>
            </a:xfrm>
            <a:custGeom>
              <a:avLst/>
              <a:gdLst/>
              <a:ahLst/>
              <a:cxnLst>
                <a:cxn ang="0">
                  <a:pos x="15" y="7"/>
                </a:cxn>
                <a:cxn ang="0">
                  <a:pos x="18" y="8"/>
                </a:cxn>
                <a:cxn ang="0">
                  <a:pos x="26" y="19"/>
                </a:cxn>
                <a:cxn ang="0">
                  <a:pos x="26" y="27"/>
                </a:cxn>
                <a:cxn ang="0">
                  <a:pos x="26" y="32"/>
                </a:cxn>
                <a:cxn ang="0">
                  <a:pos x="27" y="41"/>
                </a:cxn>
                <a:cxn ang="0">
                  <a:pos x="32" y="49"/>
                </a:cxn>
                <a:cxn ang="0">
                  <a:pos x="32" y="54"/>
                </a:cxn>
                <a:cxn ang="0">
                  <a:pos x="30" y="52"/>
                </a:cxn>
                <a:cxn ang="0">
                  <a:pos x="29" y="54"/>
                </a:cxn>
                <a:cxn ang="0">
                  <a:pos x="26" y="54"/>
                </a:cxn>
                <a:cxn ang="0">
                  <a:pos x="17" y="47"/>
                </a:cxn>
                <a:cxn ang="0">
                  <a:pos x="9" y="38"/>
                </a:cxn>
                <a:cxn ang="0">
                  <a:pos x="5" y="28"/>
                </a:cxn>
                <a:cxn ang="0">
                  <a:pos x="3" y="24"/>
                </a:cxn>
                <a:cxn ang="0">
                  <a:pos x="2" y="16"/>
                </a:cxn>
                <a:cxn ang="0">
                  <a:pos x="0" y="3"/>
                </a:cxn>
                <a:cxn ang="0">
                  <a:pos x="2" y="2"/>
                </a:cxn>
                <a:cxn ang="0">
                  <a:pos x="5" y="5"/>
                </a:cxn>
                <a:cxn ang="0">
                  <a:pos x="8" y="7"/>
                </a:cxn>
                <a:cxn ang="0">
                  <a:pos x="8" y="11"/>
                </a:cxn>
                <a:cxn ang="0">
                  <a:pos x="12" y="10"/>
                </a:cxn>
                <a:cxn ang="0">
                  <a:pos x="15" y="7"/>
                </a:cxn>
              </a:cxnLst>
              <a:rect l="0" t="0" r="r" b="b"/>
              <a:pathLst>
                <a:path w="33" h="57">
                  <a:moveTo>
                    <a:pt x="15" y="7"/>
                  </a:moveTo>
                  <a:cubicBezTo>
                    <a:pt x="17" y="7"/>
                    <a:pt x="17" y="5"/>
                    <a:pt x="18" y="8"/>
                  </a:cubicBezTo>
                  <a:cubicBezTo>
                    <a:pt x="18" y="11"/>
                    <a:pt x="24" y="14"/>
                    <a:pt x="26" y="19"/>
                  </a:cubicBezTo>
                  <a:cubicBezTo>
                    <a:pt x="27" y="24"/>
                    <a:pt x="26" y="27"/>
                    <a:pt x="26" y="27"/>
                  </a:cubicBezTo>
                  <a:cubicBezTo>
                    <a:pt x="26" y="28"/>
                    <a:pt x="24" y="30"/>
                    <a:pt x="26" y="32"/>
                  </a:cubicBezTo>
                  <a:cubicBezTo>
                    <a:pt x="27" y="33"/>
                    <a:pt x="23" y="38"/>
                    <a:pt x="27" y="41"/>
                  </a:cubicBezTo>
                  <a:cubicBezTo>
                    <a:pt x="30" y="44"/>
                    <a:pt x="29" y="47"/>
                    <a:pt x="32" y="49"/>
                  </a:cubicBezTo>
                  <a:cubicBezTo>
                    <a:pt x="32" y="50"/>
                    <a:pt x="33" y="55"/>
                    <a:pt x="32" y="54"/>
                  </a:cubicBezTo>
                  <a:cubicBezTo>
                    <a:pt x="30" y="54"/>
                    <a:pt x="32" y="54"/>
                    <a:pt x="30" y="52"/>
                  </a:cubicBezTo>
                  <a:cubicBezTo>
                    <a:pt x="29" y="52"/>
                    <a:pt x="30" y="54"/>
                    <a:pt x="29" y="54"/>
                  </a:cubicBezTo>
                  <a:cubicBezTo>
                    <a:pt x="26" y="52"/>
                    <a:pt x="27" y="57"/>
                    <a:pt x="26" y="54"/>
                  </a:cubicBezTo>
                  <a:cubicBezTo>
                    <a:pt x="24" y="50"/>
                    <a:pt x="23" y="54"/>
                    <a:pt x="17" y="47"/>
                  </a:cubicBezTo>
                  <a:cubicBezTo>
                    <a:pt x="9" y="39"/>
                    <a:pt x="8" y="41"/>
                    <a:pt x="9" y="38"/>
                  </a:cubicBezTo>
                  <a:cubicBezTo>
                    <a:pt x="11" y="35"/>
                    <a:pt x="3" y="30"/>
                    <a:pt x="5" y="28"/>
                  </a:cubicBezTo>
                  <a:cubicBezTo>
                    <a:pt x="5" y="27"/>
                    <a:pt x="3" y="28"/>
                    <a:pt x="3" y="24"/>
                  </a:cubicBezTo>
                  <a:cubicBezTo>
                    <a:pt x="3" y="17"/>
                    <a:pt x="0" y="19"/>
                    <a:pt x="2" y="16"/>
                  </a:cubicBezTo>
                  <a:cubicBezTo>
                    <a:pt x="2" y="14"/>
                    <a:pt x="3" y="8"/>
                    <a:pt x="0" y="3"/>
                  </a:cubicBezTo>
                  <a:cubicBezTo>
                    <a:pt x="0" y="0"/>
                    <a:pt x="0" y="0"/>
                    <a:pt x="2" y="2"/>
                  </a:cubicBezTo>
                  <a:cubicBezTo>
                    <a:pt x="3" y="3"/>
                    <a:pt x="5" y="2"/>
                    <a:pt x="5" y="5"/>
                  </a:cubicBezTo>
                  <a:cubicBezTo>
                    <a:pt x="6" y="7"/>
                    <a:pt x="8" y="3"/>
                    <a:pt x="8" y="7"/>
                  </a:cubicBezTo>
                  <a:cubicBezTo>
                    <a:pt x="8" y="8"/>
                    <a:pt x="6" y="10"/>
                    <a:pt x="8" y="11"/>
                  </a:cubicBezTo>
                  <a:cubicBezTo>
                    <a:pt x="9" y="13"/>
                    <a:pt x="9" y="7"/>
                    <a:pt x="12" y="10"/>
                  </a:cubicBezTo>
                  <a:cubicBezTo>
                    <a:pt x="14" y="11"/>
                    <a:pt x="14" y="11"/>
                    <a:pt x="15" y="7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30" name="Freeform 221">
              <a:extLst>
                <a:ext uri="{FF2B5EF4-FFF2-40B4-BE49-F238E27FC236}">
                  <a16:creationId xmlns:a16="http://schemas.microsoft.com/office/drawing/2014/main" id="{A829F8DF-4F1D-5341-A088-FF0AB950A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0265" y="4720539"/>
              <a:ext cx="8350" cy="11132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3" y="0"/>
                </a:cxn>
                <a:cxn ang="0">
                  <a:pos x="0" y="2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cubicBezTo>
                    <a:pt x="0" y="0"/>
                    <a:pt x="3" y="0"/>
                    <a:pt x="3" y="0"/>
                  </a:cubicBezTo>
                  <a:cubicBezTo>
                    <a:pt x="3" y="2"/>
                    <a:pt x="2" y="4"/>
                    <a:pt x="0" y="2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31" name="Freeform 222">
              <a:extLst>
                <a:ext uri="{FF2B5EF4-FFF2-40B4-BE49-F238E27FC236}">
                  <a16:creationId xmlns:a16="http://schemas.microsoft.com/office/drawing/2014/main" id="{750DEB77-046F-554D-B3FB-B3BCA3CC2F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36592" y="4605050"/>
              <a:ext cx="965673" cy="442475"/>
            </a:xfrm>
            <a:custGeom>
              <a:avLst/>
              <a:gdLst/>
              <a:ahLst/>
              <a:cxnLst>
                <a:cxn ang="0">
                  <a:pos x="306" y="91"/>
                </a:cxn>
                <a:cxn ang="0">
                  <a:pos x="288" y="67"/>
                </a:cxn>
                <a:cxn ang="0">
                  <a:pos x="341" y="73"/>
                </a:cxn>
                <a:cxn ang="0">
                  <a:pos x="157" y="37"/>
                </a:cxn>
                <a:cxn ang="0">
                  <a:pos x="115" y="40"/>
                </a:cxn>
                <a:cxn ang="0">
                  <a:pos x="121" y="87"/>
                </a:cxn>
                <a:cxn ang="0">
                  <a:pos x="167" y="87"/>
                </a:cxn>
                <a:cxn ang="0">
                  <a:pos x="179" y="29"/>
                </a:cxn>
                <a:cxn ang="0">
                  <a:pos x="24" y="35"/>
                </a:cxn>
                <a:cxn ang="0">
                  <a:pos x="71" y="112"/>
                </a:cxn>
                <a:cxn ang="0">
                  <a:pos x="77" y="80"/>
                </a:cxn>
                <a:cxn ang="0">
                  <a:pos x="45" y="37"/>
                </a:cxn>
                <a:cxn ang="0">
                  <a:pos x="4" y="1"/>
                </a:cxn>
                <a:cxn ang="0">
                  <a:pos x="138" y="140"/>
                </a:cxn>
                <a:cxn ang="0">
                  <a:pos x="128" y="122"/>
                </a:cxn>
                <a:cxn ang="0">
                  <a:pos x="85" y="121"/>
                </a:cxn>
                <a:cxn ang="0">
                  <a:pos x="347" y="129"/>
                </a:cxn>
                <a:cxn ang="0">
                  <a:pos x="161" y="124"/>
                </a:cxn>
                <a:cxn ang="0">
                  <a:pos x="166" y="143"/>
                </a:cxn>
                <a:cxn ang="0">
                  <a:pos x="189" y="144"/>
                </a:cxn>
                <a:cxn ang="0">
                  <a:pos x="181" y="141"/>
                </a:cxn>
                <a:cxn ang="0">
                  <a:pos x="195" y="140"/>
                </a:cxn>
                <a:cxn ang="0">
                  <a:pos x="208" y="144"/>
                </a:cxn>
                <a:cxn ang="0">
                  <a:pos x="210" y="141"/>
                </a:cxn>
                <a:cxn ang="0">
                  <a:pos x="222" y="141"/>
                </a:cxn>
                <a:cxn ang="0">
                  <a:pos x="228" y="138"/>
                </a:cxn>
                <a:cxn ang="0">
                  <a:pos x="236" y="136"/>
                </a:cxn>
                <a:cxn ang="0">
                  <a:pos x="195" y="149"/>
                </a:cxn>
                <a:cxn ang="0">
                  <a:pos x="240" y="149"/>
                </a:cxn>
                <a:cxn ang="0">
                  <a:pos x="230" y="149"/>
                </a:cxn>
                <a:cxn ang="0">
                  <a:pos x="205" y="88"/>
                </a:cxn>
                <a:cxn ang="0">
                  <a:pos x="221" y="63"/>
                </a:cxn>
                <a:cxn ang="0">
                  <a:pos x="231" y="48"/>
                </a:cxn>
                <a:cxn ang="0">
                  <a:pos x="193" y="73"/>
                </a:cxn>
                <a:cxn ang="0">
                  <a:pos x="246" y="88"/>
                </a:cxn>
                <a:cxn ang="0">
                  <a:pos x="260" y="90"/>
                </a:cxn>
                <a:cxn ang="0">
                  <a:pos x="262" y="71"/>
                </a:cxn>
                <a:cxn ang="0">
                  <a:pos x="285" y="70"/>
                </a:cxn>
                <a:cxn ang="0">
                  <a:pos x="260" y="54"/>
                </a:cxn>
                <a:cxn ang="0">
                  <a:pos x="257" y="48"/>
                </a:cxn>
                <a:cxn ang="0">
                  <a:pos x="213" y="107"/>
                </a:cxn>
                <a:cxn ang="0">
                  <a:pos x="224" y="101"/>
                </a:cxn>
                <a:cxn ang="0">
                  <a:pos x="225" y="70"/>
                </a:cxn>
                <a:cxn ang="0">
                  <a:pos x="312" y="119"/>
                </a:cxn>
                <a:cxn ang="0">
                  <a:pos x="100" y="88"/>
                </a:cxn>
                <a:cxn ang="0">
                  <a:pos x="90" y="82"/>
                </a:cxn>
                <a:cxn ang="0">
                  <a:pos x="12" y="34"/>
                </a:cxn>
                <a:cxn ang="0">
                  <a:pos x="29" y="67"/>
                </a:cxn>
                <a:cxn ang="0">
                  <a:pos x="74" y="60"/>
                </a:cxn>
                <a:cxn ang="0">
                  <a:pos x="67" y="48"/>
                </a:cxn>
                <a:cxn ang="0">
                  <a:pos x="58" y="43"/>
                </a:cxn>
                <a:cxn ang="0">
                  <a:pos x="62" y="48"/>
                </a:cxn>
                <a:cxn ang="0">
                  <a:pos x="326" y="74"/>
                </a:cxn>
                <a:cxn ang="0">
                  <a:pos x="275" y="135"/>
                </a:cxn>
                <a:cxn ang="0">
                  <a:pos x="260" y="138"/>
                </a:cxn>
                <a:cxn ang="0">
                  <a:pos x="312" y="115"/>
                </a:cxn>
                <a:cxn ang="0">
                  <a:pos x="245" y="76"/>
                </a:cxn>
                <a:cxn ang="0">
                  <a:pos x="265" y="91"/>
                </a:cxn>
                <a:cxn ang="0">
                  <a:pos x="74" y="45"/>
                </a:cxn>
              </a:cxnLst>
              <a:rect l="0" t="0" r="r" b="b"/>
              <a:pathLst>
                <a:path w="358" h="164">
                  <a:moveTo>
                    <a:pt x="358" y="138"/>
                  </a:moveTo>
                  <a:cubicBezTo>
                    <a:pt x="353" y="136"/>
                    <a:pt x="352" y="138"/>
                    <a:pt x="350" y="136"/>
                  </a:cubicBezTo>
                  <a:cubicBezTo>
                    <a:pt x="350" y="135"/>
                    <a:pt x="345" y="140"/>
                    <a:pt x="349" y="133"/>
                  </a:cubicBezTo>
                  <a:cubicBezTo>
                    <a:pt x="352" y="129"/>
                    <a:pt x="345" y="130"/>
                    <a:pt x="345" y="125"/>
                  </a:cubicBezTo>
                  <a:cubicBezTo>
                    <a:pt x="344" y="122"/>
                    <a:pt x="349" y="125"/>
                    <a:pt x="345" y="121"/>
                  </a:cubicBezTo>
                  <a:cubicBezTo>
                    <a:pt x="342" y="118"/>
                    <a:pt x="341" y="110"/>
                    <a:pt x="338" y="107"/>
                  </a:cubicBezTo>
                  <a:cubicBezTo>
                    <a:pt x="333" y="104"/>
                    <a:pt x="330" y="105"/>
                    <a:pt x="327" y="102"/>
                  </a:cubicBezTo>
                  <a:cubicBezTo>
                    <a:pt x="321" y="99"/>
                    <a:pt x="320" y="102"/>
                    <a:pt x="313" y="97"/>
                  </a:cubicBezTo>
                  <a:cubicBezTo>
                    <a:pt x="309" y="93"/>
                    <a:pt x="306" y="94"/>
                    <a:pt x="306" y="91"/>
                  </a:cubicBezTo>
                  <a:cubicBezTo>
                    <a:pt x="307" y="85"/>
                    <a:pt x="306" y="85"/>
                    <a:pt x="304" y="93"/>
                  </a:cubicBezTo>
                  <a:cubicBezTo>
                    <a:pt x="304" y="97"/>
                    <a:pt x="300" y="97"/>
                    <a:pt x="298" y="94"/>
                  </a:cubicBezTo>
                  <a:cubicBezTo>
                    <a:pt x="297" y="91"/>
                    <a:pt x="303" y="93"/>
                    <a:pt x="298" y="88"/>
                  </a:cubicBezTo>
                  <a:cubicBezTo>
                    <a:pt x="294" y="85"/>
                    <a:pt x="294" y="87"/>
                    <a:pt x="292" y="85"/>
                  </a:cubicBezTo>
                  <a:cubicBezTo>
                    <a:pt x="292" y="80"/>
                    <a:pt x="300" y="87"/>
                    <a:pt x="301" y="82"/>
                  </a:cubicBezTo>
                  <a:cubicBezTo>
                    <a:pt x="301" y="79"/>
                    <a:pt x="307" y="84"/>
                    <a:pt x="307" y="80"/>
                  </a:cubicBezTo>
                  <a:cubicBezTo>
                    <a:pt x="307" y="76"/>
                    <a:pt x="295" y="82"/>
                    <a:pt x="294" y="77"/>
                  </a:cubicBezTo>
                  <a:cubicBezTo>
                    <a:pt x="291" y="73"/>
                    <a:pt x="291" y="71"/>
                    <a:pt x="288" y="71"/>
                  </a:cubicBezTo>
                  <a:cubicBezTo>
                    <a:pt x="281" y="71"/>
                    <a:pt x="288" y="68"/>
                    <a:pt x="288" y="67"/>
                  </a:cubicBezTo>
                  <a:cubicBezTo>
                    <a:pt x="286" y="63"/>
                    <a:pt x="289" y="65"/>
                    <a:pt x="292" y="63"/>
                  </a:cubicBezTo>
                  <a:cubicBezTo>
                    <a:pt x="294" y="63"/>
                    <a:pt x="294" y="57"/>
                    <a:pt x="301" y="62"/>
                  </a:cubicBezTo>
                  <a:cubicBezTo>
                    <a:pt x="309" y="67"/>
                    <a:pt x="309" y="62"/>
                    <a:pt x="310" y="67"/>
                  </a:cubicBezTo>
                  <a:cubicBezTo>
                    <a:pt x="312" y="73"/>
                    <a:pt x="309" y="73"/>
                    <a:pt x="310" y="80"/>
                  </a:cubicBezTo>
                  <a:cubicBezTo>
                    <a:pt x="313" y="87"/>
                    <a:pt x="312" y="79"/>
                    <a:pt x="313" y="80"/>
                  </a:cubicBezTo>
                  <a:cubicBezTo>
                    <a:pt x="315" y="84"/>
                    <a:pt x="313" y="88"/>
                    <a:pt x="318" y="90"/>
                  </a:cubicBezTo>
                  <a:cubicBezTo>
                    <a:pt x="321" y="91"/>
                    <a:pt x="327" y="77"/>
                    <a:pt x="329" y="79"/>
                  </a:cubicBezTo>
                  <a:cubicBezTo>
                    <a:pt x="330" y="80"/>
                    <a:pt x="335" y="77"/>
                    <a:pt x="335" y="76"/>
                  </a:cubicBezTo>
                  <a:cubicBezTo>
                    <a:pt x="333" y="74"/>
                    <a:pt x="338" y="71"/>
                    <a:pt x="341" y="73"/>
                  </a:cubicBezTo>
                  <a:cubicBezTo>
                    <a:pt x="344" y="74"/>
                    <a:pt x="353" y="80"/>
                    <a:pt x="358" y="80"/>
                  </a:cubicBezTo>
                  <a:cubicBezTo>
                    <a:pt x="358" y="138"/>
                    <a:pt x="358" y="138"/>
                    <a:pt x="358" y="138"/>
                  </a:cubicBezTo>
                  <a:close/>
                  <a:moveTo>
                    <a:pt x="178" y="17"/>
                  </a:moveTo>
                  <a:cubicBezTo>
                    <a:pt x="175" y="14"/>
                    <a:pt x="176" y="15"/>
                    <a:pt x="173" y="15"/>
                  </a:cubicBezTo>
                  <a:cubicBezTo>
                    <a:pt x="169" y="15"/>
                    <a:pt x="166" y="14"/>
                    <a:pt x="164" y="17"/>
                  </a:cubicBezTo>
                  <a:cubicBezTo>
                    <a:pt x="163" y="20"/>
                    <a:pt x="163" y="23"/>
                    <a:pt x="163" y="26"/>
                  </a:cubicBezTo>
                  <a:cubicBezTo>
                    <a:pt x="163" y="29"/>
                    <a:pt x="160" y="26"/>
                    <a:pt x="160" y="29"/>
                  </a:cubicBezTo>
                  <a:cubicBezTo>
                    <a:pt x="158" y="32"/>
                    <a:pt x="158" y="32"/>
                    <a:pt x="160" y="32"/>
                  </a:cubicBezTo>
                  <a:cubicBezTo>
                    <a:pt x="161" y="34"/>
                    <a:pt x="157" y="34"/>
                    <a:pt x="157" y="37"/>
                  </a:cubicBezTo>
                  <a:cubicBezTo>
                    <a:pt x="157" y="39"/>
                    <a:pt x="157" y="40"/>
                    <a:pt x="155" y="42"/>
                  </a:cubicBezTo>
                  <a:cubicBezTo>
                    <a:pt x="155" y="45"/>
                    <a:pt x="150" y="42"/>
                    <a:pt x="149" y="45"/>
                  </a:cubicBezTo>
                  <a:cubicBezTo>
                    <a:pt x="147" y="46"/>
                    <a:pt x="144" y="45"/>
                    <a:pt x="143" y="43"/>
                  </a:cubicBezTo>
                  <a:cubicBezTo>
                    <a:pt x="141" y="43"/>
                    <a:pt x="144" y="42"/>
                    <a:pt x="140" y="42"/>
                  </a:cubicBezTo>
                  <a:cubicBezTo>
                    <a:pt x="134" y="42"/>
                    <a:pt x="137" y="46"/>
                    <a:pt x="135" y="46"/>
                  </a:cubicBezTo>
                  <a:cubicBezTo>
                    <a:pt x="132" y="46"/>
                    <a:pt x="134" y="49"/>
                    <a:pt x="129" y="48"/>
                  </a:cubicBezTo>
                  <a:cubicBezTo>
                    <a:pt x="125" y="46"/>
                    <a:pt x="125" y="51"/>
                    <a:pt x="121" y="48"/>
                  </a:cubicBezTo>
                  <a:cubicBezTo>
                    <a:pt x="120" y="46"/>
                    <a:pt x="118" y="43"/>
                    <a:pt x="117" y="43"/>
                  </a:cubicBezTo>
                  <a:cubicBezTo>
                    <a:pt x="115" y="43"/>
                    <a:pt x="117" y="42"/>
                    <a:pt x="115" y="40"/>
                  </a:cubicBezTo>
                  <a:cubicBezTo>
                    <a:pt x="114" y="40"/>
                    <a:pt x="115" y="37"/>
                    <a:pt x="115" y="37"/>
                  </a:cubicBezTo>
                  <a:cubicBezTo>
                    <a:pt x="112" y="37"/>
                    <a:pt x="112" y="40"/>
                    <a:pt x="112" y="42"/>
                  </a:cubicBezTo>
                  <a:cubicBezTo>
                    <a:pt x="109" y="45"/>
                    <a:pt x="108" y="54"/>
                    <a:pt x="111" y="56"/>
                  </a:cubicBezTo>
                  <a:cubicBezTo>
                    <a:pt x="114" y="57"/>
                    <a:pt x="109" y="59"/>
                    <a:pt x="112" y="62"/>
                  </a:cubicBezTo>
                  <a:cubicBezTo>
                    <a:pt x="115" y="65"/>
                    <a:pt x="111" y="65"/>
                    <a:pt x="114" y="65"/>
                  </a:cubicBezTo>
                  <a:cubicBezTo>
                    <a:pt x="117" y="67"/>
                    <a:pt x="112" y="68"/>
                    <a:pt x="114" y="70"/>
                  </a:cubicBezTo>
                  <a:cubicBezTo>
                    <a:pt x="115" y="71"/>
                    <a:pt x="117" y="67"/>
                    <a:pt x="118" y="70"/>
                  </a:cubicBezTo>
                  <a:cubicBezTo>
                    <a:pt x="120" y="73"/>
                    <a:pt x="117" y="73"/>
                    <a:pt x="118" y="77"/>
                  </a:cubicBezTo>
                  <a:cubicBezTo>
                    <a:pt x="123" y="88"/>
                    <a:pt x="118" y="87"/>
                    <a:pt x="121" y="87"/>
                  </a:cubicBezTo>
                  <a:cubicBezTo>
                    <a:pt x="125" y="87"/>
                    <a:pt x="126" y="88"/>
                    <a:pt x="128" y="87"/>
                  </a:cubicBezTo>
                  <a:cubicBezTo>
                    <a:pt x="129" y="84"/>
                    <a:pt x="134" y="87"/>
                    <a:pt x="132" y="90"/>
                  </a:cubicBezTo>
                  <a:cubicBezTo>
                    <a:pt x="132" y="93"/>
                    <a:pt x="134" y="91"/>
                    <a:pt x="135" y="90"/>
                  </a:cubicBezTo>
                  <a:cubicBezTo>
                    <a:pt x="137" y="88"/>
                    <a:pt x="140" y="91"/>
                    <a:pt x="141" y="88"/>
                  </a:cubicBezTo>
                  <a:cubicBezTo>
                    <a:pt x="143" y="85"/>
                    <a:pt x="144" y="90"/>
                    <a:pt x="146" y="88"/>
                  </a:cubicBezTo>
                  <a:cubicBezTo>
                    <a:pt x="147" y="88"/>
                    <a:pt x="146" y="91"/>
                    <a:pt x="149" y="90"/>
                  </a:cubicBezTo>
                  <a:cubicBezTo>
                    <a:pt x="153" y="88"/>
                    <a:pt x="155" y="93"/>
                    <a:pt x="155" y="96"/>
                  </a:cubicBezTo>
                  <a:cubicBezTo>
                    <a:pt x="153" y="101"/>
                    <a:pt x="161" y="94"/>
                    <a:pt x="164" y="93"/>
                  </a:cubicBezTo>
                  <a:cubicBezTo>
                    <a:pt x="166" y="93"/>
                    <a:pt x="167" y="88"/>
                    <a:pt x="167" y="87"/>
                  </a:cubicBezTo>
                  <a:cubicBezTo>
                    <a:pt x="167" y="85"/>
                    <a:pt x="169" y="87"/>
                    <a:pt x="169" y="84"/>
                  </a:cubicBezTo>
                  <a:cubicBezTo>
                    <a:pt x="169" y="80"/>
                    <a:pt x="172" y="84"/>
                    <a:pt x="170" y="77"/>
                  </a:cubicBezTo>
                  <a:cubicBezTo>
                    <a:pt x="169" y="71"/>
                    <a:pt x="173" y="71"/>
                    <a:pt x="175" y="68"/>
                  </a:cubicBezTo>
                  <a:cubicBezTo>
                    <a:pt x="176" y="65"/>
                    <a:pt x="179" y="68"/>
                    <a:pt x="179" y="62"/>
                  </a:cubicBezTo>
                  <a:cubicBezTo>
                    <a:pt x="178" y="56"/>
                    <a:pt x="179" y="51"/>
                    <a:pt x="181" y="49"/>
                  </a:cubicBezTo>
                  <a:cubicBezTo>
                    <a:pt x="182" y="48"/>
                    <a:pt x="181" y="46"/>
                    <a:pt x="184" y="48"/>
                  </a:cubicBezTo>
                  <a:cubicBezTo>
                    <a:pt x="185" y="51"/>
                    <a:pt x="190" y="49"/>
                    <a:pt x="190" y="48"/>
                  </a:cubicBezTo>
                  <a:cubicBezTo>
                    <a:pt x="190" y="46"/>
                    <a:pt x="179" y="40"/>
                    <a:pt x="181" y="37"/>
                  </a:cubicBezTo>
                  <a:cubicBezTo>
                    <a:pt x="184" y="34"/>
                    <a:pt x="181" y="34"/>
                    <a:pt x="179" y="29"/>
                  </a:cubicBezTo>
                  <a:cubicBezTo>
                    <a:pt x="179" y="26"/>
                    <a:pt x="176" y="28"/>
                    <a:pt x="176" y="25"/>
                  </a:cubicBezTo>
                  <a:cubicBezTo>
                    <a:pt x="178" y="20"/>
                    <a:pt x="181" y="23"/>
                    <a:pt x="181" y="21"/>
                  </a:cubicBezTo>
                  <a:cubicBezTo>
                    <a:pt x="181" y="21"/>
                    <a:pt x="179" y="20"/>
                    <a:pt x="178" y="18"/>
                  </a:cubicBezTo>
                  <a:cubicBezTo>
                    <a:pt x="178" y="17"/>
                    <a:pt x="178" y="18"/>
                    <a:pt x="178" y="17"/>
                  </a:cubicBezTo>
                  <a:close/>
                  <a:moveTo>
                    <a:pt x="4" y="12"/>
                  </a:moveTo>
                  <a:cubicBezTo>
                    <a:pt x="7" y="17"/>
                    <a:pt x="7" y="15"/>
                    <a:pt x="10" y="18"/>
                  </a:cubicBezTo>
                  <a:cubicBezTo>
                    <a:pt x="12" y="23"/>
                    <a:pt x="12" y="18"/>
                    <a:pt x="16" y="23"/>
                  </a:cubicBezTo>
                  <a:cubicBezTo>
                    <a:pt x="19" y="29"/>
                    <a:pt x="15" y="26"/>
                    <a:pt x="19" y="29"/>
                  </a:cubicBezTo>
                  <a:cubicBezTo>
                    <a:pt x="22" y="31"/>
                    <a:pt x="18" y="32"/>
                    <a:pt x="24" y="35"/>
                  </a:cubicBezTo>
                  <a:cubicBezTo>
                    <a:pt x="27" y="37"/>
                    <a:pt x="30" y="40"/>
                    <a:pt x="30" y="42"/>
                  </a:cubicBezTo>
                  <a:cubicBezTo>
                    <a:pt x="29" y="43"/>
                    <a:pt x="29" y="42"/>
                    <a:pt x="32" y="48"/>
                  </a:cubicBezTo>
                  <a:cubicBezTo>
                    <a:pt x="33" y="54"/>
                    <a:pt x="32" y="54"/>
                    <a:pt x="35" y="56"/>
                  </a:cubicBezTo>
                  <a:cubicBezTo>
                    <a:pt x="38" y="57"/>
                    <a:pt x="35" y="57"/>
                    <a:pt x="41" y="63"/>
                  </a:cubicBezTo>
                  <a:cubicBezTo>
                    <a:pt x="44" y="67"/>
                    <a:pt x="41" y="68"/>
                    <a:pt x="42" y="70"/>
                  </a:cubicBezTo>
                  <a:cubicBezTo>
                    <a:pt x="45" y="71"/>
                    <a:pt x="45" y="74"/>
                    <a:pt x="47" y="79"/>
                  </a:cubicBezTo>
                  <a:cubicBezTo>
                    <a:pt x="47" y="82"/>
                    <a:pt x="50" y="87"/>
                    <a:pt x="54" y="91"/>
                  </a:cubicBezTo>
                  <a:cubicBezTo>
                    <a:pt x="58" y="94"/>
                    <a:pt x="56" y="94"/>
                    <a:pt x="62" y="101"/>
                  </a:cubicBezTo>
                  <a:cubicBezTo>
                    <a:pt x="67" y="105"/>
                    <a:pt x="70" y="107"/>
                    <a:pt x="71" y="112"/>
                  </a:cubicBezTo>
                  <a:cubicBezTo>
                    <a:pt x="74" y="115"/>
                    <a:pt x="77" y="119"/>
                    <a:pt x="76" y="113"/>
                  </a:cubicBezTo>
                  <a:cubicBezTo>
                    <a:pt x="74" y="107"/>
                    <a:pt x="80" y="116"/>
                    <a:pt x="80" y="112"/>
                  </a:cubicBezTo>
                  <a:cubicBezTo>
                    <a:pt x="82" y="108"/>
                    <a:pt x="83" y="116"/>
                    <a:pt x="85" y="115"/>
                  </a:cubicBezTo>
                  <a:cubicBezTo>
                    <a:pt x="86" y="113"/>
                    <a:pt x="86" y="110"/>
                    <a:pt x="86" y="104"/>
                  </a:cubicBezTo>
                  <a:cubicBezTo>
                    <a:pt x="86" y="99"/>
                    <a:pt x="85" y="101"/>
                    <a:pt x="86" y="97"/>
                  </a:cubicBezTo>
                  <a:cubicBezTo>
                    <a:pt x="88" y="93"/>
                    <a:pt x="85" y="94"/>
                    <a:pt x="86" y="90"/>
                  </a:cubicBezTo>
                  <a:cubicBezTo>
                    <a:pt x="90" y="87"/>
                    <a:pt x="86" y="87"/>
                    <a:pt x="85" y="84"/>
                  </a:cubicBezTo>
                  <a:cubicBezTo>
                    <a:pt x="83" y="80"/>
                    <a:pt x="83" y="79"/>
                    <a:pt x="80" y="80"/>
                  </a:cubicBezTo>
                  <a:cubicBezTo>
                    <a:pt x="79" y="82"/>
                    <a:pt x="80" y="79"/>
                    <a:pt x="77" y="80"/>
                  </a:cubicBezTo>
                  <a:cubicBezTo>
                    <a:pt x="74" y="84"/>
                    <a:pt x="80" y="77"/>
                    <a:pt x="77" y="77"/>
                  </a:cubicBezTo>
                  <a:cubicBezTo>
                    <a:pt x="74" y="77"/>
                    <a:pt x="76" y="67"/>
                    <a:pt x="73" y="67"/>
                  </a:cubicBezTo>
                  <a:cubicBezTo>
                    <a:pt x="68" y="68"/>
                    <a:pt x="65" y="65"/>
                    <a:pt x="67" y="62"/>
                  </a:cubicBezTo>
                  <a:cubicBezTo>
                    <a:pt x="68" y="60"/>
                    <a:pt x="65" y="59"/>
                    <a:pt x="68" y="59"/>
                  </a:cubicBezTo>
                  <a:cubicBezTo>
                    <a:pt x="71" y="57"/>
                    <a:pt x="68" y="51"/>
                    <a:pt x="65" y="52"/>
                  </a:cubicBezTo>
                  <a:cubicBezTo>
                    <a:pt x="62" y="54"/>
                    <a:pt x="65" y="51"/>
                    <a:pt x="61" y="49"/>
                  </a:cubicBezTo>
                  <a:cubicBezTo>
                    <a:pt x="54" y="49"/>
                    <a:pt x="59" y="42"/>
                    <a:pt x="51" y="40"/>
                  </a:cubicBezTo>
                  <a:cubicBezTo>
                    <a:pt x="48" y="40"/>
                    <a:pt x="50" y="37"/>
                    <a:pt x="48" y="35"/>
                  </a:cubicBezTo>
                  <a:cubicBezTo>
                    <a:pt x="44" y="32"/>
                    <a:pt x="47" y="39"/>
                    <a:pt x="45" y="37"/>
                  </a:cubicBezTo>
                  <a:cubicBezTo>
                    <a:pt x="44" y="35"/>
                    <a:pt x="42" y="37"/>
                    <a:pt x="42" y="32"/>
                  </a:cubicBezTo>
                  <a:cubicBezTo>
                    <a:pt x="41" y="29"/>
                    <a:pt x="41" y="32"/>
                    <a:pt x="39" y="29"/>
                  </a:cubicBezTo>
                  <a:cubicBezTo>
                    <a:pt x="38" y="28"/>
                    <a:pt x="35" y="23"/>
                    <a:pt x="32" y="21"/>
                  </a:cubicBezTo>
                  <a:cubicBezTo>
                    <a:pt x="29" y="21"/>
                    <a:pt x="29" y="18"/>
                    <a:pt x="27" y="17"/>
                  </a:cubicBezTo>
                  <a:cubicBezTo>
                    <a:pt x="24" y="17"/>
                    <a:pt x="27" y="14"/>
                    <a:pt x="24" y="14"/>
                  </a:cubicBezTo>
                  <a:cubicBezTo>
                    <a:pt x="22" y="12"/>
                    <a:pt x="24" y="11"/>
                    <a:pt x="21" y="7"/>
                  </a:cubicBezTo>
                  <a:cubicBezTo>
                    <a:pt x="18" y="3"/>
                    <a:pt x="19" y="7"/>
                    <a:pt x="16" y="6"/>
                  </a:cubicBezTo>
                  <a:cubicBezTo>
                    <a:pt x="15" y="4"/>
                    <a:pt x="15" y="6"/>
                    <a:pt x="10" y="6"/>
                  </a:cubicBezTo>
                  <a:cubicBezTo>
                    <a:pt x="4" y="4"/>
                    <a:pt x="9" y="4"/>
                    <a:pt x="4" y="1"/>
                  </a:cubicBezTo>
                  <a:cubicBezTo>
                    <a:pt x="0" y="0"/>
                    <a:pt x="1" y="6"/>
                    <a:pt x="4" y="12"/>
                  </a:cubicBezTo>
                  <a:close/>
                  <a:moveTo>
                    <a:pt x="82" y="124"/>
                  </a:moveTo>
                  <a:cubicBezTo>
                    <a:pt x="83" y="124"/>
                    <a:pt x="86" y="122"/>
                    <a:pt x="88" y="125"/>
                  </a:cubicBezTo>
                  <a:cubicBezTo>
                    <a:pt x="90" y="127"/>
                    <a:pt x="93" y="124"/>
                    <a:pt x="91" y="127"/>
                  </a:cubicBezTo>
                  <a:cubicBezTo>
                    <a:pt x="90" y="130"/>
                    <a:pt x="91" y="127"/>
                    <a:pt x="102" y="133"/>
                  </a:cubicBezTo>
                  <a:cubicBezTo>
                    <a:pt x="106" y="135"/>
                    <a:pt x="108" y="130"/>
                    <a:pt x="109" y="132"/>
                  </a:cubicBezTo>
                  <a:cubicBezTo>
                    <a:pt x="111" y="133"/>
                    <a:pt x="112" y="132"/>
                    <a:pt x="117" y="133"/>
                  </a:cubicBezTo>
                  <a:cubicBezTo>
                    <a:pt x="121" y="135"/>
                    <a:pt x="118" y="136"/>
                    <a:pt x="129" y="138"/>
                  </a:cubicBezTo>
                  <a:cubicBezTo>
                    <a:pt x="137" y="140"/>
                    <a:pt x="129" y="136"/>
                    <a:pt x="138" y="140"/>
                  </a:cubicBezTo>
                  <a:cubicBezTo>
                    <a:pt x="146" y="141"/>
                    <a:pt x="138" y="135"/>
                    <a:pt x="146" y="140"/>
                  </a:cubicBezTo>
                  <a:cubicBezTo>
                    <a:pt x="150" y="141"/>
                    <a:pt x="150" y="141"/>
                    <a:pt x="153" y="143"/>
                  </a:cubicBezTo>
                  <a:cubicBezTo>
                    <a:pt x="155" y="144"/>
                    <a:pt x="155" y="141"/>
                    <a:pt x="153" y="141"/>
                  </a:cubicBezTo>
                  <a:cubicBezTo>
                    <a:pt x="150" y="140"/>
                    <a:pt x="158" y="132"/>
                    <a:pt x="152" y="132"/>
                  </a:cubicBezTo>
                  <a:cubicBezTo>
                    <a:pt x="147" y="132"/>
                    <a:pt x="147" y="133"/>
                    <a:pt x="143" y="132"/>
                  </a:cubicBezTo>
                  <a:cubicBezTo>
                    <a:pt x="138" y="130"/>
                    <a:pt x="141" y="130"/>
                    <a:pt x="140" y="125"/>
                  </a:cubicBezTo>
                  <a:cubicBezTo>
                    <a:pt x="137" y="121"/>
                    <a:pt x="137" y="127"/>
                    <a:pt x="135" y="124"/>
                  </a:cubicBezTo>
                  <a:cubicBezTo>
                    <a:pt x="134" y="121"/>
                    <a:pt x="134" y="125"/>
                    <a:pt x="132" y="122"/>
                  </a:cubicBezTo>
                  <a:cubicBezTo>
                    <a:pt x="131" y="121"/>
                    <a:pt x="129" y="124"/>
                    <a:pt x="128" y="122"/>
                  </a:cubicBezTo>
                  <a:cubicBezTo>
                    <a:pt x="126" y="119"/>
                    <a:pt x="125" y="118"/>
                    <a:pt x="123" y="122"/>
                  </a:cubicBezTo>
                  <a:cubicBezTo>
                    <a:pt x="121" y="129"/>
                    <a:pt x="121" y="124"/>
                    <a:pt x="117" y="124"/>
                  </a:cubicBezTo>
                  <a:cubicBezTo>
                    <a:pt x="114" y="124"/>
                    <a:pt x="114" y="125"/>
                    <a:pt x="112" y="124"/>
                  </a:cubicBezTo>
                  <a:cubicBezTo>
                    <a:pt x="109" y="122"/>
                    <a:pt x="108" y="125"/>
                    <a:pt x="106" y="119"/>
                  </a:cubicBezTo>
                  <a:cubicBezTo>
                    <a:pt x="105" y="116"/>
                    <a:pt x="105" y="119"/>
                    <a:pt x="102" y="118"/>
                  </a:cubicBezTo>
                  <a:cubicBezTo>
                    <a:pt x="100" y="116"/>
                    <a:pt x="100" y="119"/>
                    <a:pt x="99" y="116"/>
                  </a:cubicBezTo>
                  <a:cubicBezTo>
                    <a:pt x="97" y="115"/>
                    <a:pt x="94" y="113"/>
                    <a:pt x="94" y="116"/>
                  </a:cubicBezTo>
                  <a:cubicBezTo>
                    <a:pt x="94" y="118"/>
                    <a:pt x="93" y="116"/>
                    <a:pt x="88" y="115"/>
                  </a:cubicBezTo>
                  <a:cubicBezTo>
                    <a:pt x="85" y="115"/>
                    <a:pt x="86" y="119"/>
                    <a:pt x="85" y="121"/>
                  </a:cubicBezTo>
                  <a:cubicBezTo>
                    <a:pt x="82" y="121"/>
                    <a:pt x="85" y="122"/>
                    <a:pt x="82" y="122"/>
                  </a:cubicBezTo>
                  <a:cubicBezTo>
                    <a:pt x="80" y="122"/>
                    <a:pt x="80" y="124"/>
                    <a:pt x="82" y="124"/>
                  </a:cubicBezTo>
                  <a:close/>
                  <a:moveTo>
                    <a:pt x="339" y="133"/>
                  </a:moveTo>
                  <a:cubicBezTo>
                    <a:pt x="339" y="135"/>
                    <a:pt x="338" y="138"/>
                    <a:pt x="338" y="140"/>
                  </a:cubicBezTo>
                  <a:cubicBezTo>
                    <a:pt x="338" y="141"/>
                    <a:pt x="339" y="138"/>
                    <a:pt x="342" y="140"/>
                  </a:cubicBezTo>
                  <a:cubicBezTo>
                    <a:pt x="345" y="141"/>
                    <a:pt x="345" y="136"/>
                    <a:pt x="347" y="136"/>
                  </a:cubicBezTo>
                  <a:cubicBezTo>
                    <a:pt x="349" y="136"/>
                    <a:pt x="347" y="135"/>
                    <a:pt x="349" y="133"/>
                  </a:cubicBezTo>
                  <a:cubicBezTo>
                    <a:pt x="349" y="132"/>
                    <a:pt x="350" y="132"/>
                    <a:pt x="349" y="132"/>
                  </a:cubicBezTo>
                  <a:cubicBezTo>
                    <a:pt x="347" y="130"/>
                    <a:pt x="347" y="130"/>
                    <a:pt x="347" y="129"/>
                  </a:cubicBezTo>
                  <a:cubicBezTo>
                    <a:pt x="344" y="129"/>
                    <a:pt x="339" y="132"/>
                    <a:pt x="339" y="133"/>
                  </a:cubicBezTo>
                  <a:close/>
                  <a:moveTo>
                    <a:pt x="147" y="127"/>
                  </a:moveTo>
                  <a:cubicBezTo>
                    <a:pt x="149" y="125"/>
                    <a:pt x="152" y="125"/>
                    <a:pt x="150" y="124"/>
                  </a:cubicBezTo>
                  <a:cubicBezTo>
                    <a:pt x="150" y="124"/>
                    <a:pt x="150" y="124"/>
                    <a:pt x="146" y="124"/>
                  </a:cubicBezTo>
                  <a:cubicBezTo>
                    <a:pt x="143" y="124"/>
                    <a:pt x="140" y="124"/>
                    <a:pt x="140" y="127"/>
                  </a:cubicBezTo>
                  <a:cubicBezTo>
                    <a:pt x="141" y="127"/>
                    <a:pt x="146" y="129"/>
                    <a:pt x="147" y="127"/>
                  </a:cubicBezTo>
                  <a:close/>
                  <a:moveTo>
                    <a:pt x="161" y="125"/>
                  </a:moveTo>
                  <a:cubicBezTo>
                    <a:pt x="161" y="124"/>
                    <a:pt x="163" y="125"/>
                    <a:pt x="163" y="125"/>
                  </a:cubicBezTo>
                  <a:cubicBezTo>
                    <a:pt x="163" y="124"/>
                    <a:pt x="163" y="124"/>
                    <a:pt x="161" y="124"/>
                  </a:cubicBezTo>
                  <a:cubicBezTo>
                    <a:pt x="160" y="124"/>
                    <a:pt x="161" y="125"/>
                    <a:pt x="161" y="125"/>
                  </a:cubicBezTo>
                  <a:close/>
                  <a:moveTo>
                    <a:pt x="158" y="141"/>
                  </a:moveTo>
                  <a:cubicBezTo>
                    <a:pt x="161" y="143"/>
                    <a:pt x="158" y="143"/>
                    <a:pt x="160" y="144"/>
                  </a:cubicBezTo>
                  <a:cubicBezTo>
                    <a:pt x="161" y="144"/>
                    <a:pt x="161" y="141"/>
                    <a:pt x="163" y="140"/>
                  </a:cubicBezTo>
                  <a:cubicBezTo>
                    <a:pt x="166" y="140"/>
                    <a:pt x="163" y="138"/>
                    <a:pt x="161" y="136"/>
                  </a:cubicBezTo>
                  <a:cubicBezTo>
                    <a:pt x="160" y="135"/>
                    <a:pt x="160" y="138"/>
                    <a:pt x="157" y="136"/>
                  </a:cubicBezTo>
                  <a:cubicBezTo>
                    <a:pt x="153" y="135"/>
                    <a:pt x="153" y="136"/>
                    <a:pt x="155" y="138"/>
                  </a:cubicBezTo>
                  <a:cubicBezTo>
                    <a:pt x="155" y="140"/>
                    <a:pt x="157" y="140"/>
                    <a:pt x="158" y="141"/>
                  </a:cubicBezTo>
                  <a:close/>
                  <a:moveTo>
                    <a:pt x="166" y="143"/>
                  </a:moveTo>
                  <a:cubicBezTo>
                    <a:pt x="164" y="143"/>
                    <a:pt x="164" y="144"/>
                    <a:pt x="169" y="144"/>
                  </a:cubicBezTo>
                  <a:cubicBezTo>
                    <a:pt x="172" y="144"/>
                    <a:pt x="170" y="144"/>
                    <a:pt x="172" y="141"/>
                  </a:cubicBezTo>
                  <a:cubicBezTo>
                    <a:pt x="173" y="138"/>
                    <a:pt x="173" y="138"/>
                    <a:pt x="170" y="138"/>
                  </a:cubicBezTo>
                  <a:cubicBezTo>
                    <a:pt x="169" y="136"/>
                    <a:pt x="167" y="140"/>
                    <a:pt x="167" y="140"/>
                  </a:cubicBezTo>
                  <a:cubicBezTo>
                    <a:pt x="167" y="141"/>
                    <a:pt x="167" y="143"/>
                    <a:pt x="166" y="143"/>
                  </a:cubicBezTo>
                  <a:close/>
                  <a:moveTo>
                    <a:pt x="175" y="146"/>
                  </a:moveTo>
                  <a:cubicBezTo>
                    <a:pt x="176" y="146"/>
                    <a:pt x="181" y="144"/>
                    <a:pt x="182" y="144"/>
                  </a:cubicBezTo>
                  <a:cubicBezTo>
                    <a:pt x="184" y="144"/>
                    <a:pt x="185" y="143"/>
                    <a:pt x="185" y="143"/>
                  </a:cubicBezTo>
                  <a:cubicBezTo>
                    <a:pt x="185" y="144"/>
                    <a:pt x="187" y="143"/>
                    <a:pt x="189" y="144"/>
                  </a:cubicBezTo>
                  <a:cubicBezTo>
                    <a:pt x="189" y="144"/>
                    <a:pt x="192" y="144"/>
                    <a:pt x="190" y="143"/>
                  </a:cubicBezTo>
                  <a:cubicBezTo>
                    <a:pt x="189" y="143"/>
                    <a:pt x="187" y="141"/>
                    <a:pt x="189" y="143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2" y="141"/>
                    <a:pt x="190" y="136"/>
                    <a:pt x="189" y="138"/>
                  </a:cubicBezTo>
                  <a:cubicBezTo>
                    <a:pt x="187" y="140"/>
                    <a:pt x="187" y="136"/>
                    <a:pt x="185" y="138"/>
                  </a:cubicBezTo>
                  <a:cubicBezTo>
                    <a:pt x="184" y="140"/>
                    <a:pt x="184" y="136"/>
                    <a:pt x="181" y="136"/>
                  </a:cubicBezTo>
                  <a:cubicBezTo>
                    <a:pt x="178" y="136"/>
                    <a:pt x="181" y="140"/>
                    <a:pt x="182" y="140"/>
                  </a:cubicBezTo>
                  <a:cubicBezTo>
                    <a:pt x="182" y="140"/>
                    <a:pt x="185" y="141"/>
                    <a:pt x="184" y="141"/>
                  </a:cubicBezTo>
                  <a:cubicBezTo>
                    <a:pt x="181" y="141"/>
                    <a:pt x="182" y="143"/>
                    <a:pt x="181" y="141"/>
                  </a:cubicBezTo>
                  <a:cubicBezTo>
                    <a:pt x="179" y="141"/>
                    <a:pt x="179" y="140"/>
                    <a:pt x="178" y="140"/>
                  </a:cubicBezTo>
                  <a:cubicBezTo>
                    <a:pt x="176" y="140"/>
                    <a:pt x="175" y="138"/>
                    <a:pt x="175" y="140"/>
                  </a:cubicBezTo>
                  <a:cubicBezTo>
                    <a:pt x="173" y="141"/>
                    <a:pt x="172" y="140"/>
                    <a:pt x="173" y="143"/>
                  </a:cubicBezTo>
                  <a:cubicBezTo>
                    <a:pt x="173" y="144"/>
                    <a:pt x="172" y="146"/>
                    <a:pt x="175" y="146"/>
                  </a:cubicBezTo>
                  <a:close/>
                  <a:moveTo>
                    <a:pt x="178" y="138"/>
                  </a:moveTo>
                  <a:cubicBezTo>
                    <a:pt x="178" y="136"/>
                    <a:pt x="179" y="136"/>
                    <a:pt x="179" y="138"/>
                  </a:cubicBezTo>
                  <a:cubicBezTo>
                    <a:pt x="179" y="138"/>
                    <a:pt x="178" y="140"/>
                    <a:pt x="178" y="138"/>
                  </a:cubicBezTo>
                  <a:close/>
                  <a:moveTo>
                    <a:pt x="195" y="141"/>
                  </a:moveTo>
                  <a:cubicBezTo>
                    <a:pt x="195" y="140"/>
                    <a:pt x="195" y="140"/>
                    <a:pt x="195" y="140"/>
                  </a:cubicBezTo>
                  <a:cubicBezTo>
                    <a:pt x="193" y="140"/>
                    <a:pt x="193" y="140"/>
                    <a:pt x="193" y="140"/>
                  </a:cubicBezTo>
                  <a:cubicBezTo>
                    <a:pt x="193" y="141"/>
                    <a:pt x="193" y="141"/>
                    <a:pt x="193" y="143"/>
                  </a:cubicBezTo>
                  <a:cubicBezTo>
                    <a:pt x="193" y="144"/>
                    <a:pt x="193" y="141"/>
                    <a:pt x="195" y="141"/>
                  </a:cubicBezTo>
                  <a:close/>
                  <a:moveTo>
                    <a:pt x="195" y="143"/>
                  </a:moveTo>
                  <a:cubicBezTo>
                    <a:pt x="195" y="144"/>
                    <a:pt x="195" y="141"/>
                    <a:pt x="196" y="141"/>
                  </a:cubicBezTo>
                  <a:cubicBezTo>
                    <a:pt x="196" y="141"/>
                    <a:pt x="196" y="143"/>
                    <a:pt x="195" y="143"/>
                  </a:cubicBezTo>
                  <a:close/>
                  <a:moveTo>
                    <a:pt x="199" y="143"/>
                  </a:moveTo>
                  <a:cubicBezTo>
                    <a:pt x="201" y="144"/>
                    <a:pt x="204" y="143"/>
                    <a:pt x="205" y="144"/>
                  </a:cubicBezTo>
                  <a:cubicBezTo>
                    <a:pt x="207" y="146"/>
                    <a:pt x="207" y="144"/>
                    <a:pt x="208" y="144"/>
                  </a:cubicBezTo>
                  <a:cubicBezTo>
                    <a:pt x="208" y="144"/>
                    <a:pt x="208" y="143"/>
                    <a:pt x="210" y="144"/>
                  </a:cubicBezTo>
                  <a:cubicBezTo>
                    <a:pt x="213" y="144"/>
                    <a:pt x="214" y="143"/>
                    <a:pt x="214" y="143"/>
                  </a:cubicBezTo>
                  <a:cubicBezTo>
                    <a:pt x="216" y="143"/>
                    <a:pt x="221" y="141"/>
                    <a:pt x="221" y="141"/>
                  </a:cubicBezTo>
                  <a:cubicBezTo>
                    <a:pt x="221" y="140"/>
                    <a:pt x="222" y="140"/>
                    <a:pt x="222" y="136"/>
                  </a:cubicBezTo>
                  <a:cubicBezTo>
                    <a:pt x="221" y="135"/>
                    <a:pt x="219" y="138"/>
                    <a:pt x="221" y="138"/>
                  </a:cubicBezTo>
                  <a:cubicBezTo>
                    <a:pt x="221" y="138"/>
                    <a:pt x="221" y="138"/>
                    <a:pt x="219" y="140"/>
                  </a:cubicBezTo>
                  <a:cubicBezTo>
                    <a:pt x="216" y="140"/>
                    <a:pt x="219" y="141"/>
                    <a:pt x="217" y="141"/>
                  </a:cubicBezTo>
                  <a:cubicBezTo>
                    <a:pt x="214" y="143"/>
                    <a:pt x="214" y="138"/>
                    <a:pt x="213" y="140"/>
                  </a:cubicBezTo>
                  <a:cubicBezTo>
                    <a:pt x="211" y="141"/>
                    <a:pt x="211" y="140"/>
                    <a:pt x="210" y="141"/>
                  </a:cubicBezTo>
                  <a:cubicBezTo>
                    <a:pt x="208" y="141"/>
                    <a:pt x="207" y="140"/>
                    <a:pt x="205" y="138"/>
                  </a:cubicBezTo>
                  <a:cubicBezTo>
                    <a:pt x="204" y="138"/>
                    <a:pt x="201" y="136"/>
                    <a:pt x="199" y="138"/>
                  </a:cubicBezTo>
                  <a:cubicBezTo>
                    <a:pt x="198" y="140"/>
                    <a:pt x="196" y="140"/>
                    <a:pt x="196" y="143"/>
                  </a:cubicBezTo>
                  <a:cubicBezTo>
                    <a:pt x="196" y="146"/>
                    <a:pt x="198" y="143"/>
                    <a:pt x="199" y="143"/>
                  </a:cubicBezTo>
                  <a:close/>
                  <a:moveTo>
                    <a:pt x="202" y="113"/>
                  </a:moveTo>
                  <a:cubicBezTo>
                    <a:pt x="202" y="115"/>
                    <a:pt x="202" y="122"/>
                    <a:pt x="202" y="119"/>
                  </a:cubicBezTo>
                  <a:cubicBezTo>
                    <a:pt x="201" y="118"/>
                    <a:pt x="202" y="113"/>
                    <a:pt x="202" y="113"/>
                  </a:cubicBezTo>
                  <a:close/>
                  <a:moveTo>
                    <a:pt x="222" y="140"/>
                  </a:moveTo>
                  <a:cubicBezTo>
                    <a:pt x="222" y="140"/>
                    <a:pt x="224" y="140"/>
                    <a:pt x="222" y="141"/>
                  </a:cubicBezTo>
                  <a:cubicBezTo>
                    <a:pt x="221" y="141"/>
                    <a:pt x="221" y="141"/>
                    <a:pt x="222" y="140"/>
                  </a:cubicBezTo>
                  <a:close/>
                  <a:moveTo>
                    <a:pt x="224" y="140"/>
                  </a:moveTo>
                  <a:cubicBezTo>
                    <a:pt x="224" y="140"/>
                    <a:pt x="224" y="140"/>
                    <a:pt x="225" y="138"/>
                  </a:cubicBezTo>
                  <a:cubicBezTo>
                    <a:pt x="225" y="138"/>
                    <a:pt x="224" y="138"/>
                    <a:pt x="222" y="138"/>
                  </a:cubicBezTo>
                  <a:cubicBezTo>
                    <a:pt x="222" y="140"/>
                    <a:pt x="222" y="140"/>
                    <a:pt x="224" y="140"/>
                  </a:cubicBezTo>
                  <a:close/>
                  <a:moveTo>
                    <a:pt x="225" y="141"/>
                  </a:moveTo>
                  <a:cubicBezTo>
                    <a:pt x="228" y="141"/>
                    <a:pt x="225" y="140"/>
                    <a:pt x="227" y="140"/>
                  </a:cubicBezTo>
                  <a:cubicBezTo>
                    <a:pt x="228" y="140"/>
                    <a:pt x="227" y="140"/>
                    <a:pt x="228" y="138"/>
                  </a:cubicBezTo>
                  <a:cubicBezTo>
                    <a:pt x="230" y="138"/>
                    <a:pt x="230" y="138"/>
                    <a:pt x="228" y="138"/>
                  </a:cubicBezTo>
                  <a:cubicBezTo>
                    <a:pt x="227" y="138"/>
                    <a:pt x="225" y="138"/>
                    <a:pt x="225" y="138"/>
                  </a:cubicBezTo>
                  <a:cubicBezTo>
                    <a:pt x="225" y="140"/>
                    <a:pt x="225" y="140"/>
                    <a:pt x="224" y="140"/>
                  </a:cubicBezTo>
                  <a:cubicBezTo>
                    <a:pt x="222" y="141"/>
                    <a:pt x="224" y="141"/>
                    <a:pt x="225" y="141"/>
                  </a:cubicBezTo>
                  <a:close/>
                  <a:moveTo>
                    <a:pt x="231" y="140"/>
                  </a:moveTo>
                  <a:cubicBezTo>
                    <a:pt x="233" y="138"/>
                    <a:pt x="233" y="136"/>
                    <a:pt x="231" y="138"/>
                  </a:cubicBezTo>
                  <a:cubicBezTo>
                    <a:pt x="230" y="140"/>
                    <a:pt x="230" y="136"/>
                    <a:pt x="230" y="140"/>
                  </a:cubicBezTo>
                  <a:cubicBezTo>
                    <a:pt x="230" y="140"/>
                    <a:pt x="230" y="141"/>
                    <a:pt x="231" y="140"/>
                  </a:cubicBezTo>
                  <a:close/>
                  <a:moveTo>
                    <a:pt x="237" y="140"/>
                  </a:moveTo>
                  <a:cubicBezTo>
                    <a:pt x="240" y="140"/>
                    <a:pt x="239" y="136"/>
                    <a:pt x="236" y="136"/>
                  </a:cubicBezTo>
                  <a:cubicBezTo>
                    <a:pt x="233" y="138"/>
                    <a:pt x="234" y="135"/>
                    <a:pt x="233" y="138"/>
                  </a:cubicBezTo>
                  <a:cubicBezTo>
                    <a:pt x="231" y="141"/>
                    <a:pt x="234" y="140"/>
                    <a:pt x="237" y="140"/>
                  </a:cubicBezTo>
                  <a:close/>
                  <a:moveTo>
                    <a:pt x="196" y="153"/>
                  </a:moveTo>
                  <a:cubicBezTo>
                    <a:pt x="199" y="155"/>
                    <a:pt x="199" y="158"/>
                    <a:pt x="199" y="157"/>
                  </a:cubicBezTo>
                  <a:cubicBezTo>
                    <a:pt x="201" y="157"/>
                    <a:pt x="201" y="158"/>
                    <a:pt x="202" y="158"/>
                  </a:cubicBezTo>
                  <a:cubicBezTo>
                    <a:pt x="202" y="157"/>
                    <a:pt x="204" y="157"/>
                    <a:pt x="204" y="157"/>
                  </a:cubicBezTo>
                  <a:cubicBezTo>
                    <a:pt x="205" y="155"/>
                    <a:pt x="202" y="152"/>
                    <a:pt x="201" y="152"/>
                  </a:cubicBezTo>
                  <a:cubicBezTo>
                    <a:pt x="199" y="150"/>
                    <a:pt x="201" y="150"/>
                    <a:pt x="199" y="149"/>
                  </a:cubicBezTo>
                  <a:cubicBezTo>
                    <a:pt x="198" y="147"/>
                    <a:pt x="196" y="149"/>
                    <a:pt x="195" y="149"/>
                  </a:cubicBezTo>
                  <a:cubicBezTo>
                    <a:pt x="195" y="149"/>
                    <a:pt x="190" y="147"/>
                    <a:pt x="190" y="150"/>
                  </a:cubicBezTo>
                  <a:cubicBezTo>
                    <a:pt x="190" y="153"/>
                    <a:pt x="193" y="152"/>
                    <a:pt x="196" y="153"/>
                  </a:cubicBezTo>
                  <a:close/>
                  <a:moveTo>
                    <a:pt x="225" y="161"/>
                  </a:moveTo>
                  <a:cubicBezTo>
                    <a:pt x="225" y="161"/>
                    <a:pt x="225" y="158"/>
                    <a:pt x="224" y="161"/>
                  </a:cubicBezTo>
                  <a:cubicBezTo>
                    <a:pt x="222" y="163"/>
                    <a:pt x="221" y="161"/>
                    <a:pt x="221" y="163"/>
                  </a:cubicBezTo>
                  <a:cubicBezTo>
                    <a:pt x="221" y="164"/>
                    <a:pt x="224" y="163"/>
                    <a:pt x="225" y="161"/>
                  </a:cubicBezTo>
                  <a:close/>
                  <a:moveTo>
                    <a:pt x="231" y="157"/>
                  </a:moveTo>
                  <a:cubicBezTo>
                    <a:pt x="233" y="157"/>
                    <a:pt x="233" y="157"/>
                    <a:pt x="236" y="153"/>
                  </a:cubicBezTo>
                  <a:cubicBezTo>
                    <a:pt x="237" y="150"/>
                    <a:pt x="237" y="150"/>
                    <a:pt x="240" y="149"/>
                  </a:cubicBezTo>
                  <a:cubicBezTo>
                    <a:pt x="243" y="146"/>
                    <a:pt x="245" y="147"/>
                    <a:pt x="246" y="146"/>
                  </a:cubicBezTo>
                  <a:cubicBezTo>
                    <a:pt x="246" y="144"/>
                    <a:pt x="248" y="146"/>
                    <a:pt x="249" y="144"/>
                  </a:cubicBezTo>
                  <a:cubicBezTo>
                    <a:pt x="251" y="141"/>
                    <a:pt x="253" y="143"/>
                    <a:pt x="254" y="141"/>
                  </a:cubicBezTo>
                  <a:cubicBezTo>
                    <a:pt x="256" y="140"/>
                    <a:pt x="257" y="140"/>
                    <a:pt x="256" y="138"/>
                  </a:cubicBezTo>
                  <a:cubicBezTo>
                    <a:pt x="253" y="138"/>
                    <a:pt x="251" y="140"/>
                    <a:pt x="249" y="140"/>
                  </a:cubicBezTo>
                  <a:cubicBezTo>
                    <a:pt x="248" y="140"/>
                    <a:pt x="246" y="141"/>
                    <a:pt x="245" y="140"/>
                  </a:cubicBezTo>
                  <a:cubicBezTo>
                    <a:pt x="245" y="140"/>
                    <a:pt x="243" y="140"/>
                    <a:pt x="240" y="141"/>
                  </a:cubicBezTo>
                  <a:cubicBezTo>
                    <a:pt x="237" y="143"/>
                    <a:pt x="239" y="143"/>
                    <a:pt x="236" y="146"/>
                  </a:cubicBezTo>
                  <a:cubicBezTo>
                    <a:pt x="233" y="147"/>
                    <a:pt x="233" y="146"/>
                    <a:pt x="230" y="149"/>
                  </a:cubicBezTo>
                  <a:cubicBezTo>
                    <a:pt x="227" y="150"/>
                    <a:pt x="227" y="152"/>
                    <a:pt x="227" y="153"/>
                  </a:cubicBezTo>
                  <a:cubicBezTo>
                    <a:pt x="225" y="155"/>
                    <a:pt x="228" y="155"/>
                    <a:pt x="227" y="157"/>
                  </a:cubicBezTo>
                  <a:cubicBezTo>
                    <a:pt x="225" y="157"/>
                    <a:pt x="224" y="158"/>
                    <a:pt x="227" y="158"/>
                  </a:cubicBezTo>
                  <a:cubicBezTo>
                    <a:pt x="230" y="160"/>
                    <a:pt x="230" y="157"/>
                    <a:pt x="231" y="157"/>
                  </a:cubicBezTo>
                  <a:close/>
                  <a:moveTo>
                    <a:pt x="201" y="112"/>
                  </a:moveTo>
                  <a:cubicBezTo>
                    <a:pt x="204" y="112"/>
                    <a:pt x="199" y="107"/>
                    <a:pt x="201" y="104"/>
                  </a:cubicBezTo>
                  <a:cubicBezTo>
                    <a:pt x="202" y="102"/>
                    <a:pt x="201" y="97"/>
                    <a:pt x="201" y="91"/>
                  </a:cubicBezTo>
                  <a:cubicBezTo>
                    <a:pt x="202" y="85"/>
                    <a:pt x="198" y="88"/>
                    <a:pt x="202" y="84"/>
                  </a:cubicBezTo>
                  <a:cubicBezTo>
                    <a:pt x="207" y="80"/>
                    <a:pt x="208" y="85"/>
                    <a:pt x="205" y="88"/>
                  </a:cubicBezTo>
                  <a:cubicBezTo>
                    <a:pt x="204" y="93"/>
                    <a:pt x="207" y="93"/>
                    <a:pt x="208" y="96"/>
                  </a:cubicBezTo>
                  <a:cubicBezTo>
                    <a:pt x="211" y="99"/>
                    <a:pt x="207" y="105"/>
                    <a:pt x="213" y="105"/>
                  </a:cubicBezTo>
                  <a:cubicBezTo>
                    <a:pt x="216" y="105"/>
                    <a:pt x="213" y="102"/>
                    <a:pt x="216" y="101"/>
                  </a:cubicBezTo>
                  <a:cubicBezTo>
                    <a:pt x="219" y="99"/>
                    <a:pt x="219" y="102"/>
                    <a:pt x="221" y="99"/>
                  </a:cubicBezTo>
                  <a:cubicBezTo>
                    <a:pt x="222" y="94"/>
                    <a:pt x="214" y="94"/>
                    <a:pt x="216" y="91"/>
                  </a:cubicBezTo>
                  <a:cubicBezTo>
                    <a:pt x="219" y="88"/>
                    <a:pt x="214" y="82"/>
                    <a:pt x="211" y="79"/>
                  </a:cubicBezTo>
                  <a:cubicBezTo>
                    <a:pt x="207" y="74"/>
                    <a:pt x="216" y="74"/>
                    <a:pt x="219" y="68"/>
                  </a:cubicBezTo>
                  <a:cubicBezTo>
                    <a:pt x="222" y="62"/>
                    <a:pt x="224" y="70"/>
                    <a:pt x="225" y="67"/>
                  </a:cubicBezTo>
                  <a:cubicBezTo>
                    <a:pt x="227" y="65"/>
                    <a:pt x="227" y="63"/>
                    <a:pt x="221" y="63"/>
                  </a:cubicBezTo>
                  <a:cubicBezTo>
                    <a:pt x="214" y="63"/>
                    <a:pt x="216" y="67"/>
                    <a:pt x="211" y="67"/>
                  </a:cubicBezTo>
                  <a:cubicBezTo>
                    <a:pt x="207" y="65"/>
                    <a:pt x="208" y="71"/>
                    <a:pt x="204" y="71"/>
                  </a:cubicBezTo>
                  <a:cubicBezTo>
                    <a:pt x="201" y="70"/>
                    <a:pt x="204" y="68"/>
                    <a:pt x="201" y="65"/>
                  </a:cubicBezTo>
                  <a:cubicBezTo>
                    <a:pt x="196" y="63"/>
                    <a:pt x="199" y="49"/>
                    <a:pt x="204" y="52"/>
                  </a:cubicBezTo>
                  <a:cubicBezTo>
                    <a:pt x="207" y="54"/>
                    <a:pt x="210" y="52"/>
                    <a:pt x="211" y="52"/>
                  </a:cubicBezTo>
                  <a:cubicBezTo>
                    <a:pt x="214" y="54"/>
                    <a:pt x="222" y="51"/>
                    <a:pt x="224" y="52"/>
                  </a:cubicBezTo>
                  <a:cubicBezTo>
                    <a:pt x="224" y="54"/>
                    <a:pt x="231" y="56"/>
                    <a:pt x="234" y="51"/>
                  </a:cubicBezTo>
                  <a:cubicBezTo>
                    <a:pt x="237" y="46"/>
                    <a:pt x="240" y="43"/>
                    <a:pt x="239" y="42"/>
                  </a:cubicBezTo>
                  <a:cubicBezTo>
                    <a:pt x="237" y="39"/>
                    <a:pt x="234" y="43"/>
                    <a:pt x="231" y="48"/>
                  </a:cubicBezTo>
                  <a:cubicBezTo>
                    <a:pt x="230" y="51"/>
                    <a:pt x="222" y="46"/>
                    <a:pt x="221" y="48"/>
                  </a:cubicBezTo>
                  <a:cubicBezTo>
                    <a:pt x="221" y="49"/>
                    <a:pt x="217" y="46"/>
                    <a:pt x="213" y="46"/>
                  </a:cubicBezTo>
                  <a:cubicBezTo>
                    <a:pt x="208" y="48"/>
                    <a:pt x="211" y="45"/>
                    <a:pt x="208" y="45"/>
                  </a:cubicBezTo>
                  <a:cubicBezTo>
                    <a:pt x="207" y="45"/>
                    <a:pt x="205" y="43"/>
                    <a:pt x="204" y="45"/>
                  </a:cubicBezTo>
                  <a:cubicBezTo>
                    <a:pt x="204" y="46"/>
                    <a:pt x="202" y="51"/>
                    <a:pt x="201" y="48"/>
                  </a:cubicBezTo>
                  <a:cubicBezTo>
                    <a:pt x="199" y="46"/>
                    <a:pt x="199" y="51"/>
                    <a:pt x="198" y="52"/>
                  </a:cubicBezTo>
                  <a:cubicBezTo>
                    <a:pt x="195" y="56"/>
                    <a:pt x="198" y="57"/>
                    <a:pt x="196" y="57"/>
                  </a:cubicBezTo>
                  <a:cubicBezTo>
                    <a:pt x="193" y="59"/>
                    <a:pt x="196" y="59"/>
                    <a:pt x="196" y="62"/>
                  </a:cubicBezTo>
                  <a:cubicBezTo>
                    <a:pt x="195" y="65"/>
                    <a:pt x="192" y="67"/>
                    <a:pt x="193" y="73"/>
                  </a:cubicBezTo>
                  <a:cubicBezTo>
                    <a:pt x="193" y="79"/>
                    <a:pt x="192" y="74"/>
                    <a:pt x="192" y="79"/>
                  </a:cubicBezTo>
                  <a:cubicBezTo>
                    <a:pt x="192" y="85"/>
                    <a:pt x="187" y="82"/>
                    <a:pt x="189" y="85"/>
                  </a:cubicBezTo>
                  <a:cubicBezTo>
                    <a:pt x="190" y="88"/>
                    <a:pt x="187" y="85"/>
                    <a:pt x="189" y="90"/>
                  </a:cubicBezTo>
                  <a:cubicBezTo>
                    <a:pt x="190" y="94"/>
                    <a:pt x="192" y="88"/>
                    <a:pt x="195" y="93"/>
                  </a:cubicBezTo>
                  <a:cubicBezTo>
                    <a:pt x="198" y="99"/>
                    <a:pt x="192" y="107"/>
                    <a:pt x="195" y="112"/>
                  </a:cubicBezTo>
                  <a:cubicBezTo>
                    <a:pt x="196" y="115"/>
                    <a:pt x="198" y="112"/>
                    <a:pt x="201" y="112"/>
                  </a:cubicBezTo>
                  <a:close/>
                  <a:moveTo>
                    <a:pt x="251" y="94"/>
                  </a:moveTo>
                  <a:cubicBezTo>
                    <a:pt x="253" y="96"/>
                    <a:pt x="257" y="91"/>
                    <a:pt x="254" y="88"/>
                  </a:cubicBezTo>
                  <a:cubicBezTo>
                    <a:pt x="253" y="85"/>
                    <a:pt x="246" y="85"/>
                    <a:pt x="246" y="88"/>
                  </a:cubicBezTo>
                  <a:cubicBezTo>
                    <a:pt x="245" y="90"/>
                    <a:pt x="248" y="93"/>
                    <a:pt x="251" y="94"/>
                  </a:cubicBezTo>
                  <a:close/>
                  <a:moveTo>
                    <a:pt x="263" y="88"/>
                  </a:moveTo>
                  <a:cubicBezTo>
                    <a:pt x="263" y="87"/>
                    <a:pt x="265" y="91"/>
                    <a:pt x="268" y="90"/>
                  </a:cubicBezTo>
                  <a:cubicBezTo>
                    <a:pt x="271" y="87"/>
                    <a:pt x="274" y="91"/>
                    <a:pt x="274" y="90"/>
                  </a:cubicBezTo>
                  <a:cubicBezTo>
                    <a:pt x="274" y="88"/>
                    <a:pt x="278" y="91"/>
                    <a:pt x="281" y="94"/>
                  </a:cubicBezTo>
                  <a:cubicBezTo>
                    <a:pt x="286" y="96"/>
                    <a:pt x="286" y="93"/>
                    <a:pt x="283" y="88"/>
                  </a:cubicBezTo>
                  <a:cubicBezTo>
                    <a:pt x="280" y="84"/>
                    <a:pt x="280" y="88"/>
                    <a:pt x="275" y="85"/>
                  </a:cubicBezTo>
                  <a:cubicBezTo>
                    <a:pt x="272" y="82"/>
                    <a:pt x="274" y="85"/>
                    <a:pt x="269" y="85"/>
                  </a:cubicBezTo>
                  <a:cubicBezTo>
                    <a:pt x="263" y="84"/>
                    <a:pt x="260" y="87"/>
                    <a:pt x="260" y="90"/>
                  </a:cubicBezTo>
                  <a:cubicBezTo>
                    <a:pt x="262" y="94"/>
                    <a:pt x="262" y="88"/>
                    <a:pt x="263" y="88"/>
                  </a:cubicBezTo>
                  <a:close/>
                  <a:moveTo>
                    <a:pt x="233" y="76"/>
                  </a:moveTo>
                  <a:cubicBezTo>
                    <a:pt x="233" y="71"/>
                    <a:pt x="240" y="74"/>
                    <a:pt x="240" y="74"/>
                  </a:cubicBezTo>
                  <a:cubicBezTo>
                    <a:pt x="240" y="76"/>
                    <a:pt x="233" y="77"/>
                    <a:pt x="233" y="76"/>
                  </a:cubicBezTo>
                  <a:close/>
                  <a:moveTo>
                    <a:pt x="240" y="76"/>
                  </a:moveTo>
                  <a:cubicBezTo>
                    <a:pt x="242" y="73"/>
                    <a:pt x="251" y="74"/>
                    <a:pt x="248" y="74"/>
                  </a:cubicBezTo>
                  <a:cubicBezTo>
                    <a:pt x="246" y="76"/>
                    <a:pt x="240" y="77"/>
                    <a:pt x="240" y="76"/>
                  </a:cubicBezTo>
                  <a:close/>
                  <a:moveTo>
                    <a:pt x="259" y="74"/>
                  </a:moveTo>
                  <a:cubicBezTo>
                    <a:pt x="262" y="73"/>
                    <a:pt x="265" y="74"/>
                    <a:pt x="262" y="71"/>
                  </a:cubicBezTo>
                  <a:cubicBezTo>
                    <a:pt x="259" y="70"/>
                    <a:pt x="257" y="70"/>
                    <a:pt x="257" y="73"/>
                  </a:cubicBezTo>
                  <a:cubicBezTo>
                    <a:pt x="257" y="74"/>
                    <a:pt x="257" y="74"/>
                    <a:pt x="259" y="74"/>
                  </a:cubicBezTo>
                  <a:close/>
                  <a:moveTo>
                    <a:pt x="275" y="76"/>
                  </a:moveTo>
                  <a:cubicBezTo>
                    <a:pt x="277" y="77"/>
                    <a:pt x="280" y="79"/>
                    <a:pt x="280" y="76"/>
                  </a:cubicBezTo>
                  <a:cubicBezTo>
                    <a:pt x="281" y="74"/>
                    <a:pt x="280" y="73"/>
                    <a:pt x="277" y="74"/>
                  </a:cubicBezTo>
                  <a:cubicBezTo>
                    <a:pt x="275" y="74"/>
                    <a:pt x="274" y="76"/>
                    <a:pt x="275" y="76"/>
                  </a:cubicBezTo>
                  <a:close/>
                  <a:moveTo>
                    <a:pt x="285" y="67"/>
                  </a:moveTo>
                  <a:cubicBezTo>
                    <a:pt x="285" y="65"/>
                    <a:pt x="281" y="67"/>
                    <a:pt x="281" y="67"/>
                  </a:cubicBezTo>
                  <a:cubicBezTo>
                    <a:pt x="283" y="68"/>
                    <a:pt x="283" y="68"/>
                    <a:pt x="285" y="70"/>
                  </a:cubicBezTo>
                  <a:cubicBezTo>
                    <a:pt x="285" y="71"/>
                    <a:pt x="286" y="67"/>
                    <a:pt x="285" y="67"/>
                  </a:cubicBezTo>
                  <a:close/>
                  <a:moveTo>
                    <a:pt x="285" y="59"/>
                  </a:moveTo>
                  <a:cubicBezTo>
                    <a:pt x="285" y="59"/>
                    <a:pt x="286" y="62"/>
                    <a:pt x="288" y="60"/>
                  </a:cubicBezTo>
                  <a:cubicBezTo>
                    <a:pt x="289" y="60"/>
                    <a:pt x="286" y="57"/>
                    <a:pt x="283" y="57"/>
                  </a:cubicBezTo>
                  <a:cubicBezTo>
                    <a:pt x="280" y="59"/>
                    <a:pt x="278" y="59"/>
                    <a:pt x="280" y="60"/>
                  </a:cubicBezTo>
                  <a:cubicBezTo>
                    <a:pt x="281" y="60"/>
                    <a:pt x="283" y="62"/>
                    <a:pt x="285" y="62"/>
                  </a:cubicBezTo>
                  <a:cubicBezTo>
                    <a:pt x="286" y="60"/>
                    <a:pt x="283" y="59"/>
                    <a:pt x="285" y="59"/>
                  </a:cubicBezTo>
                  <a:close/>
                  <a:moveTo>
                    <a:pt x="263" y="63"/>
                  </a:moveTo>
                  <a:cubicBezTo>
                    <a:pt x="262" y="60"/>
                    <a:pt x="260" y="57"/>
                    <a:pt x="260" y="54"/>
                  </a:cubicBezTo>
                  <a:cubicBezTo>
                    <a:pt x="262" y="52"/>
                    <a:pt x="263" y="52"/>
                    <a:pt x="266" y="54"/>
                  </a:cubicBezTo>
                  <a:cubicBezTo>
                    <a:pt x="269" y="56"/>
                    <a:pt x="268" y="52"/>
                    <a:pt x="265" y="51"/>
                  </a:cubicBezTo>
                  <a:cubicBezTo>
                    <a:pt x="262" y="49"/>
                    <a:pt x="265" y="48"/>
                    <a:pt x="266" y="48"/>
                  </a:cubicBezTo>
                  <a:cubicBezTo>
                    <a:pt x="268" y="46"/>
                    <a:pt x="268" y="42"/>
                    <a:pt x="265" y="42"/>
                  </a:cubicBezTo>
                  <a:cubicBezTo>
                    <a:pt x="262" y="43"/>
                    <a:pt x="260" y="51"/>
                    <a:pt x="260" y="49"/>
                  </a:cubicBezTo>
                  <a:cubicBezTo>
                    <a:pt x="259" y="46"/>
                    <a:pt x="260" y="48"/>
                    <a:pt x="262" y="43"/>
                  </a:cubicBezTo>
                  <a:cubicBezTo>
                    <a:pt x="263" y="40"/>
                    <a:pt x="260" y="40"/>
                    <a:pt x="260" y="39"/>
                  </a:cubicBezTo>
                  <a:cubicBezTo>
                    <a:pt x="262" y="37"/>
                    <a:pt x="263" y="34"/>
                    <a:pt x="260" y="35"/>
                  </a:cubicBezTo>
                  <a:cubicBezTo>
                    <a:pt x="257" y="39"/>
                    <a:pt x="257" y="45"/>
                    <a:pt x="257" y="48"/>
                  </a:cubicBezTo>
                  <a:cubicBezTo>
                    <a:pt x="259" y="49"/>
                    <a:pt x="257" y="51"/>
                    <a:pt x="259" y="52"/>
                  </a:cubicBezTo>
                  <a:cubicBezTo>
                    <a:pt x="260" y="56"/>
                    <a:pt x="257" y="57"/>
                    <a:pt x="260" y="60"/>
                  </a:cubicBezTo>
                  <a:cubicBezTo>
                    <a:pt x="262" y="63"/>
                    <a:pt x="263" y="67"/>
                    <a:pt x="265" y="67"/>
                  </a:cubicBezTo>
                  <a:cubicBezTo>
                    <a:pt x="265" y="65"/>
                    <a:pt x="265" y="65"/>
                    <a:pt x="263" y="63"/>
                  </a:cubicBezTo>
                  <a:close/>
                  <a:moveTo>
                    <a:pt x="263" y="37"/>
                  </a:moveTo>
                  <a:cubicBezTo>
                    <a:pt x="263" y="34"/>
                    <a:pt x="265" y="29"/>
                    <a:pt x="266" y="32"/>
                  </a:cubicBezTo>
                  <a:cubicBezTo>
                    <a:pt x="268" y="34"/>
                    <a:pt x="263" y="40"/>
                    <a:pt x="263" y="37"/>
                  </a:cubicBezTo>
                  <a:close/>
                  <a:moveTo>
                    <a:pt x="213" y="110"/>
                  </a:moveTo>
                  <a:cubicBezTo>
                    <a:pt x="213" y="108"/>
                    <a:pt x="213" y="105"/>
                    <a:pt x="213" y="107"/>
                  </a:cubicBezTo>
                  <a:cubicBezTo>
                    <a:pt x="214" y="110"/>
                    <a:pt x="214" y="112"/>
                    <a:pt x="213" y="110"/>
                  </a:cubicBezTo>
                  <a:close/>
                  <a:moveTo>
                    <a:pt x="219" y="108"/>
                  </a:moveTo>
                  <a:cubicBezTo>
                    <a:pt x="219" y="107"/>
                    <a:pt x="219" y="105"/>
                    <a:pt x="219" y="104"/>
                  </a:cubicBezTo>
                  <a:cubicBezTo>
                    <a:pt x="221" y="101"/>
                    <a:pt x="216" y="102"/>
                    <a:pt x="216" y="105"/>
                  </a:cubicBezTo>
                  <a:cubicBezTo>
                    <a:pt x="217" y="107"/>
                    <a:pt x="214" y="112"/>
                    <a:pt x="217" y="110"/>
                  </a:cubicBezTo>
                  <a:cubicBezTo>
                    <a:pt x="219" y="108"/>
                    <a:pt x="219" y="108"/>
                    <a:pt x="219" y="108"/>
                  </a:cubicBezTo>
                  <a:close/>
                  <a:moveTo>
                    <a:pt x="221" y="112"/>
                  </a:moveTo>
                  <a:cubicBezTo>
                    <a:pt x="222" y="108"/>
                    <a:pt x="225" y="112"/>
                    <a:pt x="222" y="108"/>
                  </a:cubicBezTo>
                  <a:cubicBezTo>
                    <a:pt x="219" y="104"/>
                    <a:pt x="225" y="105"/>
                    <a:pt x="224" y="101"/>
                  </a:cubicBezTo>
                  <a:cubicBezTo>
                    <a:pt x="222" y="97"/>
                    <a:pt x="221" y="102"/>
                    <a:pt x="221" y="107"/>
                  </a:cubicBezTo>
                  <a:cubicBezTo>
                    <a:pt x="221" y="112"/>
                    <a:pt x="216" y="112"/>
                    <a:pt x="219" y="113"/>
                  </a:cubicBezTo>
                  <a:cubicBezTo>
                    <a:pt x="221" y="113"/>
                    <a:pt x="221" y="113"/>
                    <a:pt x="221" y="112"/>
                  </a:cubicBezTo>
                  <a:close/>
                  <a:moveTo>
                    <a:pt x="221" y="73"/>
                  </a:moveTo>
                  <a:cubicBezTo>
                    <a:pt x="221" y="70"/>
                    <a:pt x="221" y="68"/>
                    <a:pt x="222" y="68"/>
                  </a:cubicBezTo>
                  <a:cubicBezTo>
                    <a:pt x="224" y="68"/>
                    <a:pt x="221" y="73"/>
                    <a:pt x="221" y="73"/>
                  </a:cubicBezTo>
                  <a:close/>
                  <a:moveTo>
                    <a:pt x="225" y="70"/>
                  </a:moveTo>
                  <a:cubicBezTo>
                    <a:pt x="227" y="68"/>
                    <a:pt x="227" y="71"/>
                    <a:pt x="225" y="71"/>
                  </a:cubicBezTo>
                  <a:cubicBezTo>
                    <a:pt x="225" y="73"/>
                    <a:pt x="224" y="70"/>
                    <a:pt x="225" y="70"/>
                  </a:cubicBezTo>
                  <a:close/>
                  <a:moveTo>
                    <a:pt x="257" y="63"/>
                  </a:moveTo>
                  <a:cubicBezTo>
                    <a:pt x="257" y="65"/>
                    <a:pt x="259" y="65"/>
                    <a:pt x="259" y="62"/>
                  </a:cubicBezTo>
                  <a:cubicBezTo>
                    <a:pt x="259" y="60"/>
                    <a:pt x="257" y="59"/>
                    <a:pt x="257" y="60"/>
                  </a:cubicBezTo>
                  <a:cubicBezTo>
                    <a:pt x="256" y="62"/>
                    <a:pt x="256" y="62"/>
                    <a:pt x="257" y="63"/>
                  </a:cubicBezTo>
                  <a:close/>
                  <a:moveTo>
                    <a:pt x="288" y="135"/>
                  </a:moveTo>
                  <a:cubicBezTo>
                    <a:pt x="285" y="136"/>
                    <a:pt x="289" y="125"/>
                    <a:pt x="291" y="129"/>
                  </a:cubicBezTo>
                  <a:cubicBezTo>
                    <a:pt x="291" y="130"/>
                    <a:pt x="291" y="133"/>
                    <a:pt x="288" y="135"/>
                  </a:cubicBezTo>
                  <a:close/>
                  <a:moveTo>
                    <a:pt x="310" y="124"/>
                  </a:moveTo>
                  <a:cubicBezTo>
                    <a:pt x="309" y="125"/>
                    <a:pt x="309" y="115"/>
                    <a:pt x="312" y="119"/>
                  </a:cubicBezTo>
                  <a:cubicBezTo>
                    <a:pt x="313" y="122"/>
                    <a:pt x="313" y="124"/>
                    <a:pt x="310" y="124"/>
                  </a:cubicBezTo>
                  <a:close/>
                  <a:moveTo>
                    <a:pt x="245" y="133"/>
                  </a:moveTo>
                  <a:cubicBezTo>
                    <a:pt x="246" y="132"/>
                    <a:pt x="253" y="130"/>
                    <a:pt x="253" y="132"/>
                  </a:cubicBezTo>
                  <a:cubicBezTo>
                    <a:pt x="253" y="133"/>
                    <a:pt x="242" y="135"/>
                    <a:pt x="245" y="133"/>
                  </a:cubicBezTo>
                  <a:close/>
                  <a:moveTo>
                    <a:pt x="169" y="94"/>
                  </a:moveTo>
                  <a:cubicBezTo>
                    <a:pt x="169" y="91"/>
                    <a:pt x="169" y="88"/>
                    <a:pt x="167" y="90"/>
                  </a:cubicBezTo>
                  <a:cubicBezTo>
                    <a:pt x="166" y="91"/>
                    <a:pt x="167" y="93"/>
                    <a:pt x="167" y="96"/>
                  </a:cubicBezTo>
                  <a:cubicBezTo>
                    <a:pt x="166" y="97"/>
                    <a:pt x="167" y="97"/>
                    <a:pt x="169" y="94"/>
                  </a:cubicBezTo>
                  <a:close/>
                  <a:moveTo>
                    <a:pt x="100" y="88"/>
                  </a:moveTo>
                  <a:cubicBezTo>
                    <a:pt x="102" y="87"/>
                    <a:pt x="103" y="90"/>
                    <a:pt x="105" y="87"/>
                  </a:cubicBezTo>
                  <a:cubicBezTo>
                    <a:pt x="106" y="85"/>
                    <a:pt x="105" y="84"/>
                    <a:pt x="102" y="82"/>
                  </a:cubicBezTo>
                  <a:cubicBezTo>
                    <a:pt x="99" y="80"/>
                    <a:pt x="99" y="85"/>
                    <a:pt x="99" y="88"/>
                  </a:cubicBezTo>
                  <a:cubicBezTo>
                    <a:pt x="100" y="88"/>
                    <a:pt x="100" y="90"/>
                    <a:pt x="100" y="88"/>
                  </a:cubicBezTo>
                  <a:close/>
                  <a:moveTo>
                    <a:pt x="83" y="77"/>
                  </a:moveTo>
                  <a:cubicBezTo>
                    <a:pt x="86" y="77"/>
                    <a:pt x="85" y="84"/>
                    <a:pt x="88" y="85"/>
                  </a:cubicBezTo>
                  <a:cubicBezTo>
                    <a:pt x="90" y="87"/>
                    <a:pt x="90" y="88"/>
                    <a:pt x="93" y="87"/>
                  </a:cubicBezTo>
                  <a:cubicBezTo>
                    <a:pt x="94" y="87"/>
                    <a:pt x="91" y="85"/>
                    <a:pt x="91" y="84"/>
                  </a:cubicBezTo>
                  <a:cubicBezTo>
                    <a:pt x="93" y="82"/>
                    <a:pt x="93" y="82"/>
                    <a:pt x="90" y="82"/>
                  </a:cubicBezTo>
                  <a:cubicBezTo>
                    <a:pt x="86" y="80"/>
                    <a:pt x="90" y="71"/>
                    <a:pt x="83" y="71"/>
                  </a:cubicBezTo>
                  <a:cubicBezTo>
                    <a:pt x="80" y="73"/>
                    <a:pt x="82" y="74"/>
                    <a:pt x="80" y="76"/>
                  </a:cubicBezTo>
                  <a:cubicBezTo>
                    <a:pt x="77" y="77"/>
                    <a:pt x="82" y="77"/>
                    <a:pt x="83" y="77"/>
                  </a:cubicBezTo>
                  <a:close/>
                  <a:moveTo>
                    <a:pt x="105" y="15"/>
                  </a:moveTo>
                  <a:cubicBezTo>
                    <a:pt x="105" y="15"/>
                    <a:pt x="102" y="18"/>
                    <a:pt x="103" y="20"/>
                  </a:cubicBezTo>
                  <a:cubicBezTo>
                    <a:pt x="105" y="20"/>
                    <a:pt x="102" y="21"/>
                    <a:pt x="103" y="21"/>
                  </a:cubicBezTo>
                  <a:cubicBezTo>
                    <a:pt x="106" y="23"/>
                    <a:pt x="105" y="17"/>
                    <a:pt x="105" y="15"/>
                  </a:cubicBezTo>
                  <a:close/>
                  <a:moveTo>
                    <a:pt x="9" y="32"/>
                  </a:moveTo>
                  <a:cubicBezTo>
                    <a:pt x="10" y="34"/>
                    <a:pt x="12" y="35"/>
                    <a:pt x="12" y="34"/>
                  </a:cubicBezTo>
                  <a:cubicBezTo>
                    <a:pt x="10" y="32"/>
                    <a:pt x="7" y="28"/>
                    <a:pt x="6" y="29"/>
                  </a:cubicBezTo>
                  <a:cubicBezTo>
                    <a:pt x="6" y="31"/>
                    <a:pt x="6" y="32"/>
                    <a:pt x="9" y="32"/>
                  </a:cubicBezTo>
                  <a:close/>
                  <a:moveTo>
                    <a:pt x="21" y="51"/>
                  </a:moveTo>
                  <a:cubicBezTo>
                    <a:pt x="22" y="54"/>
                    <a:pt x="24" y="48"/>
                    <a:pt x="22" y="46"/>
                  </a:cubicBezTo>
                  <a:cubicBezTo>
                    <a:pt x="19" y="45"/>
                    <a:pt x="19" y="42"/>
                    <a:pt x="16" y="42"/>
                  </a:cubicBezTo>
                  <a:cubicBezTo>
                    <a:pt x="15" y="43"/>
                    <a:pt x="18" y="46"/>
                    <a:pt x="21" y="51"/>
                  </a:cubicBezTo>
                  <a:close/>
                  <a:moveTo>
                    <a:pt x="29" y="67"/>
                  </a:moveTo>
                  <a:cubicBezTo>
                    <a:pt x="30" y="65"/>
                    <a:pt x="35" y="73"/>
                    <a:pt x="33" y="74"/>
                  </a:cubicBezTo>
                  <a:cubicBezTo>
                    <a:pt x="32" y="74"/>
                    <a:pt x="26" y="68"/>
                    <a:pt x="29" y="67"/>
                  </a:cubicBezTo>
                  <a:close/>
                  <a:moveTo>
                    <a:pt x="36" y="77"/>
                  </a:moveTo>
                  <a:cubicBezTo>
                    <a:pt x="36" y="76"/>
                    <a:pt x="39" y="79"/>
                    <a:pt x="38" y="80"/>
                  </a:cubicBezTo>
                  <a:cubicBezTo>
                    <a:pt x="38" y="80"/>
                    <a:pt x="35" y="79"/>
                    <a:pt x="36" y="77"/>
                  </a:cubicBezTo>
                  <a:close/>
                  <a:moveTo>
                    <a:pt x="39" y="85"/>
                  </a:moveTo>
                  <a:cubicBezTo>
                    <a:pt x="41" y="85"/>
                    <a:pt x="42" y="90"/>
                    <a:pt x="42" y="88"/>
                  </a:cubicBezTo>
                  <a:cubicBezTo>
                    <a:pt x="44" y="87"/>
                    <a:pt x="41" y="80"/>
                    <a:pt x="39" y="82"/>
                  </a:cubicBezTo>
                  <a:cubicBezTo>
                    <a:pt x="38" y="84"/>
                    <a:pt x="39" y="85"/>
                    <a:pt x="39" y="85"/>
                  </a:cubicBezTo>
                  <a:close/>
                  <a:moveTo>
                    <a:pt x="74" y="63"/>
                  </a:moveTo>
                  <a:cubicBezTo>
                    <a:pt x="71" y="65"/>
                    <a:pt x="73" y="60"/>
                    <a:pt x="74" y="60"/>
                  </a:cubicBezTo>
                  <a:cubicBezTo>
                    <a:pt x="76" y="60"/>
                    <a:pt x="76" y="63"/>
                    <a:pt x="74" y="63"/>
                  </a:cubicBezTo>
                  <a:close/>
                  <a:moveTo>
                    <a:pt x="76" y="57"/>
                  </a:moveTo>
                  <a:cubicBezTo>
                    <a:pt x="74" y="56"/>
                    <a:pt x="74" y="57"/>
                    <a:pt x="74" y="59"/>
                  </a:cubicBezTo>
                  <a:cubicBezTo>
                    <a:pt x="74" y="60"/>
                    <a:pt x="79" y="60"/>
                    <a:pt x="79" y="60"/>
                  </a:cubicBezTo>
                  <a:cubicBezTo>
                    <a:pt x="79" y="60"/>
                    <a:pt x="77" y="59"/>
                    <a:pt x="76" y="57"/>
                  </a:cubicBezTo>
                  <a:close/>
                  <a:moveTo>
                    <a:pt x="53" y="35"/>
                  </a:moveTo>
                  <a:cubicBezTo>
                    <a:pt x="54" y="37"/>
                    <a:pt x="53" y="40"/>
                    <a:pt x="51" y="40"/>
                  </a:cubicBezTo>
                  <a:cubicBezTo>
                    <a:pt x="50" y="39"/>
                    <a:pt x="51" y="35"/>
                    <a:pt x="53" y="35"/>
                  </a:cubicBezTo>
                  <a:close/>
                  <a:moveTo>
                    <a:pt x="67" y="48"/>
                  </a:moveTo>
                  <a:cubicBezTo>
                    <a:pt x="67" y="48"/>
                    <a:pt x="68" y="51"/>
                    <a:pt x="67" y="51"/>
                  </a:cubicBezTo>
                  <a:cubicBezTo>
                    <a:pt x="65" y="51"/>
                    <a:pt x="65" y="48"/>
                    <a:pt x="67" y="48"/>
                  </a:cubicBezTo>
                  <a:close/>
                  <a:moveTo>
                    <a:pt x="58" y="43"/>
                  </a:moveTo>
                  <a:cubicBezTo>
                    <a:pt x="59" y="45"/>
                    <a:pt x="59" y="45"/>
                    <a:pt x="59" y="43"/>
                  </a:cubicBezTo>
                  <a:cubicBezTo>
                    <a:pt x="59" y="42"/>
                    <a:pt x="56" y="40"/>
                    <a:pt x="54" y="42"/>
                  </a:cubicBezTo>
                  <a:cubicBezTo>
                    <a:pt x="54" y="42"/>
                    <a:pt x="56" y="42"/>
                    <a:pt x="58" y="43"/>
                  </a:cubicBezTo>
                  <a:close/>
                  <a:moveTo>
                    <a:pt x="58" y="43"/>
                  </a:moveTo>
                  <a:cubicBezTo>
                    <a:pt x="59" y="45"/>
                    <a:pt x="59" y="49"/>
                    <a:pt x="58" y="48"/>
                  </a:cubicBezTo>
                  <a:cubicBezTo>
                    <a:pt x="58" y="46"/>
                    <a:pt x="56" y="42"/>
                    <a:pt x="58" y="43"/>
                  </a:cubicBezTo>
                  <a:close/>
                  <a:moveTo>
                    <a:pt x="64" y="49"/>
                  </a:moveTo>
                  <a:cubicBezTo>
                    <a:pt x="64" y="48"/>
                    <a:pt x="61" y="48"/>
                    <a:pt x="61" y="46"/>
                  </a:cubicBezTo>
                  <a:cubicBezTo>
                    <a:pt x="59" y="45"/>
                    <a:pt x="59" y="46"/>
                    <a:pt x="59" y="48"/>
                  </a:cubicBezTo>
                  <a:cubicBezTo>
                    <a:pt x="59" y="49"/>
                    <a:pt x="59" y="49"/>
                    <a:pt x="61" y="49"/>
                  </a:cubicBezTo>
                  <a:cubicBezTo>
                    <a:pt x="62" y="49"/>
                    <a:pt x="64" y="51"/>
                    <a:pt x="64" y="49"/>
                  </a:cubicBezTo>
                  <a:close/>
                  <a:moveTo>
                    <a:pt x="62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4" y="46"/>
                    <a:pt x="61" y="45"/>
                    <a:pt x="61" y="46"/>
                  </a:cubicBezTo>
                  <a:cubicBezTo>
                    <a:pt x="61" y="46"/>
                    <a:pt x="61" y="46"/>
                    <a:pt x="62" y="48"/>
                  </a:cubicBezTo>
                  <a:close/>
                  <a:moveTo>
                    <a:pt x="65" y="49"/>
                  </a:moveTo>
                  <a:cubicBezTo>
                    <a:pt x="65" y="52"/>
                    <a:pt x="65" y="52"/>
                    <a:pt x="65" y="52"/>
                  </a:cubicBezTo>
                  <a:cubicBezTo>
                    <a:pt x="64" y="52"/>
                    <a:pt x="64" y="49"/>
                    <a:pt x="65" y="49"/>
                  </a:cubicBezTo>
                  <a:close/>
                  <a:moveTo>
                    <a:pt x="26" y="62"/>
                  </a:moveTo>
                  <a:cubicBezTo>
                    <a:pt x="24" y="60"/>
                    <a:pt x="26" y="59"/>
                    <a:pt x="27" y="59"/>
                  </a:cubicBezTo>
                  <a:cubicBezTo>
                    <a:pt x="29" y="60"/>
                    <a:pt x="27" y="63"/>
                    <a:pt x="26" y="62"/>
                  </a:cubicBezTo>
                  <a:close/>
                  <a:moveTo>
                    <a:pt x="330" y="74"/>
                  </a:moveTo>
                  <a:cubicBezTo>
                    <a:pt x="335" y="74"/>
                    <a:pt x="332" y="73"/>
                    <a:pt x="326" y="73"/>
                  </a:cubicBezTo>
                  <a:cubicBezTo>
                    <a:pt x="320" y="73"/>
                    <a:pt x="323" y="73"/>
                    <a:pt x="326" y="74"/>
                  </a:cubicBezTo>
                  <a:cubicBezTo>
                    <a:pt x="326" y="76"/>
                    <a:pt x="326" y="76"/>
                    <a:pt x="330" y="74"/>
                  </a:cubicBezTo>
                  <a:close/>
                  <a:moveTo>
                    <a:pt x="327" y="67"/>
                  </a:moveTo>
                  <a:cubicBezTo>
                    <a:pt x="326" y="65"/>
                    <a:pt x="327" y="63"/>
                    <a:pt x="323" y="63"/>
                  </a:cubicBezTo>
                  <a:cubicBezTo>
                    <a:pt x="318" y="62"/>
                    <a:pt x="321" y="65"/>
                    <a:pt x="323" y="67"/>
                  </a:cubicBezTo>
                  <a:cubicBezTo>
                    <a:pt x="326" y="67"/>
                    <a:pt x="323" y="70"/>
                    <a:pt x="327" y="68"/>
                  </a:cubicBezTo>
                  <a:cubicBezTo>
                    <a:pt x="329" y="68"/>
                    <a:pt x="329" y="68"/>
                    <a:pt x="327" y="67"/>
                  </a:cubicBezTo>
                  <a:close/>
                  <a:moveTo>
                    <a:pt x="275" y="135"/>
                  </a:moveTo>
                  <a:cubicBezTo>
                    <a:pt x="272" y="132"/>
                    <a:pt x="275" y="133"/>
                    <a:pt x="275" y="135"/>
                  </a:cubicBezTo>
                  <a:cubicBezTo>
                    <a:pt x="277" y="135"/>
                    <a:pt x="275" y="136"/>
                    <a:pt x="275" y="135"/>
                  </a:cubicBezTo>
                  <a:close/>
                  <a:moveTo>
                    <a:pt x="298" y="115"/>
                  </a:moveTo>
                  <a:cubicBezTo>
                    <a:pt x="298" y="110"/>
                    <a:pt x="300" y="113"/>
                    <a:pt x="300" y="113"/>
                  </a:cubicBezTo>
                  <a:cubicBezTo>
                    <a:pt x="300" y="115"/>
                    <a:pt x="298" y="116"/>
                    <a:pt x="298" y="115"/>
                  </a:cubicBezTo>
                  <a:close/>
                  <a:moveTo>
                    <a:pt x="300" y="116"/>
                  </a:moveTo>
                  <a:cubicBezTo>
                    <a:pt x="300" y="112"/>
                    <a:pt x="303" y="107"/>
                    <a:pt x="303" y="108"/>
                  </a:cubicBezTo>
                  <a:cubicBezTo>
                    <a:pt x="303" y="110"/>
                    <a:pt x="300" y="116"/>
                    <a:pt x="300" y="116"/>
                  </a:cubicBezTo>
                  <a:close/>
                  <a:moveTo>
                    <a:pt x="260" y="138"/>
                  </a:moveTo>
                  <a:cubicBezTo>
                    <a:pt x="259" y="136"/>
                    <a:pt x="260" y="136"/>
                    <a:pt x="262" y="136"/>
                  </a:cubicBezTo>
                  <a:cubicBezTo>
                    <a:pt x="263" y="138"/>
                    <a:pt x="262" y="138"/>
                    <a:pt x="260" y="138"/>
                  </a:cubicBezTo>
                  <a:close/>
                  <a:moveTo>
                    <a:pt x="312" y="118"/>
                  </a:moveTo>
                  <a:cubicBezTo>
                    <a:pt x="310" y="118"/>
                    <a:pt x="310" y="116"/>
                    <a:pt x="310" y="116"/>
                  </a:cubicBezTo>
                  <a:cubicBezTo>
                    <a:pt x="310" y="118"/>
                    <a:pt x="310" y="118"/>
                    <a:pt x="310" y="118"/>
                  </a:cubicBezTo>
                  <a:cubicBezTo>
                    <a:pt x="312" y="119"/>
                    <a:pt x="312" y="119"/>
                    <a:pt x="313" y="121"/>
                  </a:cubicBezTo>
                  <a:cubicBezTo>
                    <a:pt x="313" y="121"/>
                    <a:pt x="313" y="119"/>
                    <a:pt x="312" y="118"/>
                  </a:cubicBezTo>
                  <a:close/>
                  <a:moveTo>
                    <a:pt x="315" y="115"/>
                  </a:moveTo>
                  <a:cubicBezTo>
                    <a:pt x="315" y="110"/>
                    <a:pt x="313" y="108"/>
                    <a:pt x="312" y="112"/>
                  </a:cubicBezTo>
                  <a:cubicBezTo>
                    <a:pt x="312" y="113"/>
                    <a:pt x="310" y="112"/>
                    <a:pt x="310" y="113"/>
                  </a:cubicBezTo>
                  <a:cubicBezTo>
                    <a:pt x="310" y="113"/>
                    <a:pt x="312" y="113"/>
                    <a:pt x="312" y="115"/>
                  </a:cubicBezTo>
                  <a:cubicBezTo>
                    <a:pt x="310" y="118"/>
                    <a:pt x="312" y="118"/>
                    <a:pt x="313" y="119"/>
                  </a:cubicBezTo>
                  <a:cubicBezTo>
                    <a:pt x="315" y="119"/>
                    <a:pt x="315" y="118"/>
                    <a:pt x="315" y="115"/>
                  </a:cubicBezTo>
                  <a:close/>
                  <a:moveTo>
                    <a:pt x="347" y="140"/>
                  </a:moveTo>
                  <a:cubicBezTo>
                    <a:pt x="349" y="140"/>
                    <a:pt x="347" y="138"/>
                    <a:pt x="347" y="138"/>
                  </a:cubicBezTo>
                  <a:cubicBezTo>
                    <a:pt x="347" y="136"/>
                    <a:pt x="347" y="136"/>
                    <a:pt x="345" y="138"/>
                  </a:cubicBezTo>
                  <a:cubicBezTo>
                    <a:pt x="345" y="140"/>
                    <a:pt x="345" y="140"/>
                    <a:pt x="347" y="140"/>
                  </a:cubicBezTo>
                  <a:close/>
                  <a:moveTo>
                    <a:pt x="245" y="80"/>
                  </a:moveTo>
                  <a:cubicBezTo>
                    <a:pt x="246" y="82"/>
                    <a:pt x="246" y="80"/>
                    <a:pt x="246" y="79"/>
                  </a:cubicBezTo>
                  <a:cubicBezTo>
                    <a:pt x="245" y="77"/>
                    <a:pt x="246" y="76"/>
                    <a:pt x="245" y="76"/>
                  </a:cubicBezTo>
                  <a:cubicBezTo>
                    <a:pt x="245" y="77"/>
                    <a:pt x="245" y="79"/>
                    <a:pt x="245" y="80"/>
                  </a:cubicBezTo>
                  <a:close/>
                  <a:moveTo>
                    <a:pt x="256" y="60"/>
                  </a:moveTo>
                  <a:cubicBezTo>
                    <a:pt x="256" y="59"/>
                    <a:pt x="256" y="62"/>
                    <a:pt x="256" y="62"/>
                  </a:cubicBezTo>
                  <a:cubicBezTo>
                    <a:pt x="254" y="62"/>
                    <a:pt x="254" y="60"/>
                    <a:pt x="256" y="60"/>
                  </a:cubicBezTo>
                  <a:close/>
                  <a:moveTo>
                    <a:pt x="259" y="65"/>
                  </a:moveTo>
                  <a:cubicBezTo>
                    <a:pt x="260" y="63"/>
                    <a:pt x="262" y="63"/>
                    <a:pt x="260" y="65"/>
                  </a:cubicBezTo>
                  <a:cubicBezTo>
                    <a:pt x="260" y="67"/>
                    <a:pt x="259" y="65"/>
                    <a:pt x="259" y="65"/>
                  </a:cubicBezTo>
                  <a:close/>
                  <a:moveTo>
                    <a:pt x="260" y="94"/>
                  </a:moveTo>
                  <a:cubicBezTo>
                    <a:pt x="260" y="93"/>
                    <a:pt x="265" y="90"/>
                    <a:pt x="265" y="91"/>
                  </a:cubicBezTo>
                  <a:cubicBezTo>
                    <a:pt x="263" y="93"/>
                    <a:pt x="262" y="94"/>
                    <a:pt x="260" y="94"/>
                  </a:cubicBezTo>
                  <a:close/>
                  <a:moveTo>
                    <a:pt x="256" y="65"/>
                  </a:moveTo>
                  <a:cubicBezTo>
                    <a:pt x="254" y="65"/>
                    <a:pt x="256" y="63"/>
                    <a:pt x="256" y="63"/>
                  </a:cubicBezTo>
                  <a:cubicBezTo>
                    <a:pt x="257" y="65"/>
                    <a:pt x="257" y="65"/>
                    <a:pt x="256" y="65"/>
                  </a:cubicBezTo>
                  <a:close/>
                  <a:moveTo>
                    <a:pt x="280" y="67"/>
                  </a:moveTo>
                  <a:cubicBezTo>
                    <a:pt x="280" y="65"/>
                    <a:pt x="281" y="65"/>
                    <a:pt x="283" y="65"/>
                  </a:cubicBezTo>
                  <a:cubicBezTo>
                    <a:pt x="285" y="65"/>
                    <a:pt x="280" y="67"/>
                    <a:pt x="280" y="67"/>
                  </a:cubicBezTo>
                  <a:close/>
                  <a:moveTo>
                    <a:pt x="76" y="49"/>
                  </a:moveTo>
                  <a:cubicBezTo>
                    <a:pt x="74" y="48"/>
                    <a:pt x="71" y="46"/>
                    <a:pt x="74" y="45"/>
                  </a:cubicBezTo>
                  <a:cubicBezTo>
                    <a:pt x="77" y="43"/>
                    <a:pt x="76" y="49"/>
                    <a:pt x="76" y="49"/>
                  </a:cubicBezTo>
                  <a:close/>
                  <a:moveTo>
                    <a:pt x="71" y="46"/>
                  </a:moveTo>
                  <a:cubicBezTo>
                    <a:pt x="71" y="45"/>
                    <a:pt x="73" y="46"/>
                    <a:pt x="71" y="48"/>
                  </a:cubicBezTo>
                  <a:cubicBezTo>
                    <a:pt x="71" y="48"/>
                    <a:pt x="70" y="46"/>
                    <a:pt x="71" y="46"/>
                  </a:cubicBezTo>
                  <a:close/>
                  <a:moveTo>
                    <a:pt x="71" y="49"/>
                  </a:moveTo>
                  <a:cubicBezTo>
                    <a:pt x="71" y="48"/>
                    <a:pt x="73" y="48"/>
                    <a:pt x="73" y="49"/>
                  </a:cubicBezTo>
                  <a:cubicBezTo>
                    <a:pt x="73" y="49"/>
                    <a:pt x="73" y="51"/>
                    <a:pt x="71" y="49"/>
                  </a:cubicBez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32" name="Freeform 223">
              <a:extLst>
                <a:ext uri="{FF2B5EF4-FFF2-40B4-BE49-F238E27FC236}">
                  <a16:creationId xmlns:a16="http://schemas.microsoft.com/office/drawing/2014/main" id="{C057CA01-39B5-A343-9FE9-D645A51A2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6225" y="4054042"/>
              <a:ext cx="19480" cy="45918"/>
            </a:xfrm>
            <a:custGeom>
              <a:avLst/>
              <a:gdLst/>
              <a:ahLst/>
              <a:cxnLst>
                <a:cxn ang="0">
                  <a:pos x="4" y="17"/>
                </a:cxn>
                <a:cxn ang="0">
                  <a:pos x="3" y="17"/>
                </a:cxn>
                <a:cxn ang="0">
                  <a:pos x="1" y="16"/>
                </a:cxn>
                <a:cxn ang="0">
                  <a:pos x="1" y="5"/>
                </a:cxn>
                <a:cxn ang="0">
                  <a:pos x="4" y="2"/>
                </a:cxn>
                <a:cxn ang="0">
                  <a:pos x="6" y="6"/>
                </a:cxn>
                <a:cxn ang="0">
                  <a:pos x="7" y="11"/>
                </a:cxn>
                <a:cxn ang="0">
                  <a:pos x="4" y="17"/>
                </a:cxn>
                <a:cxn ang="0">
                  <a:pos x="4" y="17"/>
                </a:cxn>
              </a:cxnLst>
              <a:rect l="0" t="0" r="r" b="b"/>
              <a:pathLst>
                <a:path w="7" h="17">
                  <a:moveTo>
                    <a:pt x="4" y="17"/>
                  </a:moveTo>
                  <a:cubicBezTo>
                    <a:pt x="4" y="17"/>
                    <a:pt x="4" y="17"/>
                    <a:pt x="3" y="17"/>
                  </a:cubicBezTo>
                  <a:cubicBezTo>
                    <a:pt x="3" y="17"/>
                    <a:pt x="1" y="17"/>
                    <a:pt x="1" y="16"/>
                  </a:cubicBezTo>
                  <a:cubicBezTo>
                    <a:pt x="1" y="8"/>
                    <a:pt x="0" y="9"/>
                    <a:pt x="1" y="5"/>
                  </a:cubicBezTo>
                  <a:cubicBezTo>
                    <a:pt x="3" y="3"/>
                    <a:pt x="3" y="0"/>
                    <a:pt x="4" y="2"/>
                  </a:cubicBezTo>
                  <a:cubicBezTo>
                    <a:pt x="6" y="3"/>
                    <a:pt x="7" y="5"/>
                    <a:pt x="6" y="6"/>
                  </a:cubicBezTo>
                  <a:cubicBezTo>
                    <a:pt x="6" y="9"/>
                    <a:pt x="7" y="9"/>
                    <a:pt x="7" y="11"/>
                  </a:cubicBezTo>
                  <a:cubicBezTo>
                    <a:pt x="7" y="14"/>
                    <a:pt x="6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33" name="Freeform 224">
              <a:extLst>
                <a:ext uri="{FF2B5EF4-FFF2-40B4-BE49-F238E27FC236}">
                  <a16:creationId xmlns:a16="http://schemas.microsoft.com/office/drawing/2014/main" id="{0B27970D-840C-0C47-B429-6BDE439391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3108" y="4051260"/>
              <a:ext cx="9740" cy="19480"/>
            </a:xfrm>
            <a:custGeom>
              <a:avLst/>
              <a:gdLst/>
              <a:ahLst/>
              <a:cxnLst>
                <a:cxn ang="0">
                  <a:pos x="1" y="7"/>
                </a:cxn>
                <a:cxn ang="0">
                  <a:pos x="0" y="3"/>
                </a:cxn>
                <a:cxn ang="0">
                  <a:pos x="1" y="1"/>
                </a:cxn>
                <a:cxn ang="0">
                  <a:pos x="3" y="0"/>
                </a:cxn>
                <a:cxn ang="0">
                  <a:pos x="3" y="4"/>
                </a:cxn>
                <a:cxn ang="0">
                  <a:pos x="1" y="7"/>
                </a:cxn>
              </a:cxnLst>
              <a:rect l="0" t="0" r="r" b="b"/>
              <a:pathLst>
                <a:path w="4" h="7">
                  <a:moveTo>
                    <a:pt x="1" y="7"/>
                  </a:moveTo>
                  <a:cubicBezTo>
                    <a:pt x="0" y="7"/>
                    <a:pt x="1" y="3"/>
                    <a:pt x="0" y="3"/>
                  </a:cubicBezTo>
                  <a:cubicBezTo>
                    <a:pt x="1" y="1"/>
                    <a:pt x="0" y="1"/>
                    <a:pt x="1" y="1"/>
                  </a:cubicBezTo>
                  <a:cubicBezTo>
                    <a:pt x="3" y="3"/>
                    <a:pt x="1" y="0"/>
                    <a:pt x="3" y="0"/>
                  </a:cubicBezTo>
                  <a:cubicBezTo>
                    <a:pt x="4" y="0"/>
                    <a:pt x="3" y="3"/>
                    <a:pt x="3" y="4"/>
                  </a:cubicBezTo>
                  <a:cubicBezTo>
                    <a:pt x="3" y="4"/>
                    <a:pt x="1" y="6"/>
                    <a:pt x="1" y="7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34" name="Freeform 225">
              <a:extLst>
                <a:ext uri="{FF2B5EF4-FFF2-40B4-BE49-F238E27FC236}">
                  <a16:creationId xmlns:a16="http://schemas.microsoft.com/office/drawing/2014/main" id="{D962A27A-8974-5440-BC7F-48959DB976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4575" y="4059608"/>
              <a:ext cx="115491" cy="102966"/>
            </a:xfrm>
            <a:custGeom>
              <a:avLst/>
              <a:gdLst/>
              <a:ahLst/>
              <a:cxnLst>
                <a:cxn ang="0">
                  <a:pos x="41" y="4"/>
                </a:cxn>
                <a:cxn ang="0">
                  <a:pos x="40" y="0"/>
                </a:cxn>
                <a:cxn ang="0">
                  <a:pos x="38" y="4"/>
                </a:cxn>
                <a:cxn ang="0">
                  <a:pos x="34" y="9"/>
                </a:cxn>
                <a:cxn ang="0">
                  <a:pos x="26" y="15"/>
                </a:cxn>
                <a:cxn ang="0">
                  <a:pos x="26" y="18"/>
                </a:cxn>
                <a:cxn ang="0">
                  <a:pos x="11" y="20"/>
                </a:cxn>
                <a:cxn ang="0">
                  <a:pos x="6" y="20"/>
                </a:cxn>
                <a:cxn ang="0">
                  <a:pos x="3" y="18"/>
                </a:cxn>
                <a:cxn ang="0">
                  <a:pos x="3" y="15"/>
                </a:cxn>
                <a:cxn ang="0">
                  <a:pos x="1" y="15"/>
                </a:cxn>
                <a:cxn ang="0">
                  <a:pos x="0" y="15"/>
                </a:cxn>
                <a:cxn ang="0">
                  <a:pos x="3" y="20"/>
                </a:cxn>
                <a:cxn ang="0">
                  <a:pos x="6" y="27"/>
                </a:cxn>
                <a:cxn ang="0">
                  <a:pos x="15" y="32"/>
                </a:cxn>
                <a:cxn ang="0">
                  <a:pos x="34" y="33"/>
                </a:cxn>
                <a:cxn ang="0">
                  <a:pos x="35" y="26"/>
                </a:cxn>
                <a:cxn ang="0">
                  <a:pos x="35" y="21"/>
                </a:cxn>
                <a:cxn ang="0">
                  <a:pos x="38" y="20"/>
                </a:cxn>
                <a:cxn ang="0">
                  <a:pos x="38" y="18"/>
                </a:cxn>
                <a:cxn ang="0">
                  <a:pos x="38" y="15"/>
                </a:cxn>
                <a:cxn ang="0">
                  <a:pos x="40" y="12"/>
                </a:cxn>
                <a:cxn ang="0">
                  <a:pos x="43" y="10"/>
                </a:cxn>
                <a:cxn ang="0">
                  <a:pos x="41" y="4"/>
                </a:cxn>
              </a:cxnLst>
              <a:rect l="0" t="0" r="r" b="b"/>
              <a:pathLst>
                <a:path w="43" h="38">
                  <a:moveTo>
                    <a:pt x="41" y="4"/>
                  </a:moveTo>
                  <a:cubicBezTo>
                    <a:pt x="40" y="4"/>
                    <a:pt x="41" y="0"/>
                    <a:pt x="40" y="0"/>
                  </a:cubicBezTo>
                  <a:cubicBezTo>
                    <a:pt x="38" y="6"/>
                    <a:pt x="40" y="0"/>
                    <a:pt x="38" y="4"/>
                  </a:cubicBezTo>
                  <a:cubicBezTo>
                    <a:pt x="37" y="6"/>
                    <a:pt x="35" y="6"/>
                    <a:pt x="34" y="9"/>
                  </a:cubicBezTo>
                  <a:cubicBezTo>
                    <a:pt x="31" y="12"/>
                    <a:pt x="28" y="15"/>
                    <a:pt x="26" y="15"/>
                  </a:cubicBezTo>
                  <a:cubicBezTo>
                    <a:pt x="26" y="16"/>
                    <a:pt x="29" y="15"/>
                    <a:pt x="26" y="18"/>
                  </a:cubicBezTo>
                  <a:cubicBezTo>
                    <a:pt x="23" y="23"/>
                    <a:pt x="17" y="18"/>
                    <a:pt x="11" y="20"/>
                  </a:cubicBezTo>
                  <a:cubicBezTo>
                    <a:pt x="6" y="21"/>
                    <a:pt x="6" y="21"/>
                    <a:pt x="6" y="20"/>
                  </a:cubicBezTo>
                  <a:cubicBezTo>
                    <a:pt x="6" y="16"/>
                    <a:pt x="5" y="18"/>
                    <a:pt x="3" y="18"/>
                  </a:cubicBezTo>
                  <a:cubicBezTo>
                    <a:pt x="0" y="18"/>
                    <a:pt x="3" y="15"/>
                    <a:pt x="3" y="15"/>
                  </a:cubicBezTo>
                  <a:cubicBezTo>
                    <a:pt x="3" y="13"/>
                    <a:pt x="1" y="15"/>
                    <a:pt x="1" y="15"/>
                  </a:cubicBezTo>
                  <a:cubicBezTo>
                    <a:pt x="1" y="15"/>
                    <a:pt x="1" y="15"/>
                    <a:pt x="0" y="15"/>
                  </a:cubicBezTo>
                  <a:cubicBezTo>
                    <a:pt x="0" y="18"/>
                    <a:pt x="0" y="18"/>
                    <a:pt x="3" y="20"/>
                  </a:cubicBezTo>
                  <a:cubicBezTo>
                    <a:pt x="6" y="23"/>
                    <a:pt x="6" y="23"/>
                    <a:pt x="6" y="27"/>
                  </a:cubicBezTo>
                  <a:cubicBezTo>
                    <a:pt x="8" y="30"/>
                    <a:pt x="6" y="30"/>
                    <a:pt x="15" y="32"/>
                  </a:cubicBezTo>
                  <a:cubicBezTo>
                    <a:pt x="24" y="33"/>
                    <a:pt x="32" y="38"/>
                    <a:pt x="34" y="33"/>
                  </a:cubicBezTo>
                  <a:cubicBezTo>
                    <a:pt x="34" y="32"/>
                    <a:pt x="32" y="30"/>
                    <a:pt x="35" y="26"/>
                  </a:cubicBezTo>
                  <a:cubicBezTo>
                    <a:pt x="37" y="21"/>
                    <a:pt x="37" y="23"/>
                    <a:pt x="35" y="21"/>
                  </a:cubicBezTo>
                  <a:cubicBezTo>
                    <a:pt x="35" y="21"/>
                    <a:pt x="37" y="21"/>
                    <a:pt x="38" y="20"/>
                  </a:cubicBezTo>
                  <a:cubicBezTo>
                    <a:pt x="41" y="20"/>
                    <a:pt x="40" y="18"/>
                    <a:pt x="38" y="18"/>
                  </a:cubicBezTo>
                  <a:cubicBezTo>
                    <a:pt x="37" y="18"/>
                    <a:pt x="38" y="18"/>
                    <a:pt x="38" y="15"/>
                  </a:cubicBezTo>
                  <a:cubicBezTo>
                    <a:pt x="38" y="12"/>
                    <a:pt x="38" y="9"/>
                    <a:pt x="40" y="12"/>
                  </a:cubicBezTo>
                  <a:cubicBezTo>
                    <a:pt x="41" y="15"/>
                    <a:pt x="40" y="12"/>
                    <a:pt x="43" y="10"/>
                  </a:cubicBezTo>
                  <a:cubicBezTo>
                    <a:pt x="43" y="7"/>
                    <a:pt x="43" y="6"/>
                    <a:pt x="41" y="4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35" name="Freeform 226">
              <a:extLst>
                <a:ext uri="{FF2B5EF4-FFF2-40B4-BE49-F238E27FC236}">
                  <a16:creationId xmlns:a16="http://schemas.microsoft.com/office/drawing/2014/main" id="{4585937B-3AB3-E240-B072-503027B6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3628" y="4030388"/>
              <a:ext cx="26438" cy="15307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5" y="3"/>
                </a:cxn>
                <a:cxn ang="0">
                  <a:pos x="8" y="1"/>
                </a:cxn>
                <a:cxn ang="0">
                  <a:pos x="2" y="6"/>
                </a:cxn>
              </a:cxnLst>
              <a:rect l="0" t="0" r="r" b="b"/>
              <a:pathLst>
                <a:path w="10" h="6">
                  <a:moveTo>
                    <a:pt x="2" y="6"/>
                  </a:moveTo>
                  <a:cubicBezTo>
                    <a:pt x="0" y="4"/>
                    <a:pt x="5" y="4"/>
                    <a:pt x="5" y="3"/>
                  </a:cubicBezTo>
                  <a:cubicBezTo>
                    <a:pt x="5" y="1"/>
                    <a:pt x="10" y="0"/>
                    <a:pt x="8" y="1"/>
                  </a:cubicBezTo>
                  <a:cubicBezTo>
                    <a:pt x="7" y="4"/>
                    <a:pt x="2" y="6"/>
                    <a:pt x="2" y="6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36" name="Freeform 227">
              <a:extLst>
                <a:ext uri="{FF2B5EF4-FFF2-40B4-BE49-F238E27FC236}">
                  <a16:creationId xmlns:a16="http://schemas.microsoft.com/office/drawing/2014/main" id="{CCDA4EC4-124A-034D-A331-FD8487DC2C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1959" y="3948293"/>
              <a:ext cx="5566" cy="13914"/>
            </a:xfrm>
            <a:custGeom>
              <a:avLst/>
              <a:gdLst/>
              <a:ahLst/>
              <a:cxnLst>
                <a:cxn ang="0">
                  <a:pos x="2" y="5"/>
                </a:cxn>
                <a:cxn ang="0">
                  <a:pos x="0" y="2"/>
                </a:cxn>
                <a:cxn ang="0">
                  <a:pos x="2" y="5"/>
                </a:cxn>
              </a:cxnLst>
              <a:rect l="0" t="0" r="r" b="b"/>
              <a:pathLst>
                <a:path w="2" h="5">
                  <a:moveTo>
                    <a:pt x="2" y="5"/>
                  </a:moveTo>
                  <a:cubicBezTo>
                    <a:pt x="0" y="5"/>
                    <a:pt x="0" y="2"/>
                    <a:pt x="0" y="2"/>
                  </a:cubicBezTo>
                  <a:cubicBezTo>
                    <a:pt x="0" y="0"/>
                    <a:pt x="2" y="3"/>
                    <a:pt x="2" y="5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37" name="Freeform 228">
              <a:extLst>
                <a:ext uri="{FF2B5EF4-FFF2-40B4-BE49-F238E27FC236}">
                  <a16:creationId xmlns:a16="http://schemas.microsoft.com/office/drawing/2014/main" id="{6178A943-34A9-A041-95B3-91118E2A07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9492" y="3873156"/>
              <a:ext cx="15307" cy="40351"/>
            </a:xfrm>
            <a:custGeom>
              <a:avLst/>
              <a:gdLst/>
              <a:ahLst/>
              <a:cxnLst>
                <a:cxn ang="0">
                  <a:pos x="4" y="3"/>
                </a:cxn>
                <a:cxn ang="0">
                  <a:pos x="4" y="11"/>
                </a:cxn>
                <a:cxn ang="0">
                  <a:pos x="0" y="15"/>
                </a:cxn>
                <a:cxn ang="0">
                  <a:pos x="0" y="13"/>
                </a:cxn>
                <a:cxn ang="0">
                  <a:pos x="1" y="8"/>
                </a:cxn>
                <a:cxn ang="0">
                  <a:pos x="0" y="8"/>
                </a:cxn>
                <a:cxn ang="0">
                  <a:pos x="1" y="8"/>
                </a:cxn>
                <a:cxn ang="0">
                  <a:pos x="1" y="2"/>
                </a:cxn>
                <a:cxn ang="0">
                  <a:pos x="4" y="3"/>
                </a:cxn>
              </a:cxnLst>
              <a:rect l="0" t="0" r="r" b="b"/>
              <a:pathLst>
                <a:path w="6" h="15">
                  <a:moveTo>
                    <a:pt x="4" y="3"/>
                  </a:moveTo>
                  <a:cubicBezTo>
                    <a:pt x="4" y="5"/>
                    <a:pt x="6" y="10"/>
                    <a:pt x="4" y="11"/>
                  </a:cubicBezTo>
                  <a:cubicBezTo>
                    <a:pt x="3" y="13"/>
                    <a:pt x="3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3" y="10"/>
                    <a:pt x="1" y="8"/>
                  </a:cubicBezTo>
                  <a:cubicBezTo>
                    <a:pt x="1" y="8"/>
                    <a:pt x="0" y="10"/>
                    <a:pt x="0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6"/>
                    <a:pt x="0" y="3"/>
                    <a:pt x="1" y="2"/>
                  </a:cubicBezTo>
                  <a:cubicBezTo>
                    <a:pt x="3" y="0"/>
                    <a:pt x="4" y="3"/>
                    <a:pt x="4" y="3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38" name="Freeform 229">
              <a:extLst>
                <a:ext uri="{FF2B5EF4-FFF2-40B4-BE49-F238E27FC236}">
                  <a16:creationId xmlns:a16="http://schemas.microsoft.com/office/drawing/2014/main" id="{4185187D-698E-DF40-9B29-693C6C759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8361" y="3852285"/>
              <a:ext cx="26438" cy="109923"/>
            </a:xfrm>
            <a:custGeom>
              <a:avLst/>
              <a:gdLst/>
              <a:ahLst/>
              <a:cxnLst>
                <a:cxn ang="0">
                  <a:pos x="9" y="11"/>
                </a:cxn>
                <a:cxn ang="0">
                  <a:pos x="9" y="10"/>
                </a:cxn>
                <a:cxn ang="0">
                  <a:pos x="10" y="7"/>
                </a:cxn>
                <a:cxn ang="0">
                  <a:pos x="10" y="5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9" y="2"/>
                </a:cxn>
                <a:cxn ang="0">
                  <a:pos x="9" y="4"/>
                </a:cxn>
                <a:cxn ang="0">
                  <a:pos x="6" y="4"/>
                </a:cxn>
                <a:cxn ang="0">
                  <a:pos x="1" y="19"/>
                </a:cxn>
                <a:cxn ang="0">
                  <a:pos x="0" y="22"/>
                </a:cxn>
                <a:cxn ang="0">
                  <a:pos x="0" y="24"/>
                </a:cxn>
                <a:cxn ang="0">
                  <a:pos x="4" y="41"/>
                </a:cxn>
                <a:cxn ang="0">
                  <a:pos x="4" y="41"/>
                </a:cxn>
                <a:cxn ang="0">
                  <a:pos x="6" y="34"/>
                </a:cxn>
                <a:cxn ang="0">
                  <a:pos x="9" y="24"/>
                </a:cxn>
                <a:cxn ang="0">
                  <a:pos x="9" y="19"/>
                </a:cxn>
                <a:cxn ang="0">
                  <a:pos x="4" y="22"/>
                </a:cxn>
                <a:cxn ang="0">
                  <a:pos x="4" y="21"/>
                </a:cxn>
                <a:cxn ang="0">
                  <a:pos x="6" y="16"/>
                </a:cxn>
                <a:cxn ang="0">
                  <a:pos x="4" y="16"/>
                </a:cxn>
                <a:cxn ang="0">
                  <a:pos x="6" y="16"/>
                </a:cxn>
                <a:cxn ang="0">
                  <a:pos x="6" y="10"/>
                </a:cxn>
                <a:cxn ang="0">
                  <a:pos x="9" y="11"/>
                </a:cxn>
              </a:cxnLst>
              <a:rect l="0" t="0" r="r" b="b"/>
              <a:pathLst>
                <a:path w="10" h="41">
                  <a:moveTo>
                    <a:pt x="9" y="11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8"/>
                    <a:pt x="9" y="7"/>
                    <a:pt x="10" y="7"/>
                  </a:cubicBezTo>
                  <a:cubicBezTo>
                    <a:pt x="10" y="7"/>
                    <a:pt x="10" y="7"/>
                    <a:pt x="10" y="5"/>
                  </a:cubicBezTo>
                  <a:cubicBezTo>
                    <a:pt x="10" y="5"/>
                    <a:pt x="10" y="4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2"/>
                    <a:pt x="9" y="0"/>
                    <a:pt x="9" y="2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7" y="4"/>
                    <a:pt x="6" y="4"/>
                  </a:cubicBezTo>
                  <a:cubicBezTo>
                    <a:pt x="4" y="7"/>
                    <a:pt x="3" y="17"/>
                    <a:pt x="1" y="19"/>
                  </a:cubicBezTo>
                  <a:cubicBezTo>
                    <a:pt x="3" y="19"/>
                    <a:pt x="0" y="22"/>
                    <a:pt x="0" y="2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8"/>
                    <a:pt x="3" y="34"/>
                    <a:pt x="4" y="41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1"/>
                    <a:pt x="6" y="36"/>
                    <a:pt x="6" y="34"/>
                  </a:cubicBezTo>
                  <a:cubicBezTo>
                    <a:pt x="6" y="30"/>
                    <a:pt x="9" y="25"/>
                    <a:pt x="9" y="24"/>
                  </a:cubicBezTo>
                  <a:cubicBezTo>
                    <a:pt x="9" y="22"/>
                    <a:pt x="9" y="21"/>
                    <a:pt x="9" y="19"/>
                  </a:cubicBezTo>
                  <a:cubicBezTo>
                    <a:pt x="7" y="21"/>
                    <a:pt x="7" y="22"/>
                    <a:pt x="4" y="22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19"/>
                    <a:pt x="7" y="17"/>
                    <a:pt x="6" y="16"/>
                  </a:cubicBezTo>
                  <a:cubicBezTo>
                    <a:pt x="6" y="16"/>
                    <a:pt x="4" y="17"/>
                    <a:pt x="4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4"/>
                    <a:pt x="4" y="11"/>
                    <a:pt x="6" y="10"/>
                  </a:cubicBezTo>
                  <a:cubicBezTo>
                    <a:pt x="7" y="8"/>
                    <a:pt x="9" y="11"/>
                    <a:pt x="9" y="11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39" name="Freeform 230">
              <a:extLst>
                <a:ext uri="{FF2B5EF4-FFF2-40B4-BE49-F238E27FC236}">
                  <a16:creationId xmlns:a16="http://schemas.microsoft.com/office/drawing/2014/main" id="{F262C632-1CBC-DF49-BD09-F9404E5D7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2795" y="3903768"/>
              <a:ext cx="11133" cy="12523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3"/>
                </a:cxn>
                <a:cxn ang="0">
                  <a:pos x="1" y="5"/>
                </a:cxn>
                <a:cxn ang="0">
                  <a:pos x="1" y="3"/>
                </a:cxn>
                <a:cxn ang="0">
                  <a:pos x="3" y="0"/>
                </a:cxn>
              </a:cxnLst>
              <a:rect l="0" t="0" r="r" b="b"/>
              <a:pathLst>
                <a:path w="4" h="5">
                  <a:moveTo>
                    <a:pt x="3" y="0"/>
                  </a:moveTo>
                  <a:cubicBezTo>
                    <a:pt x="1" y="1"/>
                    <a:pt x="1" y="1"/>
                    <a:pt x="0" y="3"/>
                  </a:cubicBezTo>
                  <a:cubicBezTo>
                    <a:pt x="0" y="3"/>
                    <a:pt x="0" y="5"/>
                    <a:pt x="1" y="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4" y="0"/>
                    <a:pt x="3" y="0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40" name="Freeform 231">
              <a:extLst>
                <a:ext uri="{FF2B5EF4-FFF2-40B4-BE49-F238E27FC236}">
                  <a16:creationId xmlns:a16="http://schemas.microsoft.com/office/drawing/2014/main" id="{81336D67-5350-FB40-B86A-769864A1D1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2500" y="3600436"/>
              <a:ext cx="183673" cy="211498"/>
            </a:xfrm>
            <a:custGeom>
              <a:avLst/>
              <a:gdLst/>
              <a:ahLst/>
              <a:cxnLst>
                <a:cxn ang="0">
                  <a:pos x="32" y="6"/>
                </a:cxn>
                <a:cxn ang="0">
                  <a:pos x="44" y="6"/>
                </a:cxn>
                <a:cxn ang="0">
                  <a:pos x="54" y="8"/>
                </a:cxn>
                <a:cxn ang="0">
                  <a:pos x="41" y="11"/>
                </a:cxn>
                <a:cxn ang="0">
                  <a:pos x="36" y="19"/>
                </a:cxn>
                <a:cxn ang="0">
                  <a:pos x="32" y="20"/>
                </a:cxn>
                <a:cxn ang="0">
                  <a:pos x="25" y="15"/>
                </a:cxn>
                <a:cxn ang="0">
                  <a:pos x="27" y="28"/>
                </a:cxn>
                <a:cxn ang="0">
                  <a:pos x="32" y="39"/>
                </a:cxn>
                <a:cxn ang="0">
                  <a:pos x="32" y="43"/>
                </a:cxn>
                <a:cxn ang="0">
                  <a:pos x="30" y="50"/>
                </a:cxn>
                <a:cxn ang="0">
                  <a:pos x="29" y="60"/>
                </a:cxn>
                <a:cxn ang="0">
                  <a:pos x="19" y="56"/>
                </a:cxn>
                <a:cxn ang="0">
                  <a:pos x="12" y="45"/>
                </a:cxn>
                <a:cxn ang="0">
                  <a:pos x="21" y="40"/>
                </a:cxn>
                <a:cxn ang="0">
                  <a:pos x="22" y="39"/>
                </a:cxn>
                <a:cxn ang="0">
                  <a:pos x="9" y="36"/>
                </a:cxn>
                <a:cxn ang="0">
                  <a:pos x="4" y="25"/>
                </a:cxn>
                <a:cxn ang="0">
                  <a:pos x="9" y="19"/>
                </a:cxn>
                <a:cxn ang="0">
                  <a:pos x="21" y="8"/>
                </a:cxn>
                <a:cxn ang="0">
                  <a:pos x="7" y="43"/>
                </a:cxn>
                <a:cxn ang="0">
                  <a:pos x="7" y="39"/>
                </a:cxn>
                <a:cxn ang="0">
                  <a:pos x="27" y="60"/>
                </a:cxn>
                <a:cxn ang="0">
                  <a:pos x="41" y="74"/>
                </a:cxn>
                <a:cxn ang="0">
                  <a:pos x="47" y="73"/>
                </a:cxn>
                <a:cxn ang="0">
                  <a:pos x="33" y="68"/>
                </a:cxn>
                <a:cxn ang="0">
                  <a:pos x="68" y="60"/>
                </a:cxn>
                <a:cxn ang="0">
                  <a:pos x="68" y="60"/>
                </a:cxn>
                <a:cxn ang="0">
                  <a:pos x="50" y="39"/>
                </a:cxn>
                <a:cxn ang="0">
                  <a:pos x="53" y="28"/>
                </a:cxn>
                <a:cxn ang="0">
                  <a:pos x="54" y="31"/>
                </a:cxn>
                <a:cxn ang="0">
                  <a:pos x="41" y="12"/>
                </a:cxn>
                <a:cxn ang="0">
                  <a:pos x="38" y="43"/>
                </a:cxn>
                <a:cxn ang="0">
                  <a:pos x="30" y="33"/>
                </a:cxn>
                <a:cxn ang="0">
                  <a:pos x="47" y="53"/>
                </a:cxn>
                <a:cxn ang="0">
                  <a:pos x="60" y="71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45" y="22"/>
                </a:cxn>
                <a:cxn ang="0">
                  <a:pos x="48" y="20"/>
                </a:cxn>
                <a:cxn ang="0">
                  <a:pos x="44" y="54"/>
                </a:cxn>
                <a:cxn ang="0">
                  <a:pos x="38" y="57"/>
                </a:cxn>
                <a:cxn ang="0">
                  <a:pos x="38" y="48"/>
                </a:cxn>
                <a:cxn ang="0">
                  <a:pos x="38" y="51"/>
                </a:cxn>
                <a:cxn ang="0">
                  <a:pos x="50" y="48"/>
                </a:cxn>
                <a:cxn ang="0">
                  <a:pos x="7" y="37"/>
                </a:cxn>
                <a:cxn ang="0">
                  <a:pos x="41" y="34"/>
                </a:cxn>
                <a:cxn ang="0">
                  <a:pos x="42" y="48"/>
                </a:cxn>
                <a:cxn ang="0">
                  <a:pos x="42" y="48"/>
                </a:cxn>
              </a:cxnLst>
              <a:rect l="0" t="0" r="r" b="b"/>
              <a:pathLst>
                <a:path w="68" h="78">
                  <a:moveTo>
                    <a:pt x="21" y="8"/>
                  </a:moveTo>
                  <a:cubicBezTo>
                    <a:pt x="25" y="11"/>
                    <a:pt x="24" y="6"/>
                    <a:pt x="27" y="6"/>
                  </a:cubicBezTo>
                  <a:cubicBezTo>
                    <a:pt x="29" y="8"/>
                    <a:pt x="27" y="5"/>
                    <a:pt x="32" y="6"/>
                  </a:cubicBezTo>
                  <a:cubicBezTo>
                    <a:pt x="35" y="6"/>
                    <a:pt x="36" y="3"/>
                    <a:pt x="38" y="5"/>
                  </a:cubicBezTo>
                  <a:cubicBezTo>
                    <a:pt x="39" y="5"/>
                    <a:pt x="38" y="2"/>
                    <a:pt x="41" y="5"/>
                  </a:cubicBezTo>
                  <a:cubicBezTo>
                    <a:pt x="42" y="8"/>
                    <a:pt x="42" y="3"/>
                    <a:pt x="44" y="6"/>
                  </a:cubicBezTo>
                  <a:cubicBezTo>
                    <a:pt x="45" y="9"/>
                    <a:pt x="47" y="6"/>
                    <a:pt x="50" y="6"/>
                  </a:cubicBezTo>
                  <a:cubicBezTo>
                    <a:pt x="54" y="6"/>
                    <a:pt x="48" y="0"/>
                    <a:pt x="53" y="2"/>
                  </a:cubicBezTo>
                  <a:cubicBezTo>
                    <a:pt x="56" y="5"/>
                    <a:pt x="56" y="6"/>
                    <a:pt x="54" y="8"/>
                  </a:cubicBezTo>
                  <a:cubicBezTo>
                    <a:pt x="53" y="8"/>
                    <a:pt x="54" y="11"/>
                    <a:pt x="51" y="12"/>
                  </a:cubicBezTo>
                  <a:cubicBezTo>
                    <a:pt x="51" y="11"/>
                    <a:pt x="48" y="12"/>
                    <a:pt x="45" y="11"/>
                  </a:cubicBezTo>
                  <a:cubicBezTo>
                    <a:pt x="42" y="9"/>
                    <a:pt x="44" y="12"/>
                    <a:pt x="41" y="11"/>
                  </a:cubicBezTo>
                  <a:cubicBezTo>
                    <a:pt x="38" y="9"/>
                    <a:pt x="38" y="12"/>
                    <a:pt x="35" y="14"/>
                  </a:cubicBezTo>
                  <a:cubicBezTo>
                    <a:pt x="32" y="14"/>
                    <a:pt x="35" y="14"/>
                    <a:pt x="33" y="15"/>
                  </a:cubicBezTo>
                  <a:cubicBezTo>
                    <a:pt x="33" y="17"/>
                    <a:pt x="35" y="15"/>
                    <a:pt x="36" y="19"/>
                  </a:cubicBezTo>
                  <a:cubicBezTo>
                    <a:pt x="39" y="20"/>
                    <a:pt x="38" y="20"/>
                    <a:pt x="36" y="19"/>
                  </a:cubicBezTo>
                  <a:cubicBezTo>
                    <a:pt x="33" y="17"/>
                    <a:pt x="32" y="17"/>
                    <a:pt x="35" y="19"/>
                  </a:cubicBezTo>
                  <a:cubicBezTo>
                    <a:pt x="36" y="22"/>
                    <a:pt x="35" y="22"/>
                    <a:pt x="32" y="20"/>
                  </a:cubicBezTo>
                  <a:cubicBezTo>
                    <a:pt x="30" y="17"/>
                    <a:pt x="30" y="19"/>
                    <a:pt x="32" y="20"/>
                  </a:cubicBezTo>
                  <a:cubicBezTo>
                    <a:pt x="33" y="23"/>
                    <a:pt x="30" y="23"/>
                    <a:pt x="29" y="20"/>
                  </a:cubicBezTo>
                  <a:cubicBezTo>
                    <a:pt x="29" y="15"/>
                    <a:pt x="25" y="19"/>
                    <a:pt x="25" y="15"/>
                  </a:cubicBezTo>
                  <a:cubicBezTo>
                    <a:pt x="27" y="12"/>
                    <a:pt x="24" y="15"/>
                    <a:pt x="24" y="17"/>
                  </a:cubicBezTo>
                  <a:cubicBezTo>
                    <a:pt x="21" y="22"/>
                    <a:pt x="32" y="28"/>
                    <a:pt x="29" y="31"/>
                  </a:cubicBezTo>
                  <a:cubicBezTo>
                    <a:pt x="27" y="33"/>
                    <a:pt x="29" y="28"/>
                    <a:pt x="27" y="28"/>
                  </a:cubicBezTo>
                  <a:cubicBezTo>
                    <a:pt x="24" y="28"/>
                    <a:pt x="30" y="33"/>
                    <a:pt x="24" y="33"/>
                  </a:cubicBezTo>
                  <a:cubicBezTo>
                    <a:pt x="21" y="34"/>
                    <a:pt x="29" y="34"/>
                    <a:pt x="29" y="36"/>
                  </a:cubicBezTo>
                  <a:cubicBezTo>
                    <a:pt x="30" y="39"/>
                    <a:pt x="30" y="37"/>
                    <a:pt x="32" y="39"/>
                  </a:cubicBezTo>
                  <a:cubicBezTo>
                    <a:pt x="32" y="40"/>
                    <a:pt x="36" y="40"/>
                    <a:pt x="35" y="42"/>
                  </a:cubicBezTo>
                  <a:cubicBezTo>
                    <a:pt x="35" y="43"/>
                    <a:pt x="36" y="46"/>
                    <a:pt x="35" y="46"/>
                  </a:cubicBezTo>
                  <a:cubicBezTo>
                    <a:pt x="35" y="46"/>
                    <a:pt x="33" y="45"/>
                    <a:pt x="32" y="43"/>
                  </a:cubicBezTo>
                  <a:cubicBezTo>
                    <a:pt x="30" y="42"/>
                    <a:pt x="27" y="43"/>
                    <a:pt x="27" y="45"/>
                  </a:cubicBezTo>
                  <a:cubicBezTo>
                    <a:pt x="29" y="46"/>
                    <a:pt x="27" y="46"/>
                    <a:pt x="29" y="46"/>
                  </a:cubicBezTo>
                  <a:cubicBezTo>
                    <a:pt x="30" y="48"/>
                    <a:pt x="32" y="50"/>
                    <a:pt x="30" y="50"/>
                  </a:cubicBezTo>
                  <a:cubicBezTo>
                    <a:pt x="29" y="50"/>
                    <a:pt x="29" y="51"/>
                    <a:pt x="27" y="50"/>
                  </a:cubicBezTo>
                  <a:cubicBezTo>
                    <a:pt x="27" y="48"/>
                    <a:pt x="27" y="48"/>
                    <a:pt x="25" y="48"/>
                  </a:cubicBezTo>
                  <a:cubicBezTo>
                    <a:pt x="22" y="48"/>
                    <a:pt x="30" y="59"/>
                    <a:pt x="29" y="60"/>
                  </a:cubicBezTo>
                  <a:cubicBezTo>
                    <a:pt x="25" y="60"/>
                    <a:pt x="24" y="53"/>
                    <a:pt x="24" y="57"/>
                  </a:cubicBezTo>
                  <a:cubicBezTo>
                    <a:pt x="22" y="60"/>
                    <a:pt x="21" y="62"/>
                    <a:pt x="21" y="59"/>
                  </a:cubicBezTo>
                  <a:cubicBezTo>
                    <a:pt x="21" y="56"/>
                    <a:pt x="19" y="51"/>
                    <a:pt x="19" y="56"/>
                  </a:cubicBezTo>
                  <a:cubicBezTo>
                    <a:pt x="18" y="59"/>
                    <a:pt x="15" y="53"/>
                    <a:pt x="15" y="51"/>
                  </a:cubicBezTo>
                  <a:cubicBezTo>
                    <a:pt x="16" y="50"/>
                    <a:pt x="16" y="48"/>
                    <a:pt x="15" y="48"/>
                  </a:cubicBezTo>
                  <a:cubicBezTo>
                    <a:pt x="12" y="48"/>
                    <a:pt x="13" y="46"/>
                    <a:pt x="12" y="45"/>
                  </a:cubicBezTo>
                  <a:cubicBezTo>
                    <a:pt x="10" y="43"/>
                    <a:pt x="13" y="45"/>
                    <a:pt x="13" y="42"/>
                  </a:cubicBezTo>
                  <a:cubicBezTo>
                    <a:pt x="13" y="40"/>
                    <a:pt x="15" y="42"/>
                    <a:pt x="16" y="40"/>
                  </a:cubicBezTo>
                  <a:cubicBezTo>
                    <a:pt x="18" y="39"/>
                    <a:pt x="18" y="39"/>
                    <a:pt x="21" y="40"/>
                  </a:cubicBezTo>
                  <a:cubicBezTo>
                    <a:pt x="24" y="42"/>
                    <a:pt x="24" y="43"/>
                    <a:pt x="27" y="42"/>
                  </a:cubicBezTo>
                  <a:cubicBezTo>
                    <a:pt x="30" y="42"/>
                    <a:pt x="29" y="40"/>
                    <a:pt x="27" y="40"/>
                  </a:cubicBezTo>
                  <a:cubicBezTo>
                    <a:pt x="25" y="40"/>
                    <a:pt x="24" y="39"/>
                    <a:pt x="22" y="39"/>
                  </a:cubicBezTo>
                  <a:cubicBezTo>
                    <a:pt x="19" y="40"/>
                    <a:pt x="21" y="39"/>
                    <a:pt x="18" y="39"/>
                  </a:cubicBezTo>
                  <a:cubicBezTo>
                    <a:pt x="13" y="40"/>
                    <a:pt x="15" y="37"/>
                    <a:pt x="13" y="39"/>
                  </a:cubicBezTo>
                  <a:cubicBezTo>
                    <a:pt x="12" y="42"/>
                    <a:pt x="12" y="37"/>
                    <a:pt x="9" y="36"/>
                  </a:cubicBezTo>
                  <a:cubicBezTo>
                    <a:pt x="7" y="33"/>
                    <a:pt x="13" y="34"/>
                    <a:pt x="12" y="33"/>
                  </a:cubicBezTo>
                  <a:cubicBezTo>
                    <a:pt x="9" y="29"/>
                    <a:pt x="10" y="34"/>
                    <a:pt x="9" y="31"/>
                  </a:cubicBezTo>
                  <a:cubicBezTo>
                    <a:pt x="7" y="29"/>
                    <a:pt x="6" y="31"/>
                    <a:pt x="4" y="25"/>
                  </a:cubicBezTo>
                  <a:cubicBezTo>
                    <a:pt x="4" y="25"/>
                    <a:pt x="6" y="25"/>
                    <a:pt x="6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0"/>
                    <a:pt x="9" y="22"/>
                    <a:pt x="9" y="19"/>
                  </a:cubicBezTo>
                  <a:cubicBezTo>
                    <a:pt x="9" y="14"/>
                    <a:pt x="10" y="17"/>
                    <a:pt x="12" y="15"/>
                  </a:cubicBezTo>
                  <a:cubicBezTo>
                    <a:pt x="12" y="12"/>
                    <a:pt x="10" y="12"/>
                    <a:pt x="10" y="12"/>
                  </a:cubicBezTo>
                  <a:cubicBezTo>
                    <a:pt x="22" y="11"/>
                    <a:pt x="16" y="6"/>
                    <a:pt x="21" y="8"/>
                  </a:cubicBezTo>
                  <a:close/>
                  <a:moveTo>
                    <a:pt x="7" y="43"/>
                  </a:moveTo>
                  <a:cubicBezTo>
                    <a:pt x="9" y="43"/>
                    <a:pt x="12" y="46"/>
                    <a:pt x="10" y="46"/>
                  </a:cubicBezTo>
                  <a:cubicBezTo>
                    <a:pt x="9" y="46"/>
                    <a:pt x="7" y="45"/>
                    <a:pt x="7" y="43"/>
                  </a:cubicBezTo>
                  <a:close/>
                  <a:moveTo>
                    <a:pt x="9" y="42"/>
                  </a:moveTo>
                  <a:cubicBezTo>
                    <a:pt x="10" y="43"/>
                    <a:pt x="10" y="42"/>
                    <a:pt x="9" y="40"/>
                  </a:cubicBezTo>
                  <a:cubicBezTo>
                    <a:pt x="7" y="40"/>
                    <a:pt x="7" y="37"/>
                    <a:pt x="7" y="39"/>
                  </a:cubicBezTo>
                  <a:cubicBezTo>
                    <a:pt x="7" y="40"/>
                    <a:pt x="6" y="39"/>
                    <a:pt x="6" y="40"/>
                  </a:cubicBezTo>
                  <a:cubicBezTo>
                    <a:pt x="6" y="42"/>
                    <a:pt x="7" y="42"/>
                    <a:pt x="9" y="42"/>
                  </a:cubicBezTo>
                  <a:close/>
                  <a:moveTo>
                    <a:pt x="27" y="60"/>
                  </a:moveTo>
                  <a:cubicBezTo>
                    <a:pt x="29" y="62"/>
                    <a:pt x="27" y="65"/>
                    <a:pt x="27" y="64"/>
                  </a:cubicBezTo>
                  <a:cubicBezTo>
                    <a:pt x="25" y="62"/>
                    <a:pt x="25" y="60"/>
                    <a:pt x="27" y="60"/>
                  </a:cubicBezTo>
                  <a:close/>
                  <a:moveTo>
                    <a:pt x="41" y="74"/>
                  </a:moveTo>
                  <a:cubicBezTo>
                    <a:pt x="42" y="78"/>
                    <a:pt x="45" y="76"/>
                    <a:pt x="50" y="76"/>
                  </a:cubicBezTo>
                  <a:cubicBezTo>
                    <a:pt x="54" y="76"/>
                    <a:pt x="54" y="71"/>
                    <a:pt x="50" y="73"/>
                  </a:cubicBezTo>
                  <a:cubicBezTo>
                    <a:pt x="47" y="76"/>
                    <a:pt x="50" y="71"/>
                    <a:pt x="47" y="73"/>
                  </a:cubicBezTo>
                  <a:cubicBezTo>
                    <a:pt x="44" y="73"/>
                    <a:pt x="44" y="70"/>
                    <a:pt x="39" y="71"/>
                  </a:cubicBezTo>
                  <a:cubicBezTo>
                    <a:pt x="36" y="73"/>
                    <a:pt x="36" y="68"/>
                    <a:pt x="35" y="70"/>
                  </a:cubicBezTo>
                  <a:cubicBezTo>
                    <a:pt x="33" y="70"/>
                    <a:pt x="33" y="68"/>
                    <a:pt x="33" y="68"/>
                  </a:cubicBezTo>
                  <a:cubicBezTo>
                    <a:pt x="32" y="70"/>
                    <a:pt x="32" y="70"/>
                    <a:pt x="32" y="71"/>
                  </a:cubicBezTo>
                  <a:cubicBezTo>
                    <a:pt x="32" y="74"/>
                    <a:pt x="36" y="71"/>
                    <a:pt x="41" y="74"/>
                  </a:cubicBezTo>
                  <a:close/>
                  <a:moveTo>
                    <a:pt x="68" y="60"/>
                  </a:moveTo>
                  <a:cubicBezTo>
                    <a:pt x="68" y="59"/>
                    <a:pt x="63" y="62"/>
                    <a:pt x="63" y="64"/>
                  </a:cubicBezTo>
                  <a:cubicBezTo>
                    <a:pt x="65" y="64"/>
                    <a:pt x="63" y="65"/>
                    <a:pt x="65" y="67"/>
                  </a:cubicBezTo>
                  <a:cubicBezTo>
                    <a:pt x="67" y="67"/>
                    <a:pt x="68" y="60"/>
                    <a:pt x="68" y="60"/>
                  </a:cubicBezTo>
                  <a:close/>
                  <a:moveTo>
                    <a:pt x="50" y="37"/>
                  </a:moveTo>
                  <a:cubicBezTo>
                    <a:pt x="51" y="36"/>
                    <a:pt x="53" y="40"/>
                    <a:pt x="50" y="42"/>
                  </a:cubicBezTo>
                  <a:cubicBezTo>
                    <a:pt x="48" y="42"/>
                    <a:pt x="51" y="39"/>
                    <a:pt x="50" y="39"/>
                  </a:cubicBezTo>
                  <a:cubicBezTo>
                    <a:pt x="50" y="37"/>
                    <a:pt x="48" y="37"/>
                    <a:pt x="50" y="37"/>
                  </a:cubicBezTo>
                  <a:close/>
                  <a:moveTo>
                    <a:pt x="54" y="31"/>
                  </a:moveTo>
                  <a:cubicBezTo>
                    <a:pt x="53" y="28"/>
                    <a:pt x="54" y="29"/>
                    <a:pt x="53" y="28"/>
                  </a:cubicBezTo>
                  <a:cubicBezTo>
                    <a:pt x="53" y="28"/>
                    <a:pt x="51" y="28"/>
                    <a:pt x="50" y="29"/>
                  </a:cubicBezTo>
                  <a:cubicBezTo>
                    <a:pt x="48" y="29"/>
                    <a:pt x="50" y="31"/>
                    <a:pt x="53" y="33"/>
                  </a:cubicBezTo>
                  <a:cubicBezTo>
                    <a:pt x="54" y="33"/>
                    <a:pt x="56" y="33"/>
                    <a:pt x="54" y="31"/>
                  </a:cubicBezTo>
                  <a:close/>
                  <a:moveTo>
                    <a:pt x="41" y="12"/>
                  </a:moveTo>
                  <a:cubicBezTo>
                    <a:pt x="41" y="12"/>
                    <a:pt x="41" y="15"/>
                    <a:pt x="39" y="14"/>
                  </a:cubicBezTo>
                  <a:cubicBezTo>
                    <a:pt x="38" y="14"/>
                    <a:pt x="39" y="12"/>
                    <a:pt x="41" y="12"/>
                  </a:cubicBezTo>
                  <a:close/>
                  <a:moveTo>
                    <a:pt x="30" y="36"/>
                  </a:moveTo>
                  <a:cubicBezTo>
                    <a:pt x="33" y="37"/>
                    <a:pt x="32" y="39"/>
                    <a:pt x="33" y="39"/>
                  </a:cubicBezTo>
                  <a:cubicBezTo>
                    <a:pt x="36" y="39"/>
                    <a:pt x="36" y="43"/>
                    <a:pt x="38" y="43"/>
                  </a:cubicBezTo>
                  <a:cubicBezTo>
                    <a:pt x="39" y="45"/>
                    <a:pt x="39" y="42"/>
                    <a:pt x="38" y="42"/>
                  </a:cubicBezTo>
                  <a:cubicBezTo>
                    <a:pt x="36" y="40"/>
                    <a:pt x="36" y="39"/>
                    <a:pt x="36" y="37"/>
                  </a:cubicBezTo>
                  <a:cubicBezTo>
                    <a:pt x="36" y="34"/>
                    <a:pt x="35" y="37"/>
                    <a:pt x="30" y="33"/>
                  </a:cubicBezTo>
                  <a:cubicBezTo>
                    <a:pt x="29" y="31"/>
                    <a:pt x="25" y="33"/>
                    <a:pt x="25" y="34"/>
                  </a:cubicBezTo>
                  <a:cubicBezTo>
                    <a:pt x="27" y="34"/>
                    <a:pt x="29" y="34"/>
                    <a:pt x="30" y="36"/>
                  </a:cubicBezTo>
                  <a:close/>
                  <a:moveTo>
                    <a:pt x="47" y="53"/>
                  </a:moveTo>
                  <a:cubicBezTo>
                    <a:pt x="48" y="51"/>
                    <a:pt x="48" y="56"/>
                    <a:pt x="47" y="54"/>
                  </a:cubicBezTo>
                  <a:cubicBezTo>
                    <a:pt x="45" y="54"/>
                    <a:pt x="45" y="53"/>
                    <a:pt x="47" y="53"/>
                  </a:cubicBezTo>
                  <a:close/>
                  <a:moveTo>
                    <a:pt x="60" y="71"/>
                  </a:moveTo>
                  <a:cubicBezTo>
                    <a:pt x="59" y="71"/>
                    <a:pt x="59" y="67"/>
                    <a:pt x="60" y="68"/>
                  </a:cubicBezTo>
                  <a:cubicBezTo>
                    <a:pt x="60" y="70"/>
                    <a:pt x="60" y="71"/>
                    <a:pt x="60" y="71"/>
                  </a:cubicBezTo>
                  <a:close/>
                  <a:moveTo>
                    <a:pt x="4" y="28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3" y="23"/>
                    <a:pt x="1" y="23"/>
                    <a:pt x="0" y="23"/>
                  </a:cubicBezTo>
                  <a:cubicBezTo>
                    <a:pt x="0" y="25"/>
                    <a:pt x="1" y="28"/>
                    <a:pt x="4" y="28"/>
                  </a:cubicBezTo>
                  <a:close/>
                  <a:moveTo>
                    <a:pt x="44" y="23"/>
                  </a:moveTo>
                  <a:cubicBezTo>
                    <a:pt x="45" y="22"/>
                    <a:pt x="45" y="25"/>
                    <a:pt x="45" y="23"/>
                  </a:cubicBezTo>
                  <a:cubicBezTo>
                    <a:pt x="45" y="22"/>
                    <a:pt x="47" y="20"/>
                    <a:pt x="45" y="22"/>
                  </a:cubicBezTo>
                  <a:cubicBezTo>
                    <a:pt x="45" y="22"/>
                    <a:pt x="42" y="20"/>
                    <a:pt x="42" y="22"/>
                  </a:cubicBezTo>
                  <a:cubicBezTo>
                    <a:pt x="42" y="23"/>
                    <a:pt x="44" y="23"/>
                    <a:pt x="44" y="23"/>
                  </a:cubicBezTo>
                  <a:close/>
                  <a:moveTo>
                    <a:pt x="48" y="20"/>
                  </a:moveTo>
                  <a:cubicBezTo>
                    <a:pt x="48" y="17"/>
                    <a:pt x="51" y="19"/>
                    <a:pt x="50" y="20"/>
                  </a:cubicBezTo>
                  <a:cubicBezTo>
                    <a:pt x="48" y="20"/>
                    <a:pt x="48" y="20"/>
                    <a:pt x="48" y="20"/>
                  </a:cubicBezTo>
                  <a:close/>
                  <a:moveTo>
                    <a:pt x="44" y="54"/>
                  </a:moveTo>
                  <a:cubicBezTo>
                    <a:pt x="42" y="53"/>
                    <a:pt x="44" y="51"/>
                    <a:pt x="45" y="53"/>
                  </a:cubicBezTo>
                  <a:cubicBezTo>
                    <a:pt x="44" y="54"/>
                    <a:pt x="44" y="54"/>
                    <a:pt x="44" y="54"/>
                  </a:cubicBezTo>
                  <a:close/>
                  <a:moveTo>
                    <a:pt x="38" y="57"/>
                  </a:moveTo>
                  <a:cubicBezTo>
                    <a:pt x="36" y="57"/>
                    <a:pt x="38" y="59"/>
                    <a:pt x="39" y="57"/>
                  </a:cubicBezTo>
                  <a:cubicBezTo>
                    <a:pt x="39" y="56"/>
                    <a:pt x="39" y="56"/>
                    <a:pt x="38" y="57"/>
                  </a:cubicBezTo>
                  <a:close/>
                  <a:moveTo>
                    <a:pt x="38" y="48"/>
                  </a:moveTo>
                  <a:cubicBezTo>
                    <a:pt x="36" y="48"/>
                    <a:pt x="38" y="46"/>
                    <a:pt x="38" y="46"/>
                  </a:cubicBezTo>
                  <a:cubicBezTo>
                    <a:pt x="38" y="48"/>
                    <a:pt x="38" y="48"/>
                    <a:pt x="38" y="48"/>
                  </a:cubicBezTo>
                  <a:close/>
                  <a:moveTo>
                    <a:pt x="38" y="51"/>
                  </a:moveTo>
                  <a:cubicBezTo>
                    <a:pt x="36" y="51"/>
                    <a:pt x="38" y="48"/>
                    <a:pt x="38" y="50"/>
                  </a:cubicBezTo>
                  <a:cubicBezTo>
                    <a:pt x="39" y="50"/>
                    <a:pt x="39" y="51"/>
                    <a:pt x="38" y="51"/>
                  </a:cubicBezTo>
                  <a:close/>
                  <a:moveTo>
                    <a:pt x="50" y="48"/>
                  </a:moveTo>
                  <a:cubicBezTo>
                    <a:pt x="50" y="46"/>
                    <a:pt x="53" y="46"/>
                    <a:pt x="53" y="46"/>
                  </a:cubicBezTo>
                  <a:cubicBezTo>
                    <a:pt x="53" y="46"/>
                    <a:pt x="50" y="50"/>
                    <a:pt x="50" y="48"/>
                  </a:cubicBezTo>
                  <a:close/>
                  <a:moveTo>
                    <a:pt x="7" y="37"/>
                  </a:moveTo>
                  <a:cubicBezTo>
                    <a:pt x="6" y="37"/>
                    <a:pt x="7" y="34"/>
                    <a:pt x="9" y="34"/>
                  </a:cubicBezTo>
                  <a:cubicBezTo>
                    <a:pt x="9" y="36"/>
                    <a:pt x="9" y="37"/>
                    <a:pt x="7" y="37"/>
                  </a:cubicBezTo>
                  <a:close/>
                  <a:moveTo>
                    <a:pt x="41" y="34"/>
                  </a:moveTo>
                  <a:cubicBezTo>
                    <a:pt x="39" y="34"/>
                    <a:pt x="39" y="33"/>
                    <a:pt x="39" y="33"/>
                  </a:cubicBezTo>
                  <a:cubicBezTo>
                    <a:pt x="39" y="31"/>
                    <a:pt x="41" y="34"/>
                    <a:pt x="41" y="34"/>
                  </a:cubicBezTo>
                  <a:close/>
                  <a:moveTo>
                    <a:pt x="42" y="48"/>
                  </a:moveTo>
                  <a:cubicBezTo>
                    <a:pt x="44" y="50"/>
                    <a:pt x="45" y="48"/>
                    <a:pt x="44" y="46"/>
                  </a:cubicBezTo>
                  <a:cubicBezTo>
                    <a:pt x="42" y="46"/>
                    <a:pt x="41" y="42"/>
                    <a:pt x="41" y="43"/>
                  </a:cubicBezTo>
                  <a:cubicBezTo>
                    <a:pt x="39" y="45"/>
                    <a:pt x="42" y="45"/>
                    <a:pt x="42" y="48"/>
                  </a:cubicBez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41" name="Freeform 232">
              <a:extLst>
                <a:ext uri="{FF2B5EF4-FFF2-40B4-BE49-F238E27FC236}">
                  <a16:creationId xmlns:a16="http://schemas.microsoft.com/office/drawing/2014/main" id="{DDE899CC-3B7F-AE4B-BE16-803F45D85A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77055" y="5220064"/>
              <a:ext cx="190631" cy="1143758"/>
            </a:xfrm>
            <a:custGeom>
              <a:avLst/>
              <a:gdLst/>
              <a:ahLst/>
              <a:cxnLst>
                <a:cxn ang="0">
                  <a:pos x="69" y="59"/>
                </a:cxn>
                <a:cxn ang="0">
                  <a:pos x="46" y="158"/>
                </a:cxn>
                <a:cxn ang="0">
                  <a:pos x="33" y="251"/>
                </a:cxn>
                <a:cxn ang="0">
                  <a:pos x="33" y="313"/>
                </a:cxn>
                <a:cxn ang="0">
                  <a:pos x="46" y="375"/>
                </a:cxn>
                <a:cxn ang="0">
                  <a:pos x="31" y="391"/>
                </a:cxn>
                <a:cxn ang="0">
                  <a:pos x="25" y="389"/>
                </a:cxn>
                <a:cxn ang="0">
                  <a:pos x="20" y="386"/>
                </a:cxn>
                <a:cxn ang="0">
                  <a:pos x="28" y="374"/>
                </a:cxn>
                <a:cxn ang="0">
                  <a:pos x="17" y="369"/>
                </a:cxn>
                <a:cxn ang="0">
                  <a:pos x="14" y="357"/>
                </a:cxn>
                <a:cxn ang="0">
                  <a:pos x="14" y="341"/>
                </a:cxn>
                <a:cxn ang="0">
                  <a:pos x="19" y="327"/>
                </a:cxn>
                <a:cxn ang="0">
                  <a:pos x="3" y="313"/>
                </a:cxn>
                <a:cxn ang="0">
                  <a:pos x="22" y="293"/>
                </a:cxn>
                <a:cxn ang="0">
                  <a:pos x="22" y="256"/>
                </a:cxn>
                <a:cxn ang="0">
                  <a:pos x="34" y="165"/>
                </a:cxn>
                <a:cxn ang="0">
                  <a:pos x="43" y="58"/>
                </a:cxn>
                <a:cxn ang="0">
                  <a:pos x="59" y="383"/>
                </a:cxn>
                <a:cxn ang="0">
                  <a:pos x="46" y="399"/>
                </a:cxn>
                <a:cxn ang="0">
                  <a:pos x="34" y="406"/>
                </a:cxn>
                <a:cxn ang="0">
                  <a:pos x="48" y="411"/>
                </a:cxn>
                <a:cxn ang="0">
                  <a:pos x="22" y="287"/>
                </a:cxn>
                <a:cxn ang="0">
                  <a:pos x="45" y="403"/>
                </a:cxn>
                <a:cxn ang="0">
                  <a:pos x="13" y="271"/>
                </a:cxn>
                <a:cxn ang="0">
                  <a:pos x="14" y="259"/>
                </a:cxn>
                <a:cxn ang="0">
                  <a:pos x="16" y="296"/>
                </a:cxn>
                <a:cxn ang="0">
                  <a:pos x="14" y="290"/>
                </a:cxn>
                <a:cxn ang="0">
                  <a:pos x="17" y="299"/>
                </a:cxn>
                <a:cxn ang="0">
                  <a:pos x="14" y="301"/>
                </a:cxn>
                <a:cxn ang="0">
                  <a:pos x="6" y="305"/>
                </a:cxn>
                <a:cxn ang="0">
                  <a:pos x="16" y="284"/>
                </a:cxn>
                <a:cxn ang="0">
                  <a:pos x="10" y="302"/>
                </a:cxn>
                <a:cxn ang="0">
                  <a:pos x="53" y="417"/>
                </a:cxn>
                <a:cxn ang="0">
                  <a:pos x="59" y="416"/>
                </a:cxn>
                <a:cxn ang="0">
                  <a:pos x="48" y="413"/>
                </a:cxn>
                <a:cxn ang="0">
                  <a:pos x="39" y="411"/>
                </a:cxn>
                <a:cxn ang="0">
                  <a:pos x="66" y="421"/>
                </a:cxn>
                <a:cxn ang="0">
                  <a:pos x="33" y="403"/>
                </a:cxn>
                <a:cxn ang="0">
                  <a:pos x="25" y="396"/>
                </a:cxn>
                <a:cxn ang="0">
                  <a:pos x="23" y="402"/>
                </a:cxn>
                <a:cxn ang="0">
                  <a:pos x="17" y="383"/>
                </a:cxn>
                <a:cxn ang="0">
                  <a:pos x="19" y="389"/>
                </a:cxn>
                <a:cxn ang="0">
                  <a:pos x="16" y="374"/>
                </a:cxn>
                <a:cxn ang="0">
                  <a:pos x="11" y="372"/>
                </a:cxn>
                <a:cxn ang="0">
                  <a:pos x="13" y="378"/>
                </a:cxn>
                <a:cxn ang="0">
                  <a:pos x="10" y="380"/>
                </a:cxn>
                <a:cxn ang="0">
                  <a:pos x="16" y="368"/>
                </a:cxn>
                <a:cxn ang="0">
                  <a:pos x="13" y="366"/>
                </a:cxn>
                <a:cxn ang="0">
                  <a:pos x="6" y="343"/>
                </a:cxn>
                <a:cxn ang="0">
                  <a:pos x="5" y="360"/>
                </a:cxn>
                <a:cxn ang="0">
                  <a:pos x="13" y="361"/>
                </a:cxn>
                <a:cxn ang="0">
                  <a:pos x="8" y="355"/>
                </a:cxn>
                <a:cxn ang="0">
                  <a:pos x="10" y="363"/>
                </a:cxn>
                <a:cxn ang="0">
                  <a:pos x="8" y="341"/>
                </a:cxn>
                <a:cxn ang="0">
                  <a:pos x="10" y="336"/>
                </a:cxn>
                <a:cxn ang="0">
                  <a:pos x="6" y="333"/>
                </a:cxn>
                <a:cxn ang="0">
                  <a:pos x="8" y="329"/>
                </a:cxn>
                <a:cxn ang="0">
                  <a:pos x="3" y="336"/>
                </a:cxn>
                <a:cxn ang="0">
                  <a:pos x="6" y="326"/>
                </a:cxn>
                <a:cxn ang="0">
                  <a:pos x="5" y="338"/>
                </a:cxn>
              </a:cxnLst>
              <a:rect l="0" t="0" r="r" b="b"/>
              <a:pathLst>
                <a:path w="71" h="424">
                  <a:moveTo>
                    <a:pt x="51" y="0"/>
                  </a:moveTo>
                  <a:cubicBezTo>
                    <a:pt x="53" y="7"/>
                    <a:pt x="54" y="7"/>
                    <a:pt x="54" y="8"/>
                  </a:cubicBezTo>
                  <a:cubicBezTo>
                    <a:pt x="54" y="10"/>
                    <a:pt x="56" y="17"/>
                    <a:pt x="57" y="17"/>
                  </a:cubicBezTo>
                  <a:cubicBezTo>
                    <a:pt x="59" y="21"/>
                    <a:pt x="60" y="21"/>
                    <a:pt x="59" y="22"/>
                  </a:cubicBezTo>
                  <a:cubicBezTo>
                    <a:pt x="56" y="25"/>
                    <a:pt x="60" y="25"/>
                    <a:pt x="59" y="27"/>
                  </a:cubicBezTo>
                  <a:cubicBezTo>
                    <a:pt x="57" y="30"/>
                    <a:pt x="57" y="31"/>
                    <a:pt x="59" y="31"/>
                  </a:cubicBezTo>
                  <a:cubicBezTo>
                    <a:pt x="60" y="33"/>
                    <a:pt x="57" y="36"/>
                    <a:pt x="60" y="36"/>
                  </a:cubicBezTo>
                  <a:cubicBezTo>
                    <a:pt x="62" y="36"/>
                    <a:pt x="63" y="46"/>
                    <a:pt x="63" y="52"/>
                  </a:cubicBezTo>
                  <a:cubicBezTo>
                    <a:pt x="65" y="56"/>
                    <a:pt x="66" y="56"/>
                    <a:pt x="69" y="55"/>
                  </a:cubicBezTo>
                  <a:cubicBezTo>
                    <a:pt x="71" y="56"/>
                    <a:pt x="71" y="58"/>
                    <a:pt x="69" y="59"/>
                  </a:cubicBezTo>
                  <a:cubicBezTo>
                    <a:pt x="69" y="63"/>
                    <a:pt x="69" y="67"/>
                    <a:pt x="66" y="69"/>
                  </a:cubicBezTo>
                  <a:cubicBezTo>
                    <a:pt x="65" y="69"/>
                    <a:pt x="57" y="72"/>
                    <a:pt x="59" y="77"/>
                  </a:cubicBezTo>
                  <a:cubicBezTo>
                    <a:pt x="60" y="78"/>
                    <a:pt x="57" y="91"/>
                    <a:pt x="60" y="95"/>
                  </a:cubicBezTo>
                  <a:cubicBezTo>
                    <a:pt x="63" y="103"/>
                    <a:pt x="57" y="95"/>
                    <a:pt x="56" y="103"/>
                  </a:cubicBezTo>
                  <a:cubicBezTo>
                    <a:pt x="53" y="111"/>
                    <a:pt x="54" y="109"/>
                    <a:pt x="51" y="111"/>
                  </a:cubicBezTo>
                  <a:cubicBezTo>
                    <a:pt x="49" y="112"/>
                    <a:pt x="49" y="119"/>
                    <a:pt x="48" y="120"/>
                  </a:cubicBezTo>
                  <a:cubicBezTo>
                    <a:pt x="45" y="123"/>
                    <a:pt x="49" y="129"/>
                    <a:pt x="48" y="133"/>
                  </a:cubicBezTo>
                  <a:cubicBezTo>
                    <a:pt x="46" y="134"/>
                    <a:pt x="46" y="131"/>
                    <a:pt x="45" y="136"/>
                  </a:cubicBezTo>
                  <a:cubicBezTo>
                    <a:pt x="43" y="140"/>
                    <a:pt x="42" y="145"/>
                    <a:pt x="43" y="147"/>
                  </a:cubicBezTo>
                  <a:cubicBezTo>
                    <a:pt x="45" y="150"/>
                    <a:pt x="45" y="153"/>
                    <a:pt x="46" y="158"/>
                  </a:cubicBezTo>
                  <a:cubicBezTo>
                    <a:pt x="48" y="162"/>
                    <a:pt x="45" y="164"/>
                    <a:pt x="48" y="164"/>
                  </a:cubicBezTo>
                  <a:cubicBezTo>
                    <a:pt x="51" y="164"/>
                    <a:pt x="48" y="167"/>
                    <a:pt x="48" y="171"/>
                  </a:cubicBezTo>
                  <a:cubicBezTo>
                    <a:pt x="49" y="176"/>
                    <a:pt x="45" y="173"/>
                    <a:pt x="45" y="181"/>
                  </a:cubicBezTo>
                  <a:cubicBezTo>
                    <a:pt x="43" y="190"/>
                    <a:pt x="45" y="192"/>
                    <a:pt x="43" y="195"/>
                  </a:cubicBezTo>
                  <a:cubicBezTo>
                    <a:pt x="40" y="200"/>
                    <a:pt x="39" y="196"/>
                    <a:pt x="39" y="200"/>
                  </a:cubicBezTo>
                  <a:cubicBezTo>
                    <a:pt x="37" y="203"/>
                    <a:pt x="39" y="207"/>
                    <a:pt x="37" y="210"/>
                  </a:cubicBezTo>
                  <a:cubicBezTo>
                    <a:pt x="37" y="214"/>
                    <a:pt x="42" y="221"/>
                    <a:pt x="39" y="223"/>
                  </a:cubicBezTo>
                  <a:cubicBezTo>
                    <a:pt x="33" y="228"/>
                    <a:pt x="37" y="231"/>
                    <a:pt x="34" y="232"/>
                  </a:cubicBezTo>
                  <a:cubicBezTo>
                    <a:pt x="31" y="235"/>
                    <a:pt x="36" y="240"/>
                    <a:pt x="33" y="243"/>
                  </a:cubicBezTo>
                  <a:cubicBezTo>
                    <a:pt x="29" y="246"/>
                    <a:pt x="33" y="245"/>
                    <a:pt x="33" y="251"/>
                  </a:cubicBezTo>
                  <a:cubicBezTo>
                    <a:pt x="31" y="257"/>
                    <a:pt x="34" y="259"/>
                    <a:pt x="33" y="260"/>
                  </a:cubicBezTo>
                  <a:cubicBezTo>
                    <a:pt x="33" y="263"/>
                    <a:pt x="31" y="259"/>
                    <a:pt x="29" y="265"/>
                  </a:cubicBezTo>
                  <a:cubicBezTo>
                    <a:pt x="29" y="271"/>
                    <a:pt x="33" y="271"/>
                    <a:pt x="33" y="273"/>
                  </a:cubicBezTo>
                  <a:cubicBezTo>
                    <a:pt x="34" y="274"/>
                    <a:pt x="31" y="279"/>
                    <a:pt x="34" y="281"/>
                  </a:cubicBezTo>
                  <a:cubicBezTo>
                    <a:pt x="36" y="282"/>
                    <a:pt x="29" y="288"/>
                    <a:pt x="34" y="287"/>
                  </a:cubicBezTo>
                  <a:cubicBezTo>
                    <a:pt x="40" y="285"/>
                    <a:pt x="39" y="291"/>
                    <a:pt x="34" y="291"/>
                  </a:cubicBezTo>
                  <a:cubicBezTo>
                    <a:pt x="29" y="290"/>
                    <a:pt x="29" y="291"/>
                    <a:pt x="33" y="293"/>
                  </a:cubicBezTo>
                  <a:cubicBezTo>
                    <a:pt x="37" y="293"/>
                    <a:pt x="37" y="298"/>
                    <a:pt x="34" y="299"/>
                  </a:cubicBezTo>
                  <a:cubicBezTo>
                    <a:pt x="29" y="301"/>
                    <a:pt x="36" y="304"/>
                    <a:pt x="33" y="305"/>
                  </a:cubicBezTo>
                  <a:cubicBezTo>
                    <a:pt x="31" y="307"/>
                    <a:pt x="36" y="312"/>
                    <a:pt x="33" y="313"/>
                  </a:cubicBezTo>
                  <a:cubicBezTo>
                    <a:pt x="28" y="316"/>
                    <a:pt x="36" y="316"/>
                    <a:pt x="31" y="319"/>
                  </a:cubicBezTo>
                  <a:cubicBezTo>
                    <a:pt x="26" y="324"/>
                    <a:pt x="29" y="324"/>
                    <a:pt x="28" y="326"/>
                  </a:cubicBezTo>
                  <a:cubicBezTo>
                    <a:pt x="25" y="329"/>
                    <a:pt x="31" y="330"/>
                    <a:pt x="28" y="333"/>
                  </a:cubicBezTo>
                  <a:cubicBezTo>
                    <a:pt x="25" y="335"/>
                    <a:pt x="23" y="344"/>
                    <a:pt x="20" y="344"/>
                  </a:cubicBezTo>
                  <a:cubicBezTo>
                    <a:pt x="17" y="343"/>
                    <a:pt x="20" y="347"/>
                    <a:pt x="19" y="351"/>
                  </a:cubicBezTo>
                  <a:cubicBezTo>
                    <a:pt x="17" y="355"/>
                    <a:pt x="20" y="352"/>
                    <a:pt x="22" y="358"/>
                  </a:cubicBezTo>
                  <a:cubicBezTo>
                    <a:pt x="22" y="363"/>
                    <a:pt x="23" y="358"/>
                    <a:pt x="26" y="358"/>
                  </a:cubicBezTo>
                  <a:cubicBezTo>
                    <a:pt x="29" y="358"/>
                    <a:pt x="26" y="371"/>
                    <a:pt x="29" y="372"/>
                  </a:cubicBezTo>
                  <a:cubicBezTo>
                    <a:pt x="33" y="374"/>
                    <a:pt x="29" y="375"/>
                    <a:pt x="34" y="375"/>
                  </a:cubicBezTo>
                  <a:cubicBezTo>
                    <a:pt x="39" y="375"/>
                    <a:pt x="46" y="375"/>
                    <a:pt x="46" y="375"/>
                  </a:cubicBezTo>
                  <a:cubicBezTo>
                    <a:pt x="51" y="378"/>
                    <a:pt x="59" y="377"/>
                    <a:pt x="60" y="380"/>
                  </a:cubicBezTo>
                  <a:cubicBezTo>
                    <a:pt x="59" y="380"/>
                    <a:pt x="57" y="380"/>
                    <a:pt x="56" y="378"/>
                  </a:cubicBezTo>
                  <a:cubicBezTo>
                    <a:pt x="53" y="378"/>
                    <a:pt x="53" y="378"/>
                    <a:pt x="51" y="382"/>
                  </a:cubicBezTo>
                  <a:cubicBezTo>
                    <a:pt x="48" y="383"/>
                    <a:pt x="49" y="380"/>
                    <a:pt x="46" y="383"/>
                  </a:cubicBezTo>
                  <a:cubicBezTo>
                    <a:pt x="43" y="385"/>
                    <a:pt x="42" y="383"/>
                    <a:pt x="40" y="386"/>
                  </a:cubicBezTo>
                  <a:cubicBezTo>
                    <a:pt x="40" y="391"/>
                    <a:pt x="40" y="388"/>
                    <a:pt x="39" y="394"/>
                  </a:cubicBezTo>
                  <a:cubicBezTo>
                    <a:pt x="39" y="399"/>
                    <a:pt x="40" y="399"/>
                    <a:pt x="37" y="399"/>
                  </a:cubicBezTo>
                  <a:cubicBezTo>
                    <a:pt x="34" y="399"/>
                    <a:pt x="33" y="397"/>
                    <a:pt x="33" y="397"/>
                  </a:cubicBezTo>
                  <a:cubicBezTo>
                    <a:pt x="31" y="397"/>
                    <a:pt x="28" y="394"/>
                    <a:pt x="28" y="393"/>
                  </a:cubicBezTo>
                  <a:cubicBezTo>
                    <a:pt x="28" y="391"/>
                    <a:pt x="29" y="391"/>
                    <a:pt x="31" y="391"/>
                  </a:cubicBezTo>
                  <a:cubicBezTo>
                    <a:pt x="31" y="393"/>
                    <a:pt x="31" y="391"/>
                    <a:pt x="33" y="391"/>
                  </a:cubicBezTo>
                  <a:cubicBezTo>
                    <a:pt x="34" y="393"/>
                    <a:pt x="33" y="391"/>
                    <a:pt x="34" y="389"/>
                  </a:cubicBezTo>
                  <a:cubicBezTo>
                    <a:pt x="37" y="389"/>
                    <a:pt x="39" y="386"/>
                    <a:pt x="37" y="386"/>
                  </a:cubicBezTo>
                  <a:cubicBezTo>
                    <a:pt x="36" y="385"/>
                    <a:pt x="36" y="386"/>
                    <a:pt x="33" y="388"/>
                  </a:cubicBezTo>
                  <a:cubicBezTo>
                    <a:pt x="31" y="388"/>
                    <a:pt x="33" y="389"/>
                    <a:pt x="29" y="389"/>
                  </a:cubicBezTo>
                  <a:cubicBezTo>
                    <a:pt x="25" y="388"/>
                    <a:pt x="31" y="389"/>
                    <a:pt x="29" y="391"/>
                  </a:cubicBezTo>
                  <a:cubicBezTo>
                    <a:pt x="28" y="391"/>
                    <a:pt x="26" y="391"/>
                    <a:pt x="26" y="394"/>
                  </a:cubicBezTo>
                  <a:cubicBezTo>
                    <a:pt x="28" y="396"/>
                    <a:pt x="26" y="394"/>
                    <a:pt x="25" y="393"/>
                  </a:cubicBezTo>
                  <a:cubicBezTo>
                    <a:pt x="22" y="393"/>
                    <a:pt x="20" y="389"/>
                    <a:pt x="22" y="389"/>
                  </a:cubicBezTo>
                  <a:cubicBezTo>
                    <a:pt x="23" y="389"/>
                    <a:pt x="25" y="391"/>
                    <a:pt x="25" y="389"/>
                  </a:cubicBezTo>
                  <a:cubicBezTo>
                    <a:pt x="23" y="389"/>
                    <a:pt x="25" y="389"/>
                    <a:pt x="23" y="388"/>
                  </a:cubicBezTo>
                  <a:cubicBezTo>
                    <a:pt x="23" y="386"/>
                    <a:pt x="25" y="385"/>
                    <a:pt x="26" y="386"/>
                  </a:cubicBezTo>
                  <a:cubicBezTo>
                    <a:pt x="28" y="388"/>
                    <a:pt x="28" y="383"/>
                    <a:pt x="31" y="383"/>
                  </a:cubicBezTo>
                  <a:cubicBezTo>
                    <a:pt x="33" y="385"/>
                    <a:pt x="34" y="385"/>
                    <a:pt x="36" y="383"/>
                  </a:cubicBezTo>
                  <a:cubicBezTo>
                    <a:pt x="36" y="383"/>
                    <a:pt x="29" y="382"/>
                    <a:pt x="28" y="383"/>
                  </a:cubicBezTo>
                  <a:cubicBezTo>
                    <a:pt x="26" y="385"/>
                    <a:pt x="28" y="382"/>
                    <a:pt x="25" y="382"/>
                  </a:cubicBezTo>
                  <a:cubicBezTo>
                    <a:pt x="23" y="383"/>
                    <a:pt x="25" y="383"/>
                    <a:pt x="25" y="383"/>
                  </a:cubicBezTo>
                  <a:cubicBezTo>
                    <a:pt x="26" y="385"/>
                    <a:pt x="23" y="385"/>
                    <a:pt x="23" y="386"/>
                  </a:cubicBezTo>
                  <a:cubicBezTo>
                    <a:pt x="23" y="388"/>
                    <a:pt x="23" y="389"/>
                    <a:pt x="20" y="389"/>
                  </a:cubicBezTo>
                  <a:cubicBezTo>
                    <a:pt x="17" y="388"/>
                    <a:pt x="22" y="388"/>
                    <a:pt x="20" y="386"/>
                  </a:cubicBezTo>
                  <a:cubicBezTo>
                    <a:pt x="20" y="386"/>
                    <a:pt x="19" y="385"/>
                    <a:pt x="20" y="386"/>
                  </a:cubicBezTo>
                  <a:cubicBezTo>
                    <a:pt x="22" y="386"/>
                    <a:pt x="20" y="382"/>
                    <a:pt x="19" y="385"/>
                  </a:cubicBezTo>
                  <a:cubicBezTo>
                    <a:pt x="17" y="386"/>
                    <a:pt x="17" y="385"/>
                    <a:pt x="19" y="382"/>
                  </a:cubicBezTo>
                  <a:cubicBezTo>
                    <a:pt x="20" y="380"/>
                    <a:pt x="17" y="382"/>
                    <a:pt x="19" y="380"/>
                  </a:cubicBezTo>
                  <a:cubicBezTo>
                    <a:pt x="19" y="377"/>
                    <a:pt x="16" y="375"/>
                    <a:pt x="17" y="377"/>
                  </a:cubicBezTo>
                  <a:cubicBezTo>
                    <a:pt x="19" y="377"/>
                    <a:pt x="20" y="380"/>
                    <a:pt x="22" y="378"/>
                  </a:cubicBezTo>
                  <a:cubicBezTo>
                    <a:pt x="22" y="377"/>
                    <a:pt x="23" y="377"/>
                    <a:pt x="23" y="377"/>
                  </a:cubicBezTo>
                  <a:cubicBezTo>
                    <a:pt x="23" y="378"/>
                    <a:pt x="23" y="378"/>
                    <a:pt x="23" y="375"/>
                  </a:cubicBezTo>
                  <a:cubicBezTo>
                    <a:pt x="25" y="374"/>
                    <a:pt x="28" y="378"/>
                    <a:pt x="26" y="377"/>
                  </a:cubicBezTo>
                  <a:cubicBezTo>
                    <a:pt x="25" y="375"/>
                    <a:pt x="26" y="375"/>
                    <a:pt x="28" y="374"/>
                  </a:cubicBezTo>
                  <a:cubicBezTo>
                    <a:pt x="28" y="371"/>
                    <a:pt x="26" y="371"/>
                    <a:pt x="23" y="369"/>
                  </a:cubicBezTo>
                  <a:cubicBezTo>
                    <a:pt x="20" y="368"/>
                    <a:pt x="20" y="369"/>
                    <a:pt x="23" y="371"/>
                  </a:cubicBezTo>
                  <a:cubicBezTo>
                    <a:pt x="26" y="372"/>
                    <a:pt x="28" y="374"/>
                    <a:pt x="25" y="374"/>
                  </a:cubicBezTo>
                  <a:cubicBezTo>
                    <a:pt x="22" y="372"/>
                    <a:pt x="23" y="374"/>
                    <a:pt x="23" y="374"/>
                  </a:cubicBezTo>
                  <a:cubicBezTo>
                    <a:pt x="22" y="374"/>
                    <a:pt x="22" y="375"/>
                    <a:pt x="22" y="377"/>
                  </a:cubicBezTo>
                  <a:cubicBezTo>
                    <a:pt x="20" y="378"/>
                    <a:pt x="17" y="374"/>
                    <a:pt x="19" y="374"/>
                  </a:cubicBezTo>
                  <a:cubicBezTo>
                    <a:pt x="20" y="375"/>
                    <a:pt x="19" y="375"/>
                    <a:pt x="19" y="372"/>
                  </a:cubicBezTo>
                  <a:cubicBezTo>
                    <a:pt x="19" y="371"/>
                    <a:pt x="17" y="374"/>
                    <a:pt x="16" y="372"/>
                  </a:cubicBezTo>
                  <a:cubicBezTo>
                    <a:pt x="16" y="371"/>
                    <a:pt x="17" y="371"/>
                    <a:pt x="16" y="369"/>
                  </a:cubicBezTo>
                  <a:cubicBezTo>
                    <a:pt x="16" y="368"/>
                    <a:pt x="16" y="368"/>
                    <a:pt x="17" y="369"/>
                  </a:cubicBezTo>
                  <a:cubicBezTo>
                    <a:pt x="17" y="371"/>
                    <a:pt x="19" y="371"/>
                    <a:pt x="17" y="368"/>
                  </a:cubicBezTo>
                  <a:cubicBezTo>
                    <a:pt x="17" y="366"/>
                    <a:pt x="17" y="366"/>
                    <a:pt x="16" y="366"/>
                  </a:cubicBezTo>
                  <a:cubicBezTo>
                    <a:pt x="14" y="366"/>
                    <a:pt x="14" y="368"/>
                    <a:pt x="14" y="364"/>
                  </a:cubicBezTo>
                  <a:cubicBezTo>
                    <a:pt x="14" y="363"/>
                    <a:pt x="14" y="364"/>
                    <a:pt x="14" y="363"/>
                  </a:cubicBezTo>
                  <a:cubicBezTo>
                    <a:pt x="13" y="363"/>
                    <a:pt x="14" y="361"/>
                    <a:pt x="16" y="363"/>
                  </a:cubicBezTo>
                  <a:cubicBezTo>
                    <a:pt x="16" y="363"/>
                    <a:pt x="17" y="361"/>
                    <a:pt x="17" y="360"/>
                  </a:cubicBezTo>
                  <a:cubicBezTo>
                    <a:pt x="19" y="357"/>
                    <a:pt x="17" y="357"/>
                    <a:pt x="17" y="358"/>
                  </a:cubicBezTo>
                  <a:cubicBezTo>
                    <a:pt x="16" y="361"/>
                    <a:pt x="16" y="361"/>
                    <a:pt x="14" y="360"/>
                  </a:cubicBezTo>
                  <a:cubicBezTo>
                    <a:pt x="13" y="358"/>
                    <a:pt x="13" y="358"/>
                    <a:pt x="14" y="358"/>
                  </a:cubicBezTo>
                  <a:cubicBezTo>
                    <a:pt x="16" y="358"/>
                    <a:pt x="16" y="358"/>
                    <a:pt x="14" y="357"/>
                  </a:cubicBezTo>
                  <a:cubicBezTo>
                    <a:pt x="13" y="357"/>
                    <a:pt x="14" y="357"/>
                    <a:pt x="13" y="357"/>
                  </a:cubicBezTo>
                  <a:cubicBezTo>
                    <a:pt x="11" y="355"/>
                    <a:pt x="11" y="355"/>
                    <a:pt x="10" y="354"/>
                  </a:cubicBezTo>
                  <a:cubicBezTo>
                    <a:pt x="8" y="354"/>
                    <a:pt x="11" y="352"/>
                    <a:pt x="13" y="354"/>
                  </a:cubicBezTo>
                  <a:cubicBezTo>
                    <a:pt x="14" y="355"/>
                    <a:pt x="16" y="355"/>
                    <a:pt x="14" y="354"/>
                  </a:cubicBezTo>
                  <a:cubicBezTo>
                    <a:pt x="13" y="352"/>
                    <a:pt x="11" y="351"/>
                    <a:pt x="14" y="352"/>
                  </a:cubicBezTo>
                  <a:cubicBezTo>
                    <a:pt x="17" y="352"/>
                    <a:pt x="16" y="352"/>
                    <a:pt x="13" y="351"/>
                  </a:cubicBezTo>
                  <a:cubicBezTo>
                    <a:pt x="11" y="349"/>
                    <a:pt x="14" y="349"/>
                    <a:pt x="13" y="347"/>
                  </a:cubicBezTo>
                  <a:cubicBezTo>
                    <a:pt x="13" y="347"/>
                    <a:pt x="14" y="346"/>
                    <a:pt x="16" y="347"/>
                  </a:cubicBezTo>
                  <a:cubicBezTo>
                    <a:pt x="17" y="349"/>
                    <a:pt x="16" y="346"/>
                    <a:pt x="14" y="344"/>
                  </a:cubicBezTo>
                  <a:cubicBezTo>
                    <a:pt x="14" y="343"/>
                    <a:pt x="16" y="341"/>
                    <a:pt x="14" y="341"/>
                  </a:cubicBezTo>
                  <a:cubicBezTo>
                    <a:pt x="13" y="343"/>
                    <a:pt x="14" y="346"/>
                    <a:pt x="13" y="346"/>
                  </a:cubicBezTo>
                  <a:cubicBezTo>
                    <a:pt x="11" y="346"/>
                    <a:pt x="13" y="343"/>
                    <a:pt x="11" y="340"/>
                  </a:cubicBezTo>
                  <a:cubicBezTo>
                    <a:pt x="11" y="336"/>
                    <a:pt x="13" y="336"/>
                    <a:pt x="13" y="335"/>
                  </a:cubicBezTo>
                  <a:cubicBezTo>
                    <a:pt x="13" y="332"/>
                    <a:pt x="16" y="335"/>
                    <a:pt x="16" y="335"/>
                  </a:cubicBezTo>
                  <a:cubicBezTo>
                    <a:pt x="14" y="333"/>
                    <a:pt x="16" y="333"/>
                    <a:pt x="14" y="333"/>
                  </a:cubicBezTo>
                  <a:cubicBezTo>
                    <a:pt x="14" y="332"/>
                    <a:pt x="13" y="332"/>
                    <a:pt x="11" y="330"/>
                  </a:cubicBezTo>
                  <a:cubicBezTo>
                    <a:pt x="11" y="329"/>
                    <a:pt x="11" y="330"/>
                    <a:pt x="10" y="329"/>
                  </a:cubicBezTo>
                  <a:cubicBezTo>
                    <a:pt x="10" y="327"/>
                    <a:pt x="11" y="329"/>
                    <a:pt x="14" y="329"/>
                  </a:cubicBezTo>
                  <a:cubicBezTo>
                    <a:pt x="16" y="329"/>
                    <a:pt x="17" y="329"/>
                    <a:pt x="19" y="330"/>
                  </a:cubicBezTo>
                  <a:cubicBezTo>
                    <a:pt x="22" y="332"/>
                    <a:pt x="17" y="327"/>
                    <a:pt x="19" y="327"/>
                  </a:cubicBezTo>
                  <a:cubicBezTo>
                    <a:pt x="20" y="327"/>
                    <a:pt x="17" y="324"/>
                    <a:pt x="17" y="326"/>
                  </a:cubicBezTo>
                  <a:cubicBezTo>
                    <a:pt x="17" y="327"/>
                    <a:pt x="16" y="324"/>
                    <a:pt x="13" y="326"/>
                  </a:cubicBezTo>
                  <a:cubicBezTo>
                    <a:pt x="10" y="326"/>
                    <a:pt x="10" y="326"/>
                    <a:pt x="10" y="324"/>
                  </a:cubicBezTo>
                  <a:cubicBezTo>
                    <a:pt x="11" y="322"/>
                    <a:pt x="11" y="324"/>
                    <a:pt x="13" y="324"/>
                  </a:cubicBezTo>
                  <a:cubicBezTo>
                    <a:pt x="14" y="324"/>
                    <a:pt x="10" y="322"/>
                    <a:pt x="11" y="321"/>
                  </a:cubicBezTo>
                  <a:cubicBezTo>
                    <a:pt x="13" y="318"/>
                    <a:pt x="16" y="319"/>
                    <a:pt x="16" y="318"/>
                  </a:cubicBezTo>
                  <a:cubicBezTo>
                    <a:pt x="16" y="315"/>
                    <a:pt x="14" y="316"/>
                    <a:pt x="14" y="315"/>
                  </a:cubicBezTo>
                  <a:cubicBezTo>
                    <a:pt x="13" y="313"/>
                    <a:pt x="11" y="313"/>
                    <a:pt x="11" y="315"/>
                  </a:cubicBezTo>
                  <a:cubicBezTo>
                    <a:pt x="11" y="316"/>
                    <a:pt x="8" y="315"/>
                    <a:pt x="6" y="313"/>
                  </a:cubicBezTo>
                  <a:cubicBezTo>
                    <a:pt x="6" y="310"/>
                    <a:pt x="3" y="312"/>
                    <a:pt x="3" y="313"/>
                  </a:cubicBezTo>
                  <a:cubicBezTo>
                    <a:pt x="3" y="316"/>
                    <a:pt x="3" y="316"/>
                    <a:pt x="2" y="315"/>
                  </a:cubicBezTo>
                  <a:cubicBezTo>
                    <a:pt x="0" y="312"/>
                    <a:pt x="3" y="310"/>
                    <a:pt x="6" y="307"/>
                  </a:cubicBezTo>
                  <a:cubicBezTo>
                    <a:pt x="11" y="305"/>
                    <a:pt x="8" y="302"/>
                    <a:pt x="11" y="304"/>
                  </a:cubicBezTo>
                  <a:cubicBezTo>
                    <a:pt x="13" y="304"/>
                    <a:pt x="10" y="302"/>
                    <a:pt x="13" y="302"/>
                  </a:cubicBezTo>
                  <a:cubicBezTo>
                    <a:pt x="16" y="302"/>
                    <a:pt x="13" y="305"/>
                    <a:pt x="16" y="307"/>
                  </a:cubicBezTo>
                  <a:cubicBezTo>
                    <a:pt x="19" y="308"/>
                    <a:pt x="14" y="313"/>
                    <a:pt x="17" y="312"/>
                  </a:cubicBezTo>
                  <a:cubicBezTo>
                    <a:pt x="19" y="310"/>
                    <a:pt x="17" y="310"/>
                    <a:pt x="19" y="305"/>
                  </a:cubicBezTo>
                  <a:cubicBezTo>
                    <a:pt x="19" y="301"/>
                    <a:pt x="19" y="302"/>
                    <a:pt x="19" y="299"/>
                  </a:cubicBezTo>
                  <a:cubicBezTo>
                    <a:pt x="19" y="298"/>
                    <a:pt x="22" y="298"/>
                    <a:pt x="20" y="296"/>
                  </a:cubicBezTo>
                  <a:cubicBezTo>
                    <a:pt x="20" y="294"/>
                    <a:pt x="19" y="294"/>
                    <a:pt x="22" y="293"/>
                  </a:cubicBezTo>
                  <a:cubicBezTo>
                    <a:pt x="23" y="293"/>
                    <a:pt x="25" y="291"/>
                    <a:pt x="25" y="290"/>
                  </a:cubicBezTo>
                  <a:cubicBezTo>
                    <a:pt x="26" y="288"/>
                    <a:pt x="26" y="285"/>
                    <a:pt x="23" y="285"/>
                  </a:cubicBezTo>
                  <a:cubicBezTo>
                    <a:pt x="22" y="285"/>
                    <a:pt x="20" y="284"/>
                    <a:pt x="22" y="284"/>
                  </a:cubicBezTo>
                  <a:cubicBezTo>
                    <a:pt x="23" y="282"/>
                    <a:pt x="23" y="279"/>
                    <a:pt x="22" y="276"/>
                  </a:cubicBezTo>
                  <a:cubicBezTo>
                    <a:pt x="22" y="273"/>
                    <a:pt x="26" y="273"/>
                    <a:pt x="25" y="268"/>
                  </a:cubicBezTo>
                  <a:cubicBezTo>
                    <a:pt x="23" y="265"/>
                    <a:pt x="25" y="266"/>
                    <a:pt x="25" y="263"/>
                  </a:cubicBezTo>
                  <a:cubicBezTo>
                    <a:pt x="25" y="262"/>
                    <a:pt x="25" y="262"/>
                    <a:pt x="26" y="263"/>
                  </a:cubicBezTo>
                  <a:cubicBezTo>
                    <a:pt x="28" y="265"/>
                    <a:pt x="29" y="260"/>
                    <a:pt x="25" y="260"/>
                  </a:cubicBezTo>
                  <a:cubicBezTo>
                    <a:pt x="22" y="259"/>
                    <a:pt x="28" y="257"/>
                    <a:pt x="26" y="256"/>
                  </a:cubicBezTo>
                  <a:cubicBezTo>
                    <a:pt x="23" y="256"/>
                    <a:pt x="23" y="251"/>
                    <a:pt x="22" y="256"/>
                  </a:cubicBezTo>
                  <a:cubicBezTo>
                    <a:pt x="22" y="257"/>
                    <a:pt x="19" y="259"/>
                    <a:pt x="16" y="252"/>
                  </a:cubicBezTo>
                  <a:cubicBezTo>
                    <a:pt x="14" y="248"/>
                    <a:pt x="16" y="248"/>
                    <a:pt x="17" y="238"/>
                  </a:cubicBezTo>
                  <a:cubicBezTo>
                    <a:pt x="17" y="232"/>
                    <a:pt x="19" y="240"/>
                    <a:pt x="20" y="231"/>
                  </a:cubicBezTo>
                  <a:cubicBezTo>
                    <a:pt x="22" y="223"/>
                    <a:pt x="19" y="224"/>
                    <a:pt x="19" y="218"/>
                  </a:cubicBezTo>
                  <a:cubicBezTo>
                    <a:pt x="20" y="210"/>
                    <a:pt x="17" y="215"/>
                    <a:pt x="17" y="207"/>
                  </a:cubicBezTo>
                  <a:cubicBezTo>
                    <a:pt x="19" y="203"/>
                    <a:pt x="22" y="210"/>
                    <a:pt x="22" y="203"/>
                  </a:cubicBezTo>
                  <a:cubicBezTo>
                    <a:pt x="22" y="196"/>
                    <a:pt x="23" y="206"/>
                    <a:pt x="23" y="196"/>
                  </a:cubicBezTo>
                  <a:cubicBezTo>
                    <a:pt x="25" y="190"/>
                    <a:pt x="26" y="195"/>
                    <a:pt x="26" y="190"/>
                  </a:cubicBezTo>
                  <a:cubicBezTo>
                    <a:pt x="26" y="187"/>
                    <a:pt x="31" y="184"/>
                    <a:pt x="31" y="175"/>
                  </a:cubicBezTo>
                  <a:cubicBezTo>
                    <a:pt x="31" y="167"/>
                    <a:pt x="36" y="171"/>
                    <a:pt x="34" y="165"/>
                  </a:cubicBezTo>
                  <a:cubicBezTo>
                    <a:pt x="33" y="161"/>
                    <a:pt x="37" y="158"/>
                    <a:pt x="36" y="154"/>
                  </a:cubicBezTo>
                  <a:cubicBezTo>
                    <a:pt x="34" y="151"/>
                    <a:pt x="36" y="150"/>
                    <a:pt x="34" y="142"/>
                  </a:cubicBezTo>
                  <a:cubicBezTo>
                    <a:pt x="33" y="134"/>
                    <a:pt x="34" y="133"/>
                    <a:pt x="36" y="131"/>
                  </a:cubicBezTo>
                  <a:cubicBezTo>
                    <a:pt x="37" y="129"/>
                    <a:pt x="37" y="125"/>
                    <a:pt x="36" y="120"/>
                  </a:cubicBezTo>
                  <a:cubicBezTo>
                    <a:pt x="33" y="116"/>
                    <a:pt x="37" y="117"/>
                    <a:pt x="39" y="111"/>
                  </a:cubicBezTo>
                  <a:cubicBezTo>
                    <a:pt x="39" y="103"/>
                    <a:pt x="40" y="106"/>
                    <a:pt x="40" y="101"/>
                  </a:cubicBezTo>
                  <a:cubicBezTo>
                    <a:pt x="39" y="98"/>
                    <a:pt x="43" y="91"/>
                    <a:pt x="42" y="88"/>
                  </a:cubicBezTo>
                  <a:cubicBezTo>
                    <a:pt x="40" y="84"/>
                    <a:pt x="45" y="83"/>
                    <a:pt x="43" y="77"/>
                  </a:cubicBezTo>
                  <a:cubicBezTo>
                    <a:pt x="40" y="69"/>
                    <a:pt x="45" y="63"/>
                    <a:pt x="43" y="63"/>
                  </a:cubicBezTo>
                  <a:cubicBezTo>
                    <a:pt x="40" y="61"/>
                    <a:pt x="43" y="58"/>
                    <a:pt x="43" y="58"/>
                  </a:cubicBezTo>
                  <a:cubicBezTo>
                    <a:pt x="45" y="58"/>
                    <a:pt x="45" y="56"/>
                    <a:pt x="46" y="47"/>
                  </a:cubicBezTo>
                  <a:cubicBezTo>
                    <a:pt x="48" y="38"/>
                    <a:pt x="45" y="36"/>
                    <a:pt x="46" y="30"/>
                  </a:cubicBezTo>
                  <a:cubicBezTo>
                    <a:pt x="46" y="24"/>
                    <a:pt x="45" y="24"/>
                    <a:pt x="45" y="19"/>
                  </a:cubicBezTo>
                  <a:cubicBezTo>
                    <a:pt x="45" y="16"/>
                    <a:pt x="43" y="21"/>
                    <a:pt x="43" y="10"/>
                  </a:cubicBezTo>
                  <a:cubicBezTo>
                    <a:pt x="53" y="7"/>
                    <a:pt x="46" y="4"/>
                    <a:pt x="48" y="4"/>
                  </a:cubicBezTo>
                  <a:cubicBezTo>
                    <a:pt x="51" y="4"/>
                    <a:pt x="51" y="0"/>
                    <a:pt x="51" y="0"/>
                  </a:cubicBezTo>
                  <a:close/>
                  <a:moveTo>
                    <a:pt x="59" y="411"/>
                  </a:moveTo>
                  <a:cubicBezTo>
                    <a:pt x="59" y="383"/>
                    <a:pt x="59" y="383"/>
                    <a:pt x="59" y="383"/>
                  </a:cubicBezTo>
                  <a:moveTo>
                    <a:pt x="59" y="411"/>
                  </a:moveTo>
                  <a:cubicBezTo>
                    <a:pt x="59" y="383"/>
                    <a:pt x="59" y="383"/>
                    <a:pt x="59" y="383"/>
                  </a:cubicBezTo>
                  <a:cubicBezTo>
                    <a:pt x="57" y="382"/>
                    <a:pt x="56" y="385"/>
                    <a:pt x="54" y="385"/>
                  </a:cubicBezTo>
                  <a:cubicBezTo>
                    <a:pt x="53" y="385"/>
                    <a:pt x="53" y="382"/>
                    <a:pt x="51" y="382"/>
                  </a:cubicBezTo>
                  <a:cubicBezTo>
                    <a:pt x="49" y="382"/>
                    <a:pt x="49" y="385"/>
                    <a:pt x="48" y="386"/>
                  </a:cubicBezTo>
                  <a:cubicBezTo>
                    <a:pt x="46" y="386"/>
                    <a:pt x="45" y="385"/>
                    <a:pt x="45" y="385"/>
                  </a:cubicBezTo>
                  <a:cubicBezTo>
                    <a:pt x="43" y="385"/>
                    <a:pt x="45" y="385"/>
                    <a:pt x="45" y="386"/>
                  </a:cubicBezTo>
                  <a:cubicBezTo>
                    <a:pt x="45" y="388"/>
                    <a:pt x="46" y="386"/>
                    <a:pt x="46" y="388"/>
                  </a:cubicBezTo>
                  <a:cubicBezTo>
                    <a:pt x="45" y="389"/>
                    <a:pt x="45" y="389"/>
                    <a:pt x="45" y="388"/>
                  </a:cubicBezTo>
                  <a:cubicBezTo>
                    <a:pt x="43" y="386"/>
                    <a:pt x="43" y="389"/>
                    <a:pt x="45" y="393"/>
                  </a:cubicBezTo>
                  <a:cubicBezTo>
                    <a:pt x="45" y="396"/>
                    <a:pt x="51" y="391"/>
                    <a:pt x="53" y="393"/>
                  </a:cubicBezTo>
                  <a:cubicBezTo>
                    <a:pt x="54" y="396"/>
                    <a:pt x="45" y="396"/>
                    <a:pt x="46" y="399"/>
                  </a:cubicBezTo>
                  <a:cubicBezTo>
                    <a:pt x="46" y="403"/>
                    <a:pt x="56" y="405"/>
                    <a:pt x="56" y="406"/>
                  </a:cubicBezTo>
                  <a:cubicBezTo>
                    <a:pt x="49" y="405"/>
                    <a:pt x="51" y="403"/>
                    <a:pt x="51" y="405"/>
                  </a:cubicBezTo>
                  <a:cubicBezTo>
                    <a:pt x="49" y="406"/>
                    <a:pt x="48" y="403"/>
                    <a:pt x="46" y="403"/>
                  </a:cubicBezTo>
                  <a:cubicBezTo>
                    <a:pt x="45" y="405"/>
                    <a:pt x="48" y="406"/>
                    <a:pt x="45" y="405"/>
                  </a:cubicBezTo>
                  <a:cubicBezTo>
                    <a:pt x="42" y="402"/>
                    <a:pt x="39" y="400"/>
                    <a:pt x="40" y="402"/>
                  </a:cubicBezTo>
                  <a:cubicBezTo>
                    <a:pt x="40" y="405"/>
                    <a:pt x="45" y="403"/>
                    <a:pt x="42" y="405"/>
                  </a:cubicBezTo>
                  <a:cubicBezTo>
                    <a:pt x="39" y="405"/>
                    <a:pt x="40" y="406"/>
                    <a:pt x="39" y="406"/>
                  </a:cubicBezTo>
                  <a:cubicBezTo>
                    <a:pt x="36" y="405"/>
                    <a:pt x="36" y="405"/>
                    <a:pt x="36" y="405"/>
                  </a:cubicBezTo>
                  <a:cubicBezTo>
                    <a:pt x="36" y="406"/>
                    <a:pt x="34" y="405"/>
                    <a:pt x="33" y="405"/>
                  </a:cubicBezTo>
                  <a:cubicBezTo>
                    <a:pt x="31" y="405"/>
                    <a:pt x="34" y="406"/>
                    <a:pt x="34" y="406"/>
                  </a:cubicBezTo>
                  <a:cubicBezTo>
                    <a:pt x="33" y="408"/>
                    <a:pt x="31" y="405"/>
                    <a:pt x="31" y="406"/>
                  </a:cubicBezTo>
                  <a:cubicBezTo>
                    <a:pt x="31" y="408"/>
                    <a:pt x="31" y="408"/>
                    <a:pt x="31" y="408"/>
                  </a:cubicBezTo>
                  <a:cubicBezTo>
                    <a:pt x="33" y="410"/>
                    <a:pt x="34" y="408"/>
                    <a:pt x="36" y="408"/>
                  </a:cubicBezTo>
                  <a:cubicBezTo>
                    <a:pt x="36" y="410"/>
                    <a:pt x="36" y="406"/>
                    <a:pt x="37" y="406"/>
                  </a:cubicBezTo>
                  <a:cubicBezTo>
                    <a:pt x="37" y="406"/>
                    <a:pt x="36" y="408"/>
                    <a:pt x="37" y="408"/>
                  </a:cubicBezTo>
                  <a:cubicBezTo>
                    <a:pt x="37" y="410"/>
                    <a:pt x="40" y="406"/>
                    <a:pt x="39" y="408"/>
                  </a:cubicBezTo>
                  <a:cubicBezTo>
                    <a:pt x="39" y="411"/>
                    <a:pt x="39" y="410"/>
                    <a:pt x="40" y="410"/>
                  </a:cubicBezTo>
                  <a:cubicBezTo>
                    <a:pt x="40" y="410"/>
                    <a:pt x="40" y="411"/>
                    <a:pt x="42" y="410"/>
                  </a:cubicBezTo>
                  <a:cubicBezTo>
                    <a:pt x="43" y="410"/>
                    <a:pt x="45" y="411"/>
                    <a:pt x="45" y="411"/>
                  </a:cubicBezTo>
                  <a:cubicBezTo>
                    <a:pt x="46" y="410"/>
                    <a:pt x="46" y="411"/>
                    <a:pt x="48" y="411"/>
                  </a:cubicBezTo>
                  <a:cubicBezTo>
                    <a:pt x="48" y="410"/>
                    <a:pt x="49" y="411"/>
                    <a:pt x="49" y="410"/>
                  </a:cubicBezTo>
                  <a:cubicBezTo>
                    <a:pt x="49" y="408"/>
                    <a:pt x="49" y="411"/>
                    <a:pt x="51" y="411"/>
                  </a:cubicBezTo>
                  <a:cubicBezTo>
                    <a:pt x="56" y="411"/>
                    <a:pt x="57" y="413"/>
                    <a:pt x="57" y="411"/>
                  </a:cubicBezTo>
                  <a:cubicBezTo>
                    <a:pt x="57" y="410"/>
                    <a:pt x="57" y="411"/>
                    <a:pt x="59" y="411"/>
                  </a:cubicBezTo>
                  <a:close/>
                  <a:moveTo>
                    <a:pt x="20" y="291"/>
                  </a:moveTo>
                  <a:cubicBezTo>
                    <a:pt x="20" y="291"/>
                    <a:pt x="19" y="291"/>
                    <a:pt x="20" y="293"/>
                  </a:cubicBezTo>
                  <a:cubicBezTo>
                    <a:pt x="22" y="293"/>
                    <a:pt x="23" y="291"/>
                    <a:pt x="23" y="291"/>
                  </a:cubicBezTo>
                  <a:cubicBezTo>
                    <a:pt x="25" y="290"/>
                    <a:pt x="23" y="290"/>
                    <a:pt x="23" y="290"/>
                  </a:cubicBezTo>
                  <a:cubicBezTo>
                    <a:pt x="25" y="290"/>
                    <a:pt x="26" y="288"/>
                    <a:pt x="23" y="287"/>
                  </a:cubicBezTo>
                  <a:cubicBezTo>
                    <a:pt x="22" y="285"/>
                    <a:pt x="23" y="287"/>
                    <a:pt x="22" y="287"/>
                  </a:cubicBezTo>
                  <a:cubicBezTo>
                    <a:pt x="22" y="287"/>
                    <a:pt x="20" y="287"/>
                    <a:pt x="20" y="288"/>
                  </a:cubicBezTo>
                  <a:cubicBezTo>
                    <a:pt x="22" y="290"/>
                    <a:pt x="20" y="288"/>
                    <a:pt x="19" y="290"/>
                  </a:cubicBezTo>
                  <a:cubicBezTo>
                    <a:pt x="19" y="290"/>
                    <a:pt x="19" y="290"/>
                    <a:pt x="20" y="291"/>
                  </a:cubicBezTo>
                  <a:close/>
                  <a:moveTo>
                    <a:pt x="43" y="402"/>
                  </a:moveTo>
                  <a:cubicBezTo>
                    <a:pt x="42" y="400"/>
                    <a:pt x="42" y="400"/>
                    <a:pt x="43" y="400"/>
                  </a:cubicBezTo>
                  <a:cubicBezTo>
                    <a:pt x="45" y="402"/>
                    <a:pt x="45" y="402"/>
                    <a:pt x="43" y="400"/>
                  </a:cubicBezTo>
                  <a:cubicBezTo>
                    <a:pt x="43" y="399"/>
                    <a:pt x="43" y="397"/>
                    <a:pt x="43" y="396"/>
                  </a:cubicBezTo>
                  <a:cubicBezTo>
                    <a:pt x="43" y="394"/>
                    <a:pt x="42" y="396"/>
                    <a:pt x="42" y="397"/>
                  </a:cubicBezTo>
                  <a:cubicBezTo>
                    <a:pt x="42" y="399"/>
                    <a:pt x="40" y="397"/>
                    <a:pt x="40" y="399"/>
                  </a:cubicBezTo>
                  <a:cubicBezTo>
                    <a:pt x="40" y="400"/>
                    <a:pt x="42" y="402"/>
                    <a:pt x="45" y="403"/>
                  </a:cubicBezTo>
                  <a:cubicBezTo>
                    <a:pt x="46" y="405"/>
                    <a:pt x="45" y="403"/>
                    <a:pt x="43" y="402"/>
                  </a:cubicBezTo>
                  <a:close/>
                  <a:moveTo>
                    <a:pt x="39" y="402"/>
                  </a:moveTo>
                  <a:cubicBezTo>
                    <a:pt x="39" y="400"/>
                    <a:pt x="37" y="402"/>
                    <a:pt x="37" y="400"/>
                  </a:cubicBezTo>
                  <a:cubicBezTo>
                    <a:pt x="36" y="399"/>
                    <a:pt x="34" y="399"/>
                    <a:pt x="34" y="400"/>
                  </a:cubicBezTo>
                  <a:cubicBezTo>
                    <a:pt x="34" y="402"/>
                    <a:pt x="33" y="403"/>
                    <a:pt x="34" y="403"/>
                  </a:cubicBezTo>
                  <a:cubicBezTo>
                    <a:pt x="36" y="403"/>
                    <a:pt x="34" y="402"/>
                    <a:pt x="36" y="403"/>
                  </a:cubicBezTo>
                  <a:cubicBezTo>
                    <a:pt x="37" y="403"/>
                    <a:pt x="36" y="403"/>
                    <a:pt x="37" y="405"/>
                  </a:cubicBezTo>
                  <a:cubicBezTo>
                    <a:pt x="39" y="405"/>
                    <a:pt x="39" y="403"/>
                    <a:pt x="39" y="402"/>
                  </a:cubicBezTo>
                  <a:close/>
                  <a:moveTo>
                    <a:pt x="13" y="265"/>
                  </a:moveTo>
                  <a:cubicBezTo>
                    <a:pt x="13" y="266"/>
                    <a:pt x="14" y="266"/>
                    <a:pt x="13" y="271"/>
                  </a:cubicBezTo>
                  <a:cubicBezTo>
                    <a:pt x="11" y="276"/>
                    <a:pt x="13" y="274"/>
                    <a:pt x="16" y="276"/>
                  </a:cubicBezTo>
                  <a:cubicBezTo>
                    <a:pt x="20" y="276"/>
                    <a:pt x="16" y="273"/>
                    <a:pt x="17" y="273"/>
                  </a:cubicBezTo>
                  <a:cubicBezTo>
                    <a:pt x="20" y="273"/>
                    <a:pt x="17" y="270"/>
                    <a:pt x="19" y="270"/>
                  </a:cubicBezTo>
                  <a:cubicBezTo>
                    <a:pt x="20" y="270"/>
                    <a:pt x="20" y="270"/>
                    <a:pt x="17" y="266"/>
                  </a:cubicBezTo>
                  <a:cubicBezTo>
                    <a:pt x="16" y="265"/>
                    <a:pt x="19" y="266"/>
                    <a:pt x="17" y="265"/>
                  </a:cubicBezTo>
                  <a:cubicBezTo>
                    <a:pt x="17" y="263"/>
                    <a:pt x="17" y="263"/>
                    <a:pt x="19" y="263"/>
                  </a:cubicBezTo>
                  <a:cubicBezTo>
                    <a:pt x="22" y="263"/>
                    <a:pt x="20" y="262"/>
                    <a:pt x="19" y="260"/>
                  </a:cubicBezTo>
                  <a:cubicBezTo>
                    <a:pt x="19" y="259"/>
                    <a:pt x="19" y="257"/>
                    <a:pt x="17" y="259"/>
                  </a:cubicBezTo>
                  <a:cubicBezTo>
                    <a:pt x="14" y="259"/>
                    <a:pt x="17" y="257"/>
                    <a:pt x="16" y="257"/>
                  </a:cubicBezTo>
                  <a:cubicBezTo>
                    <a:pt x="14" y="257"/>
                    <a:pt x="14" y="257"/>
                    <a:pt x="14" y="259"/>
                  </a:cubicBezTo>
                  <a:cubicBezTo>
                    <a:pt x="16" y="262"/>
                    <a:pt x="14" y="262"/>
                    <a:pt x="13" y="265"/>
                  </a:cubicBezTo>
                  <a:close/>
                  <a:moveTo>
                    <a:pt x="22" y="281"/>
                  </a:moveTo>
                  <a:cubicBezTo>
                    <a:pt x="22" y="281"/>
                    <a:pt x="22" y="282"/>
                    <a:pt x="20" y="282"/>
                  </a:cubicBezTo>
                  <a:cubicBezTo>
                    <a:pt x="20" y="282"/>
                    <a:pt x="20" y="281"/>
                    <a:pt x="22" y="281"/>
                  </a:cubicBezTo>
                  <a:close/>
                  <a:moveTo>
                    <a:pt x="16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6" y="279"/>
                    <a:pt x="16" y="281"/>
                    <a:pt x="14" y="281"/>
                  </a:cubicBezTo>
                  <a:cubicBezTo>
                    <a:pt x="14" y="279"/>
                    <a:pt x="13" y="281"/>
                    <a:pt x="14" y="281"/>
                  </a:cubicBezTo>
                  <a:cubicBezTo>
                    <a:pt x="16" y="282"/>
                    <a:pt x="16" y="282"/>
                    <a:pt x="16" y="281"/>
                  </a:cubicBezTo>
                  <a:close/>
                  <a:moveTo>
                    <a:pt x="16" y="296"/>
                  </a:moveTo>
                  <a:cubicBezTo>
                    <a:pt x="16" y="296"/>
                    <a:pt x="16" y="296"/>
                    <a:pt x="17" y="296"/>
                  </a:cubicBezTo>
                  <a:cubicBezTo>
                    <a:pt x="17" y="298"/>
                    <a:pt x="17" y="296"/>
                    <a:pt x="17" y="294"/>
                  </a:cubicBezTo>
                  <a:cubicBezTo>
                    <a:pt x="16" y="293"/>
                    <a:pt x="16" y="294"/>
                    <a:pt x="14" y="294"/>
                  </a:cubicBezTo>
                  <a:cubicBezTo>
                    <a:pt x="13" y="293"/>
                    <a:pt x="13" y="294"/>
                    <a:pt x="14" y="296"/>
                  </a:cubicBezTo>
                  <a:cubicBezTo>
                    <a:pt x="14" y="296"/>
                    <a:pt x="14" y="296"/>
                    <a:pt x="16" y="296"/>
                  </a:cubicBezTo>
                  <a:close/>
                  <a:moveTo>
                    <a:pt x="16" y="293"/>
                  </a:moveTo>
                  <a:cubicBezTo>
                    <a:pt x="16" y="293"/>
                    <a:pt x="16" y="293"/>
                    <a:pt x="14" y="291"/>
                  </a:cubicBezTo>
                  <a:cubicBezTo>
                    <a:pt x="13" y="291"/>
                    <a:pt x="13" y="293"/>
                    <a:pt x="13" y="293"/>
                  </a:cubicBezTo>
                  <a:cubicBezTo>
                    <a:pt x="11" y="294"/>
                    <a:pt x="13" y="293"/>
                    <a:pt x="16" y="293"/>
                  </a:cubicBezTo>
                  <a:close/>
                  <a:moveTo>
                    <a:pt x="14" y="290"/>
                  </a:moveTo>
                  <a:cubicBezTo>
                    <a:pt x="16" y="290"/>
                    <a:pt x="16" y="290"/>
                    <a:pt x="16" y="290"/>
                  </a:cubicBezTo>
                  <a:cubicBezTo>
                    <a:pt x="16" y="288"/>
                    <a:pt x="14" y="288"/>
                    <a:pt x="13" y="290"/>
                  </a:cubicBezTo>
                  <a:cubicBezTo>
                    <a:pt x="11" y="290"/>
                    <a:pt x="13" y="290"/>
                    <a:pt x="13" y="291"/>
                  </a:cubicBezTo>
                  <a:cubicBezTo>
                    <a:pt x="13" y="291"/>
                    <a:pt x="14" y="291"/>
                    <a:pt x="14" y="290"/>
                  </a:cubicBezTo>
                  <a:close/>
                  <a:moveTo>
                    <a:pt x="17" y="290"/>
                  </a:moveTo>
                  <a:cubicBezTo>
                    <a:pt x="19" y="290"/>
                    <a:pt x="19" y="288"/>
                    <a:pt x="17" y="288"/>
                  </a:cubicBezTo>
                  <a:cubicBezTo>
                    <a:pt x="16" y="288"/>
                    <a:pt x="17" y="288"/>
                    <a:pt x="17" y="290"/>
                  </a:cubicBezTo>
                  <a:cubicBezTo>
                    <a:pt x="17" y="290"/>
                    <a:pt x="17" y="290"/>
                    <a:pt x="17" y="290"/>
                  </a:cubicBezTo>
                  <a:close/>
                  <a:moveTo>
                    <a:pt x="19" y="301"/>
                  </a:moveTo>
                  <a:cubicBezTo>
                    <a:pt x="19" y="299"/>
                    <a:pt x="19" y="299"/>
                    <a:pt x="17" y="299"/>
                  </a:cubicBezTo>
                  <a:cubicBezTo>
                    <a:pt x="17" y="299"/>
                    <a:pt x="16" y="301"/>
                    <a:pt x="17" y="302"/>
                  </a:cubicBezTo>
                  <a:cubicBezTo>
                    <a:pt x="17" y="302"/>
                    <a:pt x="19" y="302"/>
                    <a:pt x="19" y="301"/>
                  </a:cubicBezTo>
                  <a:close/>
                  <a:moveTo>
                    <a:pt x="13" y="301"/>
                  </a:moveTo>
                  <a:cubicBezTo>
                    <a:pt x="14" y="301"/>
                    <a:pt x="13" y="299"/>
                    <a:pt x="13" y="299"/>
                  </a:cubicBezTo>
                  <a:cubicBezTo>
                    <a:pt x="11" y="298"/>
                    <a:pt x="11" y="299"/>
                    <a:pt x="11" y="301"/>
                  </a:cubicBezTo>
                  <a:cubicBezTo>
                    <a:pt x="13" y="301"/>
                    <a:pt x="11" y="302"/>
                    <a:pt x="13" y="302"/>
                  </a:cubicBezTo>
                  <a:cubicBezTo>
                    <a:pt x="13" y="301"/>
                    <a:pt x="13" y="301"/>
                    <a:pt x="13" y="301"/>
                  </a:cubicBezTo>
                  <a:close/>
                  <a:moveTo>
                    <a:pt x="14" y="301"/>
                  </a:moveTo>
                  <a:cubicBezTo>
                    <a:pt x="14" y="301"/>
                    <a:pt x="16" y="299"/>
                    <a:pt x="16" y="301"/>
                  </a:cubicBezTo>
                  <a:cubicBezTo>
                    <a:pt x="16" y="301"/>
                    <a:pt x="16" y="302"/>
                    <a:pt x="14" y="301"/>
                  </a:cubicBezTo>
                  <a:close/>
                  <a:moveTo>
                    <a:pt x="17" y="304"/>
                  </a:moveTo>
                  <a:cubicBezTo>
                    <a:pt x="17" y="304"/>
                    <a:pt x="17" y="304"/>
                    <a:pt x="17" y="302"/>
                  </a:cubicBezTo>
                  <a:cubicBezTo>
                    <a:pt x="17" y="302"/>
                    <a:pt x="16" y="302"/>
                    <a:pt x="16" y="304"/>
                  </a:cubicBezTo>
                  <a:cubicBezTo>
                    <a:pt x="16" y="305"/>
                    <a:pt x="16" y="305"/>
                    <a:pt x="17" y="304"/>
                  </a:cubicBezTo>
                  <a:close/>
                  <a:moveTo>
                    <a:pt x="6" y="305"/>
                  </a:moveTo>
                  <a:cubicBezTo>
                    <a:pt x="6" y="305"/>
                    <a:pt x="6" y="305"/>
                    <a:pt x="6" y="305"/>
                  </a:cubicBezTo>
                  <a:cubicBezTo>
                    <a:pt x="6" y="307"/>
                    <a:pt x="8" y="307"/>
                    <a:pt x="8" y="305"/>
                  </a:cubicBezTo>
                  <a:cubicBezTo>
                    <a:pt x="10" y="305"/>
                    <a:pt x="10" y="304"/>
                    <a:pt x="8" y="302"/>
                  </a:cubicBezTo>
                  <a:cubicBezTo>
                    <a:pt x="8" y="302"/>
                    <a:pt x="8" y="302"/>
                    <a:pt x="6" y="304"/>
                  </a:cubicBezTo>
                  <a:cubicBezTo>
                    <a:pt x="6" y="304"/>
                    <a:pt x="6" y="304"/>
                    <a:pt x="6" y="305"/>
                  </a:cubicBezTo>
                  <a:close/>
                  <a:moveTo>
                    <a:pt x="13" y="287"/>
                  </a:moveTo>
                  <a:cubicBezTo>
                    <a:pt x="13" y="287"/>
                    <a:pt x="13" y="287"/>
                    <a:pt x="11" y="287"/>
                  </a:cubicBezTo>
                  <a:cubicBezTo>
                    <a:pt x="11" y="288"/>
                    <a:pt x="11" y="288"/>
                    <a:pt x="11" y="288"/>
                  </a:cubicBezTo>
                  <a:cubicBezTo>
                    <a:pt x="13" y="288"/>
                    <a:pt x="13" y="287"/>
                    <a:pt x="13" y="287"/>
                  </a:cubicBezTo>
                  <a:close/>
                  <a:moveTo>
                    <a:pt x="14" y="288"/>
                  </a:moveTo>
                  <a:cubicBezTo>
                    <a:pt x="16" y="288"/>
                    <a:pt x="16" y="288"/>
                    <a:pt x="16" y="288"/>
                  </a:cubicBezTo>
                  <a:cubicBezTo>
                    <a:pt x="16" y="287"/>
                    <a:pt x="14" y="288"/>
                    <a:pt x="13" y="288"/>
                  </a:cubicBezTo>
                  <a:cubicBezTo>
                    <a:pt x="13" y="288"/>
                    <a:pt x="13" y="288"/>
                    <a:pt x="14" y="288"/>
                  </a:cubicBezTo>
                  <a:close/>
                  <a:moveTo>
                    <a:pt x="14" y="285"/>
                  </a:moveTo>
                  <a:cubicBezTo>
                    <a:pt x="14" y="284"/>
                    <a:pt x="14" y="284"/>
                    <a:pt x="16" y="284"/>
                  </a:cubicBezTo>
                  <a:cubicBezTo>
                    <a:pt x="16" y="285"/>
                    <a:pt x="14" y="287"/>
                    <a:pt x="14" y="285"/>
                  </a:cubicBezTo>
                  <a:close/>
                  <a:moveTo>
                    <a:pt x="19" y="284"/>
                  </a:moveTo>
                  <a:cubicBezTo>
                    <a:pt x="17" y="284"/>
                    <a:pt x="17" y="282"/>
                    <a:pt x="17" y="282"/>
                  </a:cubicBezTo>
                  <a:cubicBezTo>
                    <a:pt x="17" y="281"/>
                    <a:pt x="19" y="284"/>
                    <a:pt x="19" y="284"/>
                  </a:cubicBezTo>
                  <a:close/>
                  <a:moveTo>
                    <a:pt x="8" y="277"/>
                  </a:moveTo>
                  <a:cubicBezTo>
                    <a:pt x="8" y="277"/>
                    <a:pt x="10" y="276"/>
                    <a:pt x="10" y="277"/>
                  </a:cubicBezTo>
                  <a:cubicBezTo>
                    <a:pt x="11" y="277"/>
                    <a:pt x="8" y="279"/>
                    <a:pt x="8" y="277"/>
                  </a:cubicBezTo>
                  <a:close/>
                  <a:moveTo>
                    <a:pt x="10" y="302"/>
                  </a:moveTo>
                  <a:cubicBezTo>
                    <a:pt x="10" y="301"/>
                    <a:pt x="10" y="301"/>
                    <a:pt x="10" y="301"/>
                  </a:cubicBezTo>
                  <a:cubicBezTo>
                    <a:pt x="11" y="301"/>
                    <a:pt x="11" y="302"/>
                    <a:pt x="10" y="302"/>
                  </a:cubicBezTo>
                  <a:close/>
                  <a:moveTo>
                    <a:pt x="16" y="299"/>
                  </a:moveTo>
                  <a:cubicBezTo>
                    <a:pt x="16" y="299"/>
                    <a:pt x="14" y="298"/>
                    <a:pt x="14" y="299"/>
                  </a:cubicBezTo>
                  <a:cubicBezTo>
                    <a:pt x="14" y="299"/>
                    <a:pt x="14" y="299"/>
                    <a:pt x="16" y="299"/>
                  </a:cubicBezTo>
                  <a:cubicBezTo>
                    <a:pt x="16" y="299"/>
                    <a:pt x="17" y="299"/>
                    <a:pt x="16" y="299"/>
                  </a:cubicBezTo>
                  <a:close/>
                  <a:moveTo>
                    <a:pt x="17" y="293"/>
                  </a:moveTo>
                  <a:cubicBezTo>
                    <a:pt x="16" y="293"/>
                    <a:pt x="16" y="291"/>
                    <a:pt x="16" y="291"/>
                  </a:cubicBezTo>
                  <a:cubicBezTo>
                    <a:pt x="17" y="291"/>
                    <a:pt x="17" y="293"/>
                    <a:pt x="17" y="293"/>
                  </a:cubicBezTo>
                  <a:close/>
                  <a:moveTo>
                    <a:pt x="51" y="417"/>
                  </a:moveTo>
                  <a:cubicBezTo>
                    <a:pt x="53" y="417"/>
                    <a:pt x="53" y="419"/>
                    <a:pt x="54" y="419"/>
                  </a:cubicBezTo>
                  <a:cubicBezTo>
                    <a:pt x="56" y="419"/>
                    <a:pt x="54" y="419"/>
                    <a:pt x="53" y="417"/>
                  </a:cubicBezTo>
                  <a:cubicBezTo>
                    <a:pt x="51" y="416"/>
                    <a:pt x="53" y="416"/>
                    <a:pt x="54" y="416"/>
                  </a:cubicBezTo>
                  <a:cubicBezTo>
                    <a:pt x="56" y="416"/>
                    <a:pt x="57" y="416"/>
                    <a:pt x="56" y="416"/>
                  </a:cubicBezTo>
                  <a:cubicBezTo>
                    <a:pt x="56" y="417"/>
                    <a:pt x="56" y="417"/>
                    <a:pt x="56" y="419"/>
                  </a:cubicBezTo>
                  <a:cubicBezTo>
                    <a:pt x="57" y="421"/>
                    <a:pt x="57" y="417"/>
                    <a:pt x="59" y="419"/>
                  </a:cubicBezTo>
                  <a:cubicBezTo>
                    <a:pt x="59" y="421"/>
                    <a:pt x="60" y="419"/>
                    <a:pt x="60" y="421"/>
                  </a:cubicBezTo>
                  <a:cubicBezTo>
                    <a:pt x="62" y="422"/>
                    <a:pt x="62" y="421"/>
                    <a:pt x="62" y="422"/>
                  </a:cubicBezTo>
                  <a:cubicBezTo>
                    <a:pt x="63" y="424"/>
                    <a:pt x="63" y="421"/>
                    <a:pt x="63" y="421"/>
                  </a:cubicBezTo>
                  <a:cubicBezTo>
                    <a:pt x="62" y="419"/>
                    <a:pt x="63" y="419"/>
                    <a:pt x="60" y="417"/>
                  </a:cubicBezTo>
                  <a:cubicBezTo>
                    <a:pt x="57" y="416"/>
                    <a:pt x="62" y="417"/>
                    <a:pt x="60" y="416"/>
                  </a:cubicBezTo>
                  <a:cubicBezTo>
                    <a:pt x="60" y="416"/>
                    <a:pt x="60" y="416"/>
                    <a:pt x="59" y="416"/>
                  </a:cubicBezTo>
                  <a:cubicBezTo>
                    <a:pt x="57" y="414"/>
                    <a:pt x="57" y="414"/>
                    <a:pt x="59" y="414"/>
                  </a:cubicBezTo>
                  <a:cubicBezTo>
                    <a:pt x="60" y="414"/>
                    <a:pt x="60" y="413"/>
                    <a:pt x="60" y="413"/>
                  </a:cubicBezTo>
                  <a:cubicBezTo>
                    <a:pt x="59" y="411"/>
                    <a:pt x="56" y="413"/>
                    <a:pt x="54" y="413"/>
                  </a:cubicBezTo>
                  <a:cubicBezTo>
                    <a:pt x="53" y="413"/>
                    <a:pt x="51" y="413"/>
                    <a:pt x="48" y="414"/>
                  </a:cubicBezTo>
                  <a:cubicBezTo>
                    <a:pt x="46" y="414"/>
                    <a:pt x="48" y="414"/>
                    <a:pt x="49" y="416"/>
                  </a:cubicBezTo>
                  <a:cubicBezTo>
                    <a:pt x="51" y="417"/>
                    <a:pt x="46" y="416"/>
                    <a:pt x="51" y="417"/>
                  </a:cubicBezTo>
                  <a:close/>
                  <a:moveTo>
                    <a:pt x="51" y="413"/>
                  </a:moveTo>
                  <a:cubicBezTo>
                    <a:pt x="54" y="411"/>
                    <a:pt x="53" y="413"/>
                    <a:pt x="51" y="411"/>
                  </a:cubicBezTo>
                  <a:cubicBezTo>
                    <a:pt x="48" y="411"/>
                    <a:pt x="48" y="411"/>
                    <a:pt x="46" y="413"/>
                  </a:cubicBezTo>
                  <a:cubicBezTo>
                    <a:pt x="45" y="413"/>
                    <a:pt x="46" y="413"/>
                    <a:pt x="48" y="413"/>
                  </a:cubicBezTo>
                  <a:cubicBezTo>
                    <a:pt x="48" y="413"/>
                    <a:pt x="48" y="413"/>
                    <a:pt x="51" y="413"/>
                  </a:cubicBezTo>
                  <a:close/>
                  <a:moveTo>
                    <a:pt x="43" y="413"/>
                  </a:moveTo>
                  <a:cubicBezTo>
                    <a:pt x="43" y="413"/>
                    <a:pt x="42" y="413"/>
                    <a:pt x="43" y="413"/>
                  </a:cubicBezTo>
                  <a:cubicBezTo>
                    <a:pt x="46" y="413"/>
                    <a:pt x="45" y="411"/>
                    <a:pt x="43" y="411"/>
                  </a:cubicBezTo>
                  <a:cubicBezTo>
                    <a:pt x="42" y="411"/>
                    <a:pt x="42" y="413"/>
                    <a:pt x="40" y="413"/>
                  </a:cubicBezTo>
                  <a:cubicBezTo>
                    <a:pt x="39" y="413"/>
                    <a:pt x="39" y="413"/>
                    <a:pt x="39" y="413"/>
                  </a:cubicBezTo>
                  <a:cubicBezTo>
                    <a:pt x="39" y="414"/>
                    <a:pt x="40" y="414"/>
                    <a:pt x="42" y="414"/>
                  </a:cubicBezTo>
                  <a:cubicBezTo>
                    <a:pt x="43" y="414"/>
                    <a:pt x="42" y="416"/>
                    <a:pt x="43" y="416"/>
                  </a:cubicBezTo>
                  <a:cubicBezTo>
                    <a:pt x="45" y="414"/>
                    <a:pt x="45" y="413"/>
                    <a:pt x="43" y="413"/>
                  </a:cubicBezTo>
                  <a:close/>
                  <a:moveTo>
                    <a:pt x="39" y="411"/>
                  </a:moveTo>
                  <a:cubicBezTo>
                    <a:pt x="39" y="411"/>
                    <a:pt x="37" y="410"/>
                    <a:pt x="36" y="411"/>
                  </a:cubicBezTo>
                  <a:cubicBezTo>
                    <a:pt x="36" y="411"/>
                    <a:pt x="36" y="413"/>
                    <a:pt x="37" y="411"/>
                  </a:cubicBezTo>
                  <a:cubicBezTo>
                    <a:pt x="39" y="411"/>
                    <a:pt x="37" y="413"/>
                    <a:pt x="39" y="411"/>
                  </a:cubicBezTo>
                  <a:cubicBezTo>
                    <a:pt x="40" y="411"/>
                    <a:pt x="39" y="411"/>
                    <a:pt x="39" y="411"/>
                  </a:cubicBezTo>
                  <a:close/>
                  <a:moveTo>
                    <a:pt x="65" y="424"/>
                  </a:moveTo>
                  <a:cubicBezTo>
                    <a:pt x="63" y="422"/>
                    <a:pt x="66" y="422"/>
                    <a:pt x="66" y="422"/>
                  </a:cubicBezTo>
                  <a:cubicBezTo>
                    <a:pt x="68" y="424"/>
                    <a:pt x="65" y="424"/>
                    <a:pt x="65" y="424"/>
                  </a:cubicBezTo>
                  <a:close/>
                  <a:moveTo>
                    <a:pt x="68" y="421"/>
                  </a:moveTo>
                  <a:cubicBezTo>
                    <a:pt x="68" y="421"/>
                    <a:pt x="68" y="419"/>
                    <a:pt x="68" y="421"/>
                  </a:cubicBezTo>
                  <a:cubicBezTo>
                    <a:pt x="68" y="422"/>
                    <a:pt x="66" y="421"/>
                    <a:pt x="66" y="421"/>
                  </a:cubicBezTo>
                  <a:cubicBezTo>
                    <a:pt x="66" y="422"/>
                    <a:pt x="66" y="422"/>
                    <a:pt x="68" y="422"/>
                  </a:cubicBezTo>
                  <a:cubicBezTo>
                    <a:pt x="69" y="422"/>
                    <a:pt x="69" y="422"/>
                    <a:pt x="68" y="421"/>
                  </a:cubicBezTo>
                  <a:close/>
                  <a:moveTo>
                    <a:pt x="33" y="403"/>
                  </a:moveTo>
                  <a:cubicBezTo>
                    <a:pt x="33" y="402"/>
                    <a:pt x="34" y="402"/>
                    <a:pt x="34" y="402"/>
                  </a:cubicBezTo>
                  <a:cubicBezTo>
                    <a:pt x="33" y="400"/>
                    <a:pt x="34" y="399"/>
                    <a:pt x="33" y="399"/>
                  </a:cubicBezTo>
                  <a:cubicBezTo>
                    <a:pt x="31" y="399"/>
                    <a:pt x="31" y="399"/>
                    <a:pt x="31" y="399"/>
                  </a:cubicBezTo>
                  <a:cubicBezTo>
                    <a:pt x="31" y="400"/>
                    <a:pt x="29" y="399"/>
                    <a:pt x="29" y="399"/>
                  </a:cubicBezTo>
                  <a:cubicBezTo>
                    <a:pt x="28" y="400"/>
                    <a:pt x="29" y="400"/>
                    <a:pt x="29" y="402"/>
                  </a:cubicBezTo>
                  <a:cubicBezTo>
                    <a:pt x="31" y="402"/>
                    <a:pt x="33" y="402"/>
                    <a:pt x="31" y="403"/>
                  </a:cubicBezTo>
                  <a:cubicBezTo>
                    <a:pt x="31" y="405"/>
                    <a:pt x="33" y="405"/>
                    <a:pt x="33" y="403"/>
                  </a:cubicBezTo>
                  <a:cubicBezTo>
                    <a:pt x="33" y="403"/>
                    <a:pt x="33" y="403"/>
                    <a:pt x="33" y="403"/>
                  </a:cubicBezTo>
                  <a:close/>
                  <a:moveTo>
                    <a:pt x="22" y="377"/>
                  </a:moveTo>
                  <a:cubicBezTo>
                    <a:pt x="22" y="375"/>
                    <a:pt x="23" y="374"/>
                    <a:pt x="23" y="374"/>
                  </a:cubicBezTo>
                  <a:cubicBezTo>
                    <a:pt x="25" y="374"/>
                    <a:pt x="23" y="377"/>
                    <a:pt x="22" y="377"/>
                  </a:cubicBezTo>
                  <a:close/>
                  <a:moveTo>
                    <a:pt x="28" y="400"/>
                  </a:moveTo>
                  <a:cubicBezTo>
                    <a:pt x="28" y="402"/>
                    <a:pt x="28" y="402"/>
                    <a:pt x="28" y="400"/>
                  </a:cubicBezTo>
                  <a:cubicBezTo>
                    <a:pt x="28" y="399"/>
                    <a:pt x="31" y="399"/>
                    <a:pt x="29" y="397"/>
                  </a:cubicBezTo>
                  <a:cubicBezTo>
                    <a:pt x="29" y="397"/>
                    <a:pt x="28" y="397"/>
                    <a:pt x="28" y="396"/>
                  </a:cubicBezTo>
                  <a:cubicBezTo>
                    <a:pt x="28" y="396"/>
                    <a:pt x="26" y="394"/>
                    <a:pt x="25" y="396"/>
                  </a:cubicBezTo>
                  <a:cubicBezTo>
                    <a:pt x="25" y="396"/>
                    <a:pt x="25" y="394"/>
                    <a:pt x="25" y="396"/>
                  </a:cubicBezTo>
                  <a:cubicBezTo>
                    <a:pt x="23" y="396"/>
                    <a:pt x="25" y="394"/>
                    <a:pt x="23" y="393"/>
                  </a:cubicBezTo>
                  <a:cubicBezTo>
                    <a:pt x="22" y="393"/>
                    <a:pt x="23" y="394"/>
                    <a:pt x="20" y="394"/>
                  </a:cubicBezTo>
                  <a:cubicBezTo>
                    <a:pt x="19" y="393"/>
                    <a:pt x="22" y="396"/>
                    <a:pt x="20" y="396"/>
                  </a:cubicBezTo>
                  <a:cubicBezTo>
                    <a:pt x="19" y="396"/>
                    <a:pt x="19" y="394"/>
                    <a:pt x="19" y="396"/>
                  </a:cubicBezTo>
                  <a:cubicBezTo>
                    <a:pt x="17" y="397"/>
                    <a:pt x="19" y="396"/>
                    <a:pt x="19" y="397"/>
                  </a:cubicBezTo>
                  <a:cubicBezTo>
                    <a:pt x="19" y="399"/>
                    <a:pt x="20" y="396"/>
                    <a:pt x="20" y="397"/>
                  </a:cubicBezTo>
                  <a:cubicBezTo>
                    <a:pt x="22" y="399"/>
                    <a:pt x="20" y="400"/>
                    <a:pt x="22" y="400"/>
                  </a:cubicBezTo>
                  <a:cubicBezTo>
                    <a:pt x="23" y="402"/>
                    <a:pt x="22" y="397"/>
                    <a:pt x="23" y="399"/>
                  </a:cubicBezTo>
                  <a:cubicBezTo>
                    <a:pt x="23" y="400"/>
                    <a:pt x="25" y="397"/>
                    <a:pt x="25" y="399"/>
                  </a:cubicBezTo>
                  <a:cubicBezTo>
                    <a:pt x="25" y="402"/>
                    <a:pt x="22" y="402"/>
                    <a:pt x="23" y="402"/>
                  </a:cubicBezTo>
                  <a:cubicBezTo>
                    <a:pt x="25" y="402"/>
                    <a:pt x="25" y="400"/>
                    <a:pt x="26" y="402"/>
                  </a:cubicBezTo>
                  <a:cubicBezTo>
                    <a:pt x="26" y="402"/>
                    <a:pt x="26" y="400"/>
                    <a:pt x="28" y="400"/>
                  </a:cubicBezTo>
                  <a:close/>
                  <a:moveTo>
                    <a:pt x="29" y="403"/>
                  </a:moveTo>
                  <a:cubicBezTo>
                    <a:pt x="29" y="402"/>
                    <a:pt x="29" y="400"/>
                    <a:pt x="28" y="402"/>
                  </a:cubicBezTo>
                  <a:cubicBezTo>
                    <a:pt x="28" y="403"/>
                    <a:pt x="26" y="402"/>
                    <a:pt x="28" y="403"/>
                  </a:cubicBezTo>
                  <a:cubicBezTo>
                    <a:pt x="28" y="403"/>
                    <a:pt x="28" y="403"/>
                    <a:pt x="29" y="403"/>
                  </a:cubicBezTo>
                  <a:close/>
                  <a:moveTo>
                    <a:pt x="14" y="391"/>
                  </a:moveTo>
                  <a:cubicBezTo>
                    <a:pt x="16" y="391"/>
                    <a:pt x="14" y="393"/>
                    <a:pt x="13" y="393"/>
                  </a:cubicBezTo>
                  <a:cubicBezTo>
                    <a:pt x="13" y="391"/>
                    <a:pt x="14" y="391"/>
                    <a:pt x="14" y="391"/>
                  </a:cubicBezTo>
                  <a:close/>
                  <a:moveTo>
                    <a:pt x="17" y="383"/>
                  </a:moveTo>
                  <a:cubicBezTo>
                    <a:pt x="17" y="382"/>
                    <a:pt x="17" y="382"/>
                    <a:pt x="17" y="382"/>
                  </a:cubicBezTo>
                  <a:cubicBezTo>
                    <a:pt x="17" y="380"/>
                    <a:pt x="17" y="382"/>
                    <a:pt x="16" y="382"/>
                  </a:cubicBezTo>
                  <a:cubicBezTo>
                    <a:pt x="14" y="383"/>
                    <a:pt x="16" y="383"/>
                    <a:pt x="16" y="385"/>
                  </a:cubicBezTo>
                  <a:cubicBezTo>
                    <a:pt x="16" y="385"/>
                    <a:pt x="17" y="385"/>
                    <a:pt x="17" y="383"/>
                  </a:cubicBezTo>
                  <a:close/>
                  <a:moveTo>
                    <a:pt x="16" y="391"/>
                  </a:moveTo>
                  <a:cubicBezTo>
                    <a:pt x="17" y="391"/>
                    <a:pt x="17" y="389"/>
                    <a:pt x="19" y="391"/>
                  </a:cubicBezTo>
                  <a:cubicBezTo>
                    <a:pt x="19" y="391"/>
                    <a:pt x="17" y="391"/>
                    <a:pt x="19" y="393"/>
                  </a:cubicBezTo>
                  <a:cubicBezTo>
                    <a:pt x="19" y="393"/>
                    <a:pt x="19" y="391"/>
                    <a:pt x="20" y="393"/>
                  </a:cubicBezTo>
                  <a:cubicBezTo>
                    <a:pt x="22" y="393"/>
                    <a:pt x="22" y="393"/>
                    <a:pt x="22" y="391"/>
                  </a:cubicBezTo>
                  <a:cubicBezTo>
                    <a:pt x="20" y="391"/>
                    <a:pt x="20" y="389"/>
                    <a:pt x="19" y="389"/>
                  </a:cubicBezTo>
                  <a:cubicBezTo>
                    <a:pt x="19" y="389"/>
                    <a:pt x="19" y="388"/>
                    <a:pt x="17" y="389"/>
                  </a:cubicBezTo>
                  <a:cubicBezTo>
                    <a:pt x="17" y="389"/>
                    <a:pt x="17" y="388"/>
                    <a:pt x="16" y="388"/>
                  </a:cubicBezTo>
                  <a:cubicBezTo>
                    <a:pt x="14" y="388"/>
                    <a:pt x="13" y="388"/>
                    <a:pt x="11" y="386"/>
                  </a:cubicBezTo>
                  <a:cubicBezTo>
                    <a:pt x="10" y="385"/>
                    <a:pt x="8" y="385"/>
                    <a:pt x="10" y="386"/>
                  </a:cubicBezTo>
                  <a:cubicBezTo>
                    <a:pt x="11" y="386"/>
                    <a:pt x="10" y="386"/>
                    <a:pt x="11" y="388"/>
                  </a:cubicBezTo>
                  <a:cubicBezTo>
                    <a:pt x="13" y="388"/>
                    <a:pt x="11" y="389"/>
                    <a:pt x="14" y="389"/>
                  </a:cubicBezTo>
                  <a:cubicBezTo>
                    <a:pt x="14" y="389"/>
                    <a:pt x="16" y="389"/>
                    <a:pt x="16" y="391"/>
                  </a:cubicBezTo>
                  <a:close/>
                  <a:moveTo>
                    <a:pt x="14" y="371"/>
                  </a:moveTo>
                  <a:cubicBezTo>
                    <a:pt x="14" y="369"/>
                    <a:pt x="14" y="371"/>
                    <a:pt x="14" y="372"/>
                  </a:cubicBezTo>
                  <a:cubicBezTo>
                    <a:pt x="13" y="372"/>
                    <a:pt x="14" y="374"/>
                    <a:pt x="16" y="374"/>
                  </a:cubicBezTo>
                  <a:cubicBezTo>
                    <a:pt x="16" y="372"/>
                    <a:pt x="16" y="371"/>
                    <a:pt x="14" y="371"/>
                  </a:cubicBezTo>
                  <a:close/>
                  <a:moveTo>
                    <a:pt x="8" y="375"/>
                  </a:moveTo>
                  <a:cubicBezTo>
                    <a:pt x="8" y="374"/>
                    <a:pt x="10" y="374"/>
                    <a:pt x="10" y="372"/>
                  </a:cubicBezTo>
                  <a:cubicBezTo>
                    <a:pt x="8" y="371"/>
                    <a:pt x="8" y="371"/>
                    <a:pt x="8" y="372"/>
                  </a:cubicBezTo>
                  <a:cubicBezTo>
                    <a:pt x="8" y="374"/>
                    <a:pt x="8" y="374"/>
                    <a:pt x="8" y="372"/>
                  </a:cubicBezTo>
                  <a:cubicBezTo>
                    <a:pt x="6" y="372"/>
                    <a:pt x="6" y="374"/>
                    <a:pt x="6" y="374"/>
                  </a:cubicBezTo>
                  <a:cubicBezTo>
                    <a:pt x="8" y="375"/>
                    <a:pt x="6" y="375"/>
                    <a:pt x="6" y="377"/>
                  </a:cubicBezTo>
                  <a:cubicBezTo>
                    <a:pt x="6" y="377"/>
                    <a:pt x="8" y="377"/>
                    <a:pt x="8" y="375"/>
                  </a:cubicBezTo>
                  <a:close/>
                  <a:moveTo>
                    <a:pt x="13" y="374"/>
                  </a:moveTo>
                  <a:cubicBezTo>
                    <a:pt x="11" y="372"/>
                    <a:pt x="11" y="372"/>
                    <a:pt x="11" y="372"/>
                  </a:cubicBezTo>
                  <a:cubicBezTo>
                    <a:pt x="13" y="374"/>
                    <a:pt x="11" y="374"/>
                    <a:pt x="13" y="375"/>
                  </a:cubicBezTo>
                  <a:cubicBezTo>
                    <a:pt x="14" y="375"/>
                    <a:pt x="14" y="374"/>
                    <a:pt x="13" y="374"/>
                  </a:cubicBezTo>
                  <a:close/>
                  <a:moveTo>
                    <a:pt x="16" y="377"/>
                  </a:moveTo>
                  <a:cubicBezTo>
                    <a:pt x="17" y="380"/>
                    <a:pt x="17" y="378"/>
                    <a:pt x="17" y="377"/>
                  </a:cubicBezTo>
                  <a:cubicBezTo>
                    <a:pt x="16" y="375"/>
                    <a:pt x="14" y="374"/>
                    <a:pt x="14" y="375"/>
                  </a:cubicBezTo>
                  <a:cubicBezTo>
                    <a:pt x="14" y="377"/>
                    <a:pt x="14" y="375"/>
                    <a:pt x="16" y="377"/>
                  </a:cubicBezTo>
                  <a:close/>
                  <a:moveTo>
                    <a:pt x="16" y="380"/>
                  </a:moveTo>
                  <a:cubicBezTo>
                    <a:pt x="16" y="380"/>
                    <a:pt x="16" y="378"/>
                    <a:pt x="14" y="377"/>
                  </a:cubicBezTo>
                  <a:cubicBezTo>
                    <a:pt x="13" y="377"/>
                    <a:pt x="11" y="377"/>
                    <a:pt x="13" y="377"/>
                  </a:cubicBezTo>
                  <a:cubicBezTo>
                    <a:pt x="13" y="378"/>
                    <a:pt x="13" y="377"/>
                    <a:pt x="13" y="378"/>
                  </a:cubicBezTo>
                  <a:cubicBezTo>
                    <a:pt x="14" y="378"/>
                    <a:pt x="13" y="378"/>
                    <a:pt x="14" y="380"/>
                  </a:cubicBezTo>
                  <a:cubicBezTo>
                    <a:pt x="14" y="382"/>
                    <a:pt x="14" y="380"/>
                    <a:pt x="16" y="380"/>
                  </a:cubicBezTo>
                  <a:close/>
                  <a:moveTo>
                    <a:pt x="10" y="375"/>
                  </a:moveTo>
                  <a:cubicBezTo>
                    <a:pt x="11" y="374"/>
                    <a:pt x="10" y="374"/>
                    <a:pt x="10" y="375"/>
                  </a:cubicBezTo>
                  <a:cubicBezTo>
                    <a:pt x="8" y="377"/>
                    <a:pt x="8" y="378"/>
                    <a:pt x="8" y="377"/>
                  </a:cubicBezTo>
                  <a:cubicBezTo>
                    <a:pt x="10" y="377"/>
                    <a:pt x="10" y="377"/>
                    <a:pt x="10" y="375"/>
                  </a:cubicBezTo>
                  <a:close/>
                  <a:moveTo>
                    <a:pt x="10" y="380"/>
                  </a:moveTo>
                  <a:cubicBezTo>
                    <a:pt x="10" y="380"/>
                    <a:pt x="11" y="378"/>
                    <a:pt x="10" y="378"/>
                  </a:cubicBezTo>
                  <a:cubicBezTo>
                    <a:pt x="8" y="378"/>
                    <a:pt x="8" y="378"/>
                    <a:pt x="8" y="378"/>
                  </a:cubicBezTo>
                  <a:cubicBezTo>
                    <a:pt x="8" y="378"/>
                    <a:pt x="8" y="378"/>
                    <a:pt x="10" y="380"/>
                  </a:cubicBezTo>
                  <a:close/>
                  <a:moveTo>
                    <a:pt x="6" y="369"/>
                  </a:moveTo>
                  <a:cubicBezTo>
                    <a:pt x="6" y="368"/>
                    <a:pt x="6" y="368"/>
                    <a:pt x="6" y="368"/>
                  </a:cubicBezTo>
                  <a:cubicBezTo>
                    <a:pt x="5" y="366"/>
                    <a:pt x="5" y="368"/>
                    <a:pt x="5" y="369"/>
                  </a:cubicBezTo>
                  <a:cubicBezTo>
                    <a:pt x="5" y="371"/>
                    <a:pt x="3" y="372"/>
                    <a:pt x="5" y="371"/>
                  </a:cubicBezTo>
                  <a:cubicBezTo>
                    <a:pt x="6" y="371"/>
                    <a:pt x="5" y="369"/>
                    <a:pt x="6" y="369"/>
                  </a:cubicBezTo>
                  <a:close/>
                  <a:moveTo>
                    <a:pt x="14" y="369"/>
                  </a:moveTo>
                  <a:cubicBezTo>
                    <a:pt x="13" y="369"/>
                    <a:pt x="13" y="368"/>
                    <a:pt x="13" y="368"/>
                  </a:cubicBezTo>
                  <a:cubicBezTo>
                    <a:pt x="14" y="368"/>
                    <a:pt x="14" y="369"/>
                    <a:pt x="14" y="369"/>
                  </a:cubicBezTo>
                  <a:close/>
                  <a:moveTo>
                    <a:pt x="14" y="368"/>
                  </a:moveTo>
                  <a:cubicBezTo>
                    <a:pt x="14" y="366"/>
                    <a:pt x="16" y="366"/>
                    <a:pt x="16" y="368"/>
                  </a:cubicBezTo>
                  <a:cubicBezTo>
                    <a:pt x="16" y="368"/>
                    <a:pt x="14" y="369"/>
                    <a:pt x="14" y="368"/>
                  </a:cubicBezTo>
                  <a:close/>
                  <a:moveTo>
                    <a:pt x="10" y="368"/>
                  </a:moveTo>
                  <a:cubicBezTo>
                    <a:pt x="10" y="369"/>
                    <a:pt x="11" y="369"/>
                    <a:pt x="11" y="368"/>
                  </a:cubicBezTo>
                  <a:cubicBezTo>
                    <a:pt x="10" y="368"/>
                    <a:pt x="11" y="366"/>
                    <a:pt x="10" y="366"/>
                  </a:cubicBezTo>
                  <a:cubicBezTo>
                    <a:pt x="8" y="366"/>
                    <a:pt x="8" y="368"/>
                    <a:pt x="8" y="368"/>
                  </a:cubicBezTo>
                  <a:cubicBezTo>
                    <a:pt x="6" y="369"/>
                    <a:pt x="6" y="369"/>
                    <a:pt x="8" y="369"/>
                  </a:cubicBezTo>
                  <a:cubicBezTo>
                    <a:pt x="10" y="369"/>
                    <a:pt x="10" y="368"/>
                    <a:pt x="10" y="368"/>
                  </a:cubicBezTo>
                  <a:close/>
                  <a:moveTo>
                    <a:pt x="13" y="366"/>
                  </a:moveTo>
                  <a:cubicBezTo>
                    <a:pt x="13" y="363"/>
                    <a:pt x="13" y="363"/>
                    <a:pt x="13" y="363"/>
                  </a:cubicBezTo>
                  <a:cubicBezTo>
                    <a:pt x="13" y="363"/>
                    <a:pt x="14" y="366"/>
                    <a:pt x="13" y="366"/>
                  </a:cubicBezTo>
                  <a:close/>
                  <a:moveTo>
                    <a:pt x="11" y="349"/>
                  </a:moveTo>
                  <a:cubicBezTo>
                    <a:pt x="13" y="349"/>
                    <a:pt x="11" y="347"/>
                    <a:pt x="11" y="347"/>
                  </a:cubicBezTo>
                  <a:cubicBezTo>
                    <a:pt x="11" y="349"/>
                    <a:pt x="10" y="347"/>
                    <a:pt x="11" y="347"/>
                  </a:cubicBezTo>
                  <a:cubicBezTo>
                    <a:pt x="11" y="346"/>
                    <a:pt x="11" y="344"/>
                    <a:pt x="11" y="341"/>
                  </a:cubicBezTo>
                  <a:cubicBezTo>
                    <a:pt x="11" y="338"/>
                    <a:pt x="11" y="336"/>
                    <a:pt x="11" y="336"/>
                  </a:cubicBezTo>
                  <a:cubicBezTo>
                    <a:pt x="10" y="336"/>
                    <a:pt x="10" y="336"/>
                    <a:pt x="8" y="336"/>
                  </a:cubicBezTo>
                  <a:cubicBezTo>
                    <a:pt x="6" y="338"/>
                    <a:pt x="6" y="338"/>
                    <a:pt x="6" y="338"/>
                  </a:cubicBezTo>
                  <a:cubicBezTo>
                    <a:pt x="8" y="340"/>
                    <a:pt x="6" y="340"/>
                    <a:pt x="8" y="340"/>
                  </a:cubicBezTo>
                  <a:cubicBezTo>
                    <a:pt x="8" y="341"/>
                    <a:pt x="8" y="343"/>
                    <a:pt x="8" y="344"/>
                  </a:cubicBezTo>
                  <a:cubicBezTo>
                    <a:pt x="6" y="343"/>
                    <a:pt x="6" y="343"/>
                    <a:pt x="6" y="343"/>
                  </a:cubicBezTo>
                  <a:cubicBezTo>
                    <a:pt x="5" y="344"/>
                    <a:pt x="5" y="343"/>
                    <a:pt x="5" y="343"/>
                  </a:cubicBezTo>
                  <a:cubicBezTo>
                    <a:pt x="3" y="344"/>
                    <a:pt x="3" y="344"/>
                    <a:pt x="5" y="346"/>
                  </a:cubicBezTo>
                  <a:cubicBezTo>
                    <a:pt x="5" y="347"/>
                    <a:pt x="5" y="349"/>
                    <a:pt x="6" y="351"/>
                  </a:cubicBezTo>
                  <a:cubicBezTo>
                    <a:pt x="8" y="352"/>
                    <a:pt x="8" y="349"/>
                    <a:pt x="6" y="347"/>
                  </a:cubicBezTo>
                  <a:cubicBezTo>
                    <a:pt x="6" y="346"/>
                    <a:pt x="6" y="346"/>
                    <a:pt x="8" y="347"/>
                  </a:cubicBezTo>
                  <a:cubicBezTo>
                    <a:pt x="10" y="347"/>
                    <a:pt x="8" y="347"/>
                    <a:pt x="8" y="349"/>
                  </a:cubicBezTo>
                  <a:cubicBezTo>
                    <a:pt x="8" y="351"/>
                    <a:pt x="8" y="349"/>
                    <a:pt x="8" y="351"/>
                  </a:cubicBezTo>
                  <a:cubicBezTo>
                    <a:pt x="8" y="352"/>
                    <a:pt x="8" y="352"/>
                    <a:pt x="10" y="352"/>
                  </a:cubicBezTo>
                  <a:cubicBezTo>
                    <a:pt x="13" y="352"/>
                    <a:pt x="11" y="349"/>
                    <a:pt x="11" y="349"/>
                  </a:cubicBezTo>
                  <a:close/>
                  <a:moveTo>
                    <a:pt x="5" y="360"/>
                  </a:moveTo>
                  <a:cubicBezTo>
                    <a:pt x="6" y="358"/>
                    <a:pt x="6" y="358"/>
                    <a:pt x="5" y="358"/>
                  </a:cubicBezTo>
                  <a:cubicBezTo>
                    <a:pt x="2" y="357"/>
                    <a:pt x="5" y="358"/>
                    <a:pt x="3" y="360"/>
                  </a:cubicBezTo>
                  <a:cubicBezTo>
                    <a:pt x="3" y="360"/>
                    <a:pt x="2" y="361"/>
                    <a:pt x="3" y="361"/>
                  </a:cubicBezTo>
                  <a:cubicBezTo>
                    <a:pt x="5" y="361"/>
                    <a:pt x="5" y="360"/>
                    <a:pt x="5" y="360"/>
                  </a:cubicBezTo>
                  <a:close/>
                  <a:moveTo>
                    <a:pt x="13" y="361"/>
                  </a:moveTo>
                  <a:cubicBezTo>
                    <a:pt x="14" y="361"/>
                    <a:pt x="14" y="361"/>
                    <a:pt x="13" y="360"/>
                  </a:cubicBezTo>
                  <a:cubicBezTo>
                    <a:pt x="13" y="358"/>
                    <a:pt x="13" y="358"/>
                    <a:pt x="11" y="357"/>
                  </a:cubicBezTo>
                  <a:cubicBezTo>
                    <a:pt x="11" y="357"/>
                    <a:pt x="10" y="357"/>
                    <a:pt x="11" y="358"/>
                  </a:cubicBezTo>
                  <a:cubicBezTo>
                    <a:pt x="13" y="360"/>
                    <a:pt x="10" y="358"/>
                    <a:pt x="11" y="361"/>
                  </a:cubicBezTo>
                  <a:cubicBezTo>
                    <a:pt x="13" y="361"/>
                    <a:pt x="13" y="361"/>
                    <a:pt x="13" y="361"/>
                  </a:cubicBezTo>
                  <a:close/>
                  <a:moveTo>
                    <a:pt x="3" y="349"/>
                  </a:moveTo>
                  <a:cubicBezTo>
                    <a:pt x="5" y="349"/>
                    <a:pt x="3" y="351"/>
                    <a:pt x="5" y="351"/>
                  </a:cubicBezTo>
                  <a:cubicBezTo>
                    <a:pt x="5" y="351"/>
                    <a:pt x="5" y="351"/>
                    <a:pt x="5" y="349"/>
                  </a:cubicBezTo>
                  <a:cubicBezTo>
                    <a:pt x="5" y="347"/>
                    <a:pt x="5" y="347"/>
                    <a:pt x="3" y="347"/>
                  </a:cubicBezTo>
                  <a:cubicBezTo>
                    <a:pt x="2" y="347"/>
                    <a:pt x="2" y="347"/>
                    <a:pt x="2" y="351"/>
                  </a:cubicBezTo>
                  <a:cubicBezTo>
                    <a:pt x="2" y="351"/>
                    <a:pt x="3" y="351"/>
                    <a:pt x="3" y="349"/>
                  </a:cubicBezTo>
                  <a:close/>
                  <a:moveTo>
                    <a:pt x="5" y="357"/>
                  </a:moveTo>
                  <a:cubicBezTo>
                    <a:pt x="5" y="357"/>
                    <a:pt x="5" y="358"/>
                    <a:pt x="6" y="357"/>
                  </a:cubicBezTo>
                  <a:cubicBezTo>
                    <a:pt x="6" y="355"/>
                    <a:pt x="6" y="357"/>
                    <a:pt x="8" y="357"/>
                  </a:cubicBezTo>
                  <a:cubicBezTo>
                    <a:pt x="8" y="355"/>
                    <a:pt x="6" y="355"/>
                    <a:pt x="8" y="355"/>
                  </a:cubicBezTo>
                  <a:cubicBezTo>
                    <a:pt x="10" y="354"/>
                    <a:pt x="8" y="354"/>
                    <a:pt x="8" y="354"/>
                  </a:cubicBezTo>
                  <a:cubicBezTo>
                    <a:pt x="6" y="355"/>
                    <a:pt x="8" y="352"/>
                    <a:pt x="6" y="354"/>
                  </a:cubicBezTo>
                  <a:cubicBezTo>
                    <a:pt x="6" y="354"/>
                    <a:pt x="5" y="352"/>
                    <a:pt x="3" y="352"/>
                  </a:cubicBezTo>
                  <a:cubicBezTo>
                    <a:pt x="2" y="352"/>
                    <a:pt x="6" y="354"/>
                    <a:pt x="5" y="354"/>
                  </a:cubicBezTo>
                  <a:cubicBezTo>
                    <a:pt x="5" y="355"/>
                    <a:pt x="3" y="352"/>
                    <a:pt x="3" y="355"/>
                  </a:cubicBezTo>
                  <a:cubicBezTo>
                    <a:pt x="3" y="357"/>
                    <a:pt x="5" y="355"/>
                    <a:pt x="5" y="357"/>
                  </a:cubicBezTo>
                  <a:close/>
                  <a:moveTo>
                    <a:pt x="11" y="364"/>
                  </a:moveTo>
                  <a:cubicBezTo>
                    <a:pt x="11" y="364"/>
                    <a:pt x="13" y="363"/>
                    <a:pt x="11" y="363"/>
                  </a:cubicBezTo>
                  <a:cubicBezTo>
                    <a:pt x="11" y="361"/>
                    <a:pt x="10" y="360"/>
                    <a:pt x="10" y="361"/>
                  </a:cubicBezTo>
                  <a:cubicBezTo>
                    <a:pt x="10" y="363"/>
                    <a:pt x="11" y="363"/>
                    <a:pt x="10" y="363"/>
                  </a:cubicBezTo>
                  <a:cubicBezTo>
                    <a:pt x="6" y="363"/>
                    <a:pt x="6" y="363"/>
                    <a:pt x="8" y="363"/>
                  </a:cubicBezTo>
                  <a:cubicBezTo>
                    <a:pt x="10" y="364"/>
                    <a:pt x="8" y="364"/>
                    <a:pt x="10" y="364"/>
                  </a:cubicBezTo>
                  <a:cubicBezTo>
                    <a:pt x="10" y="366"/>
                    <a:pt x="11" y="363"/>
                    <a:pt x="11" y="364"/>
                  </a:cubicBezTo>
                  <a:close/>
                  <a:moveTo>
                    <a:pt x="10" y="363"/>
                  </a:moveTo>
                  <a:cubicBezTo>
                    <a:pt x="8" y="361"/>
                    <a:pt x="6" y="361"/>
                    <a:pt x="8" y="360"/>
                  </a:cubicBezTo>
                  <a:cubicBezTo>
                    <a:pt x="10" y="363"/>
                    <a:pt x="10" y="363"/>
                    <a:pt x="10" y="363"/>
                  </a:cubicBezTo>
                  <a:close/>
                  <a:moveTo>
                    <a:pt x="11" y="366"/>
                  </a:moveTo>
                  <a:cubicBezTo>
                    <a:pt x="10" y="366"/>
                    <a:pt x="11" y="364"/>
                    <a:pt x="11" y="364"/>
                  </a:cubicBezTo>
                  <a:cubicBezTo>
                    <a:pt x="11" y="366"/>
                    <a:pt x="13" y="368"/>
                    <a:pt x="11" y="366"/>
                  </a:cubicBezTo>
                  <a:close/>
                  <a:moveTo>
                    <a:pt x="8" y="341"/>
                  </a:moveTo>
                  <a:cubicBezTo>
                    <a:pt x="8" y="341"/>
                    <a:pt x="5" y="340"/>
                    <a:pt x="5" y="341"/>
                  </a:cubicBezTo>
                  <a:cubicBezTo>
                    <a:pt x="5" y="343"/>
                    <a:pt x="6" y="341"/>
                    <a:pt x="6" y="343"/>
                  </a:cubicBezTo>
                  <a:cubicBezTo>
                    <a:pt x="8" y="343"/>
                    <a:pt x="8" y="343"/>
                    <a:pt x="8" y="341"/>
                  </a:cubicBezTo>
                  <a:close/>
                  <a:moveTo>
                    <a:pt x="11" y="335"/>
                  </a:moveTo>
                  <a:cubicBezTo>
                    <a:pt x="11" y="335"/>
                    <a:pt x="11" y="336"/>
                    <a:pt x="11" y="335"/>
                  </a:cubicBezTo>
                  <a:cubicBezTo>
                    <a:pt x="10" y="333"/>
                    <a:pt x="11" y="333"/>
                    <a:pt x="11" y="332"/>
                  </a:cubicBezTo>
                  <a:cubicBezTo>
                    <a:pt x="10" y="330"/>
                    <a:pt x="10" y="329"/>
                    <a:pt x="10" y="330"/>
                  </a:cubicBezTo>
                  <a:cubicBezTo>
                    <a:pt x="8" y="332"/>
                    <a:pt x="10" y="332"/>
                    <a:pt x="10" y="333"/>
                  </a:cubicBezTo>
                  <a:cubicBezTo>
                    <a:pt x="10" y="335"/>
                    <a:pt x="8" y="332"/>
                    <a:pt x="6" y="333"/>
                  </a:cubicBezTo>
                  <a:cubicBezTo>
                    <a:pt x="6" y="335"/>
                    <a:pt x="8" y="335"/>
                    <a:pt x="10" y="336"/>
                  </a:cubicBezTo>
                  <a:cubicBezTo>
                    <a:pt x="11" y="336"/>
                    <a:pt x="11" y="336"/>
                    <a:pt x="11" y="335"/>
                  </a:cubicBezTo>
                  <a:close/>
                  <a:moveTo>
                    <a:pt x="16" y="327"/>
                  </a:moveTo>
                  <a:cubicBezTo>
                    <a:pt x="16" y="329"/>
                    <a:pt x="16" y="327"/>
                    <a:pt x="17" y="327"/>
                  </a:cubicBezTo>
                  <a:cubicBezTo>
                    <a:pt x="17" y="327"/>
                    <a:pt x="16" y="327"/>
                    <a:pt x="14" y="326"/>
                  </a:cubicBezTo>
                  <a:cubicBezTo>
                    <a:pt x="14" y="326"/>
                    <a:pt x="11" y="326"/>
                    <a:pt x="11" y="327"/>
                  </a:cubicBezTo>
                  <a:cubicBezTo>
                    <a:pt x="11" y="329"/>
                    <a:pt x="14" y="327"/>
                    <a:pt x="16" y="327"/>
                  </a:cubicBezTo>
                  <a:close/>
                  <a:moveTo>
                    <a:pt x="8" y="333"/>
                  </a:moveTo>
                  <a:cubicBezTo>
                    <a:pt x="8" y="332"/>
                    <a:pt x="8" y="332"/>
                    <a:pt x="8" y="330"/>
                  </a:cubicBezTo>
                  <a:cubicBezTo>
                    <a:pt x="8" y="330"/>
                    <a:pt x="6" y="330"/>
                    <a:pt x="6" y="329"/>
                  </a:cubicBezTo>
                  <a:cubicBezTo>
                    <a:pt x="5" y="329"/>
                    <a:pt x="5" y="332"/>
                    <a:pt x="6" y="333"/>
                  </a:cubicBezTo>
                  <a:cubicBezTo>
                    <a:pt x="8" y="333"/>
                    <a:pt x="8" y="333"/>
                    <a:pt x="8" y="333"/>
                  </a:cubicBezTo>
                  <a:close/>
                  <a:moveTo>
                    <a:pt x="3" y="343"/>
                  </a:moveTo>
                  <a:cubicBezTo>
                    <a:pt x="3" y="341"/>
                    <a:pt x="5" y="343"/>
                    <a:pt x="3" y="341"/>
                  </a:cubicBezTo>
                  <a:cubicBezTo>
                    <a:pt x="3" y="340"/>
                    <a:pt x="3" y="341"/>
                    <a:pt x="3" y="341"/>
                  </a:cubicBezTo>
                  <a:cubicBezTo>
                    <a:pt x="2" y="341"/>
                    <a:pt x="2" y="343"/>
                    <a:pt x="2" y="343"/>
                  </a:cubicBezTo>
                  <a:cubicBezTo>
                    <a:pt x="3" y="344"/>
                    <a:pt x="3" y="344"/>
                    <a:pt x="3" y="343"/>
                  </a:cubicBezTo>
                  <a:close/>
                  <a:moveTo>
                    <a:pt x="8" y="326"/>
                  </a:moveTo>
                  <a:cubicBezTo>
                    <a:pt x="8" y="326"/>
                    <a:pt x="8" y="327"/>
                    <a:pt x="6" y="327"/>
                  </a:cubicBezTo>
                  <a:cubicBezTo>
                    <a:pt x="5" y="327"/>
                    <a:pt x="5" y="329"/>
                    <a:pt x="6" y="329"/>
                  </a:cubicBezTo>
                  <a:cubicBezTo>
                    <a:pt x="8" y="329"/>
                    <a:pt x="6" y="329"/>
                    <a:pt x="8" y="329"/>
                  </a:cubicBezTo>
                  <a:cubicBezTo>
                    <a:pt x="8" y="329"/>
                    <a:pt x="10" y="326"/>
                    <a:pt x="8" y="326"/>
                  </a:cubicBezTo>
                  <a:close/>
                  <a:moveTo>
                    <a:pt x="6" y="335"/>
                  </a:moveTo>
                  <a:cubicBezTo>
                    <a:pt x="6" y="333"/>
                    <a:pt x="5" y="332"/>
                    <a:pt x="5" y="330"/>
                  </a:cubicBezTo>
                  <a:cubicBezTo>
                    <a:pt x="3" y="329"/>
                    <a:pt x="3" y="329"/>
                    <a:pt x="3" y="329"/>
                  </a:cubicBezTo>
                  <a:cubicBezTo>
                    <a:pt x="2" y="330"/>
                    <a:pt x="3" y="330"/>
                    <a:pt x="3" y="332"/>
                  </a:cubicBezTo>
                  <a:cubicBezTo>
                    <a:pt x="2" y="332"/>
                    <a:pt x="2" y="333"/>
                    <a:pt x="3" y="333"/>
                  </a:cubicBezTo>
                  <a:cubicBezTo>
                    <a:pt x="5" y="332"/>
                    <a:pt x="5" y="333"/>
                    <a:pt x="5" y="335"/>
                  </a:cubicBezTo>
                  <a:cubicBezTo>
                    <a:pt x="5" y="336"/>
                    <a:pt x="5" y="336"/>
                    <a:pt x="5" y="336"/>
                  </a:cubicBezTo>
                  <a:cubicBezTo>
                    <a:pt x="6" y="335"/>
                    <a:pt x="6" y="335"/>
                    <a:pt x="6" y="335"/>
                  </a:cubicBezTo>
                  <a:close/>
                  <a:moveTo>
                    <a:pt x="3" y="336"/>
                  </a:moveTo>
                  <a:cubicBezTo>
                    <a:pt x="5" y="335"/>
                    <a:pt x="3" y="333"/>
                    <a:pt x="3" y="333"/>
                  </a:cubicBezTo>
                  <a:cubicBezTo>
                    <a:pt x="2" y="335"/>
                    <a:pt x="2" y="333"/>
                    <a:pt x="2" y="335"/>
                  </a:cubicBezTo>
                  <a:cubicBezTo>
                    <a:pt x="2" y="336"/>
                    <a:pt x="2" y="336"/>
                    <a:pt x="3" y="336"/>
                  </a:cubicBezTo>
                  <a:close/>
                  <a:moveTo>
                    <a:pt x="3" y="340"/>
                  </a:moveTo>
                  <a:cubicBezTo>
                    <a:pt x="5" y="340"/>
                    <a:pt x="5" y="341"/>
                    <a:pt x="5" y="340"/>
                  </a:cubicBezTo>
                  <a:cubicBezTo>
                    <a:pt x="5" y="340"/>
                    <a:pt x="5" y="338"/>
                    <a:pt x="3" y="338"/>
                  </a:cubicBezTo>
                  <a:cubicBezTo>
                    <a:pt x="3" y="338"/>
                    <a:pt x="0" y="338"/>
                    <a:pt x="2" y="340"/>
                  </a:cubicBezTo>
                  <a:cubicBezTo>
                    <a:pt x="3" y="340"/>
                    <a:pt x="3" y="340"/>
                    <a:pt x="3" y="340"/>
                  </a:cubicBezTo>
                  <a:close/>
                  <a:moveTo>
                    <a:pt x="5" y="326"/>
                  </a:moveTo>
                  <a:cubicBezTo>
                    <a:pt x="5" y="326"/>
                    <a:pt x="6" y="324"/>
                    <a:pt x="6" y="326"/>
                  </a:cubicBezTo>
                  <a:cubicBezTo>
                    <a:pt x="6" y="326"/>
                    <a:pt x="5" y="327"/>
                    <a:pt x="5" y="326"/>
                  </a:cubicBezTo>
                  <a:close/>
                  <a:moveTo>
                    <a:pt x="13" y="318"/>
                  </a:moveTo>
                  <a:cubicBezTo>
                    <a:pt x="13" y="316"/>
                    <a:pt x="16" y="316"/>
                    <a:pt x="14" y="318"/>
                  </a:cubicBezTo>
                  <a:cubicBezTo>
                    <a:pt x="13" y="318"/>
                    <a:pt x="13" y="318"/>
                    <a:pt x="13" y="318"/>
                  </a:cubicBezTo>
                  <a:close/>
                  <a:moveTo>
                    <a:pt x="3" y="336"/>
                  </a:moveTo>
                  <a:cubicBezTo>
                    <a:pt x="5" y="336"/>
                    <a:pt x="5" y="336"/>
                    <a:pt x="3" y="336"/>
                  </a:cubicBezTo>
                  <a:cubicBezTo>
                    <a:pt x="2" y="336"/>
                    <a:pt x="2" y="336"/>
                    <a:pt x="2" y="338"/>
                  </a:cubicBezTo>
                  <a:cubicBezTo>
                    <a:pt x="2" y="338"/>
                    <a:pt x="2" y="338"/>
                    <a:pt x="3" y="336"/>
                  </a:cubicBezTo>
                  <a:close/>
                  <a:moveTo>
                    <a:pt x="6" y="340"/>
                  </a:moveTo>
                  <a:cubicBezTo>
                    <a:pt x="6" y="340"/>
                    <a:pt x="6" y="338"/>
                    <a:pt x="5" y="338"/>
                  </a:cubicBezTo>
                  <a:cubicBezTo>
                    <a:pt x="5" y="338"/>
                    <a:pt x="5" y="338"/>
                    <a:pt x="5" y="340"/>
                  </a:cubicBezTo>
                  <a:cubicBezTo>
                    <a:pt x="5" y="340"/>
                    <a:pt x="5" y="340"/>
                    <a:pt x="6" y="340"/>
                  </a:cubicBezTo>
                  <a:close/>
                  <a:moveTo>
                    <a:pt x="14" y="333"/>
                  </a:moveTo>
                  <a:cubicBezTo>
                    <a:pt x="14" y="333"/>
                    <a:pt x="13" y="332"/>
                    <a:pt x="11" y="332"/>
                  </a:cubicBezTo>
                  <a:cubicBezTo>
                    <a:pt x="11" y="330"/>
                    <a:pt x="11" y="329"/>
                    <a:pt x="11" y="330"/>
                  </a:cubicBezTo>
                  <a:cubicBezTo>
                    <a:pt x="11" y="333"/>
                    <a:pt x="11" y="332"/>
                    <a:pt x="11" y="333"/>
                  </a:cubicBezTo>
                  <a:cubicBezTo>
                    <a:pt x="13" y="333"/>
                    <a:pt x="14" y="333"/>
                    <a:pt x="14" y="333"/>
                  </a:cubicBez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42" name="Freeform 233">
              <a:extLst>
                <a:ext uri="{FF2B5EF4-FFF2-40B4-BE49-F238E27FC236}">
                  <a16:creationId xmlns:a16="http://schemas.microsoft.com/office/drawing/2014/main" id="{96A21D99-0202-0741-AAC3-322D2EAC1A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22974" y="5338336"/>
              <a:ext cx="431353" cy="1007399"/>
            </a:xfrm>
            <a:custGeom>
              <a:avLst/>
              <a:gdLst/>
              <a:ahLst/>
              <a:cxnLst>
                <a:cxn ang="0">
                  <a:pos x="124" y="104"/>
                </a:cxn>
                <a:cxn ang="0">
                  <a:pos x="130" y="140"/>
                </a:cxn>
                <a:cxn ang="0">
                  <a:pos x="131" y="166"/>
                </a:cxn>
                <a:cxn ang="0">
                  <a:pos x="93" y="180"/>
                </a:cxn>
                <a:cxn ang="0">
                  <a:pos x="92" y="199"/>
                </a:cxn>
                <a:cxn ang="0">
                  <a:pos x="69" y="202"/>
                </a:cxn>
                <a:cxn ang="0">
                  <a:pos x="81" y="222"/>
                </a:cxn>
                <a:cxn ang="0">
                  <a:pos x="73" y="227"/>
                </a:cxn>
                <a:cxn ang="0">
                  <a:pos x="58" y="250"/>
                </a:cxn>
                <a:cxn ang="0">
                  <a:pos x="64" y="275"/>
                </a:cxn>
                <a:cxn ang="0">
                  <a:pos x="49" y="298"/>
                </a:cxn>
                <a:cxn ang="0">
                  <a:pos x="43" y="335"/>
                </a:cxn>
                <a:cxn ang="0">
                  <a:pos x="13" y="328"/>
                </a:cxn>
                <a:cxn ang="0">
                  <a:pos x="2" y="306"/>
                </a:cxn>
                <a:cxn ang="0">
                  <a:pos x="11" y="281"/>
                </a:cxn>
                <a:cxn ang="0">
                  <a:pos x="16" y="261"/>
                </a:cxn>
                <a:cxn ang="0">
                  <a:pos x="17" y="247"/>
                </a:cxn>
                <a:cxn ang="0">
                  <a:pos x="16" y="228"/>
                </a:cxn>
                <a:cxn ang="0">
                  <a:pos x="16" y="206"/>
                </a:cxn>
                <a:cxn ang="0">
                  <a:pos x="22" y="179"/>
                </a:cxn>
                <a:cxn ang="0">
                  <a:pos x="26" y="151"/>
                </a:cxn>
                <a:cxn ang="0">
                  <a:pos x="31" y="119"/>
                </a:cxn>
                <a:cxn ang="0">
                  <a:pos x="28" y="91"/>
                </a:cxn>
                <a:cxn ang="0">
                  <a:pos x="34" y="67"/>
                </a:cxn>
                <a:cxn ang="0">
                  <a:pos x="42" y="33"/>
                </a:cxn>
                <a:cxn ang="0">
                  <a:pos x="52" y="11"/>
                </a:cxn>
                <a:cxn ang="0">
                  <a:pos x="66" y="5"/>
                </a:cxn>
                <a:cxn ang="0">
                  <a:pos x="86" y="3"/>
                </a:cxn>
                <a:cxn ang="0">
                  <a:pos x="101" y="20"/>
                </a:cxn>
                <a:cxn ang="0">
                  <a:pos x="128" y="39"/>
                </a:cxn>
                <a:cxn ang="0">
                  <a:pos x="121" y="56"/>
                </a:cxn>
                <a:cxn ang="0">
                  <a:pos x="145" y="57"/>
                </a:cxn>
                <a:cxn ang="0">
                  <a:pos x="159" y="42"/>
                </a:cxn>
                <a:cxn ang="0">
                  <a:pos x="133" y="82"/>
                </a:cxn>
                <a:cxn ang="0">
                  <a:pos x="45" y="366"/>
                </a:cxn>
                <a:cxn ang="0">
                  <a:pos x="64" y="366"/>
                </a:cxn>
                <a:cxn ang="0">
                  <a:pos x="66" y="363"/>
                </a:cxn>
                <a:cxn ang="0">
                  <a:pos x="46" y="349"/>
                </a:cxn>
                <a:cxn ang="0">
                  <a:pos x="43" y="345"/>
                </a:cxn>
                <a:cxn ang="0">
                  <a:pos x="42" y="366"/>
                </a:cxn>
                <a:cxn ang="0">
                  <a:pos x="78" y="365"/>
                </a:cxn>
                <a:cxn ang="0">
                  <a:pos x="72" y="366"/>
                </a:cxn>
                <a:cxn ang="0">
                  <a:pos x="49" y="370"/>
                </a:cxn>
                <a:cxn ang="0">
                  <a:pos x="51" y="368"/>
                </a:cxn>
                <a:cxn ang="0">
                  <a:pos x="45" y="371"/>
                </a:cxn>
                <a:cxn ang="0">
                  <a:pos x="55" y="371"/>
                </a:cxn>
                <a:cxn ang="0">
                  <a:pos x="58" y="370"/>
                </a:cxn>
              </a:cxnLst>
              <a:rect l="0" t="0" r="r" b="b"/>
              <a:pathLst>
                <a:path w="160" h="373">
                  <a:moveTo>
                    <a:pt x="128" y="87"/>
                  </a:moveTo>
                  <a:cubicBezTo>
                    <a:pt x="125" y="91"/>
                    <a:pt x="128" y="93"/>
                    <a:pt x="125" y="98"/>
                  </a:cubicBezTo>
                  <a:cubicBezTo>
                    <a:pt x="122" y="102"/>
                    <a:pt x="127" y="102"/>
                    <a:pt x="124" y="104"/>
                  </a:cubicBezTo>
                  <a:cubicBezTo>
                    <a:pt x="122" y="107"/>
                    <a:pt x="127" y="116"/>
                    <a:pt x="124" y="118"/>
                  </a:cubicBezTo>
                  <a:cubicBezTo>
                    <a:pt x="121" y="119"/>
                    <a:pt x="121" y="126"/>
                    <a:pt x="122" y="129"/>
                  </a:cubicBezTo>
                  <a:cubicBezTo>
                    <a:pt x="118" y="135"/>
                    <a:pt x="127" y="135"/>
                    <a:pt x="130" y="140"/>
                  </a:cubicBezTo>
                  <a:cubicBezTo>
                    <a:pt x="134" y="146"/>
                    <a:pt x="128" y="144"/>
                    <a:pt x="130" y="149"/>
                  </a:cubicBezTo>
                  <a:cubicBezTo>
                    <a:pt x="133" y="155"/>
                    <a:pt x="136" y="149"/>
                    <a:pt x="136" y="155"/>
                  </a:cubicBezTo>
                  <a:cubicBezTo>
                    <a:pt x="136" y="160"/>
                    <a:pt x="134" y="163"/>
                    <a:pt x="131" y="166"/>
                  </a:cubicBezTo>
                  <a:cubicBezTo>
                    <a:pt x="128" y="171"/>
                    <a:pt x="131" y="171"/>
                    <a:pt x="127" y="174"/>
                  </a:cubicBezTo>
                  <a:cubicBezTo>
                    <a:pt x="121" y="177"/>
                    <a:pt x="110" y="180"/>
                    <a:pt x="102" y="182"/>
                  </a:cubicBezTo>
                  <a:cubicBezTo>
                    <a:pt x="95" y="182"/>
                    <a:pt x="96" y="183"/>
                    <a:pt x="93" y="180"/>
                  </a:cubicBezTo>
                  <a:cubicBezTo>
                    <a:pt x="89" y="179"/>
                    <a:pt x="90" y="183"/>
                    <a:pt x="92" y="185"/>
                  </a:cubicBezTo>
                  <a:cubicBezTo>
                    <a:pt x="95" y="186"/>
                    <a:pt x="93" y="189"/>
                    <a:pt x="92" y="192"/>
                  </a:cubicBezTo>
                  <a:cubicBezTo>
                    <a:pt x="90" y="194"/>
                    <a:pt x="89" y="197"/>
                    <a:pt x="92" y="199"/>
                  </a:cubicBezTo>
                  <a:cubicBezTo>
                    <a:pt x="93" y="200"/>
                    <a:pt x="93" y="202"/>
                    <a:pt x="87" y="205"/>
                  </a:cubicBezTo>
                  <a:cubicBezTo>
                    <a:pt x="83" y="206"/>
                    <a:pt x="86" y="205"/>
                    <a:pt x="81" y="205"/>
                  </a:cubicBezTo>
                  <a:cubicBezTo>
                    <a:pt x="77" y="206"/>
                    <a:pt x="73" y="200"/>
                    <a:pt x="69" y="202"/>
                  </a:cubicBezTo>
                  <a:cubicBezTo>
                    <a:pt x="66" y="203"/>
                    <a:pt x="70" y="208"/>
                    <a:pt x="69" y="213"/>
                  </a:cubicBezTo>
                  <a:cubicBezTo>
                    <a:pt x="69" y="219"/>
                    <a:pt x="72" y="219"/>
                    <a:pt x="78" y="216"/>
                  </a:cubicBezTo>
                  <a:cubicBezTo>
                    <a:pt x="81" y="216"/>
                    <a:pt x="81" y="220"/>
                    <a:pt x="81" y="222"/>
                  </a:cubicBezTo>
                  <a:cubicBezTo>
                    <a:pt x="80" y="227"/>
                    <a:pt x="77" y="227"/>
                    <a:pt x="75" y="224"/>
                  </a:cubicBezTo>
                  <a:cubicBezTo>
                    <a:pt x="73" y="220"/>
                    <a:pt x="67" y="222"/>
                    <a:pt x="70" y="225"/>
                  </a:cubicBezTo>
                  <a:cubicBezTo>
                    <a:pt x="73" y="227"/>
                    <a:pt x="77" y="225"/>
                    <a:pt x="73" y="227"/>
                  </a:cubicBezTo>
                  <a:cubicBezTo>
                    <a:pt x="67" y="228"/>
                    <a:pt x="66" y="234"/>
                    <a:pt x="67" y="237"/>
                  </a:cubicBezTo>
                  <a:cubicBezTo>
                    <a:pt x="70" y="245"/>
                    <a:pt x="63" y="244"/>
                    <a:pt x="64" y="247"/>
                  </a:cubicBezTo>
                  <a:cubicBezTo>
                    <a:pt x="67" y="250"/>
                    <a:pt x="60" y="248"/>
                    <a:pt x="58" y="250"/>
                  </a:cubicBezTo>
                  <a:cubicBezTo>
                    <a:pt x="57" y="253"/>
                    <a:pt x="55" y="248"/>
                    <a:pt x="52" y="256"/>
                  </a:cubicBezTo>
                  <a:cubicBezTo>
                    <a:pt x="48" y="262"/>
                    <a:pt x="48" y="262"/>
                    <a:pt x="52" y="269"/>
                  </a:cubicBezTo>
                  <a:cubicBezTo>
                    <a:pt x="58" y="276"/>
                    <a:pt x="63" y="270"/>
                    <a:pt x="64" y="275"/>
                  </a:cubicBezTo>
                  <a:cubicBezTo>
                    <a:pt x="64" y="281"/>
                    <a:pt x="61" y="279"/>
                    <a:pt x="63" y="281"/>
                  </a:cubicBezTo>
                  <a:cubicBezTo>
                    <a:pt x="64" y="284"/>
                    <a:pt x="60" y="284"/>
                    <a:pt x="60" y="287"/>
                  </a:cubicBezTo>
                  <a:cubicBezTo>
                    <a:pt x="60" y="289"/>
                    <a:pt x="51" y="290"/>
                    <a:pt x="49" y="298"/>
                  </a:cubicBezTo>
                  <a:cubicBezTo>
                    <a:pt x="48" y="304"/>
                    <a:pt x="49" y="307"/>
                    <a:pt x="43" y="309"/>
                  </a:cubicBezTo>
                  <a:cubicBezTo>
                    <a:pt x="35" y="312"/>
                    <a:pt x="37" y="318"/>
                    <a:pt x="37" y="323"/>
                  </a:cubicBezTo>
                  <a:cubicBezTo>
                    <a:pt x="38" y="331"/>
                    <a:pt x="45" y="335"/>
                    <a:pt x="43" y="335"/>
                  </a:cubicBezTo>
                  <a:cubicBezTo>
                    <a:pt x="42" y="332"/>
                    <a:pt x="34" y="334"/>
                    <a:pt x="29" y="331"/>
                  </a:cubicBezTo>
                  <a:cubicBezTo>
                    <a:pt x="29" y="331"/>
                    <a:pt x="22" y="331"/>
                    <a:pt x="17" y="331"/>
                  </a:cubicBezTo>
                  <a:cubicBezTo>
                    <a:pt x="13" y="331"/>
                    <a:pt x="16" y="329"/>
                    <a:pt x="13" y="328"/>
                  </a:cubicBezTo>
                  <a:cubicBezTo>
                    <a:pt x="10" y="326"/>
                    <a:pt x="13" y="314"/>
                    <a:pt x="10" y="314"/>
                  </a:cubicBezTo>
                  <a:cubicBezTo>
                    <a:pt x="7" y="314"/>
                    <a:pt x="5" y="318"/>
                    <a:pt x="5" y="314"/>
                  </a:cubicBezTo>
                  <a:cubicBezTo>
                    <a:pt x="3" y="307"/>
                    <a:pt x="0" y="310"/>
                    <a:pt x="2" y="306"/>
                  </a:cubicBezTo>
                  <a:cubicBezTo>
                    <a:pt x="3" y="303"/>
                    <a:pt x="0" y="298"/>
                    <a:pt x="3" y="300"/>
                  </a:cubicBezTo>
                  <a:cubicBezTo>
                    <a:pt x="7" y="300"/>
                    <a:pt x="8" y="290"/>
                    <a:pt x="11" y="289"/>
                  </a:cubicBezTo>
                  <a:cubicBezTo>
                    <a:pt x="14" y="286"/>
                    <a:pt x="8" y="284"/>
                    <a:pt x="11" y="281"/>
                  </a:cubicBezTo>
                  <a:cubicBezTo>
                    <a:pt x="13" y="279"/>
                    <a:pt x="10" y="279"/>
                    <a:pt x="14" y="275"/>
                  </a:cubicBezTo>
                  <a:cubicBezTo>
                    <a:pt x="19" y="272"/>
                    <a:pt x="11" y="272"/>
                    <a:pt x="16" y="269"/>
                  </a:cubicBezTo>
                  <a:cubicBezTo>
                    <a:pt x="19" y="267"/>
                    <a:pt x="14" y="262"/>
                    <a:pt x="16" y="261"/>
                  </a:cubicBezTo>
                  <a:cubicBezTo>
                    <a:pt x="19" y="259"/>
                    <a:pt x="13" y="256"/>
                    <a:pt x="17" y="255"/>
                  </a:cubicBezTo>
                  <a:cubicBezTo>
                    <a:pt x="20" y="253"/>
                    <a:pt x="20" y="248"/>
                    <a:pt x="16" y="248"/>
                  </a:cubicBezTo>
                  <a:cubicBezTo>
                    <a:pt x="13" y="247"/>
                    <a:pt x="13" y="245"/>
                    <a:pt x="17" y="247"/>
                  </a:cubicBezTo>
                  <a:cubicBezTo>
                    <a:pt x="22" y="247"/>
                    <a:pt x="23" y="241"/>
                    <a:pt x="17" y="242"/>
                  </a:cubicBezTo>
                  <a:cubicBezTo>
                    <a:pt x="13" y="244"/>
                    <a:pt x="19" y="237"/>
                    <a:pt x="17" y="236"/>
                  </a:cubicBezTo>
                  <a:cubicBezTo>
                    <a:pt x="14" y="234"/>
                    <a:pt x="17" y="230"/>
                    <a:pt x="16" y="228"/>
                  </a:cubicBezTo>
                  <a:cubicBezTo>
                    <a:pt x="16" y="227"/>
                    <a:pt x="13" y="227"/>
                    <a:pt x="13" y="220"/>
                  </a:cubicBezTo>
                  <a:cubicBezTo>
                    <a:pt x="14" y="214"/>
                    <a:pt x="16" y="219"/>
                    <a:pt x="16" y="216"/>
                  </a:cubicBezTo>
                  <a:cubicBezTo>
                    <a:pt x="17" y="214"/>
                    <a:pt x="14" y="213"/>
                    <a:pt x="16" y="206"/>
                  </a:cubicBezTo>
                  <a:cubicBezTo>
                    <a:pt x="16" y="200"/>
                    <a:pt x="13" y="202"/>
                    <a:pt x="16" y="199"/>
                  </a:cubicBezTo>
                  <a:cubicBezTo>
                    <a:pt x="19" y="196"/>
                    <a:pt x="14" y="191"/>
                    <a:pt x="17" y="188"/>
                  </a:cubicBezTo>
                  <a:cubicBezTo>
                    <a:pt x="20" y="186"/>
                    <a:pt x="16" y="183"/>
                    <a:pt x="22" y="179"/>
                  </a:cubicBezTo>
                  <a:cubicBezTo>
                    <a:pt x="25" y="177"/>
                    <a:pt x="20" y="169"/>
                    <a:pt x="20" y="166"/>
                  </a:cubicBezTo>
                  <a:cubicBezTo>
                    <a:pt x="22" y="163"/>
                    <a:pt x="20" y="158"/>
                    <a:pt x="22" y="155"/>
                  </a:cubicBezTo>
                  <a:cubicBezTo>
                    <a:pt x="22" y="152"/>
                    <a:pt x="23" y="155"/>
                    <a:pt x="26" y="151"/>
                  </a:cubicBezTo>
                  <a:cubicBezTo>
                    <a:pt x="28" y="147"/>
                    <a:pt x="26" y="146"/>
                    <a:pt x="28" y="136"/>
                  </a:cubicBezTo>
                  <a:cubicBezTo>
                    <a:pt x="28" y="129"/>
                    <a:pt x="32" y="132"/>
                    <a:pt x="31" y="127"/>
                  </a:cubicBezTo>
                  <a:cubicBezTo>
                    <a:pt x="31" y="123"/>
                    <a:pt x="34" y="119"/>
                    <a:pt x="31" y="119"/>
                  </a:cubicBezTo>
                  <a:cubicBezTo>
                    <a:pt x="28" y="119"/>
                    <a:pt x="31" y="118"/>
                    <a:pt x="29" y="113"/>
                  </a:cubicBezTo>
                  <a:cubicBezTo>
                    <a:pt x="28" y="109"/>
                    <a:pt x="28" y="106"/>
                    <a:pt x="26" y="102"/>
                  </a:cubicBezTo>
                  <a:cubicBezTo>
                    <a:pt x="25" y="101"/>
                    <a:pt x="26" y="96"/>
                    <a:pt x="28" y="91"/>
                  </a:cubicBezTo>
                  <a:cubicBezTo>
                    <a:pt x="29" y="87"/>
                    <a:pt x="29" y="90"/>
                    <a:pt x="31" y="88"/>
                  </a:cubicBezTo>
                  <a:cubicBezTo>
                    <a:pt x="32" y="85"/>
                    <a:pt x="28" y="79"/>
                    <a:pt x="31" y="76"/>
                  </a:cubicBezTo>
                  <a:cubicBezTo>
                    <a:pt x="32" y="74"/>
                    <a:pt x="32" y="68"/>
                    <a:pt x="34" y="67"/>
                  </a:cubicBezTo>
                  <a:cubicBezTo>
                    <a:pt x="37" y="65"/>
                    <a:pt x="35" y="67"/>
                    <a:pt x="38" y="59"/>
                  </a:cubicBezTo>
                  <a:cubicBezTo>
                    <a:pt x="40" y="51"/>
                    <a:pt x="46" y="59"/>
                    <a:pt x="43" y="51"/>
                  </a:cubicBezTo>
                  <a:cubicBezTo>
                    <a:pt x="40" y="46"/>
                    <a:pt x="43" y="34"/>
                    <a:pt x="42" y="33"/>
                  </a:cubicBezTo>
                  <a:cubicBezTo>
                    <a:pt x="40" y="28"/>
                    <a:pt x="48" y="25"/>
                    <a:pt x="49" y="25"/>
                  </a:cubicBezTo>
                  <a:cubicBezTo>
                    <a:pt x="52" y="23"/>
                    <a:pt x="52" y="19"/>
                    <a:pt x="52" y="15"/>
                  </a:cubicBezTo>
                  <a:cubicBezTo>
                    <a:pt x="54" y="14"/>
                    <a:pt x="54" y="12"/>
                    <a:pt x="52" y="11"/>
                  </a:cubicBezTo>
                  <a:cubicBezTo>
                    <a:pt x="55" y="9"/>
                    <a:pt x="55" y="6"/>
                    <a:pt x="57" y="5"/>
                  </a:cubicBezTo>
                  <a:cubicBezTo>
                    <a:pt x="60" y="3"/>
                    <a:pt x="58" y="1"/>
                    <a:pt x="60" y="0"/>
                  </a:cubicBezTo>
                  <a:cubicBezTo>
                    <a:pt x="61" y="0"/>
                    <a:pt x="61" y="5"/>
                    <a:pt x="66" y="5"/>
                  </a:cubicBezTo>
                  <a:cubicBezTo>
                    <a:pt x="70" y="3"/>
                    <a:pt x="73" y="3"/>
                    <a:pt x="75" y="11"/>
                  </a:cubicBezTo>
                  <a:cubicBezTo>
                    <a:pt x="77" y="5"/>
                    <a:pt x="78" y="3"/>
                    <a:pt x="80" y="3"/>
                  </a:cubicBezTo>
                  <a:cubicBezTo>
                    <a:pt x="83" y="3"/>
                    <a:pt x="84" y="3"/>
                    <a:pt x="86" y="3"/>
                  </a:cubicBezTo>
                  <a:cubicBezTo>
                    <a:pt x="87" y="3"/>
                    <a:pt x="87" y="5"/>
                    <a:pt x="89" y="6"/>
                  </a:cubicBezTo>
                  <a:cubicBezTo>
                    <a:pt x="90" y="8"/>
                    <a:pt x="90" y="6"/>
                    <a:pt x="92" y="11"/>
                  </a:cubicBezTo>
                  <a:cubicBezTo>
                    <a:pt x="95" y="17"/>
                    <a:pt x="99" y="17"/>
                    <a:pt x="101" y="20"/>
                  </a:cubicBezTo>
                  <a:cubicBezTo>
                    <a:pt x="102" y="23"/>
                    <a:pt x="107" y="22"/>
                    <a:pt x="112" y="26"/>
                  </a:cubicBezTo>
                  <a:cubicBezTo>
                    <a:pt x="118" y="31"/>
                    <a:pt x="121" y="33"/>
                    <a:pt x="124" y="33"/>
                  </a:cubicBezTo>
                  <a:cubicBezTo>
                    <a:pt x="125" y="33"/>
                    <a:pt x="130" y="37"/>
                    <a:pt x="128" y="39"/>
                  </a:cubicBezTo>
                  <a:cubicBezTo>
                    <a:pt x="125" y="43"/>
                    <a:pt x="128" y="43"/>
                    <a:pt x="125" y="45"/>
                  </a:cubicBezTo>
                  <a:cubicBezTo>
                    <a:pt x="122" y="46"/>
                    <a:pt x="125" y="48"/>
                    <a:pt x="124" y="51"/>
                  </a:cubicBezTo>
                  <a:cubicBezTo>
                    <a:pt x="122" y="54"/>
                    <a:pt x="119" y="54"/>
                    <a:pt x="121" y="56"/>
                  </a:cubicBezTo>
                  <a:cubicBezTo>
                    <a:pt x="121" y="59"/>
                    <a:pt x="121" y="57"/>
                    <a:pt x="125" y="57"/>
                  </a:cubicBezTo>
                  <a:cubicBezTo>
                    <a:pt x="131" y="57"/>
                    <a:pt x="134" y="62"/>
                    <a:pt x="139" y="59"/>
                  </a:cubicBezTo>
                  <a:cubicBezTo>
                    <a:pt x="142" y="54"/>
                    <a:pt x="144" y="62"/>
                    <a:pt x="145" y="57"/>
                  </a:cubicBezTo>
                  <a:cubicBezTo>
                    <a:pt x="145" y="53"/>
                    <a:pt x="150" y="53"/>
                    <a:pt x="151" y="48"/>
                  </a:cubicBezTo>
                  <a:cubicBezTo>
                    <a:pt x="151" y="43"/>
                    <a:pt x="153" y="45"/>
                    <a:pt x="151" y="39"/>
                  </a:cubicBezTo>
                  <a:cubicBezTo>
                    <a:pt x="154" y="40"/>
                    <a:pt x="156" y="34"/>
                    <a:pt x="159" y="42"/>
                  </a:cubicBezTo>
                  <a:cubicBezTo>
                    <a:pt x="160" y="48"/>
                    <a:pt x="160" y="54"/>
                    <a:pt x="156" y="57"/>
                  </a:cubicBezTo>
                  <a:cubicBezTo>
                    <a:pt x="151" y="60"/>
                    <a:pt x="145" y="64"/>
                    <a:pt x="140" y="71"/>
                  </a:cubicBezTo>
                  <a:cubicBezTo>
                    <a:pt x="134" y="79"/>
                    <a:pt x="134" y="82"/>
                    <a:pt x="133" y="82"/>
                  </a:cubicBezTo>
                  <a:cubicBezTo>
                    <a:pt x="130" y="84"/>
                    <a:pt x="130" y="85"/>
                    <a:pt x="128" y="87"/>
                  </a:cubicBezTo>
                  <a:close/>
                  <a:moveTo>
                    <a:pt x="42" y="366"/>
                  </a:moveTo>
                  <a:cubicBezTo>
                    <a:pt x="45" y="366"/>
                    <a:pt x="42" y="365"/>
                    <a:pt x="45" y="366"/>
                  </a:cubicBezTo>
                  <a:cubicBezTo>
                    <a:pt x="48" y="366"/>
                    <a:pt x="54" y="366"/>
                    <a:pt x="57" y="368"/>
                  </a:cubicBezTo>
                  <a:cubicBezTo>
                    <a:pt x="60" y="370"/>
                    <a:pt x="58" y="368"/>
                    <a:pt x="60" y="368"/>
                  </a:cubicBezTo>
                  <a:cubicBezTo>
                    <a:pt x="63" y="368"/>
                    <a:pt x="63" y="365"/>
                    <a:pt x="64" y="366"/>
                  </a:cubicBezTo>
                  <a:cubicBezTo>
                    <a:pt x="64" y="368"/>
                    <a:pt x="64" y="366"/>
                    <a:pt x="66" y="366"/>
                  </a:cubicBezTo>
                  <a:cubicBezTo>
                    <a:pt x="67" y="366"/>
                    <a:pt x="67" y="366"/>
                    <a:pt x="67" y="365"/>
                  </a:cubicBezTo>
                  <a:cubicBezTo>
                    <a:pt x="69" y="363"/>
                    <a:pt x="67" y="363"/>
                    <a:pt x="66" y="363"/>
                  </a:cubicBezTo>
                  <a:cubicBezTo>
                    <a:pt x="63" y="365"/>
                    <a:pt x="63" y="363"/>
                    <a:pt x="60" y="362"/>
                  </a:cubicBezTo>
                  <a:cubicBezTo>
                    <a:pt x="58" y="362"/>
                    <a:pt x="57" y="359"/>
                    <a:pt x="54" y="357"/>
                  </a:cubicBezTo>
                  <a:cubicBezTo>
                    <a:pt x="51" y="356"/>
                    <a:pt x="46" y="351"/>
                    <a:pt x="46" y="349"/>
                  </a:cubicBezTo>
                  <a:cubicBezTo>
                    <a:pt x="45" y="348"/>
                    <a:pt x="46" y="346"/>
                    <a:pt x="43" y="346"/>
                  </a:cubicBezTo>
                  <a:cubicBezTo>
                    <a:pt x="42" y="346"/>
                    <a:pt x="42" y="346"/>
                    <a:pt x="42" y="345"/>
                  </a:cubicBezTo>
                  <a:cubicBezTo>
                    <a:pt x="43" y="343"/>
                    <a:pt x="43" y="343"/>
                    <a:pt x="43" y="345"/>
                  </a:cubicBezTo>
                  <a:cubicBezTo>
                    <a:pt x="45" y="345"/>
                    <a:pt x="45" y="345"/>
                    <a:pt x="45" y="345"/>
                  </a:cubicBezTo>
                  <a:cubicBezTo>
                    <a:pt x="45" y="343"/>
                    <a:pt x="43" y="342"/>
                    <a:pt x="42" y="338"/>
                  </a:cubicBezTo>
                  <a:cubicBezTo>
                    <a:pt x="42" y="366"/>
                    <a:pt x="42" y="366"/>
                    <a:pt x="42" y="366"/>
                  </a:cubicBezTo>
                  <a:close/>
                  <a:moveTo>
                    <a:pt x="73" y="366"/>
                  </a:moveTo>
                  <a:cubicBezTo>
                    <a:pt x="75" y="365"/>
                    <a:pt x="75" y="366"/>
                    <a:pt x="77" y="366"/>
                  </a:cubicBezTo>
                  <a:cubicBezTo>
                    <a:pt x="78" y="365"/>
                    <a:pt x="77" y="366"/>
                    <a:pt x="78" y="365"/>
                  </a:cubicBezTo>
                  <a:cubicBezTo>
                    <a:pt x="80" y="365"/>
                    <a:pt x="80" y="363"/>
                    <a:pt x="78" y="365"/>
                  </a:cubicBezTo>
                  <a:cubicBezTo>
                    <a:pt x="77" y="365"/>
                    <a:pt x="77" y="363"/>
                    <a:pt x="73" y="365"/>
                  </a:cubicBezTo>
                  <a:cubicBezTo>
                    <a:pt x="73" y="365"/>
                    <a:pt x="70" y="365"/>
                    <a:pt x="72" y="366"/>
                  </a:cubicBezTo>
                  <a:cubicBezTo>
                    <a:pt x="73" y="366"/>
                    <a:pt x="73" y="366"/>
                    <a:pt x="73" y="366"/>
                  </a:cubicBezTo>
                  <a:close/>
                  <a:moveTo>
                    <a:pt x="48" y="371"/>
                  </a:moveTo>
                  <a:cubicBezTo>
                    <a:pt x="49" y="371"/>
                    <a:pt x="48" y="370"/>
                    <a:pt x="49" y="370"/>
                  </a:cubicBezTo>
                  <a:cubicBezTo>
                    <a:pt x="51" y="370"/>
                    <a:pt x="49" y="371"/>
                    <a:pt x="51" y="371"/>
                  </a:cubicBezTo>
                  <a:cubicBezTo>
                    <a:pt x="52" y="371"/>
                    <a:pt x="52" y="371"/>
                    <a:pt x="54" y="370"/>
                  </a:cubicBezTo>
                  <a:cubicBezTo>
                    <a:pt x="54" y="368"/>
                    <a:pt x="52" y="368"/>
                    <a:pt x="51" y="368"/>
                  </a:cubicBezTo>
                  <a:cubicBezTo>
                    <a:pt x="49" y="368"/>
                    <a:pt x="48" y="366"/>
                    <a:pt x="45" y="366"/>
                  </a:cubicBezTo>
                  <a:cubicBezTo>
                    <a:pt x="43" y="366"/>
                    <a:pt x="43" y="368"/>
                    <a:pt x="45" y="368"/>
                  </a:cubicBezTo>
                  <a:cubicBezTo>
                    <a:pt x="45" y="368"/>
                    <a:pt x="45" y="368"/>
                    <a:pt x="45" y="371"/>
                  </a:cubicBezTo>
                  <a:cubicBezTo>
                    <a:pt x="45" y="371"/>
                    <a:pt x="46" y="371"/>
                    <a:pt x="48" y="371"/>
                  </a:cubicBezTo>
                  <a:close/>
                  <a:moveTo>
                    <a:pt x="54" y="371"/>
                  </a:moveTo>
                  <a:cubicBezTo>
                    <a:pt x="54" y="371"/>
                    <a:pt x="55" y="370"/>
                    <a:pt x="55" y="371"/>
                  </a:cubicBezTo>
                  <a:cubicBezTo>
                    <a:pt x="55" y="373"/>
                    <a:pt x="54" y="373"/>
                    <a:pt x="54" y="371"/>
                  </a:cubicBezTo>
                  <a:close/>
                  <a:moveTo>
                    <a:pt x="57" y="371"/>
                  </a:moveTo>
                  <a:cubicBezTo>
                    <a:pt x="55" y="371"/>
                    <a:pt x="57" y="370"/>
                    <a:pt x="58" y="370"/>
                  </a:cubicBezTo>
                  <a:cubicBezTo>
                    <a:pt x="58" y="371"/>
                    <a:pt x="58" y="371"/>
                    <a:pt x="57" y="371"/>
                  </a:cubicBez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43" name="Freeform 235">
              <a:extLst>
                <a:ext uri="{FF2B5EF4-FFF2-40B4-BE49-F238E27FC236}">
                  <a16:creationId xmlns:a16="http://schemas.microsoft.com/office/drawing/2014/main" id="{FAD8885A-376A-2B4E-BB4D-BE86132FD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3051" y="6124495"/>
              <a:ext cx="40352" cy="37568"/>
            </a:xfrm>
            <a:custGeom>
              <a:avLst/>
              <a:gdLst/>
              <a:ahLst/>
              <a:cxnLst>
                <a:cxn ang="0">
                  <a:pos x="2" y="14"/>
                </a:cxn>
                <a:cxn ang="0">
                  <a:pos x="2" y="9"/>
                </a:cxn>
                <a:cxn ang="0">
                  <a:pos x="2" y="3"/>
                </a:cxn>
                <a:cxn ang="0">
                  <a:pos x="3" y="1"/>
                </a:cxn>
                <a:cxn ang="0">
                  <a:pos x="3" y="6"/>
                </a:cxn>
                <a:cxn ang="0">
                  <a:pos x="8" y="4"/>
                </a:cxn>
                <a:cxn ang="0">
                  <a:pos x="8" y="7"/>
                </a:cxn>
                <a:cxn ang="0">
                  <a:pos x="14" y="6"/>
                </a:cxn>
                <a:cxn ang="0">
                  <a:pos x="12" y="9"/>
                </a:cxn>
                <a:cxn ang="0">
                  <a:pos x="9" y="10"/>
                </a:cxn>
                <a:cxn ang="0">
                  <a:pos x="12" y="14"/>
                </a:cxn>
                <a:cxn ang="0">
                  <a:pos x="3" y="12"/>
                </a:cxn>
                <a:cxn ang="0">
                  <a:pos x="2" y="14"/>
                </a:cxn>
              </a:cxnLst>
              <a:rect l="0" t="0" r="r" b="b"/>
              <a:pathLst>
                <a:path w="15" h="14">
                  <a:moveTo>
                    <a:pt x="2" y="14"/>
                  </a:moveTo>
                  <a:cubicBezTo>
                    <a:pt x="0" y="12"/>
                    <a:pt x="3" y="10"/>
                    <a:pt x="2" y="9"/>
                  </a:cubicBezTo>
                  <a:cubicBezTo>
                    <a:pt x="0" y="7"/>
                    <a:pt x="0" y="4"/>
                    <a:pt x="2" y="3"/>
                  </a:cubicBezTo>
                  <a:cubicBezTo>
                    <a:pt x="2" y="1"/>
                    <a:pt x="2" y="0"/>
                    <a:pt x="3" y="1"/>
                  </a:cubicBezTo>
                  <a:cubicBezTo>
                    <a:pt x="5" y="3"/>
                    <a:pt x="2" y="4"/>
                    <a:pt x="3" y="6"/>
                  </a:cubicBezTo>
                  <a:cubicBezTo>
                    <a:pt x="6" y="7"/>
                    <a:pt x="8" y="1"/>
                    <a:pt x="8" y="4"/>
                  </a:cubicBezTo>
                  <a:cubicBezTo>
                    <a:pt x="8" y="7"/>
                    <a:pt x="5" y="7"/>
                    <a:pt x="8" y="7"/>
                  </a:cubicBezTo>
                  <a:cubicBezTo>
                    <a:pt x="11" y="7"/>
                    <a:pt x="12" y="4"/>
                    <a:pt x="14" y="6"/>
                  </a:cubicBezTo>
                  <a:cubicBezTo>
                    <a:pt x="15" y="6"/>
                    <a:pt x="15" y="10"/>
                    <a:pt x="12" y="9"/>
                  </a:cubicBezTo>
                  <a:cubicBezTo>
                    <a:pt x="9" y="9"/>
                    <a:pt x="8" y="10"/>
                    <a:pt x="9" y="10"/>
                  </a:cubicBezTo>
                  <a:cubicBezTo>
                    <a:pt x="9" y="10"/>
                    <a:pt x="15" y="12"/>
                    <a:pt x="12" y="14"/>
                  </a:cubicBezTo>
                  <a:cubicBezTo>
                    <a:pt x="8" y="14"/>
                    <a:pt x="5" y="10"/>
                    <a:pt x="3" y="12"/>
                  </a:cubicBezTo>
                  <a:cubicBezTo>
                    <a:pt x="3" y="14"/>
                    <a:pt x="2" y="14"/>
                    <a:pt x="2" y="14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44" name="Freeform 236">
              <a:extLst>
                <a:ext uri="{FF2B5EF4-FFF2-40B4-BE49-F238E27FC236}">
                  <a16:creationId xmlns:a16="http://schemas.microsoft.com/office/drawing/2014/main" id="{7C44E8F9-9668-7A4D-ABC9-D157227B19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51616" y="3487729"/>
              <a:ext cx="473097" cy="623362"/>
            </a:xfrm>
            <a:custGeom>
              <a:avLst/>
              <a:gdLst/>
              <a:ahLst/>
              <a:cxnLst>
                <a:cxn ang="0">
                  <a:pos x="53" y="168"/>
                </a:cxn>
                <a:cxn ang="0">
                  <a:pos x="39" y="142"/>
                </a:cxn>
                <a:cxn ang="0">
                  <a:pos x="49" y="146"/>
                </a:cxn>
                <a:cxn ang="0">
                  <a:pos x="102" y="123"/>
                </a:cxn>
                <a:cxn ang="0">
                  <a:pos x="111" y="122"/>
                </a:cxn>
                <a:cxn ang="0">
                  <a:pos x="122" y="118"/>
                </a:cxn>
                <a:cxn ang="0">
                  <a:pos x="128" y="112"/>
                </a:cxn>
                <a:cxn ang="0">
                  <a:pos x="134" y="107"/>
                </a:cxn>
                <a:cxn ang="0">
                  <a:pos x="142" y="75"/>
                </a:cxn>
                <a:cxn ang="0">
                  <a:pos x="137" y="47"/>
                </a:cxn>
                <a:cxn ang="0">
                  <a:pos x="134" y="53"/>
                </a:cxn>
                <a:cxn ang="0">
                  <a:pos x="126" y="64"/>
                </a:cxn>
                <a:cxn ang="0">
                  <a:pos x="107" y="98"/>
                </a:cxn>
                <a:cxn ang="0">
                  <a:pos x="102" y="95"/>
                </a:cxn>
                <a:cxn ang="0">
                  <a:pos x="90" y="109"/>
                </a:cxn>
                <a:cxn ang="0">
                  <a:pos x="61" y="123"/>
                </a:cxn>
                <a:cxn ang="0">
                  <a:pos x="67" y="125"/>
                </a:cxn>
                <a:cxn ang="0">
                  <a:pos x="87" y="122"/>
                </a:cxn>
                <a:cxn ang="0">
                  <a:pos x="90" y="131"/>
                </a:cxn>
                <a:cxn ang="0">
                  <a:pos x="52" y="140"/>
                </a:cxn>
                <a:cxn ang="0">
                  <a:pos x="52" y="154"/>
                </a:cxn>
                <a:cxn ang="0">
                  <a:pos x="58" y="156"/>
                </a:cxn>
                <a:cxn ang="0">
                  <a:pos x="62" y="137"/>
                </a:cxn>
                <a:cxn ang="0">
                  <a:pos x="53" y="131"/>
                </a:cxn>
                <a:cxn ang="0">
                  <a:pos x="46" y="137"/>
                </a:cxn>
                <a:cxn ang="0">
                  <a:pos x="52" y="143"/>
                </a:cxn>
                <a:cxn ang="0">
                  <a:pos x="82" y="136"/>
                </a:cxn>
                <a:cxn ang="0">
                  <a:pos x="79" y="126"/>
                </a:cxn>
                <a:cxn ang="0">
                  <a:pos x="70" y="131"/>
                </a:cxn>
                <a:cxn ang="0">
                  <a:pos x="71" y="142"/>
                </a:cxn>
                <a:cxn ang="0">
                  <a:pos x="117" y="86"/>
                </a:cxn>
                <a:cxn ang="0">
                  <a:pos x="137" y="44"/>
                </a:cxn>
                <a:cxn ang="0">
                  <a:pos x="152" y="40"/>
                </a:cxn>
                <a:cxn ang="0">
                  <a:pos x="175" y="25"/>
                </a:cxn>
                <a:cxn ang="0">
                  <a:pos x="164" y="19"/>
                </a:cxn>
                <a:cxn ang="0">
                  <a:pos x="142" y="6"/>
                </a:cxn>
                <a:cxn ang="0">
                  <a:pos x="135" y="28"/>
                </a:cxn>
                <a:cxn ang="0">
                  <a:pos x="129" y="48"/>
                </a:cxn>
                <a:cxn ang="0">
                  <a:pos x="90" y="123"/>
                </a:cxn>
                <a:cxn ang="0">
                  <a:pos x="76" y="103"/>
                </a:cxn>
                <a:cxn ang="0">
                  <a:pos x="35" y="206"/>
                </a:cxn>
                <a:cxn ang="0">
                  <a:pos x="32" y="210"/>
                </a:cxn>
                <a:cxn ang="0">
                  <a:pos x="41" y="195"/>
                </a:cxn>
                <a:cxn ang="0">
                  <a:pos x="44" y="190"/>
                </a:cxn>
                <a:cxn ang="0">
                  <a:pos x="0" y="229"/>
                </a:cxn>
                <a:cxn ang="0">
                  <a:pos x="3" y="229"/>
                </a:cxn>
                <a:cxn ang="0">
                  <a:pos x="12" y="226"/>
                </a:cxn>
              </a:cxnLst>
              <a:rect l="0" t="0" r="r" b="b"/>
              <a:pathLst>
                <a:path w="175" h="231">
                  <a:moveTo>
                    <a:pt x="53" y="168"/>
                  </a:moveTo>
                  <a:cubicBezTo>
                    <a:pt x="52" y="168"/>
                    <a:pt x="53" y="165"/>
                    <a:pt x="53" y="167"/>
                  </a:cubicBezTo>
                  <a:cubicBezTo>
                    <a:pt x="55" y="167"/>
                    <a:pt x="55" y="168"/>
                    <a:pt x="53" y="168"/>
                  </a:cubicBezTo>
                  <a:close/>
                  <a:moveTo>
                    <a:pt x="39" y="142"/>
                  </a:moveTo>
                  <a:cubicBezTo>
                    <a:pt x="41" y="142"/>
                    <a:pt x="41" y="143"/>
                    <a:pt x="39" y="143"/>
                  </a:cubicBezTo>
                  <a:cubicBezTo>
                    <a:pt x="38" y="143"/>
                    <a:pt x="39" y="142"/>
                    <a:pt x="39" y="142"/>
                  </a:cubicBezTo>
                  <a:close/>
                  <a:moveTo>
                    <a:pt x="49" y="146"/>
                  </a:moveTo>
                  <a:cubicBezTo>
                    <a:pt x="49" y="145"/>
                    <a:pt x="52" y="143"/>
                    <a:pt x="52" y="145"/>
                  </a:cubicBezTo>
                  <a:cubicBezTo>
                    <a:pt x="52" y="146"/>
                    <a:pt x="50" y="148"/>
                    <a:pt x="49" y="146"/>
                  </a:cubicBezTo>
                  <a:close/>
                  <a:moveTo>
                    <a:pt x="93" y="134"/>
                  </a:moveTo>
                  <a:cubicBezTo>
                    <a:pt x="96" y="137"/>
                    <a:pt x="97" y="131"/>
                    <a:pt x="99" y="128"/>
                  </a:cubicBezTo>
                  <a:cubicBezTo>
                    <a:pt x="102" y="125"/>
                    <a:pt x="107" y="126"/>
                    <a:pt x="102" y="123"/>
                  </a:cubicBezTo>
                  <a:cubicBezTo>
                    <a:pt x="99" y="122"/>
                    <a:pt x="103" y="115"/>
                    <a:pt x="103" y="118"/>
                  </a:cubicBezTo>
                  <a:cubicBezTo>
                    <a:pt x="103" y="123"/>
                    <a:pt x="108" y="118"/>
                    <a:pt x="105" y="122"/>
                  </a:cubicBezTo>
                  <a:cubicBezTo>
                    <a:pt x="103" y="125"/>
                    <a:pt x="108" y="122"/>
                    <a:pt x="111" y="122"/>
                  </a:cubicBezTo>
                  <a:cubicBezTo>
                    <a:pt x="114" y="123"/>
                    <a:pt x="113" y="123"/>
                    <a:pt x="116" y="120"/>
                  </a:cubicBezTo>
                  <a:cubicBezTo>
                    <a:pt x="117" y="117"/>
                    <a:pt x="119" y="115"/>
                    <a:pt x="119" y="120"/>
                  </a:cubicBezTo>
                  <a:cubicBezTo>
                    <a:pt x="117" y="125"/>
                    <a:pt x="120" y="123"/>
                    <a:pt x="122" y="118"/>
                  </a:cubicBezTo>
                  <a:cubicBezTo>
                    <a:pt x="122" y="115"/>
                    <a:pt x="122" y="114"/>
                    <a:pt x="125" y="115"/>
                  </a:cubicBezTo>
                  <a:cubicBezTo>
                    <a:pt x="126" y="118"/>
                    <a:pt x="125" y="115"/>
                    <a:pt x="126" y="112"/>
                  </a:cubicBezTo>
                  <a:cubicBezTo>
                    <a:pt x="128" y="111"/>
                    <a:pt x="129" y="111"/>
                    <a:pt x="128" y="112"/>
                  </a:cubicBezTo>
                  <a:cubicBezTo>
                    <a:pt x="128" y="115"/>
                    <a:pt x="126" y="122"/>
                    <a:pt x="128" y="118"/>
                  </a:cubicBezTo>
                  <a:cubicBezTo>
                    <a:pt x="129" y="115"/>
                    <a:pt x="131" y="118"/>
                    <a:pt x="132" y="114"/>
                  </a:cubicBezTo>
                  <a:cubicBezTo>
                    <a:pt x="132" y="107"/>
                    <a:pt x="139" y="115"/>
                    <a:pt x="134" y="107"/>
                  </a:cubicBezTo>
                  <a:cubicBezTo>
                    <a:pt x="129" y="101"/>
                    <a:pt x="139" y="97"/>
                    <a:pt x="135" y="89"/>
                  </a:cubicBezTo>
                  <a:cubicBezTo>
                    <a:pt x="135" y="84"/>
                    <a:pt x="137" y="79"/>
                    <a:pt x="140" y="83"/>
                  </a:cubicBezTo>
                  <a:cubicBezTo>
                    <a:pt x="143" y="84"/>
                    <a:pt x="139" y="79"/>
                    <a:pt x="142" y="75"/>
                  </a:cubicBezTo>
                  <a:cubicBezTo>
                    <a:pt x="145" y="70"/>
                    <a:pt x="146" y="64"/>
                    <a:pt x="142" y="61"/>
                  </a:cubicBezTo>
                  <a:cubicBezTo>
                    <a:pt x="139" y="56"/>
                    <a:pt x="139" y="51"/>
                    <a:pt x="140" y="50"/>
                  </a:cubicBezTo>
                  <a:cubicBezTo>
                    <a:pt x="140" y="47"/>
                    <a:pt x="139" y="48"/>
                    <a:pt x="137" y="47"/>
                  </a:cubicBezTo>
                  <a:cubicBezTo>
                    <a:pt x="135" y="45"/>
                    <a:pt x="134" y="51"/>
                    <a:pt x="137" y="50"/>
                  </a:cubicBezTo>
                  <a:cubicBezTo>
                    <a:pt x="140" y="48"/>
                    <a:pt x="139" y="54"/>
                    <a:pt x="137" y="53"/>
                  </a:cubicBezTo>
                  <a:cubicBezTo>
                    <a:pt x="135" y="51"/>
                    <a:pt x="134" y="56"/>
                    <a:pt x="134" y="53"/>
                  </a:cubicBezTo>
                  <a:cubicBezTo>
                    <a:pt x="134" y="48"/>
                    <a:pt x="131" y="48"/>
                    <a:pt x="131" y="53"/>
                  </a:cubicBezTo>
                  <a:cubicBezTo>
                    <a:pt x="131" y="58"/>
                    <a:pt x="126" y="53"/>
                    <a:pt x="128" y="58"/>
                  </a:cubicBezTo>
                  <a:cubicBezTo>
                    <a:pt x="129" y="64"/>
                    <a:pt x="126" y="62"/>
                    <a:pt x="126" y="64"/>
                  </a:cubicBezTo>
                  <a:cubicBezTo>
                    <a:pt x="126" y="65"/>
                    <a:pt x="131" y="62"/>
                    <a:pt x="126" y="75"/>
                  </a:cubicBezTo>
                  <a:cubicBezTo>
                    <a:pt x="125" y="84"/>
                    <a:pt x="122" y="84"/>
                    <a:pt x="119" y="90"/>
                  </a:cubicBezTo>
                  <a:cubicBezTo>
                    <a:pt x="114" y="97"/>
                    <a:pt x="111" y="95"/>
                    <a:pt x="107" y="98"/>
                  </a:cubicBezTo>
                  <a:cubicBezTo>
                    <a:pt x="103" y="101"/>
                    <a:pt x="107" y="97"/>
                    <a:pt x="105" y="95"/>
                  </a:cubicBezTo>
                  <a:cubicBezTo>
                    <a:pt x="103" y="95"/>
                    <a:pt x="110" y="94"/>
                    <a:pt x="108" y="90"/>
                  </a:cubicBezTo>
                  <a:cubicBezTo>
                    <a:pt x="107" y="89"/>
                    <a:pt x="102" y="92"/>
                    <a:pt x="102" y="95"/>
                  </a:cubicBezTo>
                  <a:cubicBezTo>
                    <a:pt x="103" y="100"/>
                    <a:pt x="96" y="106"/>
                    <a:pt x="96" y="107"/>
                  </a:cubicBezTo>
                  <a:cubicBezTo>
                    <a:pt x="97" y="109"/>
                    <a:pt x="97" y="112"/>
                    <a:pt x="93" y="112"/>
                  </a:cubicBezTo>
                  <a:cubicBezTo>
                    <a:pt x="88" y="114"/>
                    <a:pt x="93" y="111"/>
                    <a:pt x="90" y="109"/>
                  </a:cubicBezTo>
                  <a:cubicBezTo>
                    <a:pt x="88" y="109"/>
                    <a:pt x="76" y="115"/>
                    <a:pt x="75" y="112"/>
                  </a:cubicBezTo>
                  <a:cubicBezTo>
                    <a:pt x="73" y="109"/>
                    <a:pt x="71" y="112"/>
                    <a:pt x="67" y="117"/>
                  </a:cubicBezTo>
                  <a:cubicBezTo>
                    <a:pt x="62" y="123"/>
                    <a:pt x="62" y="118"/>
                    <a:pt x="61" y="123"/>
                  </a:cubicBezTo>
                  <a:cubicBezTo>
                    <a:pt x="59" y="126"/>
                    <a:pt x="56" y="123"/>
                    <a:pt x="56" y="126"/>
                  </a:cubicBezTo>
                  <a:cubicBezTo>
                    <a:pt x="56" y="131"/>
                    <a:pt x="61" y="128"/>
                    <a:pt x="64" y="129"/>
                  </a:cubicBezTo>
                  <a:cubicBezTo>
                    <a:pt x="68" y="131"/>
                    <a:pt x="65" y="126"/>
                    <a:pt x="67" y="125"/>
                  </a:cubicBezTo>
                  <a:cubicBezTo>
                    <a:pt x="70" y="125"/>
                    <a:pt x="68" y="126"/>
                    <a:pt x="71" y="126"/>
                  </a:cubicBezTo>
                  <a:cubicBezTo>
                    <a:pt x="75" y="125"/>
                    <a:pt x="78" y="125"/>
                    <a:pt x="81" y="123"/>
                  </a:cubicBezTo>
                  <a:cubicBezTo>
                    <a:pt x="85" y="122"/>
                    <a:pt x="81" y="120"/>
                    <a:pt x="87" y="122"/>
                  </a:cubicBezTo>
                  <a:cubicBezTo>
                    <a:pt x="91" y="123"/>
                    <a:pt x="91" y="120"/>
                    <a:pt x="93" y="122"/>
                  </a:cubicBezTo>
                  <a:cubicBezTo>
                    <a:pt x="93" y="125"/>
                    <a:pt x="90" y="125"/>
                    <a:pt x="90" y="126"/>
                  </a:cubicBezTo>
                  <a:cubicBezTo>
                    <a:pt x="90" y="128"/>
                    <a:pt x="88" y="129"/>
                    <a:pt x="90" y="131"/>
                  </a:cubicBezTo>
                  <a:cubicBezTo>
                    <a:pt x="93" y="132"/>
                    <a:pt x="90" y="132"/>
                    <a:pt x="94" y="134"/>
                  </a:cubicBezTo>
                  <a:cubicBezTo>
                    <a:pt x="93" y="134"/>
                    <a:pt x="93" y="134"/>
                    <a:pt x="93" y="134"/>
                  </a:cubicBezTo>
                  <a:close/>
                  <a:moveTo>
                    <a:pt x="52" y="140"/>
                  </a:moveTo>
                  <a:cubicBezTo>
                    <a:pt x="50" y="140"/>
                    <a:pt x="50" y="136"/>
                    <a:pt x="52" y="139"/>
                  </a:cubicBezTo>
                  <a:cubicBezTo>
                    <a:pt x="53" y="142"/>
                    <a:pt x="55" y="145"/>
                    <a:pt x="52" y="148"/>
                  </a:cubicBezTo>
                  <a:cubicBezTo>
                    <a:pt x="50" y="151"/>
                    <a:pt x="50" y="150"/>
                    <a:pt x="52" y="154"/>
                  </a:cubicBezTo>
                  <a:cubicBezTo>
                    <a:pt x="52" y="157"/>
                    <a:pt x="49" y="156"/>
                    <a:pt x="53" y="157"/>
                  </a:cubicBezTo>
                  <a:cubicBezTo>
                    <a:pt x="56" y="159"/>
                    <a:pt x="53" y="162"/>
                    <a:pt x="56" y="159"/>
                  </a:cubicBezTo>
                  <a:cubicBezTo>
                    <a:pt x="59" y="157"/>
                    <a:pt x="56" y="157"/>
                    <a:pt x="58" y="156"/>
                  </a:cubicBezTo>
                  <a:cubicBezTo>
                    <a:pt x="59" y="154"/>
                    <a:pt x="58" y="157"/>
                    <a:pt x="59" y="156"/>
                  </a:cubicBezTo>
                  <a:cubicBezTo>
                    <a:pt x="61" y="156"/>
                    <a:pt x="61" y="142"/>
                    <a:pt x="64" y="142"/>
                  </a:cubicBezTo>
                  <a:cubicBezTo>
                    <a:pt x="67" y="140"/>
                    <a:pt x="65" y="137"/>
                    <a:pt x="62" y="137"/>
                  </a:cubicBezTo>
                  <a:cubicBezTo>
                    <a:pt x="59" y="137"/>
                    <a:pt x="64" y="134"/>
                    <a:pt x="62" y="132"/>
                  </a:cubicBezTo>
                  <a:cubicBezTo>
                    <a:pt x="61" y="131"/>
                    <a:pt x="58" y="136"/>
                    <a:pt x="58" y="131"/>
                  </a:cubicBezTo>
                  <a:cubicBezTo>
                    <a:pt x="56" y="129"/>
                    <a:pt x="53" y="128"/>
                    <a:pt x="53" y="131"/>
                  </a:cubicBezTo>
                  <a:cubicBezTo>
                    <a:pt x="52" y="134"/>
                    <a:pt x="52" y="131"/>
                    <a:pt x="50" y="134"/>
                  </a:cubicBezTo>
                  <a:cubicBezTo>
                    <a:pt x="49" y="137"/>
                    <a:pt x="49" y="131"/>
                    <a:pt x="47" y="134"/>
                  </a:cubicBezTo>
                  <a:cubicBezTo>
                    <a:pt x="47" y="137"/>
                    <a:pt x="44" y="134"/>
                    <a:pt x="46" y="137"/>
                  </a:cubicBezTo>
                  <a:cubicBezTo>
                    <a:pt x="47" y="140"/>
                    <a:pt x="46" y="139"/>
                    <a:pt x="47" y="140"/>
                  </a:cubicBezTo>
                  <a:cubicBezTo>
                    <a:pt x="49" y="143"/>
                    <a:pt x="46" y="145"/>
                    <a:pt x="49" y="143"/>
                  </a:cubicBezTo>
                  <a:cubicBezTo>
                    <a:pt x="52" y="140"/>
                    <a:pt x="49" y="145"/>
                    <a:pt x="52" y="143"/>
                  </a:cubicBezTo>
                  <a:cubicBezTo>
                    <a:pt x="53" y="142"/>
                    <a:pt x="53" y="142"/>
                    <a:pt x="52" y="140"/>
                  </a:cubicBezTo>
                  <a:close/>
                  <a:moveTo>
                    <a:pt x="78" y="134"/>
                  </a:moveTo>
                  <a:cubicBezTo>
                    <a:pt x="81" y="132"/>
                    <a:pt x="82" y="139"/>
                    <a:pt x="82" y="136"/>
                  </a:cubicBezTo>
                  <a:cubicBezTo>
                    <a:pt x="84" y="131"/>
                    <a:pt x="87" y="132"/>
                    <a:pt x="87" y="129"/>
                  </a:cubicBezTo>
                  <a:cubicBezTo>
                    <a:pt x="85" y="128"/>
                    <a:pt x="87" y="128"/>
                    <a:pt x="85" y="126"/>
                  </a:cubicBezTo>
                  <a:cubicBezTo>
                    <a:pt x="84" y="125"/>
                    <a:pt x="82" y="125"/>
                    <a:pt x="79" y="126"/>
                  </a:cubicBezTo>
                  <a:cubicBezTo>
                    <a:pt x="76" y="128"/>
                    <a:pt x="78" y="129"/>
                    <a:pt x="76" y="129"/>
                  </a:cubicBezTo>
                  <a:cubicBezTo>
                    <a:pt x="75" y="128"/>
                    <a:pt x="73" y="131"/>
                    <a:pt x="73" y="129"/>
                  </a:cubicBezTo>
                  <a:cubicBezTo>
                    <a:pt x="73" y="126"/>
                    <a:pt x="73" y="126"/>
                    <a:pt x="70" y="131"/>
                  </a:cubicBezTo>
                  <a:cubicBezTo>
                    <a:pt x="68" y="134"/>
                    <a:pt x="64" y="136"/>
                    <a:pt x="67" y="136"/>
                  </a:cubicBezTo>
                  <a:cubicBezTo>
                    <a:pt x="70" y="136"/>
                    <a:pt x="67" y="137"/>
                    <a:pt x="70" y="140"/>
                  </a:cubicBezTo>
                  <a:cubicBezTo>
                    <a:pt x="71" y="142"/>
                    <a:pt x="67" y="142"/>
                    <a:pt x="71" y="142"/>
                  </a:cubicBezTo>
                  <a:cubicBezTo>
                    <a:pt x="75" y="143"/>
                    <a:pt x="73" y="136"/>
                    <a:pt x="78" y="134"/>
                  </a:cubicBezTo>
                  <a:close/>
                  <a:moveTo>
                    <a:pt x="116" y="84"/>
                  </a:moveTo>
                  <a:cubicBezTo>
                    <a:pt x="117" y="81"/>
                    <a:pt x="117" y="84"/>
                    <a:pt x="117" y="86"/>
                  </a:cubicBezTo>
                  <a:cubicBezTo>
                    <a:pt x="116" y="87"/>
                    <a:pt x="114" y="86"/>
                    <a:pt x="116" y="84"/>
                  </a:cubicBezTo>
                  <a:close/>
                  <a:moveTo>
                    <a:pt x="132" y="45"/>
                  </a:moveTo>
                  <a:cubicBezTo>
                    <a:pt x="134" y="40"/>
                    <a:pt x="134" y="45"/>
                    <a:pt x="137" y="44"/>
                  </a:cubicBezTo>
                  <a:cubicBezTo>
                    <a:pt x="142" y="42"/>
                    <a:pt x="129" y="40"/>
                    <a:pt x="131" y="36"/>
                  </a:cubicBezTo>
                  <a:cubicBezTo>
                    <a:pt x="134" y="31"/>
                    <a:pt x="134" y="39"/>
                    <a:pt x="139" y="36"/>
                  </a:cubicBezTo>
                  <a:cubicBezTo>
                    <a:pt x="142" y="33"/>
                    <a:pt x="143" y="34"/>
                    <a:pt x="152" y="40"/>
                  </a:cubicBezTo>
                  <a:cubicBezTo>
                    <a:pt x="157" y="44"/>
                    <a:pt x="155" y="33"/>
                    <a:pt x="160" y="31"/>
                  </a:cubicBezTo>
                  <a:cubicBezTo>
                    <a:pt x="163" y="30"/>
                    <a:pt x="166" y="31"/>
                    <a:pt x="169" y="30"/>
                  </a:cubicBezTo>
                  <a:cubicBezTo>
                    <a:pt x="174" y="26"/>
                    <a:pt x="175" y="26"/>
                    <a:pt x="175" y="25"/>
                  </a:cubicBezTo>
                  <a:cubicBezTo>
                    <a:pt x="174" y="23"/>
                    <a:pt x="172" y="28"/>
                    <a:pt x="169" y="23"/>
                  </a:cubicBezTo>
                  <a:cubicBezTo>
                    <a:pt x="168" y="19"/>
                    <a:pt x="172" y="14"/>
                    <a:pt x="171" y="14"/>
                  </a:cubicBezTo>
                  <a:cubicBezTo>
                    <a:pt x="169" y="16"/>
                    <a:pt x="168" y="20"/>
                    <a:pt x="164" y="19"/>
                  </a:cubicBezTo>
                  <a:cubicBezTo>
                    <a:pt x="161" y="19"/>
                    <a:pt x="164" y="17"/>
                    <a:pt x="160" y="17"/>
                  </a:cubicBezTo>
                  <a:cubicBezTo>
                    <a:pt x="155" y="16"/>
                    <a:pt x="149" y="8"/>
                    <a:pt x="146" y="5"/>
                  </a:cubicBezTo>
                  <a:cubicBezTo>
                    <a:pt x="143" y="0"/>
                    <a:pt x="139" y="2"/>
                    <a:pt x="142" y="6"/>
                  </a:cubicBezTo>
                  <a:cubicBezTo>
                    <a:pt x="145" y="12"/>
                    <a:pt x="140" y="12"/>
                    <a:pt x="142" y="16"/>
                  </a:cubicBezTo>
                  <a:cubicBezTo>
                    <a:pt x="143" y="19"/>
                    <a:pt x="139" y="20"/>
                    <a:pt x="139" y="23"/>
                  </a:cubicBezTo>
                  <a:cubicBezTo>
                    <a:pt x="140" y="25"/>
                    <a:pt x="140" y="30"/>
                    <a:pt x="135" y="28"/>
                  </a:cubicBezTo>
                  <a:cubicBezTo>
                    <a:pt x="132" y="25"/>
                    <a:pt x="129" y="25"/>
                    <a:pt x="132" y="28"/>
                  </a:cubicBezTo>
                  <a:cubicBezTo>
                    <a:pt x="134" y="31"/>
                    <a:pt x="123" y="36"/>
                    <a:pt x="128" y="39"/>
                  </a:cubicBezTo>
                  <a:cubicBezTo>
                    <a:pt x="132" y="42"/>
                    <a:pt x="126" y="45"/>
                    <a:pt x="129" y="48"/>
                  </a:cubicBezTo>
                  <a:cubicBezTo>
                    <a:pt x="129" y="48"/>
                    <a:pt x="129" y="50"/>
                    <a:pt x="132" y="45"/>
                  </a:cubicBezTo>
                  <a:close/>
                  <a:moveTo>
                    <a:pt x="87" y="126"/>
                  </a:moveTo>
                  <a:cubicBezTo>
                    <a:pt x="87" y="125"/>
                    <a:pt x="90" y="122"/>
                    <a:pt x="90" y="123"/>
                  </a:cubicBezTo>
                  <a:cubicBezTo>
                    <a:pt x="90" y="125"/>
                    <a:pt x="88" y="128"/>
                    <a:pt x="87" y="126"/>
                  </a:cubicBezTo>
                  <a:close/>
                  <a:moveTo>
                    <a:pt x="76" y="106"/>
                  </a:moveTo>
                  <a:cubicBezTo>
                    <a:pt x="76" y="103"/>
                    <a:pt x="76" y="103"/>
                    <a:pt x="76" y="103"/>
                  </a:cubicBezTo>
                  <a:cubicBezTo>
                    <a:pt x="75" y="104"/>
                    <a:pt x="75" y="106"/>
                    <a:pt x="76" y="106"/>
                  </a:cubicBezTo>
                  <a:close/>
                  <a:moveTo>
                    <a:pt x="32" y="210"/>
                  </a:moveTo>
                  <a:cubicBezTo>
                    <a:pt x="32" y="209"/>
                    <a:pt x="32" y="209"/>
                    <a:pt x="35" y="206"/>
                  </a:cubicBezTo>
                  <a:cubicBezTo>
                    <a:pt x="38" y="204"/>
                    <a:pt x="36" y="203"/>
                    <a:pt x="35" y="204"/>
                  </a:cubicBezTo>
                  <a:cubicBezTo>
                    <a:pt x="33" y="207"/>
                    <a:pt x="32" y="207"/>
                    <a:pt x="30" y="210"/>
                  </a:cubicBezTo>
                  <a:cubicBezTo>
                    <a:pt x="30" y="212"/>
                    <a:pt x="32" y="212"/>
                    <a:pt x="32" y="210"/>
                  </a:cubicBezTo>
                  <a:close/>
                  <a:moveTo>
                    <a:pt x="41" y="195"/>
                  </a:moveTo>
                  <a:cubicBezTo>
                    <a:pt x="39" y="193"/>
                    <a:pt x="41" y="192"/>
                    <a:pt x="41" y="193"/>
                  </a:cubicBezTo>
                  <a:cubicBezTo>
                    <a:pt x="43" y="195"/>
                    <a:pt x="41" y="196"/>
                    <a:pt x="41" y="195"/>
                  </a:cubicBezTo>
                  <a:close/>
                  <a:moveTo>
                    <a:pt x="44" y="190"/>
                  </a:moveTo>
                  <a:cubicBezTo>
                    <a:pt x="44" y="187"/>
                    <a:pt x="47" y="185"/>
                    <a:pt x="47" y="187"/>
                  </a:cubicBezTo>
                  <a:cubicBezTo>
                    <a:pt x="47" y="187"/>
                    <a:pt x="44" y="192"/>
                    <a:pt x="44" y="190"/>
                  </a:cubicBezTo>
                  <a:close/>
                  <a:moveTo>
                    <a:pt x="0" y="229"/>
                  </a:moveTo>
                  <a:cubicBezTo>
                    <a:pt x="0" y="228"/>
                    <a:pt x="1" y="229"/>
                    <a:pt x="1" y="231"/>
                  </a:cubicBezTo>
                  <a:cubicBezTo>
                    <a:pt x="1" y="231"/>
                    <a:pt x="0" y="231"/>
                    <a:pt x="0" y="229"/>
                  </a:cubicBezTo>
                  <a:close/>
                  <a:moveTo>
                    <a:pt x="3" y="229"/>
                  </a:moveTo>
                  <a:cubicBezTo>
                    <a:pt x="1" y="229"/>
                    <a:pt x="4" y="226"/>
                    <a:pt x="4" y="228"/>
                  </a:cubicBezTo>
                  <a:cubicBezTo>
                    <a:pt x="4" y="229"/>
                    <a:pt x="4" y="231"/>
                    <a:pt x="3" y="229"/>
                  </a:cubicBezTo>
                  <a:close/>
                  <a:moveTo>
                    <a:pt x="12" y="226"/>
                  </a:moveTo>
                  <a:cubicBezTo>
                    <a:pt x="11" y="224"/>
                    <a:pt x="12" y="224"/>
                    <a:pt x="14" y="224"/>
                  </a:cubicBezTo>
                  <a:cubicBezTo>
                    <a:pt x="14" y="226"/>
                    <a:pt x="12" y="226"/>
                    <a:pt x="12" y="226"/>
                  </a:cubicBez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45" name="Freeform 237">
              <a:extLst>
                <a:ext uri="{FF2B5EF4-FFF2-40B4-BE49-F238E27FC236}">
                  <a16:creationId xmlns:a16="http://schemas.microsoft.com/office/drawing/2014/main" id="{BF01B188-7FAE-8247-A3DC-874364CCD2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9717" y="2132473"/>
              <a:ext cx="3667886" cy="1493009"/>
            </a:xfrm>
            <a:custGeom>
              <a:avLst/>
              <a:gdLst/>
              <a:ahLst/>
              <a:cxnLst>
                <a:cxn ang="0">
                  <a:pos x="404" y="136"/>
                </a:cxn>
                <a:cxn ang="0">
                  <a:pos x="273" y="177"/>
                </a:cxn>
                <a:cxn ang="0">
                  <a:pos x="361" y="90"/>
                </a:cxn>
                <a:cxn ang="0">
                  <a:pos x="278" y="138"/>
                </a:cxn>
                <a:cxn ang="0">
                  <a:pos x="227" y="31"/>
                </a:cxn>
                <a:cxn ang="0">
                  <a:pos x="217" y="29"/>
                </a:cxn>
                <a:cxn ang="0">
                  <a:pos x="343" y="18"/>
                </a:cxn>
                <a:cxn ang="0">
                  <a:pos x="328" y="25"/>
                </a:cxn>
                <a:cxn ang="0">
                  <a:pos x="297" y="32"/>
                </a:cxn>
                <a:cxn ang="0">
                  <a:pos x="314" y="31"/>
                </a:cxn>
                <a:cxn ang="0">
                  <a:pos x="285" y="12"/>
                </a:cxn>
                <a:cxn ang="0">
                  <a:pos x="291" y="14"/>
                </a:cxn>
                <a:cxn ang="0">
                  <a:pos x="288" y="20"/>
                </a:cxn>
                <a:cxn ang="0">
                  <a:pos x="276" y="23"/>
                </a:cxn>
                <a:cxn ang="0">
                  <a:pos x="1351" y="247"/>
                </a:cxn>
                <a:cxn ang="0">
                  <a:pos x="1184" y="200"/>
                </a:cxn>
                <a:cxn ang="0">
                  <a:pos x="902" y="164"/>
                </a:cxn>
                <a:cxn ang="0">
                  <a:pos x="734" y="116"/>
                </a:cxn>
                <a:cxn ang="0">
                  <a:pos x="570" y="104"/>
                </a:cxn>
                <a:cxn ang="0">
                  <a:pos x="474" y="154"/>
                </a:cxn>
                <a:cxn ang="0">
                  <a:pos x="457" y="217"/>
                </a:cxn>
                <a:cxn ang="0">
                  <a:pos x="381" y="169"/>
                </a:cxn>
                <a:cxn ang="0">
                  <a:pos x="214" y="233"/>
                </a:cxn>
                <a:cxn ang="0">
                  <a:pos x="144" y="275"/>
                </a:cxn>
                <a:cxn ang="0">
                  <a:pos x="90" y="191"/>
                </a:cxn>
                <a:cxn ang="0">
                  <a:pos x="84" y="250"/>
                </a:cxn>
                <a:cxn ang="0">
                  <a:pos x="80" y="306"/>
                </a:cxn>
                <a:cxn ang="0">
                  <a:pos x="67" y="332"/>
                </a:cxn>
                <a:cxn ang="0">
                  <a:pos x="87" y="380"/>
                </a:cxn>
                <a:cxn ang="0">
                  <a:pos x="109" y="422"/>
                </a:cxn>
                <a:cxn ang="0">
                  <a:pos x="163" y="455"/>
                </a:cxn>
                <a:cxn ang="0">
                  <a:pos x="148" y="492"/>
                </a:cxn>
                <a:cxn ang="0">
                  <a:pos x="172" y="528"/>
                </a:cxn>
                <a:cxn ang="0">
                  <a:pos x="220" y="548"/>
                </a:cxn>
                <a:cxn ang="0">
                  <a:pos x="217" y="469"/>
                </a:cxn>
                <a:cxn ang="0">
                  <a:pos x="329" y="432"/>
                </a:cxn>
                <a:cxn ang="0">
                  <a:pos x="472" y="425"/>
                </a:cxn>
                <a:cxn ang="0">
                  <a:pos x="623" y="433"/>
                </a:cxn>
                <a:cxn ang="0">
                  <a:pos x="798" y="419"/>
                </a:cxn>
                <a:cxn ang="0">
                  <a:pos x="899" y="508"/>
                </a:cxn>
                <a:cxn ang="0">
                  <a:pos x="900" y="534"/>
                </a:cxn>
                <a:cxn ang="0">
                  <a:pos x="957" y="401"/>
                </a:cxn>
                <a:cxn ang="0">
                  <a:pos x="1013" y="334"/>
                </a:cxn>
                <a:cxn ang="0">
                  <a:pos x="1121" y="329"/>
                </a:cxn>
                <a:cxn ang="0">
                  <a:pos x="1146" y="326"/>
                </a:cxn>
                <a:cxn ang="0">
                  <a:pos x="1273" y="256"/>
                </a:cxn>
                <a:cxn ang="0">
                  <a:pos x="978" y="489"/>
                </a:cxn>
                <a:cxn ang="0">
                  <a:pos x="984" y="441"/>
                </a:cxn>
                <a:cxn ang="0">
                  <a:pos x="975" y="407"/>
                </a:cxn>
                <a:cxn ang="0">
                  <a:pos x="1025" y="503"/>
                </a:cxn>
                <a:cxn ang="0">
                  <a:pos x="1066" y="464"/>
                </a:cxn>
                <a:cxn ang="0">
                  <a:pos x="1080" y="446"/>
                </a:cxn>
                <a:cxn ang="0">
                  <a:pos x="25" y="390"/>
                </a:cxn>
                <a:cxn ang="0">
                  <a:pos x="937" y="393"/>
                </a:cxn>
                <a:cxn ang="0">
                  <a:pos x="1274" y="175"/>
                </a:cxn>
                <a:cxn ang="0">
                  <a:pos x="1018" y="107"/>
                </a:cxn>
                <a:cxn ang="0">
                  <a:pos x="946" y="118"/>
                </a:cxn>
                <a:cxn ang="0">
                  <a:pos x="870" y="149"/>
                </a:cxn>
                <a:cxn ang="0">
                  <a:pos x="739" y="121"/>
                </a:cxn>
                <a:cxn ang="0">
                  <a:pos x="638" y="35"/>
                </a:cxn>
                <a:cxn ang="0">
                  <a:pos x="600" y="29"/>
                </a:cxn>
                <a:cxn ang="0">
                  <a:pos x="571" y="14"/>
                </a:cxn>
              </a:cxnLst>
              <a:rect l="0" t="0" r="r" b="b"/>
              <a:pathLst>
                <a:path w="1359" h="553">
                  <a:moveTo>
                    <a:pt x="314" y="189"/>
                  </a:moveTo>
                  <a:cubicBezTo>
                    <a:pt x="314" y="189"/>
                    <a:pt x="319" y="189"/>
                    <a:pt x="317" y="192"/>
                  </a:cubicBezTo>
                  <a:cubicBezTo>
                    <a:pt x="317" y="194"/>
                    <a:pt x="325" y="192"/>
                    <a:pt x="325" y="191"/>
                  </a:cubicBezTo>
                  <a:cubicBezTo>
                    <a:pt x="326" y="189"/>
                    <a:pt x="320" y="188"/>
                    <a:pt x="316" y="183"/>
                  </a:cubicBezTo>
                  <a:cubicBezTo>
                    <a:pt x="313" y="180"/>
                    <a:pt x="313" y="182"/>
                    <a:pt x="311" y="183"/>
                  </a:cubicBezTo>
                  <a:cubicBezTo>
                    <a:pt x="308" y="183"/>
                    <a:pt x="313" y="186"/>
                    <a:pt x="309" y="185"/>
                  </a:cubicBezTo>
                  <a:cubicBezTo>
                    <a:pt x="308" y="185"/>
                    <a:pt x="308" y="186"/>
                    <a:pt x="311" y="189"/>
                  </a:cubicBezTo>
                  <a:cubicBezTo>
                    <a:pt x="313" y="191"/>
                    <a:pt x="314" y="191"/>
                    <a:pt x="314" y="189"/>
                  </a:cubicBezTo>
                  <a:close/>
                  <a:moveTo>
                    <a:pt x="404" y="136"/>
                  </a:moveTo>
                  <a:cubicBezTo>
                    <a:pt x="398" y="138"/>
                    <a:pt x="396" y="144"/>
                    <a:pt x="409" y="143"/>
                  </a:cubicBezTo>
                  <a:cubicBezTo>
                    <a:pt x="419" y="141"/>
                    <a:pt x="410" y="133"/>
                    <a:pt x="404" y="136"/>
                  </a:cubicBezTo>
                  <a:close/>
                  <a:moveTo>
                    <a:pt x="290" y="168"/>
                  </a:moveTo>
                  <a:cubicBezTo>
                    <a:pt x="287" y="163"/>
                    <a:pt x="282" y="164"/>
                    <a:pt x="285" y="154"/>
                  </a:cubicBezTo>
                  <a:cubicBezTo>
                    <a:pt x="287" y="144"/>
                    <a:pt x="297" y="144"/>
                    <a:pt x="290" y="139"/>
                  </a:cubicBezTo>
                  <a:cubicBezTo>
                    <a:pt x="282" y="136"/>
                    <a:pt x="288" y="138"/>
                    <a:pt x="274" y="139"/>
                  </a:cubicBezTo>
                  <a:cubicBezTo>
                    <a:pt x="261" y="141"/>
                    <a:pt x="271" y="143"/>
                    <a:pt x="264" y="146"/>
                  </a:cubicBezTo>
                  <a:cubicBezTo>
                    <a:pt x="258" y="149"/>
                    <a:pt x="265" y="147"/>
                    <a:pt x="262" y="154"/>
                  </a:cubicBezTo>
                  <a:cubicBezTo>
                    <a:pt x="259" y="160"/>
                    <a:pt x="256" y="152"/>
                    <a:pt x="255" y="158"/>
                  </a:cubicBezTo>
                  <a:cubicBezTo>
                    <a:pt x="252" y="164"/>
                    <a:pt x="252" y="166"/>
                    <a:pt x="259" y="166"/>
                  </a:cubicBezTo>
                  <a:cubicBezTo>
                    <a:pt x="268" y="166"/>
                    <a:pt x="255" y="168"/>
                    <a:pt x="264" y="172"/>
                  </a:cubicBezTo>
                  <a:cubicBezTo>
                    <a:pt x="271" y="177"/>
                    <a:pt x="265" y="163"/>
                    <a:pt x="270" y="169"/>
                  </a:cubicBezTo>
                  <a:cubicBezTo>
                    <a:pt x="274" y="175"/>
                    <a:pt x="262" y="175"/>
                    <a:pt x="273" y="177"/>
                  </a:cubicBezTo>
                  <a:cubicBezTo>
                    <a:pt x="282" y="178"/>
                    <a:pt x="276" y="180"/>
                    <a:pt x="285" y="180"/>
                  </a:cubicBezTo>
                  <a:cubicBezTo>
                    <a:pt x="293" y="180"/>
                    <a:pt x="294" y="183"/>
                    <a:pt x="302" y="178"/>
                  </a:cubicBezTo>
                  <a:cubicBezTo>
                    <a:pt x="305" y="177"/>
                    <a:pt x="291" y="174"/>
                    <a:pt x="290" y="168"/>
                  </a:cubicBezTo>
                  <a:close/>
                  <a:moveTo>
                    <a:pt x="299" y="136"/>
                  </a:moveTo>
                  <a:cubicBezTo>
                    <a:pt x="299" y="133"/>
                    <a:pt x="303" y="136"/>
                    <a:pt x="305" y="130"/>
                  </a:cubicBezTo>
                  <a:cubicBezTo>
                    <a:pt x="306" y="126"/>
                    <a:pt x="311" y="127"/>
                    <a:pt x="311" y="124"/>
                  </a:cubicBezTo>
                  <a:cubicBezTo>
                    <a:pt x="311" y="121"/>
                    <a:pt x="311" y="121"/>
                    <a:pt x="322" y="118"/>
                  </a:cubicBezTo>
                  <a:cubicBezTo>
                    <a:pt x="331" y="115"/>
                    <a:pt x="320" y="115"/>
                    <a:pt x="335" y="107"/>
                  </a:cubicBezTo>
                  <a:cubicBezTo>
                    <a:pt x="351" y="101"/>
                    <a:pt x="376" y="98"/>
                    <a:pt x="389" y="91"/>
                  </a:cubicBezTo>
                  <a:cubicBezTo>
                    <a:pt x="401" y="85"/>
                    <a:pt x="387" y="79"/>
                    <a:pt x="375" y="84"/>
                  </a:cubicBezTo>
                  <a:cubicBezTo>
                    <a:pt x="363" y="87"/>
                    <a:pt x="370" y="87"/>
                    <a:pt x="361" y="90"/>
                  </a:cubicBezTo>
                  <a:cubicBezTo>
                    <a:pt x="352" y="93"/>
                    <a:pt x="358" y="88"/>
                    <a:pt x="348" y="93"/>
                  </a:cubicBezTo>
                  <a:cubicBezTo>
                    <a:pt x="337" y="98"/>
                    <a:pt x="343" y="91"/>
                    <a:pt x="332" y="93"/>
                  </a:cubicBezTo>
                  <a:cubicBezTo>
                    <a:pt x="323" y="93"/>
                    <a:pt x="332" y="96"/>
                    <a:pt x="326" y="96"/>
                  </a:cubicBezTo>
                  <a:cubicBezTo>
                    <a:pt x="320" y="96"/>
                    <a:pt x="306" y="101"/>
                    <a:pt x="303" y="107"/>
                  </a:cubicBezTo>
                  <a:cubicBezTo>
                    <a:pt x="299" y="112"/>
                    <a:pt x="300" y="105"/>
                    <a:pt x="296" y="109"/>
                  </a:cubicBezTo>
                  <a:cubicBezTo>
                    <a:pt x="291" y="113"/>
                    <a:pt x="293" y="107"/>
                    <a:pt x="290" y="110"/>
                  </a:cubicBezTo>
                  <a:cubicBezTo>
                    <a:pt x="285" y="113"/>
                    <a:pt x="293" y="113"/>
                    <a:pt x="290" y="115"/>
                  </a:cubicBezTo>
                  <a:cubicBezTo>
                    <a:pt x="285" y="116"/>
                    <a:pt x="294" y="118"/>
                    <a:pt x="288" y="118"/>
                  </a:cubicBezTo>
                  <a:cubicBezTo>
                    <a:pt x="282" y="119"/>
                    <a:pt x="285" y="126"/>
                    <a:pt x="278" y="129"/>
                  </a:cubicBezTo>
                  <a:cubicBezTo>
                    <a:pt x="270" y="132"/>
                    <a:pt x="268" y="135"/>
                    <a:pt x="274" y="135"/>
                  </a:cubicBezTo>
                  <a:cubicBezTo>
                    <a:pt x="281" y="133"/>
                    <a:pt x="270" y="139"/>
                    <a:pt x="278" y="138"/>
                  </a:cubicBezTo>
                  <a:cubicBezTo>
                    <a:pt x="285" y="135"/>
                    <a:pt x="285" y="135"/>
                    <a:pt x="291" y="139"/>
                  </a:cubicBezTo>
                  <a:cubicBezTo>
                    <a:pt x="293" y="141"/>
                    <a:pt x="299" y="141"/>
                    <a:pt x="299" y="136"/>
                  </a:cubicBezTo>
                  <a:close/>
                  <a:moveTo>
                    <a:pt x="207" y="23"/>
                  </a:moveTo>
                  <a:cubicBezTo>
                    <a:pt x="211" y="23"/>
                    <a:pt x="211" y="26"/>
                    <a:pt x="215" y="25"/>
                  </a:cubicBezTo>
                  <a:cubicBezTo>
                    <a:pt x="221" y="21"/>
                    <a:pt x="221" y="20"/>
                    <a:pt x="227" y="21"/>
                  </a:cubicBezTo>
                  <a:cubicBezTo>
                    <a:pt x="232" y="23"/>
                    <a:pt x="235" y="21"/>
                    <a:pt x="226" y="18"/>
                  </a:cubicBezTo>
                  <a:cubicBezTo>
                    <a:pt x="215" y="17"/>
                    <a:pt x="223" y="20"/>
                    <a:pt x="215" y="20"/>
                  </a:cubicBezTo>
                  <a:cubicBezTo>
                    <a:pt x="206" y="21"/>
                    <a:pt x="198" y="23"/>
                    <a:pt x="204" y="25"/>
                  </a:cubicBezTo>
                  <a:cubicBezTo>
                    <a:pt x="207" y="25"/>
                    <a:pt x="206" y="25"/>
                    <a:pt x="207" y="23"/>
                  </a:cubicBezTo>
                  <a:close/>
                  <a:moveTo>
                    <a:pt x="223" y="29"/>
                  </a:moveTo>
                  <a:cubicBezTo>
                    <a:pt x="227" y="28"/>
                    <a:pt x="221" y="32"/>
                    <a:pt x="227" y="31"/>
                  </a:cubicBezTo>
                  <a:cubicBezTo>
                    <a:pt x="233" y="29"/>
                    <a:pt x="232" y="32"/>
                    <a:pt x="235" y="29"/>
                  </a:cubicBezTo>
                  <a:cubicBezTo>
                    <a:pt x="236" y="28"/>
                    <a:pt x="230" y="29"/>
                    <a:pt x="232" y="28"/>
                  </a:cubicBezTo>
                  <a:cubicBezTo>
                    <a:pt x="235" y="26"/>
                    <a:pt x="238" y="28"/>
                    <a:pt x="239" y="25"/>
                  </a:cubicBezTo>
                  <a:cubicBezTo>
                    <a:pt x="242" y="23"/>
                    <a:pt x="244" y="25"/>
                    <a:pt x="252" y="23"/>
                  </a:cubicBezTo>
                  <a:cubicBezTo>
                    <a:pt x="259" y="21"/>
                    <a:pt x="255" y="18"/>
                    <a:pt x="249" y="20"/>
                  </a:cubicBezTo>
                  <a:cubicBezTo>
                    <a:pt x="242" y="21"/>
                    <a:pt x="252" y="18"/>
                    <a:pt x="246" y="18"/>
                  </a:cubicBezTo>
                  <a:cubicBezTo>
                    <a:pt x="239" y="17"/>
                    <a:pt x="233" y="20"/>
                    <a:pt x="235" y="20"/>
                  </a:cubicBezTo>
                  <a:cubicBezTo>
                    <a:pt x="238" y="21"/>
                    <a:pt x="239" y="25"/>
                    <a:pt x="230" y="25"/>
                  </a:cubicBezTo>
                  <a:cubicBezTo>
                    <a:pt x="223" y="25"/>
                    <a:pt x="220" y="25"/>
                    <a:pt x="223" y="26"/>
                  </a:cubicBezTo>
                  <a:cubicBezTo>
                    <a:pt x="227" y="28"/>
                    <a:pt x="223" y="28"/>
                    <a:pt x="220" y="28"/>
                  </a:cubicBezTo>
                  <a:cubicBezTo>
                    <a:pt x="217" y="26"/>
                    <a:pt x="212" y="26"/>
                    <a:pt x="217" y="29"/>
                  </a:cubicBezTo>
                  <a:cubicBezTo>
                    <a:pt x="220" y="31"/>
                    <a:pt x="220" y="29"/>
                    <a:pt x="223" y="29"/>
                  </a:cubicBezTo>
                  <a:close/>
                  <a:moveTo>
                    <a:pt x="271" y="28"/>
                  </a:moveTo>
                  <a:cubicBezTo>
                    <a:pt x="268" y="25"/>
                    <a:pt x="267" y="25"/>
                    <a:pt x="261" y="28"/>
                  </a:cubicBezTo>
                  <a:cubicBezTo>
                    <a:pt x="256" y="29"/>
                    <a:pt x="276" y="32"/>
                    <a:pt x="271" y="28"/>
                  </a:cubicBezTo>
                  <a:close/>
                  <a:moveTo>
                    <a:pt x="246" y="14"/>
                  </a:moveTo>
                  <a:cubicBezTo>
                    <a:pt x="249" y="11"/>
                    <a:pt x="253" y="12"/>
                    <a:pt x="249" y="14"/>
                  </a:cubicBezTo>
                  <a:cubicBezTo>
                    <a:pt x="246" y="15"/>
                    <a:pt x="241" y="17"/>
                    <a:pt x="246" y="14"/>
                  </a:cubicBezTo>
                  <a:close/>
                  <a:moveTo>
                    <a:pt x="352" y="20"/>
                  </a:moveTo>
                  <a:cubicBezTo>
                    <a:pt x="360" y="18"/>
                    <a:pt x="364" y="20"/>
                    <a:pt x="364" y="15"/>
                  </a:cubicBezTo>
                  <a:cubicBezTo>
                    <a:pt x="364" y="12"/>
                    <a:pt x="357" y="11"/>
                    <a:pt x="354" y="14"/>
                  </a:cubicBezTo>
                  <a:cubicBezTo>
                    <a:pt x="352" y="17"/>
                    <a:pt x="349" y="14"/>
                    <a:pt x="343" y="18"/>
                  </a:cubicBezTo>
                  <a:cubicBezTo>
                    <a:pt x="338" y="20"/>
                    <a:pt x="344" y="21"/>
                    <a:pt x="352" y="20"/>
                  </a:cubicBezTo>
                  <a:close/>
                  <a:moveTo>
                    <a:pt x="338" y="4"/>
                  </a:moveTo>
                  <a:cubicBezTo>
                    <a:pt x="343" y="3"/>
                    <a:pt x="354" y="3"/>
                    <a:pt x="352" y="4"/>
                  </a:cubicBezTo>
                  <a:cubicBezTo>
                    <a:pt x="349" y="7"/>
                    <a:pt x="337" y="4"/>
                    <a:pt x="338" y="4"/>
                  </a:cubicBezTo>
                  <a:close/>
                  <a:moveTo>
                    <a:pt x="305" y="3"/>
                  </a:moveTo>
                  <a:cubicBezTo>
                    <a:pt x="306" y="0"/>
                    <a:pt x="317" y="0"/>
                    <a:pt x="317" y="3"/>
                  </a:cubicBezTo>
                  <a:cubicBezTo>
                    <a:pt x="316" y="4"/>
                    <a:pt x="303" y="6"/>
                    <a:pt x="305" y="3"/>
                  </a:cubicBezTo>
                  <a:close/>
                  <a:moveTo>
                    <a:pt x="329" y="17"/>
                  </a:moveTo>
                  <a:cubicBezTo>
                    <a:pt x="334" y="17"/>
                    <a:pt x="341" y="11"/>
                    <a:pt x="328" y="14"/>
                  </a:cubicBezTo>
                  <a:cubicBezTo>
                    <a:pt x="317" y="17"/>
                    <a:pt x="325" y="18"/>
                    <a:pt x="329" y="17"/>
                  </a:cubicBezTo>
                  <a:close/>
                  <a:moveTo>
                    <a:pt x="328" y="25"/>
                  </a:moveTo>
                  <a:cubicBezTo>
                    <a:pt x="334" y="26"/>
                    <a:pt x="332" y="23"/>
                    <a:pt x="337" y="23"/>
                  </a:cubicBezTo>
                  <a:cubicBezTo>
                    <a:pt x="341" y="23"/>
                    <a:pt x="340" y="14"/>
                    <a:pt x="331" y="18"/>
                  </a:cubicBezTo>
                  <a:cubicBezTo>
                    <a:pt x="322" y="21"/>
                    <a:pt x="319" y="14"/>
                    <a:pt x="316" y="21"/>
                  </a:cubicBezTo>
                  <a:cubicBezTo>
                    <a:pt x="313" y="29"/>
                    <a:pt x="322" y="23"/>
                    <a:pt x="328" y="25"/>
                  </a:cubicBezTo>
                  <a:close/>
                  <a:moveTo>
                    <a:pt x="241" y="29"/>
                  </a:moveTo>
                  <a:cubicBezTo>
                    <a:pt x="246" y="28"/>
                    <a:pt x="246" y="29"/>
                    <a:pt x="242" y="31"/>
                  </a:cubicBezTo>
                  <a:cubicBezTo>
                    <a:pt x="239" y="34"/>
                    <a:pt x="236" y="29"/>
                    <a:pt x="241" y="29"/>
                  </a:cubicBezTo>
                  <a:close/>
                  <a:moveTo>
                    <a:pt x="246" y="32"/>
                  </a:moveTo>
                  <a:cubicBezTo>
                    <a:pt x="250" y="29"/>
                    <a:pt x="258" y="34"/>
                    <a:pt x="252" y="34"/>
                  </a:cubicBezTo>
                  <a:cubicBezTo>
                    <a:pt x="246" y="34"/>
                    <a:pt x="239" y="34"/>
                    <a:pt x="246" y="32"/>
                  </a:cubicBezTo>
                  <a:close/>
                  <a:moveTo>
                    <a:pt x="297" y="32"/>
                  </a:moveTo>
                  <a:cubicBezTo>
                    <a:pt x="302" y="32"/>
                    <a:pt x="299" y="26"/>
                    <a:pt x="296" y="28"/>
                  </a:cubicBezTo>
                  <a:cubicBezTo>
                    <a:pt x="293" y="28"/>
                    <a:pt x="288" y="26"/>
                    <a:pt x="288" y="29"/>
                  </a:cubicBezTo>
                  <a:cubicBezTo>
                    <a:pt x="287" y="34"/>
                    <a:pt x="291" y="31"/>
                    <a:pt x="297" y="32"/>
                  </a:cubicBezTo>
                  <a:close/>
                  <a:moveTo>
                    <a:pt x="305" y="31"/>
                  </a:moveTo>
                  <a:cubicBezTo>
                    <a:pt x="309" y="32"/>
                    <a:pt x="303" y="28"/>
                    <a:pt x="311" y="28"/>
                  </a:cubicBezTo>
                  <a:cubicBezTo>
                    <a:pt x="317" y="28"/>
                    <a:pt x="317" y="26"/>
                    <a:pt x="309" y="25"/>
                  </a:cubicBezTo>
                  <a:cubicBezTo>
                    <a:pt x="303" y="25"/>
                    <a:pt x="296" y="25"/>
                    <a:pt x="299" y="28"/>
                  </a:cubicBezTo>
                  <a:cubicBezTo>
                    <a:pt x="300" y="29"/>
                    <a:pt x="300" y="29"/>
                    <a:pt x="305" y="31"/>
                  </a:cubicBezTo>
                  <a:close/>
                  <a:moveTo>
                    <a:pt x="313" y="31"/>
                  </a:moveTo>
                  <a:cubicBezTo>
                    <a:pt x="308" y="34"/>
                    <a:pt x="314" y="34"/>
                    <a:pt x="319" y="34"/>
                  </a:cubicBezTo>
                  <a:cubicBezTo>
                    <a:pt x="325" y="32"/>
                    <a:pt x="319" y="31"/>
                    <a:pt x="314" y="31"/>
                  </a:cubicBezTo>
                  <a:cubicBezTo>
                    <a:pt x="313" y="31"/>
                    <a:pt x="313" y="31"/>
                    <a:pt x="313" y="31"/>
                  </a:cubicBezTo>
                  <a:close/>
                  <a:moveTo>
                    <a:pt x="299" y="9"/>
                  </a:moveTo>
                  <a:cubicBezTo>
                    <a:pt x="302" y="9"/>
                    <a:pt x="303" y="9"/>
                    <a:pt x="308" y="9"/>
                  </a:cubicBezTo>
                  <a:cubicBezTo>
                    <a:pt x="313" y="9"/>
                    <a:pt x="309" y="9"/>
                    <a:pt x="305" y="7"/>
                  </a:cubicBezTo>
                  <a:cubicBezTo>
                    <a:pt x="300" y="6"/>
                    <a:pt x="302" y="6"/>
                    <a:pt x="297" y="7"/>
                  </a:cubicBezTo>
                  <a:cubicBezTo>
                    <a:pt x="294" y="9"/>
                    <a:pt x="294" y="9"/>
                    <a:pt x="299" y="9"/>
                  </a:cubicBezTo>
                  <a:close/>
                  <a:moveTo>
                    <a:pt x="293" y="12"/>
                  </a:moveTo>
                  <a:cubicBezTo>
                    <a:pt x="294" y="14"/>
                    <a:pt x="296" y="12"/>
                    <a:pt x="303" y="11"/>
                  </a:cubicBezTo>
                  <a:cubicBezTo>
                    <a:pt x="306" y="11"/>
                    <a:pt x="299" y="9"/>
                    <a:pt x="294" y="9"/>
                  </a:cubicBezTo>
                  <a:cubicBezTo>
                    <a:pt x="288" y="9"/>
                    <a:pt x="296" y="12"/>
                    <a:pt x="291" y="11"/>
                  </a:cubicBezTo>
                  <a:cubicBezTo>
                    <a:pt x="288" y="11"/>
                    <a:pt x="284" y="11"/>
                    <a:pt x="285" y="12"/>
                  </a:cubicBezTo>
                  <a:cubicBezTo>
                    <a:pt x="288" y="14"/>
                    <a:pt x="288" y="11"/>
                    <a:pt x="293" y="12"/>
                  </a:cubicBezTo>
                  <a:close/>
                  <a:moveTo>
                    <a:pt x="305" y="14"/>
                  </a:moveTo>
                  <a:cubicBezTo>
                    <a:pt x="306" y="14"/>
                    <a:pt x="313" y="15"/>
                    <a:pt x="311" y="17"/>
                  </a:cubicBezTo>
                  <a:cubicBezTo>
                    <a:pt x="308" y="17"/>
                    <a:pt x="303" y="15"/>
                    <a:pt x="305" y="14"/>
                  </a:cubicBezTo>
                  <a:close/>
                  <a:moveTo>
                    <a:pt x="313" y="20"/>
                  </a:moveTo>
                  <a:cubicBezTo>
                    <a:pt x="314" y="20"/>
                    <a:pt x="316" y="17"/>
                    <a:pt x="308" y="18"/>
                  </a:cubicBezTo>
                  <a:cubicBezTo>
                    <a:pt x="300" y="20"/>
                    <a:pt x="309" y="20"/>
                    <a:pt x="313" y="20"/>
                  </a:cubicBezTo>
                  <a:close/>
                  <a:moveTo>
                    <a:pt x="296" y="17"/>
                  </a:moveTo>
                  <a:cubicBezTo>
                    <a:pt x="299" y="17"/>
                    <a:pt x="299" y="18"/>
                    <a:pt x="305" y="18"/>
                  </a:cubicBezTo>
                  <a:cubicBezTo>
                    <a:pt x="311" y="17"/>
                    <a:pt x="306" y="17"/>
                    <a:pt x="303" y="15"/>
                  </a:cubicBezTo>
                  <a:cubicBezTo>
                    <a:pt x="299" y="15"/>
                    <a:pt x="293" y="14"/>
                    <a:pt x="291" y="14"/>
                  </a:cubicBezTo>
                  <a:cubicBezTo>
                    <a:pt x="290" y="15"/>
                    <a:pt x="294" y="15"/>
                    <a:pt x="296" y="17"/>
                  </a:cubicBezTo>
                  <a:close/>
                  <a:moveTo>
                    <a:pt x="284" y="17"/>
                  </a:moveTo>
                  <a:cubicBezTo>
                    <a:pt x="287" y="17"/>
                    <a:pt x="282" y="17"/>
                    <a:pt x="290" y="18"/>
                  </a:cubicBezTo>
                  <a:cubicBezTo>
                    <a:pt x="299" y="20"/>
                    <a:pt x="297" y="21"/>
                    <a:pt x="302" y="20"/>
                  </a:cubicBezTo>
                  <a:cubicBezTo>
                    <a:pt x="305" y="18"/>
                    <a:pt x="302" y="20"/>
                    <a:pt x="299" y="18"/>
                  </a:cubicBezTo>
                  <a:cubicBezTo>
                    <a:pt x="294" y="17"/>
                    <a:pt x="291" y="15"/>
                    <a:pt x="287" y="15"/>
                  </a:cubicBezTo>
                  <a:cubicBezTo>
                    <a:pt x="284" y="17"/>
                    <a:pt x="281" y="12"/>
                    <a:pt x="278" y="15"/>
                  </a:cubicBezTo>
                  <a:cubicBezTo>
                    <a:pt x="276" y="17"/>
                    <a:pt x="281" y="15"/>
                    <a:pt x="284" y="17"/>
                  </a:cubicBezTo>
                  <a:close/>
                  <a:moveTo>
                    <a:pt x="278" y="20"/>
                  </a:moveTo>
                  <a:cubicBezTo>
                    <a:pt x="281" y="20"/>
                    <a:pt x="279" y="21"/>
                    <a:pt x="282" y="20"/>
                  </a:cubicBezTo>
                  <a:cubicBezTo>
                    <a:pt x="285" y="20"/>
                    <a:pt x="290" y="20"/>
                    <a:pt x="288" y="20"/>
                  </a:cubicBezTo>
                  <a:cubicBezTo>
                    <a:pt x="287" y="20"/>
                    <a:pt x="282" y="17"/>
                    <a:pt x="281" y="18"/>
                  </a:cubicBezTo>
                  <a:cubicBezTo>
                    <a:pt x="279" y="20"/>
                    <a:pt x="276" y="17"/>
                    <a:pt x="273" y="18"/>
                  </a:cubicBezTo>
                  <a:cubicBezTo>
                    <a:pt x="273" y="20"/>
                    <a:pt x="274" y="20"/>
                    <a:pt x="278" y="20"/>
                  </a:cubicBezTo>
                  <a:close/>
                  <a:moveTo>
                    <a:pt x="296" y="21"/>
                  </a:moveTo>
                  <a:cubicBezTo>
                    <a:pt x="299" y="21"/>
                    <a:pt x="294" y="20"/>
                    <a:pt x="291" y="20"/>
                  </a:cubicBezTo>
                  <a:cubicBezTo>
                    <a:pt x="287" y="20"/>
                    <a:pt x="285" y="21"/>
                    <a:pt x="287" y="21"/>
                  </a:cubicBezTo>
                  <a:cubicBezTo>
                    <a:pt x="288" y="23"/>
                    <a:pt x="293" y="21"/>
                    <a:pt x="296" y="21"/>
                  </a:cubicBezTo>
                  <a:close/>
                  <a:moveTo>
                    <a:pt x="302" y="23"/>
                  </a:moveTo>
                  <a:cubicBezTo>
                    <a:pt x="297" y="23"/>
                    <a:pt x="302" y="21"/>
                    <a:pt x="305" y="21"/>
                  </a:cubicBezTo>
                  <a:cubicBezTo>
                    <a:pt x="306" y="21"/>
                    <a:pt x="306" y="25"/>
                    <a:pt x="302" y="23"/>
                  </a:cubicBezTo>
                  <a:close/>
                  <a:moveTo>
                    <a:pt x="276" y="23"/>
                  </a:moveTo>
                  <a:cubicBezTo>
                    <a:pt x="274" y="21"/>
                    <a:pt x="271" y="23"/>
                    <a:pt x="273" y="23"/>
                  </a:cubicBezTo>
                  <a:cubicBezTo>
                    <a:pt x="274" y="25"/>
                    <a:pt x="270" y="26"/>
                    <a:pt x="276" y="25"/>
                  </a:cubicBezTo>
                  <a:cubicBezTo>
                    <a:pt x="279" y="25"/>
                    <a:pt x="278" y="25"/>
                    <a:pt x="276" y="23"/>
                  </a:cubicBezTo>
                  <a:close/>
                  <a:moveTo>
                    <a:pt x="1273" y="256"/>
                  </a:moveTo>
                  <a:cubicBezTo>
                    <a:pt x="1273" y="256"/>
                    <a:pt x="1273" y="256"/>
                    <a:pt x="1273" y="256"/>
                  </a:cubicBezTo>
                  <a:cubicBezTo>
                    <a:pt x="1278" y="252"/>
                    <a:pt x="1278" y="252"/>
                    <a:pt x="1275" y="247"/>
                  </a:cubicBezTo>
                  <a:cubicBezTo>
                    <a:pt x="1270" y="242"/>
                    <a:pt x="1280" y="241"/>
                    <a:pt x="1283" y="250"/>
                  </a:cubicBezTo>
                  <a:cubicBezTo>
                    <a:pt x="1287" y="259"/>
                    <a:pt x="1301" y="244"/>
                    <a:pt x="1305" y="256"/>
                  </a:cubicBezTo>
                  <a:cubicBezTo>
                    <a:pt x="1311" y="269"/>
                    <a:pt x="1316" y="261"/>
                    <a:pt x="1321" y="267"/>
                  </a:cubicBezTo>
                  <a:cubicBezTo>
                    <a:pt x="1324" y="273"/>
                    <a:pt x="1334" y="267"/>
                    <a:pt x="1334" y="258"/>
                  </a:cubicBezTo>
                  <a:cubicBezTo>
                    <a:pt x="1334" y="247"/>
                    <a:pt x="1343" y="255"/>
                    <a:pt x="1351" y="247"/>
                  </a:cubicBezTo>
                  <a:cubicBezTo>
                    <a:pt x="1359" y="237"/>
                    <a:pt x="1348" y="245"/>
                    <a:pt x="1342" y="236"/>
                  </a:cubicBezTo>
                  <a:cubicBezTo>
                    <a:pt x="1337" y="230"/>
                    <a:pt x="1330" y="230"/>
                    <a:pt x="1321" y="230"/>
                  </a:cubicBezTo>
                  <a:cubicBezTo>
                    <a:pt x="1310" y="230"/>
                    <a:pt x="1330" y="247"/>
                    <a:pt x="1318" y="239"/>
                  </a:cubicBezTo>
                  <a:cubicBezTo>
                    <a:pt x="1305" y="233"/>
                    <a:pt x="1324" y="228"/>
                    <a:pt x="1304" y="219"/>
                  </a:cubicBezTo>
                  <a:cubicBezTo>
                    <a:pt x="1293" y="213"/>
                    <a:pt x="1283" y="208"/>
                    <a:pt x="1273" y="203"/>
                  </a:cubicBezTo>
                  <a:cubicBezTo>
                    <a:pt x="1273" y="203"/>
                    <a:pt x="1273" y="203"/>
                    <a:pt x="1273" y="203"/>
                  </a:cubicBezTo>
                  <a:cubicBezTo>
                    <a:pt x="1266" y="199"/>
                    <a:pt x="1258" y="196"/>
                    <a:pt x="1249" y="194"/>
                  </a:cubicBezTo>
                  <a:cubicBezTo>
                    <a:pt x="1232" y="189"/>
                    <a:pt x="1244" y="191"/>
                    <a:pt x="1222" y="189"/>
                  </a:cubicBezTo>
                  <a:cubicBezTo>
                    <a:pt x="1197" y="188"/>
                    <a:pt x="1203" y="178"/>
                    <a:pt x="1197" y="189"/>
                  </a:cubicBezTo>
                  <a:cubicBezTo>
                    <a:pt x="1190" y="200"/>
                    <a:pt x="1209" y="194"/>
                    <a:pt x="1199" y="203"/>
                  </a:cubicBezTo>
                  <a:cubicBezTo>
                    <a:pt x="1188" y="213"/>
                    <a:pt x="1193" y="200"/>
                    <a:pt x="1184" y="200"/>
                  </a:cubicBezTo>
                  <a:cubicBezTo>
                    <a:pt x="1174" y="200"/>
                    <a:pt x="1187" y="189"/>
                    <a:pt x="1171" y="194"/>
                  </a:cubicBezTo>
                  <a:cubicBezTo>
                    <a:pt x="1156" y="200"/>
                    <a:pt x="1153" y="188"/>
                    <a:pt x="1133" y="192"/>
                  </a:cubicBezTo>
                  <a:cubicBezTo>
                    <a:pt x="1114" y="197"/>
                    <a:pt x="1112" y="191"/>
                    <a:pt x="1115" y="186"/>
                  </a:cubicBezTo>
                  <a:cubicBezTo>
                    <a:pt x="1118" y="180"/>
                    <a:pt x="1103" y="168"/>
                    <a:pt x="1071" y="174"/>
                  </a:cubicBezTo>
                  <a:cubicBezTo>
                    <a:pt x="1040" y="180"/>
                    <a:pt x="1042" y="161"/>
                    <a:pt x="1031" y="157"/>
                  </a:cubicBezTo>
                  <a:cubicBezTo>
                    <a:pt x="1021" y="152"/>
                    <a:pt x="1021" y="157"/>
                    <a:pt x="1002" y="152"/>
                  </a:cubicBezTo>
                  <a:cubicBezTo>
                    <a:pt x="984" y="147"/>
                    <a:pt x="981" y="150"/>
                    <a:pt x="967" y="147"/>
                  </a:cubicBezTo>
                  <a:cubicBezTo>
                    <a:pt x="954" y="143"/>
                    <a:pt x="969" y="152"/>
                    <a:pt x="954" y="152"/>
                  </a:cubicBezTo>
                  <a:cubicBezTo>
                    <a:pt x="938" y="152"/>
                    <a:pt x="966" y="171"/>
                    <a:pt x="951" y="166"/>
                  </a:cubicBezTo>
                  <a:cubicBezTo>
                    <a:pt x="934" y="161"/>
                    <a:pt x="940" y="169"/>
                    <a:pt x="928" y="164"/>
                  </a:cubicBezTo>
                  <a:cubicBezTo>
                    <a:pt x="914" y="161"/>
                    <a:pt x="914" y="174"/>
                    <a:pt x="902" y="164"/>
                  </a:cubicBezTo>
                  <a:cubicBezTo>
                    <a:pt x="890" y="155"/>
                    <a:pt x="893" y="186"/>
                    <a:pt x="879" y="174"/>
                  </a:cubicBezTo>
                  <a:cubicBezTo>
                    <a:pt x="865" y="161"/>
                    <a:pt x="864" y="157"/>
                    <a:pt x="856" y="154"/>
                  </a:cubicBezTo>
                  <a:cubicBezTo>
                    <a:pt x="847" y="150"/>
                    <a:pt x="861" y="166"/>
                    <a:pt x="852" y="158"/>
                  </a:cubicBezTo>
                  <a:cubicBezTo>
                    <a:pt x="844" y="152"/>
                    <a:pt x="827" y="146"/>
                    <a:pt x="803" y="144"/>
                  </a:cubicBezTo>
                  <a:cubicBezTo>
                    <a:pt x="766" y="141"/>
                    <a:pt x="797" y="136"/>
                    <a:pt x="785" y="135"/>
                  </a:cubicBezTo>
                  <a:cubicBezTo>
                    <a:pt x="772" y="133"/>
                    <a:pt x="762" y="133"/>
                    <a:pt x="751" y="135"/>
                  </a:cubicBezTo>
                  <a:cubicBezTo>
                    <a:pt x="740" y="136"/>
                    <a:pt x="747" y="126"/>
                    <a:pt x="739" y="130"/>
                  </a:cubicBezTo>
                  <a:cubicBezTo>
                    <a:pt x="731" y="135"/>
                    <a:pt x="733" y="127"/>
                    <a:pt x="722" y="129"/>
                  </a:cubicBezTo>
                  <a:cubicBezTo>
                    <a:pt x="712" y="132"/>
                    <a:pt x="724" y="136"/>
                    <a:pt x="704" y="139"/>
                  </a:cubicBezTo>
                  <a:cubicBezTo>
                    <a:pt x="686" y="143"/>
                    <a:pt x="686" y="139"/>
                    <a:pt x="704" y="132"/>
                  </a:cubicBezTo>
                  <a:cubicBezTo>
                    <a:pt x="722" y="124"/>
                    <a:pt x="718" y="121"/>
                    <a:pt x="734" y="116"/>
                  </a:cubicBezTo>
                  <a:cubicBezTo>
                    <a:pt x="750" y="112"/>
                    <a:pt x="750" y="102"/>
                    <a:pt x="747" y="96"/>
                  </a:cubicBezTo>
                  <a:cubicBezTo>
                    <a:pt x="743" y="91"/>
                    <a:pt x="739" y="94"/>
                    <a:pt x="731" y="88"/>
                  </a:cubicBezTo>
                  <a:cubicBezTo>
                    <a:pt x="725" y="82"/>
                    <a:pt x="719" y="88"/>
                    <a:pt x="710" y="85"/>
                  </a:cubicBezTo>
                  <a:cubicBezTo>
                    <a:pt x="701" y="84"/>
                    <a:pt x="705" y="88"/>
                    <a:pt x="695" y="90"/>
                  </a:cubicBezTo>
                  <a:cubicBezTo>
                    <a:pt x="678" y="91"/>
                    <a:pt x="708" y="82"/>
                    <a:pt x="689" y="82"/>
                  </a:cubicBezTo>
                  <a:cubicBezTo>
                    <a:pt x="670" y="81"/>
                    <a:pt x="676" y="79"/>
                    <a:pt x="686" y="76"/>
                  </a:cubicBezTo>
                  <a:cubicBezTo>
                    <a:pt x="693" y="74"/>
                    <a:pt x="676" y="66"/>
                    <a:pt x="661" y="73"/>
                  </a:cubicBezTo>
                  <a:cubicBezTo>
                    <a:pt x="637" y="84"/>
                    <a:pt x="651" y="88"/>
                    <a:pt x="640" y="88"/>
                  </a:cubicBezTo>
                  <a:cubicBezTo>
                    <a:pt x="617" y="90"/>
                    <a:pt x="643" y="90"/>
                    <a:pt x="622" y="94"/>
                  </a:cubicBezTo>
                  <a:cubicBezTo>
                    <a:pt x="600" y="99"/>
                    <a:pt x="625" y="90"/>
                    <a:pt x="596" y="94"/>
                  </a:cubicBezTo>
                  <a:cubicBezTo>
                    <a:pt x="568" y="98"/>
                    <a:pt x="599" y="101"/>
                    <a:pt x="570" y="104"/>
                  </a:cubicBezTo>
                  <a:cubicBezTo>
                    <a:pt x="539" y="105"/>
                    <a:pt x="553" y="110"/>
                    <a:pt x="538" y="110"/>
                  </a:cubicBezTo>
                  <a:cubicBezTo>
                    <a:pt x="524" y="112"/>
                    <a:pt x="523" y="124"/>
                    <a:pt x="532" y="126"/>
                  </a:cubicBezTo>
                  <a:cubicBezTo>
                    <a:pt x="539" y="126"/>
                    <a:pt x="535" y="129"/>
                    <a:pt x="524" y="132"/>
                  </a:cubicBezTo>
                  <a:cubicBezTo>
                    <a:pt x="508" y="135"/>
                    <a:pt x="488" y="130"/>
                    <a:pt x="483" y="138"/>
                  </a:cubicBezTo>
                  <a:cubicBezTo>
                    <a:pt x="477" y="144"/>
                    <a:pt x="491" y="138"/>
                    <a:pt x="486" y="147"/>
                  </a:cubicBezTo>
                  <a:cubicBezTo>
                    <a:pt x="480" y="155"/>
                    <a:pt x="497" y="150"/>
                    <a:pt x="497" y="157"/>
                  </a:cubicBezTo>
                  <a:cubicBezTo>
                    <a:pt x="498" y="164"/>
                    <a:pt x="512" y="157"/>
                    <a:pt x="508" y="166"/>
                  </a:cubicBezTo>
                  <a:cubicBezTo>
                    <a:pt x="501" y="177"/>
                    <a:pt x="517" y="175"/>
                    <a:pt x="508" y="183"/>
                  </a:cubicBezTo>
                  <a:cubicBezTo>
                    <a:pt x="497" y="192"/>
                    <a:pt x="512" y="171"/>
                    <a:pt x="501" y="174"/>
                  </a:cubicBezTo>
                  <a:cubicBezTo>
                    <a:pt x="491" y="178"/>
                    <a:pt x="512" y="163"/>
                    <a:pt x="498" y="163"/>
                  </a:cubicBezTo>
                  <a:cubicBezTo>
                    <a:pt x="486" y="163"/>
                    <a:pt x="491" y="155"/>
                    <a:pt x="474" y="154"/>
                  </a:cubicBezTo>
                  <a:cubicBezTo>
                    <a:pt x="456" y="150"/>
                    <a:pt x="462" y="161"/>
                    <a:pt x="457" y="160"/>
                  </a:cubicBezTo>
                  <a:cubicBezTo>
                    <a:pt x="450" y="157"/>
                    <a:pt x="442" y="163"/>
                    <a:pt x="454" y="166"/>
                  </a:cubicBezTo>
                  <a:cubicBezTo>
                    <a:pt x="466" y="171"/>
                    <a:pt x="459" y="172"/>
                    <a:pt x="448" y="171"/>
                  </a:cubicBezTo>
                  <a:cubicBezTo>
                    <a:pt x="436" y="169"/>
                    <a:pt x="448" y="157"/>
                    <a:pt x="445" y="150"/>
                  </a:cubicBezTo>
                  <a:cubicBezTo>
                    <a:pt x="441" y="144"/>
                    <a:pt x="437" y="143"/>
                    <a:pt x="439" y="152"/>
                  </a:cubicBezTo>
                  <a:cubicBezTo>
                    <a:pt x="444" y="164"/>
                    <a:pt x="419" y="158"/>
                    <a:pt x="428" y="169"/>
                  </a:cubicBezTo>
                  <a:cubicBezTo>
                    <a:pt x="434" y="178"/>
                    <a:pt x="437" y="178"/>
                    <a:pt x="431" y="186"/>
                  </a:cubicBezTo>
                  <a:cubicBezTo>
                    <a:pt x="424" y="194"/>
                    <a:pt x="431" y="194"/>
                    <a:pt x="431" y="200"/>
                  </a:cubicBezTo>
                  <a:cubicBezTo>
                    <a:pt x="430" y="206"/>
                    <a:pt x="445" y="196"/>
                    <a:pt x="456" y="202"/>
                  </a:cubicBezTo>
                  <a:cubicBezTo>
                    <a:pt x="468" y="209"/>
                    <a:pt x="463" y="211"/>
                    <a:pt x="462" y="214"/>
                  </a:cubicBezTo>
                  <a:cubicBezTo>
                    <a:pt x="460" y="217"/>
                    <a:pt x="456" y="225"/>
                    <a:pt x="457" y="217"/>
                  </a:cubicBezTo>
                  <a:cubicBezTo>
                    <a:pt x="460" y="209"/>
                    <a:pt x="457" y="200"/>
                    <a:pt x="442" y="205"/>
                  </a:cubicBezTo>
                  <a:cubicBezTo>
                    <a:pt x="428" y="209"/>
                    <a:pt x="444" y="219"/>
                    <a:pt x="436" y="222"/>
                  </a:cubicBezTo>
                  <a:cubicBezTo>
                    <a:pt x="428" y="227"/>
                    <a:pt x="434" y="231"/>
                    <a:pt x="425" y="234"/>
                  </a:cubicBezTo>
                  <a:cubicBezTo>
                    <a:pt x="416" y="239"/>
                    <a:pt x="425" y="244"/>
                    <a:pt x="407" y="241"/>
                  </a:cubicBezTo>
                  <a:cubicBezTo>
                    <a:pt x="387" y="237"/>
                    <a:pt x="413" y="241"/>
                    <a:pt x="418" y="230"/>
                  </a:cubicBezTo>
                  <a:cubicBezTo>
                    <a:pt x="424" y="219"/>
                    <a:pt x="427" y="225"/>
                    <a:pt x="427" y="216"/>
                  </a:cubicBezTo>
                  <a:cubicBezTo>
                    <a:pt x="428" y="206"/>
                    <a:pt x="419" y="206"/>
                    <a:pt x="421" y="196"/>
                  </a:cubicBezTo>
                  <a:cubicBezTo>
                    <a:pt x="422" y="183"/>
                    <a:pt x="425" y="177"/>
                    <a:pt x="418" y="169"/>
                  </a:cubicBezTo>
                  <a:cubicBezTo>
                    <a:pt x="409" y="163"/>
                    <a:pt x="424" y="164"/>
                    <a:pt x="424" y="154"/>
                  </a:cubicBezTo>
                  <a:cubicBezTo>
                    <a:pt x="424" y="141"/>
                    <a:pt x="406" y="147"/>
                    <a:pt x="398" y="146"/>
                  </a:cubicBezTo>
                  <a:cubicBezTo>
                    <a:pt x="389" y="143"/>
                    <a:pt x="392" y="164"/>
                    <a:pt x="381" y="169"/>
                  </a:cubicBezTo>
                  <a:cubicBezTo>
                    <a:pt x="364" y="175"/>
                    <a:pt x="384" y="175"/>
                    <a:pt x="376" y="186"/>
                  </a:cubicBezTo>
                  <a:cubicBezTo>
                    <a:pt x="369" y="199"/>
                    <a:pt x="398" y="199"/>
                    <a:pt x="392" y="209"/>
                  </a:cubicBezTo>
                  <a:cubicBezTo>
                    <a:pt x="384" y="219"/>
                    <a:pt x="389" y="209"/>
                    <a:pt x="361" y="199"/>
                  </a:cubicBezTo>
                  <a:cubicBezTo>
                    <a:pt x="332" y="186"/>
                    <a:pt x="319" y="192"/>
                    <a:pt x="326" y="200"/>
                  </a:cubicBezTo>
                  <a:cubicBezTo>
                    <a:pt x="331" y="205"/>
                    <a:pt x="316" y="216"/>
                    <a:pt x="316" y="208"/>
                  </a:cubicBezTo>
                  <a:cubicBezTo>
                    <a:pt x="316" y="199"/>
                    <a:pt x="311" y="202"/>
                    <a:pt x="302" y="208"/>
                  </a:cubicBezTo>
                  <a:cubicBezTo>
                    <a:pt x="293" y="214"/>
                    <a:pt x="294" y="202"/>
                    <a:pt x="282" y="211"/>
                  </a:cubicBezTo>
                  <a:cubicBezTo>
                    <a:pt x="270" y="219"/>
                    <a:pt x="270" y="208"/>
                    <a:pt x="276" y="203"/>
                  </a:cubicBezTo>
                  <a:cubicBezTo>
                    <a:pt x="281" y="200"/>
                    <a:pt x="270" y="202"/>
                    <a:pt x="250" y="213"/>
                  </a:cubicBezTo>
                  <a:cubicBezTo>
                    <a:pt x="230" y="222"/>
                    <a:pt x="227" y="214"/>
                    <a:pt x="224" y="227"/>
                  </a:cubicBezTo>
                  <a:cubicBezTo>
                    <a:pt x="221" y="239"/>
                    <a:pt x="220" y="230"/>
                    <a:pt x="214" y="233"/>
                  </a:cubicBezTo>
                  <a:cubicBezTo>
                    <a:pt x="206" y="237"/>
                    <a:pt x="211" y="231"/>
                    <a:pt x="204" y="228"/>
                  </a:cubicBezTo>
                  <a:cubicBezTo>
                    <a:pt x="197" y="225"/>
                    <a:pt x="206" y="220"/>
                    <a:pt x="212" y="220"/>
                  </a:cubicBezTo>
                  <a:cubicBezTo>
                    <a:pt x="218" y="220"/>
                    <a:pt x="212" y="208"/>
                    <a:pt x="203" y="209"/>
                  </a:cubicBezTo>
                  <a:cubicBezTo>
                    <a:pt x="194" y="209"/>
                    <a:pt x="185" y="203"/>
                    <a:pt x="192" y="211"/>
                  </a:cubicBezTo>
                  <a:cubicBezTo>
                    <a:pt x="200" y="217"/>
                    <a:pt x="186" y="224"/>
                    <a:pt x="195" y="230"/>
                  </a:cubicBezTo>
                  <a:cubicBezTo>
                    <a:pt x="203" y="234"/>
                    <a:pt x="194" y="236"/>
                    <a:pt x="195" y="245"/>
                  </a:cubicBezTo>
                  <a:cubicBezTo>
                    <a:pt x="197" y="253"/>
                    <a:pt x="189" y="231"/>
                    <a:pt x="176" y="241"/>
                  </a:cubicBezTo>
                  <a:cubicBezTo>
                    <a:pt x="162" y="250"/>
                    <a:pt x="156" y="248"/>
                    <a:pt x="163" y="258"/>
                  </a:cubicBezTo>
                  <a:cubicBezTo>
                    <a:pt x="172" y="267"/>
                    <a:pt x="162" y="269"/>
                    <a:pt x="148" y="261"/>
                  </a:cubicBezTo>
                  <a:cubicBezTo>
                    <a:pt x="133" y="255"/>
                    <a:pt x="130" y="259"/>
                    <a:pt x="136" y="264"/>
                  </a:cubicBezTo>
                  <a:cubicBezTo>
                    <a:pt x="142" y="270"/>
                    <a:pt x="153" y="269"/>
                    <a:pt x="144" y="275"/>
                  </a:cubicBezTo>
                  <a:cubicBezTo>
                    <a:pt x="136" y="279"/>
                    <a:pt x="137" y="269"/>
                    <a:pt x="128" y="267"/>
                  </a:cubicBezTo>
                  <a:cubicBezTo>
                    <a:pt x="118" y="265"/>
                    <a:pt x="125" y="261"/>
                    <a:pt x="121" y="256"/>
                  </a:cubicBezTo>
                  <a:cubicBezTo>
                    <a:pt x="115" y="252"/>
                    <a:pt x="127" y="250"/>
                    <a:pt x="119" y="244"/>
                  </a:cubicBezTo>
                  <a:cubicBezTo>
                    <a:pt x="112" y="237"/>
                    <a:pt x="104" y="236"/>
                    <a:pt x="102" y="230"/>
                  </a:cubicBezTo>
                  <a:cubicBezTo>
                    <a:pt x="101" y="224"/>
                    <a:pt x="102" y="234"/>
                    <a:pt x="118" y="237"/>
                  </a:cubicBezTo>
                  <a:cubicBezTo>
                    <a:pt x="133" y="239"/>
                    <a:pt x="148" y="250"/>
                    <a:pt x="162" y="242"/>
                  </a:cubicBezTo>
                  <a:cubicBezTo>
                    <a:pt x="176" y="234"/>
                    <a:pt x="180" y="228"/>
                    <a:pt x="165" y="219"/>
                  </a:cubicBezTo>
                  <a:cubicBezTo>
                    <a:pt x="151" y="209"/>
                    <a:pt x="153" y="214"/>
                    <a:pt x="137" y="203"/>
                  </a:cubicBezTo>
                  <a:cubicBezTo>
                    <a:pt x="122" y="194"/>
                    <a:pt x="127" y="202"/>
                    <a:pt x="113" y="199"/>
                  </a:cubicBezTo>
                  <a:cubicBezTo>
                    <a:pt x="101" y="194"/>
                    <a:pt x="113" y="194"/>
                    <a:pt x="104" y="191"/>
                  </a:cubicBezTo>
                  <a:cubicBezTo>
                    <a:pt x="95" y="186"/>
                    <a:pt x="102" y="196"/>
                    <a:pt x="90" y="191"/>
                  </a:cubicBezTo>
                  <a:cubicBezTo>
                    <a:pt x="90" y="192"/>
                    <a:pt x="90" y="192"/>
                    <a:pt x="90" y="192"/>
                  </a:cubicBezTo>
                  <a:cubicBezTo>
                    <a:pt x="92" y="196"/>
                    <a:pt x="89" y="196"/>
                    <a:pt x="87" y="194"/>
                  </a:cubicBezTo>
                  <a:cubicBezTo>
                    <a:pt x="84" y="194"/>
                    <a:pt x="86" y="194"/>
                    <a:pt x="84" y="196"/>
                  </a:cubicBezTo>
                  <a:cubicBezTo>
                    <a:pt x="83" y="197"/>
                    <a:pt x="78" y="197"/>
                    <a:pt x="78" y="199"/>
                  </a:cubicBezTo>
                  <a:cubicBezTo>
                    <a:pt x="77" y="202"/>
                    <a:pt x="77" y="203"/>
                    <a:pt x="75" y="202"/>
                  </a:cubicBezTo>
                  <a:cubicBezTo>
                    <a:pt x="67" y="206"/>
                    <a:pt x="74" y="203"/>
                    <a:pt x="74" y="205"/>
                  </a:cubicBezTo>
                  <a:cubicBezTo>
                    <a:pt x="75" y="208"/>
                    <a:pt x="70" y="206"/>
                    <a:pt x="72" y="211"/>
                  </a:cubicBezTo>
                  <a:cubicBezTo>
                    <a:pt x="74" y="219"/>
                    <a:pt x="77" y="213"/>
                    <a:pt x="80" y="217"/>
                  </a:cubicBezTo>
                  <a:cubicBezTo>
                    <a:pt x="83" y="222"/>
                    <a:pt x="86" y="220"/>
                    <a:pt x="83" y="224"/>
                  </a:cubicBezTo>
                  <a:cubicBezTo>
                    <a:pt x="80" y="227"/>
                    <a:pt x="74" y="231"/>
                    <a:pt x="77" y="234"/>
                  </a:cubicBezTo>
                  <a:cubicBezTo>
                    <a:pt x="80" y="236"/>
                    <a:pt x="86" y="250"/>
                    <a:pt x="84" y="250"/>
                  </a:cubicBezTo>
                  <a:cubicBezTo>
                    <a:pt x="81" y="250"/>
                    <a:pt x="81" y="250"/>
                    <a:pt x="81" y="252"/>
                  </a:cubicBezTo>
                  <a:cubicBezTo>
                    <a:pt x="83" y="252"/>
                    <a:pt x="81" y="252"/>
                    <a:pt x="81" y="253"/>
                  </a:cubicBezTo>
                  <a:cubicBezTo>
                    <a:pt x="81" y="256"/>
                    <a:pt x="80" y="255"/>
                    <a:pt x="81" y="256"/>
                  </a:cubicBezTo>
                  <a:cubicBezTo>
                    <a:pt x="84" y="258"/>
                    <a:pt x="80" y="258"/>
                    <a:pt x="80" y="259"/>
                  </a:cubicBezTo>
                  <a:cubicBezTo>
                    <a:pt x="81" y="262"/>
                    <a:pt x="87" y="262"/>
                    <a:pt x="84" y="264"/>
                  </a:cubicBezTo>
                  <a:cubicBezTo>
                    <a:pt x="83" y="265"/>
                    <a:pt x="84" y="265"/>
                    <a:pt x="84" y="267"/>
                  </a:cubicBezTo>
                  <a:cubicBezTo>
                    <a:pt x="83" y="269"/>
                    <a:pt x="89" y="269"/>
                    <a:pt x="89" y="272"/>
                  </a:cubicBezTo>
                  <a:cubicBezTo>
                    <a:pt x="87" y="275"/>
                    <a:pt x="81" y="275"/>
                    <a:pt x="84" y="278"/>
                  </a:cubicBezTo>
                  <a:cubicBezTo>
                    <a:pt x="87" y="279"/>
                    <a:pt x="92" y="281"/>
                    <a:pt x="93" y="284"/>
                  </a:cubicBezTo>
                  <a:cubicBezTo>
                    <a:pt x="95" y="287"/>
                    <a:pt x="96" y="286"/>
                    <a:pt x="95" y="289"/>
                  </a:cubicBezTo>
                  <a:cubicBezTo>
                    <a:pt x="93" y="292"/>
                    <a:pt x="89" y="298"/>
                    <a:pt x="80" y="306"/>
                  </a:cubicBezTo>
                  <a:cubicBezTo>
                    <a:pt x="72" y="314"/>
                    <a:pt x="69" y="315"/>
                    <a:pt x="66" y="318"/>
                  </a:cubicBezTo>
                  <a:cubicBezTo>
                    <a:pt x="69" y="320"/>
                    <a:pt x="72" y="315"/>
                    <a:pt x="74" y="317"/>
                  </a:cubicBezTo>
                  <a:cubicBezTo>
                    <a:pt x="74" y="317"/>
                    <a:pt x="72" y="317"/>
                    <a:pt x="72" y="318"/>
                  </a:cubicBezTo>
                  <a:cubicBezTo>
                    <a:pt x="74" y="321"/>
                    <a:pt x="69" y="317"/>
                    <a:pt x="72" y="320"/>
                  </a:cubicBezTo>
                  <a:cubicBezTo>
                    <a:pt x="74" y="323"/>
                    <a:pt x="74" y="320"/>
                    <a:pt x="75" y="323"/>
                  </a:cubicBezTo>
                  <a:cubicBezTo>
                    <a:pt x="77" y="325"/>
                    <a:pt x="81" y="321"/>
                    <a:pt x="83" y="325"/>
                  </a:cubicBezTo>
                  <a:cubicBezTo>
                    <a:pt x="83" y="326"/>
                    <a:pt x="86" y="325"/>
                    <a:pt x="86" y="326"/>
                  </a:cubicBezTo>
                  <a:cubicBezTo>
                    <a:pt x="84" y="328"/>
                    <a:pt x="84" y="328"/>
                    <a:pt x="80" y="326"/>
                  </a:cubicBezTo>
                  <a:cubicBezTo>
                    <a:pt x="74" y="325"/>
                    <a:pt x="77" y="331"/>
                    <a:pt x="74" y="328"/>
                  </a:cubicBezTo>
                  <a:cubicBezTo>
                    <a:pt x="69" y="326"/>
                    <a:pt x="72" y="332"/>
                    <a:pt x="69" y="329"/>
                  </a:cubicBezTo>
                  <a:cubicBezTo>
                    <a:pt x="66" y="328"/>
                    <a:pt x="69" y="331"/>
                    <a:pt x="67" y="332"/>
                  </a:cubicBezTo>
                  <a:cubicBezTo>
                    <a:pt x="70" y="335"/>
                    <a:pt x="66" y="334"/>
                    <a:pt x="66" y="337"/>
                  </a:cubicBezTo>
                  <a:cubicBezTo>
                    <a:pt x="66" y="342"/>
                    <a:pt x="61" y="338"/>
                    <a:pt x="63" y="345"/>
                  </a:cubicBezTo>
                  <a:cubicBezTo>
                    <a:pt x="66" y="349"/>
                    <a:pt x="61" y="346"/>
                    <a:pt x="64" y="351"/>
                  </a:cubicBezTo>
                  <a:cubicBezTo>
                    <a:pt x="67" y="356"/>
                    <a:pt x="64" y="352"/>
                    <a:pt x="63" y="357"/>
                  </a:cubicBezTo>
                  <a:cubicBezTo>
                    <a:pt x="64" y="360"/>
                    <a:pt x="67" y="360"/>
                    <a:pt x="66" y="362"/>
                  </a:cubicBezTo>
                  <a:cubicBezTo>
                    <a:pt x="66" y="363"/>
                    <a:pt x="64" y="366"/>
                    <a:pt x="66" y="366"/>
                  </a:cubicBezTo>
                  <a:cubicBezTo>
                    <a:pt x="67" y="366"/>
                    <a:pt x="66" y="366"/>
                    <a:pt x="67" y="370"/>
                  </a:cubicBezTo>
                  <a:cubicBezTo>
                    <a:pt x="70" y="373"/>
                    <a:pt x="69" y="376"/>
                    <a:pt x="69" y="376"/>
                  </a:cubicBezTo>
                  <a:cubicBezTo>
                    <a:pt x="74" y="374"/>
                    <a:pt x="70" y="377"/>
                    <a:pt x="75" y="377"/>
                  </a:cubicBezTo>
                  <a:cubicBezTo>
                    <a:pt x="81" y="376"/>
                    <a:pt x="77" y="382"/>
                    <a:pt x="81" y="380"/>
                  </a:cubicBezTo>
                  <a:cubicBezTo>
                    <a:pt x="84" y="377"/>
                    <a:pt x="87" y="379"/>
                    <a:pt x="87" y="380"/>
                  </a:cubicBezTo>
                  <a:cubicBezTo>
                    <a:pt x="89" y="382"/>
                    <a:pt x="92" y="380"/>
                    <a:pt x="90" y="384"/>
                  </a:cubicBezTo>
                  <a:cubicBezTo>
                    <a:pt x="89" y="388"/>
                    <a:pt x="93" y="388"/>
                    <a:pt x="90" y="390"/>
                  </a:cubicBezTo>
                  <a:cubicBezTo>
                    <a:pt x="87" y="393"/>
                    <a:pt x="92" y="391"/>
                    <a:pt x="92" y="396"/>
                  </a:cubicBezTo>
                  <a:cubicBezTo>
                    <a:pt x="93" y="402"/>
                    <a:pt x="99" y="401"/>
                    <a:pt x="98" y="402"/>
                  </a:cubicBezTo>
                  <a:cubicBezTo>
                    <a:pt x="95" y="407"/>
                    <a:pt x="102" y="402"/>
                    <a:pt x="102" y="407"/>
                  </a:cubicBezTo>
                  <a:cubicBezTo>
                    <a:pt x="102" y="408"/>
                    <a:pt x="107" y="408"/>
                    <a:pt x="104" y="410"/>
                  </a:cubicBezTo>
                  <a:cubicBezTo>
                    <a:pt x="101" y="412"/>
                    <a:pt x="101" y="415"/>
                    <a:pt x="96" y="412"/>
                  </a:cubicBezTo>
                  <a:cubicBezTo>
                    <a:pt x="95" y="410"/>
                    <a:pt x="93" y="413"/>
                    <a:pt x="95" y="415"/>
                  </a:cubicBezTo>
                  <a:cubicBezTo>
                    <a:pt x="98" y="419"/>
                    <a:pt x="93" y="419"/>
                    <a:pt x="96" y="424"/>
                  </a:cubicBezTo>
                  <a:cubicBezTo>
                    <a:pt x="98" y="425"/>
                    <a:pt x="101" y="427"/>
                    <a:pt x="102" y="424"/>
                  </a:cubicBezTo>
                  <a:cubicBezTo>
                    <a:pt x="102" y="421"/>
                    <a:pt x="105" y="424"/>
                    <a:pt x="109" y="422"/>
                  </a:cubicBezTo>
                  <a:cubicBezTo>
                    <a:pt x="112" y="419"/>
                    <a:pt x="110" y="424"/>
                    <a:pt x="113" y="422"/>
                  </a:cubicBezTo>
                  <a:cubicBezTo>
                    <a:pt x="116" y="419"/>
                    <a:pt x="113" y="425"/>
                    <a:pt x="118" y="427"/>
                  </a:cubicBezTo>
                  <a:cubicBezTo>
                    <a:pt x="121" y="429"/>
                    <a:pt x="115" y="430"/>
                    <a:pt x="116" y="432"/>
                  </a:cubicBezTo>
                  <a:cubicBezTo>
                    <a:pt x="119" y="435"/>
                    <a:pt x="116" y="435"/>
                    <a:pt x="119" y="435"/>
                  </a:cubicBezTo>
                  <a:cubicBezTo>
                    <a:pt x="122" y="436"/>
                    <a:pt x="122" y="433"/>
                    <a:pt x="125" y="438"/>
                  </a:cubicBezTo>
                  <a:cubicBezTo>
                    <a:pt x="128" y="441"/>
                    <a:pt x="125" y="447"/>
                    <a:pt x="128" y="446"/>
                  </a:cubicBezTo>
                  <a:cubicBezTo>
                    <a:pt x="133" y="444"/>
                    <a:pt x="133" y="449"/>
                    <a:pt x="139" y="446"/>
                  </a:cubicBezTo>
                  <a:cubicBezTo>
                    <a:pt x="144" y="443"/>
                    <a:pt x="142" y="447"/>
                    <a:pt x="145" y="449"/>
                  </a:cubicBezTo>
                  <a:cubicBezTo>
                    <a:pt x="148" y="452"/>
                    <a:pt x="150" y="447"/>
                    <a:pt x="153" y="452"/>
                  </a:cubicBezTo>
                  <a:cubicBezTo>
                    <a:pt x="154" y="453"/>
                    <a:pt x="157" y="450"/>
                    <a:pt x="159" y="453"/>
                  </a:cubicBezTo>
                  <a:cubicBezTo>
                    <a:pt x="160" y="457"/>
                    <a:pt x="163" y="453"/>
                    <a:pt x="163" y="455"/>
                  </a:cubicBezTo>
                  <a:cubicBezTo>
                    <a:pt x="163" y="458"/>
                    <a:pt x="165" y="458"/>
                    <a:pt x="163" y="460"/>
                  </a:cubicBezTo>
                  <a:cubicBezTo>
                    <a:pt x="160" y="461"/>
                    <a:pt x="160" y="463"/>
                    <a:pt x="162" y="463"/>
                  </a:cubicBezTo>
                  <a:cubicBezTo>
                    <a:pt x="163" y="463"/>
                    <a:pt x="165" y="464"/>
                    <a:pt x="162" y="464"/>
                  </a:cubicBezTo>
                  <a:cubicBezTo>
                    <a:pt x="160" y="464"/>
                    <a:pt x="159" y="466"/>
                    <a:pt x="160" y="468"/>
                  </a:cubicBezTo>
                  <a:cubicBezTo>
                    <a:pt x="162" y="469"/>
                    <a:pt x="163" y="472"/>
                    <a:pt x="162" y="474"/>
                  </a:cubicBezTo>
                  <a:cubicBezTo>
                    <a:pt x="160" y="477"/>
                    <a:pt x="154" y="474"/>
                    <a:pt x="153" y="477"/>
                  </a:cubicBezTo>
                  <a:cubicBezTo>
                    <a:pt x="153" y="480"/>
                    <a:pt x="147" y="475"/>
                    <a:pt x="148" y="485"/>
                  </a:cubicBezTo>
                  <a:cubicBezTo>
                    <a:pt x="153" y="481"/>
                    <a:pt x="150" y="486"/>
                    <a:pt x="154" y="483"/>
                  </a:cubicBezTo>
                  <a:cubicBezTo>
                    <a:pt x="157" y="481"/>
                    <a:pt x="157" y="485"/>
                    <a:pt x="154" y="486"/>
                  </a:cubicBezTo>
                  <a:cubicBezTo>
                    <a:pt x="148" y="488"/>
                    <a:pt x="151" y="489"/>
                    <a:pt x="145" y="489"/>
                  </a:cubicBezTo>
                  <a:cubicBezTo>
                    <a:pt x="144" y="489"/>
                    <a:pt x="145" y="494"/>
                    <a:pt x="148" y="492"/>
                  </a:cubicBezTo>
                  <a:cubicBezTo>
                    <a:pt x="150" y="492"/>
                    <a:pt x="153" y="497"/>
                    <a:pt x="150" y="497"/>
                  </a:cubicBezTo>
                  <a:cubicBezTo>
                    <a:pt x="148" y="496"/>
                    <a:pt x="147" y="496"/>
                    <a:pt x="145" y="499"/>
                  </a:cubicBezTo>
                  <a:cubicBezTo>
                    <a:pt x="145" y="502"/>
                    <a:pt x="144" y="502"/>
                    <a:pt x="144" y="503"/>
                  </a:cubicBezTo>
                  <a:cubicBezTo>
                    <a:pt x="145" y="508"/>
                    <a:pt x="144" y="505"/>
                    <a:pt x="140" y="505"/>
                  </a:cubicBezTo>
                  <a:cubicBezTo>
                    <a:pt x="139" y="505"/>
                    <a:pt x="136" y="502"/>
                    <a:pt x="137" y="505"/>
                  </a:cubicBezTo>
                  <a:cubicBezTo>
                    <a:pt x="137" y="506"/>
                    <a:pt x="133" y="506"/>
                    <a:pt x="139" y="508"/>
                  </a:cubicBezTo>
                  <a:cubicBezTo>
                    <a:pt x="144" y="511"/>
                    <a:pt x="140" y="513"/>
                    <a:pt x="145" y="513"/>
                  </a:cubicBezTo>
                  <a:cubicBezTo>
                    <a:pt x="150" y="514"/>
                    <a:pt x="145" y="514"/>
                    <a:pt x="151" y="517"/>
                  </a:cubicBezTo>
                  <a:cubicBezTo>
                    <a:pt x="157" y="519"/>
                    <a:pt x="151" y="516"/>
                    <a:pt x="162" y="527"/>
                  </a:cubicBezTo>
                  <a:cubicBezTo>
                    <a:pt x="163" y="525"/>
                    <a:pt x="166" y="525"/>
                    <a:pt x="168" y="525"/>
                  </a:cubicBezTo>
                  <a:cubicBezTo>
                    <a:pt x="169" y="525"/>
                    <a:pt x="169" y="528"/>
                    <a:pt x="172" y="528"/>
                  </a:cubicBezTo>
                  <a:cubicBezTo>
                    <a:pt x="176" y="528"/>
                    <a:pt x="174" y="531"/>
                    <a:pt x="179" y="528"/>
                  </a:cubicBezTo>
                  <a:cubicBezTo>
                    <a:pt x="182" y="527"/>
                    <a:pt x="183" y="530"/>
                    <a:pt x="185" y="530"/>
                  </a:cubicBezTo>
                  <a:cubicBezTo>
                    <a:pt x="186" y="530"/>
                    <a:pt x="186" y="531"/>
                    <a:pt x="191" y="533"/>
                  </a:cubicBezTo>
                  <a:cubicBezTo>
                    <a:pt x="195" y="534"/>
                    <a:pt x="191" y="534"/>
                    <a:pt x="192" y="536"/>
                  </a:cubicBezTo>
                  <a:cubicBezTo>
                    <a:pt x="195" y="537"/>
                    <a:pt x="197" y="533"/>
                    <a:pt x="198" y="534"/>
                  </a:cubicBezTo>
                  <a:cubicBezTo>
                    <a:pt x="201" y="536"/>
                    <a:pt x="201" y="533"/>
                    <a:pt x="203" y="534"/>
                  </a:cubicBezTo>
                  <a:cubicBezTo>
                    <a:pt x="204" y="534"/>
                    <a:pt x="204" y="536"/>
                    <a:pt x="207" y="536"/>
                  </a:cubicBezTo>
                  <a:cubicBezTo>
                    <a:pt x="211" y="536"/>
                    <a:pt x="206" y="539"/>
                    <a:pt x="207" y="541"/>
                  </a:cubicBezTo>
                  <a:cubicBezTo>
                    <a:pt x="209" y="542"/>
                    <a:pt x="209" y="542"/>
                    <a:pt x="214" y="544"/>
                  </a:cubicBezTo>
                  <a:cubicBezTo>
                    <a:pt x="215" y="547"/>
                    <a:pt x="217" y="542"/>
                    <a:pt x="217" y="545"/>
                  </a:cubicBezTo>
                  <a:cubicBezTo>
                    <a:pt x="218" y="548"/>
                    <a:pt x="220" y="545"/>
                    <a:pt x="220" y="548"/>
                  </a:cubicBezTo>
                  <a:cubicBezTo>
                    <a:pt x="221" y="553"/>
                    <a:pt x="226" y="551"/>
                    <a:pt x="226" y="550"/>
                  </a:cubicBezTo>
                  <a:cubicBezTo>
                    <a:pt x="227" y="548"/>
                    <a:pt x="229" y="547"/>
                    <a:pt x="230" y="545"/>
                  </a:cubicBezTo>
                  <a:cubicBezTo>
                    <a:pt x="226" y="534"/>
                    <a:pt x="221" y="536"/>
                    <a:pt x="223" y="527"/>
                  </a:cubicBezTo>
                  <a:cubicBezTo>
                    <a:pt x="224" y="516"/>
                    <a:pt x="221" y="527"/>
                    <a:pt x="221" y="520"/>
                  </a:cubicBezTo>
                  <a:cubicBezTo>
                    <a:pt x="221" y="514"/>
                    <a:pt x="212" y="516"/>
                    <a:pt x="217" y="513"/>
                  </a:cubicBezTo>
                  <a:cubicBezTo>
                    <a:pt x="220" y="509"/>
                    <a:pt x="221" y="505"/>
                    <a:pt x="226" y="500"/>
                  </a:cubicBezTo>
                  <a:cubicBezTo>
                    <a:pt x="230" y="496"/>
                    <a:pt x="232" y="500"/>
                    <a:pt x="232" y="497"/>
                  </a:cubicBezTo>
                  <a:cubicBezTo>
                    <a:pt x="232" y="496"/>
                    <a:pt x="232" y="497"/>
                    <a:pt x="233" y="492"/>
                  </a:cubicBezTo>
                  <a:cubicBezTo>
                    <a:pt x="226" y="488"/>
                    <a:pt x="238" y="491"/>
                    <a:pt x="230" y="483"/>
                  </a:cubicBezTo>
                  <a:cubicBezTo>
                    <a:pt x="224" y="475"/>
                    <a:pt x="224" y="475"/>
                    <a:pt x="221" y="477"/>
                  </a:cubicBezTo>
                  <a:cubicBezTo>
                    <a:pt x="218" y="477"/>
                    <a:pt x="221" y="472"/>
                    <a:pt x="217" y="469"/>
                  </a:cubicBezTo>
                  <a:cubicBezTo>
                    <a:pt x="211" y="468"/>
                    <a:pt x="220" y="461"/>
                    <a:pt x="217" y="457"/>
                  </a:cubicBezTo>
                  <a:cubicBezTo>
                    <a:pt x="214" y="453"/>
                    <a:pt x="221" y="443"/>
                    <a:pt x="224" y="446"/>
                  </a:cubicBezTo>
                  <a:cubicBezTo>
                    <a:pt x="230" y="455"/>
                    <a:pt x="232" y="452"/>
                    <a:pt x="232" y="446"/>
                  </a:cubicBezTo>
                  <a:cubicBezTo>
                    <a:pt x="232" y="440"/>
                    <a:pt x="242" y="436"/>
                    <a:pt x="247" y="432"/>
                  </a:cubicBezTo>
                  <a:cubicBezTo>
                    <a:pt x="250" y="425"/>
                    <a:pt x="252" y="435"/>
                    <a:pt x="256" y="430"/>
                  </a:cubicBezTo>
                  <a:cubicBezTo>
                    <a:pt x="262" y="427"/>
                    <a:pt x="261" y="432"/>
                    <a:pt x="268" y="433"/>
                  </a:cubicBezTo>
                  <a:cubicBezTo>
                    <a:pt x="276" y="433"/>
                    <a:pt x="284" y="447"/>
                    <a:pt x="290" y="443"/>
                  </a:cubicBezTo>
                  <a:cubicBezTo>
                    <a:pt x="293" y="438"/>
                    <a:pt x="294" y="435"/>
                    <a:pt x="299" y="438"/>
                  </a:cubicBezTo>
                  <a:cubicBezTo>
                    <a:pt x="303" y="441"/>
                    <a:pt x="303" y="433"/>
                    <a:pt x="313" y="441"/>
                  </a:cubicBezTo>
                  <a:cubicBezTo>
                    <a:pt x="322" y="447"/>
                    <a:pt x="317" y="436"/>
                    <a:pt x="323" y="441"/>
                  </a:cubicBezTo>
                  <a:cubicBezTo>
                    <a:pt x="331" y="446"/>
                    <a:pt x="338" y="435"/>
                    <a:pt x="329" y="432"/>
                  </a:cubicBezTo>
                  <a:cubicBezTo>
                    <a:pt x="313" y="424"/>
                    <a:pt x="334" y="425"/>
                    <a:pt x="328" y="419"/>
                  </a:cubicBezTo>
                  <a:cubicBezTo>
                    <a:pt x="322" y="415"/>
                    <a:pt x="343" y="415"/>
                    <a:pt x="335" y="412"/>
                  </a:cubicBezTo>
                  <a:cubicBezTo>
                    <a:pt x="328" y="408"/>
                    <a:pt x="325" y="401"/>
                    <a:pt x="334" y="401"/>
                  </a:cubicBezTo>
                  <a:cubicBezTo>
                    <a:pt x="343" y="401"/>
                    <a:pt x="373" y="394"/>
                    <a:pt x="381" y="390"/>
                  </a:cubicBezTo>
                  <a:cubicBezTo>
                    <a:pt x="390" y="387"/>
                    <a:pt x="392" y="380"/>
                    <a:pt x="398" y="385"/>
                  </a:cubicBezTo>
                  <a:cubicBezTo>
                    <a:pt x="402" y="388"/>
                    <a:pt x="406" y="380"/>
                    <a:pt x="409" y="391"/>
                  </a:cubicBezTo>
                  <a:cubicBezTo>
                    <a:pt x="411" y="404"/>
                    <a:pt x="416" y="396"/>
                    <a:pt x="422" y="399"/>
                  </a:cubicBezTo>
                  <a:cubicBezTo>
                    <a:pt x="428" y="402"/>
                    <a:pt x="433" y="399"/>
                    <a:pt x="428" y="404"/>
                  </a:cubicBezTo>
                  <a:cubicBezTo>
                    <a:pt x="424" y="408"/>
                    <a:pt x="433" y="408"/>
                    <a:pt x="445" y="401"/>
                  </a:cubicBezTo>
                  <a:cubicBezTo>
                    <a:pt x="457" y="391"/>
                    <a:pt x="456" y="398"/>
                    <a:pt x="453" y="401"/>
                  </a:cubicBezTo>
                  <a:cubicBezTo>
                    <a:pt x="450" y="404"/>
                    <a:pt x="462" y="405"/>
                    <a:pt x="472" y="425"/>
                  </a:cubicBezTo>
                  <a:cubicBezTo>
                    <a:pt x="486" y="455"/>
                    <a:pt x="480" y="429"/>
                    <a:pt x="489" y="436"/>
                  </a:cubicBezTo>
                  <a:cubicBezTo>
                    <a:pt x="500" y="446"/>
                    <a:pt x="504" y="433"/>
                    <a:pt x="514" y="443"/>
                  </a:cubicBezTo>
                  <a:cubicBezTo>
                    <a:pt x="521" y="453"/>
                    <a:pt x="524" y="460"/>
                    <a:pt x="530" y="453"/>
                  </a:cubicBezTo>
                  <a:cubicBezTo>
                    <a:pt x="538" y="449"/>
                    <a:pt x="530" y="455"/>
                    <a:pt x="538" y="461"/>
                  </a:cubicBezTo>
                  <a:cubicBezTo>
                    <a:pt x="538" y="461"/>
                    <a:pt x="538" y="461"/>
                    <a:pt x="543" y="460"/>
                  </a:cubicBezTo>
                  <a:cubicBezTo>
                    <a:pt x="547" y="453"/>
                    <a:pt x="546" y="458"/>
                    <a:pt x="553" y="455"/>
                  </a:cubicBezTo>
                  <a:cubicBezTo>
                    <a:pt x="559" y="453"/>
                    <a:pt x="553" y="452"/>
                    <a:pt x="562" y="447"/>
                  </a:cubicBezTo>
                  <a:cubicBezTo>
                    <a:pt x="571" y="443"/>
                    <a:pt x="578" y="440"/>
                    <a:pt x="582" y="443"/>
                  </a:cubicBezTo>
                  <a:cubicBezTo>
                    <a:pt x="587" y="446"/>
                    <a:pt x="593" y="440"/>
                    <a:pt x="594" y="446"/>
                  </a:cubicBezTo>
                  <a:cubicBezTo>
                    <a:pt x="596" y="450"/>
                    <a:pt x="622" y="455"/>
                    <a:pt x="625" y="447"/>
                  </a:cubicBezTo>
                  <a:cubicBezTo>
                    <a:pt x="626" y="441"/>
                    <a:pt x="617" y="441"/>
                    <a:pt x="623" y="433"/>
                  </a:cubicBezTo>
                  <a:cubicBezTo>
                    <a:pt x="629" y="424"/>
                    <a:pt x="626" y="424"/>
                    <a:pt x="640" y="429"/>
                  </a:cubicBezTo>
                  <a:cubicBezTo>
                    <a:pt x="652" y="435"/>
                    <a:pt x="657" y="429"/>
                    <a:pt x="657" y="436"/>
                  </a:cubicBezTo>
                  <a:cubicBezTo>
                    <a:pt x="657" y="444"/>
                    <a:pt x="664" y="450"/>
                    <a:pt x="672" y="447"/>
                  </a:cubicBezTo>
                  <a:cubicBezTo>
                    <a:pt x="681" y="444"/>
                    <a:pt x="683" y="444"/>
                    <a:pt x="693" y="449"/>
                  </a:cubicBezTo>
                  <a:cubicBezTo>
                    <a:pt x="704" y="452"/>
                    <a:pt x="698" y="455"/>
                    <a:pt x="712" y="458"/>
                  </a:cubicBezTo>
                  <a:cubicBezTo>
                    <a:pt x="731" y="463"/>
                    <a:pt x="724" y="455"/>
                    <a:pt x="736" y="457"/>
                  </a:cubicBezTo>
                  <a:cubicBezTo>
                    <a:pt x="748" y="457"/>
                    <a:pt x="745" y="441"/>
                    <a:pt x="756" y="447"/>
                  </a:cubicBezTo>
                  <a:cubicBezTo>
                    <a:pt x="765" y="453"/>
                    <a:pt x="765" y="447"/>
                    <a:pt x="771" y="452"/>
                  </a:cubicBezTo>
                  <a:cubicBezTo>
                    <a:pt x="779" y="457"/>
                    <a:pt x="782" y="457"/>
                    <a:pt x="788" y="450"/>
                  </a:cubicBezTo>
                  <a:cubicBezTo>
                    <a:pt x="794" y="444"/>
                    <a:pt x="792" y="440"/>
                    <a:pt x="800" y="430"/>
                  </a:cubicBezTo>
                  <a:cubicBezTo>
                    <a:pt x="806" y="422"/>
                    <a:pt x="803" y="419"/>
                    <a:pt x="798" y="419"/>
                  </a:cubicBezTo>
                  <a:cubicBezTo>
                    <a:pt x="794" y="419"/>
                    <a:pt x="800" y="410"/>
                    <a:pt x="815" y="408"/>
                  </a:cubicBezTo>
                  <a:cubicBezTo>
                    <a:pt x="829" y="407"/>
                    <a:pt x="833" y="412"/>
                    <a:pt x="838" y="412"/>
                  </a:cubicBezTo>
                  <a:cubicBezTo>
                    <a:pt x="842" y="412"/>
                    <a:pt x="852" y="424"/>
                    <a:pt x="855" y="440"/>
                  </a:cubicBezTo>
                  <a:cubicBezTo>
                    <a:pt x="856" y="457"/>
                    <a:pt x="859" y="455"/>
                    <a:pt x="868" y="457"/>
                  </a:cubicBezTo>
                  <a:cubicBezTo>
                    <a:pt x="877" y="458"/>
                    <a:pt x="874" y="463"/>
                    <a:pt x="879" y="463"/>
                  </a:cubicBezTo>
                  <a:cubicBezTo>
                    <a:pt x="884" y="464"/>
                    <a:pt x="879" y="468"/>
                    <a:pt x="882" y="469"/>
                  </a:cubicBezTo>
                  <a:cubicBezTo>
                    <a:pt x="885" y="471"/>
                    <a:pt x="879" y="472"/>
                    <a:pt x="884" y="475"/>
                  </a:cubicBezTo>
                  <a:cubicBezTo>
                    <a:pt x="888" y="480"/>
                    <a:pt x="894" y="478"/>
                    <a:pt x="899" y="474"/>
                  </a:cubicBezTo>
                  <a:cubicBezTo>
                    <a:pt x="903" y="471"/>
                    <a:pt x="903" y="475"/>
                    <a:pt x="908" y="471"/>
                  </a:cubicBezTo>
                  <a:cubicBezTo>
                    <a:pt x="912" y="466"/>
                    <a:pt x="917" y="474"/>
                    <a:pt x="912" y="480"/>
                  </a:cubicBezTo>
                  <a:cubicBezTo>
                    <a:pt x="908" y="488"/>
                    <a:pt x="905" y="511"/>
                    <a:pt x="899" y="508"/>
                  </a:cubicBezTo>
                  <a:cubicBezTo>
                    <a:pt x="893" y="505"/>
                    <a:pt x="891" y="503"/>
                    <a:pt x="890" y="506"/>
                  </a:cubicBezTo>
                  <a:cubicBezTo>
                    <a:pt x="888" y="511"/>
                    <a:pt x="882" y="506"/>
                    <a:pt x="885" y="513"/>
                  </a:cubicBezTo>
                  <a:cubicBezTo>
                    <a:pt x="887" y="519"/>
                    <a:pt x="888" y="525"/>
                    <a:pt x="885" y="530"/>
                  </a:cubicBezTo>
                  <a:cubicBezTo>
                    <a:pt x="884" y="536"/>
                    <a:pt x="882" y="530"/>
                    <a:pt x="881" y="536"/>
                  </a:cubicBezTo>
                  <a:cubicBezTo>
                    <a:pt x="881" y="536"/>
                    <a:pt x="881" y="536"/>
                    <a:pt x="882" y="539"/>
                  </a:cubicBezTo>
                  <a:cubicBezTo>
                    <a:pt x="885" y="536"/>
                    <a:pt x="882" y="534"/>
                    <a:pt x="884" y="536"/>
                  </a:cubicBezTo>
                  <a:cubicBezTo>
                    <a:pt x="887" y="536"/>
                    <a:pt x="887" y="536"/>
                    <a:pt x="888" y="533"/>
                  </a:cubicBezTo>
                  <a:cubicBezTo>
                    <a:pt x="890" y="530"/>
                    <a:pt x="888" y="528"/>
                    <a:pt x="891" y="528"/>
                  </a:cubicBezTo>
                  <a:cubicBezTo>
                    <a:pt x="893" y="528"/>
                    <a:pt x="890" y="533"/>
                    <a:pt x="893" y="530"/>
                  </a:cubicBezTo>
                  <a:cubicBezTo>
                    <a:pt x="896" y="528"/>
                    <a:pt x="893" y="533"/>
                    <a:pt x="896" y="533"/>
                  </a:cubicBezTo>
                  <a:cubicBezTo>
                    <a:pt x="897" y="533"/>
                    <a:pt x="899" y="534"/>
                    <a:pt x="900" y="534"/>
                  </a:cubicBezTo>
                  <a:cubicBezTo>
                    <a:pt x="902" y="536"/>
                    <a:pt x="902" y="534"/>
                    <a:pt x="906" y="533"/>
                  </a:cubicBezTo>
                  <a:cubicBezTo>
                    <a:pt x="909" y="533"/>
                    <a:pt x="908" y="531"/>
                    <a:pt x="914" y="528"/>
                  </a:cubicBezTo>
                  <a:cubicBezTo>
                    <a:pt x="919" y="525"/>
                    <a:pt x="922" y="516"/>
                    <a:pt x="934" y="505"/>
                  </a:cubicBezTo>
                  <a:cubicBezTo>
                    <a:pt x="944" y="492"/>
                    <a:pt x="941" y="486"/>
                    <a:pt x="946" y="483"/>
                  </a:cubicBezTo>
                  <a:cubicBezTo>
                    <a:pt x="952" y="478"/>
                    <a:pt x="947" y="478"/>
                    <a:pt x="954" y="472"/>
                  </a:cubicBezTo>
                  <a:cubicBezTo>
                    <a:pt x="961" y="466"/>
                    <a:pt x="961" y="449"/>
                    <a:pt x="960" y="444"/>
                  </a:cubicBezTo>
                  <a:cubicBezTo>
                    <a:pt x="958" y="440"/>
                    <a:pt x="961" y="440"/>
                    <a:pt x="963" y="435"/>
                  </a:cubicBezTo>
                  <a:cubicBezTo>
                    <a:pt x="964" y="429"/>
                    <a:pt x="970" y="427"/>
                    <a:pt x="966" y="422"/>
                  </a:cubicBezTo>
                  <a:cubicBezTo>
                    <a:pt x="963" y="419"/>
                    <a:pt x="967" y="419"/>
                    <a:pt x="964" y="416"/>
                  </a:cubicBezTo>
                  <a:cubicBezTo>
                    <a:pt x="963" y="412"/>
                    <a:pt x="970" y="413"/>
                    <a:pt x="966" y="408"/>
                  </a:cubicBezTo>
                  <a:cubicBezTo>
                    <a:pt x="960" y="405"/>
                    <a:pt x="958" y="402"/>
                    <a:pt x="957" y="401"/>
                  </a:cubicBezTo>
                  <a:cubicBezTo>
                    <a:pt x="954" y="398"/>
                    <a:pt x="951" y="401"/>
                    <a:pt x="947" y="399"/>
                  </a:cubicBezTo>
                  <a:cubicBezTo>
                    <a:pt x="944" y="398"/>
                    <a:pt x="947" y="405"/>
                    <a:pt x="940" y="407"/>
                  </a:cubicBezTo>
                  <a:cubicBezTo>
                    <a:pt x="929" y="410"/>
                    <a:pt x="943" y="396"/>
                    <a:pt x="935" y="399"/>
                  </a:cubicBezTo>
                  <a:cubicBezTo>
                    <a:pt x="929" y="401"/>
                    <a:pt x="937" y="404"/>
                    <a:pt x="931" y="404"/>
                  </a:cubicBezTo>
                  <a:cubicBezTo>
                    <a:pt x="925" y="404"/>
                    <a:pt x="937" y="394"/>
                    <a:pt x="926" y="394"/>
                  </a:cubicBezTo>
                  <a:cubicBezTo>
                    <a:pt x="917" y="394"/>
                    <a:pt x="912" y="393"/>
                    <a:pt x="925" y="385"/>
                  </a:cubicBezTo>
                  <a:cubicBezTo>
                    <a:pt x="938" y="376"/>
                    <a:pt x="940" y="376"/>
                    <a:pt x="943" y="368"/>
                  </a:cubicBezTo>
                  <a:cubicBezTo>
                    <a:pt x="946" y="360"/>
                    <a:pt x="957" y="360"/>
                    <a:pt x="960" y="351"/>
                  </a:cubicBezTo>
                  <a:cubicBezTo>
                    <a:pt x="964" y="342"/>
                    <a:pt x="979" y="332"/>
                    <a:pt x="987" y="334"/>
                  </a:cubicBezTo>
                  <a:cubicBezTo>
                    <a:pt x="995" y="337"/>
                    <a:pt x="998" y="332"/>
                    <a:pt x="1002" y="335"/>
                  </a:cubicBezTo>
                  <a:cubicBezTo>
                    <a:pt x="1007" y="338"/>
                    <a:pt x="1002" y="332"/>
                    <a:pt x="1013" y="334"/>
                  </a:cubicBezTo>
                  <a:cubicBezTo>
                    <a:pt x="1025" y="335"/>
                    <a:pt x="1025" y="338"/>
                    <a:pt x="1028" y="331"/>
                  </a:cubicBezTo>
                  <a:cubicBezTo>
                    <a:pt x="1028" y="329"/>
                    <a:pt x="1056" y="329"/>
                    <a:pt x="1047" y="337"/>
                  </a:cubicBezTo>
                  <a:cubicBezTo>
                    <a:pt x="1039" y="343"/>
                    <a:pt x="1059" y="338"/>
                    <a:pt x="1060" y="337"/>
                  </a:cubicBezTo>
                  <a:cubicBezTo>
                    <a:pt x="1063" y="332"/>
                    <a:pt x="1066" y="343"/>
                    <a:pt x="1074" y="337"/>
                  </a:cubicBezTo>
                  <a:cubicBezTo>
                    <a:pt x="1082" y="332"/>
                    <a:pt x="1059" y="332"/>
                    <a:pt x="1075" y="320"/>
                  </a:cubicBezTo>
                  <a:cubicBezTo>
                    <a:pt x="1092" y="309"/>
                    <a:pt x="1085" y="304"/>
                    <a:pt x="1104" y="303"/>
                  </a:cubicBezTo>
                  <a:cubicBezTo>
                    <a:pt x="1121" y="300"/>
                    <a:pt x="1107" y="323"/>
                    <a:pt x="1120" y="317"/>
                  </a:cubicBezTo>
                  <a:cubicBezTo>
                    <a:pt x="1132" y="310"/>
                    <a:pt x="1129" y="303"/>
                    <a:pt x="1136" y="306"/>
                  </a:cubicBezTo>
                  <a:cubicBezTo>
                    <a:pt x="1144" y="307"/>
                    <a:pt x="1132" y="290"/>
                    <a:pt x="1146" y="290"/>
                  </a:cubicBezTo>
                  <a:cubicBezTo>
                    <a:pt x="1159" y="292"/>
                    <a:pt x="1147" y="290"/>
                    <a:pt x="1146" y="304"/>
                  </a:cubicBezTo>
                  <a:cubicBezTo>
                    <a:pt x="1142" y="318"/>
                    <a:pt x="1133" y="314"/>
                    <a:pt x="1121" y="329"/>
                  </a:cubicBezTo>
                  <a:cubicBezTo>
                    <a:pt x="1109" y="345"/>
                    <a:pt x="1103" y="351"/>
                    <a:pt x="1095" y="352"/>
                  </a:cubicBezTo>
                  <a:cubicBezTo>
                    <a:pt x="1086" y="356"/>
                    <a:pt x="1094" y="359"/>
                    <a:pt x="1086" y="365"/>
                  </a:cubicBezTo>
                  <a:cubicBezTo>
                    <a:pt x="1077" y="371"/>
                    <a:pt x="1080" y="398"/>
                    <a:pt x="1085" y="421"/>
                  </a:cubicBezTo>
                  <a:cubicBezTo>
                    <a:pt x="1086" y="430"/>
                    <a:pt x="1085" y="449"/>
                    <a:pt x="1098" y="429"/>
                  </a:cubicBezTo>
                  <a:cubicBezTo>
                    <a:pt x="1107" y="416"/>
                    <a:pt x="1098" y="412"/>
                    <a:pt x="1111" y="412"/>
                  </a:cubicBezTo>
                  <a:cubicBezTo>
                    <a:pt x="1120" y="412"/>
                    <a:pt x="1109" y="396"/>
                    <a:pt x="1121" y="396"/>
                  </a:cubicBezTo>
                  <a:cubicBezTo>
                    <a:pt x="1139" y="394"/>
                    <a:pt x="1124" y="387"/>
                    <a:pt x="1129" y="379"/>
                  </a:cubicBezTo>
                  <a:cubicBezTo>
                    <a:pt x="1133" y="370"/>
                    <a:pt x="1139" y="382"/>
                    <a:pt x="1141" y="374"/>
                  </a:cubicBezTo>
                  <a:cubicBezTo>
                    <a:pt x="1142" y="365"/>
                    <a:pt x="1130" y="368"/>
                    <a:pt x="1136" y="360"/>
                  </a:cubicBezTo>
                  <a:cubicBezTo>
                    <a:pt x="1147" y="348"/>
                    <a:pt x="1121" y="354"/>
                    <a:pt x="1133" y="345"/>
                  </a:cubicBezTo>
                  <a:cubicBezTo>
                    <a:pt x="1146" y="334"/>
                    <a:pt x="1138" y="329"/>
                    <a:pt x="1146" y="326"/>
                  </a:cubicBezTo>
                  <a:cubicBezTo>
                    <a:pt x="1155" y="323"/>
                    <a:pt x="1147" y="331"/>
                    <a:pt x="1158" y="323"/>
                  </a:cubicBezTo>
                  <a:cubicBezTo>
                    <a:pt x="1171" y="312"/>
                    <a:pt x="1155" y="337"/>
                    <a:pt x="1167" y="326"/>
                  </a:cubicBezTo>
                  <a:cubicBezTo>
                    <a:pt x="1181" y="314"/>
                    <a:pt x="1188" y="318"/>
                    <a:pt x="1194" y="326"/>
                  </a:cubicBezTo>
                  <a:cubicBezTo>
                    <a:pt x="1200" y="332"/>
                    <a:pt x="1190" y="325"/>
                    <a:pt x="1213" y="312"/>
                  </a:cubicBezTo>
                  <a:cubicBezTo>
                    <a:pt x="1222" y="307"/>
                    <a:pt x="1229" y="298"/>
                    <a:pt x="1241" y="295"/>
                  </a:cubicBezTo>
                  <a:cubicBezTo>
                    <a:pt x="1263" y="287"/>
                    <a:pt x="1263" y="298"/>
                    <a:pt x="1267" y="293"/>
                  </a:cubicBezTo>
                  <a:cubicBezTo>
                    <a:pt x="1273" y="287"/>
                    <a:pt x="1266" y="286"/>
                    <a:pt x="1263" y="275"/>
                  </a:cubicBezTo>
                  <a:cubicBezTo>
                    <a:pt x="1258" y="262"/>
                    <a:pt x="1255" y="275"/>
                    <a:pt x="1252" y="265"/>
                  </a:cubicBezTo>
                  <a:cubicBezTo>
                    <a:pt x="1251" y="259"/>
                    <a:pt x="1264" y="269"/>
                    <a:pt x="1270" y="259"/>
                  </a:cubicBezTo>
                  <a:cubicBezTo>
                    <a:pt x="1272" y="258"/>
                    <a:pt x="1273" y="258"/>
                    <a:pt x="1273" y="256"/>
                  </a:cubicBezTo>
                  <a:cubicBezTo>
                    <a:pt x="1273" y="256"/>
                    <a:pt x="1273" y="256"/>
                    <a:pt x="1273" y="256"/>
                  </a:cubicBezTo>
                  <a:close/>
                  <a:moveTo>
                    <a:pt x="969" y="421"/>
                  </a:moveTo>
                  <a:cubicBezTo>
                    <a:pt x="967" y="424"/>
                    <a:pt x="970" y="422"/>
                    <a:pt x="969" y="425"/>
                  </a:cubicBezTo>
                  <a:cubicBezTo>
                    <a:pt x="967" y="429"/>
                    <a:pt x="970" y="429"/>
                    <a:pt x="970" y="430"/>
                  </a:cubicBezTo>
                  <a:cubicBezTo>
                    <a:pt x="969" y="430"/>
                    <a:pt x="972" y="430"/>
                    <a:pt x="973" y="435"/>
                  </a:cubicBezTo>
                  <a:cubicBezTo>
                    <a:pt x="975" y="438"/>
                    <a:pt x="970" y="441"/>
                    <a:pt x="972" y="444"/>
                  </a:cubicBezTo>
                  <a:cubicBezTo>
                    <a:pt x="973" y="449"/>
                    <a:pt x="972" y="461"/>
                    <a:pt x="970" y="464"/>
                  </a:cubicBezTo>
                  <a:cubicBezTo>
                    <a:pt x="969" y="468"/>
                    <a:pt x="975" y="468"/>
                    <a:pt x="972" y="477"/>
                  </a:cubicBezTo>
                  <a:cubicBezTo>
                    <a:pt x="969" y="481"/>
                    <a:pt x="973" y="485"/>
                    <a:pt x="972" y="488"/>
                  </a:cubicBezTo>
                  <a:cubicBezTo>
                    <a:pt x="969" y="491"/>
                    <a:pt x="970" y="492"/>
                    <a:pt x="970" y="496"/>
                  </a:cubicBezTo>
                  <a:cubicBezTo>
                    <a:pt x="972" y="500"/>
                    <a:pt x="973" y="499"/>
                    <a:pt x="973" y="494"/>
                  </a:cubicBezTo>
                  <a:cubicBezTo>
                    <a:pt x="975" y="489"/>
                    <a:pt x="977" y="488"/>
                    <a:pt x="978" y="489"/>
                  </a:cubicBezTo>
                  <a:cubicBezTo>
                    <a:pt x="978" y="491"/>
                    <a:pt x="979" y="489"/>
                    <a:pt x="981" y="491"/>
                  </a:cubicBezTo>
                  <a:cubicBezTo>
                    <a:pt x="983" y="491"/>
                    <a:pt x="983" y="497"/>
                    <a:pt x="983" y="496"/>
                  </a:cubicBezTo>
                  <a:cubicBezTo>
                    <a:pt x="986" y="491"/>
                    <a:pt x="984" y="492"/>
                    <a:pt x="984" y="489"/>
                  </a:cubicBezTo>
                  <a:cubicBezTo>
                    <a:pt x="984" y="486"/>
                    <a:pt x="984" y="488"/>
                    <a:pt x="981" y="488"/>
                  </a:cubicBezTo>
                  <a:cubicBezTo>
                    <a:pt x="979" y="486"/>
                    <a:pt x="979" y="483"/>
                    <a:pt x="978" y="480"/>
                  </a:cubicBezTo>
                  <a:cubicBezTo>
                    <a:pt x="973" y="477"/>
                    <a:pt x="977" y="468"/>
                    <a:pt x="978" y="464"/>
                  </a:cubicBezTo>
                  <a:cubicBezTo>
                    <a:pt x="981" y="463"/>
                    <a:pt x="978" y="460"/>
                    <a:pt x="981" y="458"/>
                  </a:cubicBezTo>
                  <a:cubicBezTo>
                    <a:pt x="984" y="458"/>
                    <a:pt x="987" y="458"/>
                    <a:pt x="990" y="461"/>
                  </a:cubicBezTo>
                  <a:cubicBezTo>
                    <a:pt x="992" y="464"/>
                    <a:pt x="993" y="468"/>
                    <a:pt x="993" y="464"/>
                  </a:cubicBezTo>
                  <a:cubicBezTo>
                    <a:pt x="993" y="463"/>
                    <a:pt x="990" y="460"/>
                    <a:pt x="989" y="457"/>
                  </a:cubicBezTo>
                  <a:cubicBezTo>
                    <a:pt x="989" y="452"/>
                    <a:pt x="986" y="446"/>
                    <a:pt x="984" y="441"/>
                  </a:cubicBezTo>
                  <a:cubicBezTo>
                    <a:pt x="984" y="436"/>
                    <a:pt x="983" y="435"/>
                    <a:pt x="983" y="432"/>
                  </a:cubicBezTo>
                  <a:cubicBezTo>
                    <a:pt x="983" y="429"/>
                    <a:pt x="981" y="433"/>
                    <a:pt x="981" y="430"/>
                  </a:cubicBezTo>
                  <a:cubicBezTo>
                    <a:pt x="983" y="425"/>
                    <a:pt x="981" y="430"/>
                    <a:pt x="981" y="427"/>
                  </a:cubicBezTo>
                  <a:cubicBezTo>
                    <a:pt x="979" y="422"/>
                    <a:pt x="984" y="422"/>
                    <a:pt x="983" y="413"/>
                  </a:cubicBezTo>
                  <a:cubicBezTo>
                    <a:pt x="981" y="407"/>
                    <a:pt x="979" y="410"/>
                    <a:pt x="981" y="408"/>
                  </a:cubicBezTo>
                  <a:cubicBezTo>
                    <a:pt x="981" y="407"/>
                    <a:pt x="979" y="408"/>
                    <a:pt x="979" y="407"/>
                  </a:cubicBezTo>
                  <a:cubicBezTo>
                    <a:pt x="979" y="404"/>
                    <a:pt x="978" y="404"/>
                    <a:pt x="979" y="402"/>
                  </a:cubicBezTo>
                  <a:cubicBezTo>
                    <a:pt x="981" y="401"/>
                    <a:pt x="979" y="399"/>
                    <a:pt x="978" y="398"/>
                  </a:cubicBezTo>
                  <a:cubicBezTo>
                    <a:pt x="977" y="394"/>
                    <a:pt x="978" y="398"/>
                    <a:pt x="975" y="398"/>
                  </a:cubicBezTo>
                  <a:cubicBezTo>
                    <a:pt x="972" y="399"/>
                    <a:pt x="978" y="401"/>
                    <a:pt x="977" y="404"/>
                  </a:cubicBezTo>
                  <a:cubicBezTo>
                    <a:pt x="977" y="407"/>
                    <a:pt x="975" y="405"/>
                    <a:pt x="975" y="407"/>
                  </a:cubicBezTo>
                  <a:cubicBezTo>
                    <a:pt x="975" y="408"/>
                    <a:pt x="978" y="407"/>
                    <a:pt x="975" y="408"/>
                  </a:cubicBezTo>
                  <a:cubicBezTo>
                    <a:pt x="973" y="412"/>
                    <a:pt x="975" y="407"/>
                    <a:pt x="972" y="408"/>
                  </a:cubicBezTo>
                  <a:cubicBezTo>
                    <a:pt x="970" y="408"/>
                    <a:pt x="969" y="408"/>
                    <a:pt x="970" y="412"/>
                  </a:cubicBezTo>
                  <a:cubicBezTo>
                    <a:pt x="970" y="413"/>
                    <a:pt x="970" y="416"/>
                    <a:pt x="969" y="421"/>
                  </a:cubicBezTo>
                  <a:close/>
                  <a:moveTo>
                    <a:pt x="1007" y="517"/>
                  </a:moveTo>
                  <a:cubicBezTo>
                    <a:pt x="1010" y="516"/>
                    <a:pt x="1004" y="514"/>
                    <a:pt x="1004" y="516"/>
                  </a:cubicBezTo>
                  <a:cubicBezTo>
                    <a:pt x="1002" y="519"/>
                    <a:pt x="998" y="520"/>
                    <a:pt x="999" y="523"/>
                  </a:cubicBezTo>
                  <a:cubicBezTo>
                    <a:pt x="1001" y="525"/>
                    <a:pt x="1001" y="519"/>
                    <a:pt x="1007" y="517"/>
                  </a:cubicBezTo>
                  <a:close/>
                  <a:moveTo>
                    <a:pt x="1015" y="511"/>
                  </a:moveTo>
                  <a:cubicBezTo>
                    <a:pt x="1018" y="508"/>
                    <a:pt x="1018" y="509"/>
                    <a:pt x="1021" y="506"/>
                  </a:cubicBezTo>
                  <a:cubicBezTo>
                    <a:pt x="1024" y="505"/>
                    <a:pt x="1028" y="506"/>
                    <a:pt x="1025" y="503"/>
                  </a:cubicBezTo>
                  <a:cubicBezTo>
                    <a:pt x="1024" y="502"/>
                    <a:pt x="1022" y="506"/>
                    <a:pt x="1019" y="505"/>
                  </a:cubicBezTo>
                  <a:cubicBezTo>
                    <a:pt x="1018" y="503"/>
                    <a:pt x="1021" y="506"/>
                    <a:pt x="1018" y="506"/>
                  </a:cubicBezTo>
                  <a:cubicBezTo>
                    <a:pt x="1015" y="508"/>
                    <a:pt x="1012" y="509"/>
                    <a:pt x="1010" y="514"/>
                  </a:cubicBezTo>
                  <a:cubicBezTo>
                    <a:pt x="1010" y="516"/>
                    <a:pt x="1013" y="516"/>
                    <a:pt x="1015" y="511"/>
                  </a:cubicBezTo>
                  <a:close/>
                  <a:moveTo>
                    <a:pt x="1031" y="500"/>
                  </a:moveTo>
                  <a:cubicBezTo>
                    <a:pt x="1033" y="497"/>
                    <a:pt x="1037" y="494"/>
                    <a:pt x="1039" y="494"/>
                  </a:cubicBezTo>
                  <a:cubicBezTo>
                    <a:pt x="1040" y="496"/>
                    <a:pt x="1030" y="505"/>
                    <a:pt x="1031" y="500"/>
                  </a:cubicBezTo>
                  <a:close/>
                  <a:moveTo>
                    <a:pt x="1071" y="461"/>
                  </a:moveTo>
                  <a:cubicBezTo>
                    <a:pt x="1071" y="460"/>
                    <a:pt x="1072" y="453"/>
                    <a:pt x="1074" y="455"/>
                  </a:cubicBezTo>
                  <a:cubicBezTo>
                    <a:pt x="1075" y="457"/>
                    <a:pt x="1071" y="461"/>
                    <a:pt x="1071" y="461"/>
                  </a:cubicBezTo>
                  <a:close/>
                  <a:moveTo>
                    <a:pt x="1066" y="464"/>
                  </a:moveTo>
                  <a:cubicBezTo>
                    <a:pt x="1068" y="464"/>
                    <a:pt x="1069" y="463"/>
                    <a:pt x="1069" y="463"/>
                  </a:cubicBezTo>
                  <a:cubicBezTo>
                    <a:pt x="1069" y="464"/>
                    <a:pt x="1066" y="466"/>
                    <a:pt x="1066" y="464"/>
                  </a:cubicBezTo>
                  <a:close/>
                  <a:moveTo>
                    <a:pt x="1060" y="477"/>
                  </a:moveTo>
                  <a:cubicBezTo>
                    <a:pt x="1059" y="477"/>
                    <a:pt x="1059" y="475"/>
                    <a:pt x="1060" y="475"/>
                  </a:cubicBezTo>
                  <a:cubicBezTo>
                    <a:pt x="1060" y="477"/>
                    <a:pt x="1060" y="478"/>
                    <a:pt x="1060" y="477"/>
                  </a:cubicBezTo>
                  <a:close/>
                  <a:moveTo>
                    <a:pt x="1054" y="481"/>
                  </a:moveTo>
                  <a:cubicBezTo>
                    <a:pt x="1054" y="481"/>
                    <a:pt x="1056" y="480"/>
                    <a:pt x="1056" y="481"/>
                  </a:cubicBezTo>
                  <a:cubicBezTo>
                    <a:pt x="1056" y="481"/>
                    <a:pt x="1056" y="483"/>
                    <a:pt x="1054" y="481"/>
                  </a:cubicBezTo>
                  <a:close/>
                  <a:moveTo>
                    <a:pt x="1082" y="447"/>
                  </a:moveTo>
                  <a:cubicBezTo>
                    <a:pt x="1085" y="447"/>
                    <a:pt x="1085" y="441"/>
                    <a:pt x="1083" y="441"/>
                  </a:cubicBezTo>
                  <a:cubicBezTo>
                    <a:pt x="1082" y="441"/>
                    <a:pt x="1082" y="444"/>
                    <a:pt x="1080" y="446"/>
                  </a:cubicBezTo>
                  <a:cubicBezTo>
                    <a:pt x="1077" y="446"/>
                    <a:pt x="1075" y="447"/>
                    <a:pt x="1077" y="449"/>
                  </a:cubicBezTo>
                  <a:cubicBezTo>
                    <a:pt x="1079" y="452"/>
                    <a:pt x="1079" y="449"/>
                    <a:pt x="1082" y="447"/>
                  </a:cubicBezTo>
                  <a:close/>
                  <a:moveTo>
                    <a:pt x="1085" y="443"/>
                  </a:moveTo>
                  <a:cubicBezTo>
                    <a:pt x="1083" y="441"/>
                    <a:pt x="1086" y="440"/>
                    <a:pt x="1088" y="440"/>
                  </a:cubicBezTo>
                  <a:cubicBezTo>
                    <a:pt x="1088" y="441"/>
                    <a:pt x="1086" y="443"/>
                    <a:pt x="1085" y="443"/>
                  </a:cubicBezTo>
                  <a:close/>
                  <a:moveTo>
                    <a:pt x="1162" y="385"/>
                  </a:moveTo>
                  <a:cubicBezTo>
                    <a:pt x="1165" y="384"/>
                    <a:pt x="1170" y="396"/>
                    <a:pt x="1167" y="393"/>
                  </a:cubicBezTo>
                  <a:cubicBezTo>
                    <a:pt x="1164" y="390"/>
                    <a:pt x="1161" y="387"/>
                    <a:pt x="1162" y="385"/>
                  </a:cubicBezTo>
                  <a:close/>
                  <a:moveTo>
                    <a:pt x="0" y="396"/>
                  </a:moveTo>
                  <a:cubicBezTo>
                    <a:pt x="11" y="398"/>
                    <a:pt x="20" y="399"/>
                    <a:pt x="26" y="398"/>
                  </a:cubicBezTo>
                  <a:cubicBezTo>
                    <a:pt x="25" y="393"/>
                    <a:pt x="28" y="391"/>
                    <a:pt x="25" y="390"/>
                  </a:cubicBezTo>
                  <a:cubicBezTo>
                    <a:pt x="22" y="387"/>
                    <a:pt x="25" y="391"/>
                    <a:pt x="14" y="387"/>
                  </a:cubicBezTo>
                  <a:cubicBezTo>
                    <a:pt x="14" y="388"/>
                    <a:pt x="13" y="387"/>
                    <a:pt x="14" y="388"/>
                  </a:cubicBezTo>
                  <a:cubicBezTo>
                    <a:pt x="14" y="391"/>
                    <a:pt x="11" y="391"/>
                    <a:pt x="10" y="391"/>
                  </a:cubicBezTo>
                  <a:cubicBezTo>
                    <a:pt x="8" y="390"/>
                    <a:pt x="11" y="388"/>
                    <a:pt x="11" y="387"/>
                  </a:cubicBezTo>
                  <a:cubicBezTo>
                    <a:pt x="13" y="385"/>
                    <a:pt x="11" y="385"/>
                    <a:pt x="10" y="388"/>
                  </a:cubicBezTo>
                  <a:cubicBezTo>
                    <a:pt x="7" y="391"/>
                    <a:pt x="8" y="390"/>
                    <a:pt x="5" y="390"/>
                  </a:cubicBezTo>
                  <a:cubicBezTo>
                    <a:pt x="2" y="390"/>
                    <a:pt x="5" y="393"/>
                    <a:pt x="0" y="396"/>
                  </a:cubicBezTo>
                  <a:close/>
                  <a:moveTo>
                    <a:pt x="1142" y="342"/>
                  </a:moveTo>
                  <a:cubicBezTo>
                    <a:pt x="1147" y="337"/>
                    <a:pt x="1152" y="334"/>
                    <a:pt x="1152" y="337"/>
                  </a:cubicBezTo>
                  <a:cubicBezTo>
                    <a:pt x="1152" y="340"/>
                    <a:pt x="1141" y="345"/>
                    <a:pt x="1142" y="342"/>
                  </a:cubicBezTo>
                  <a:close/>
                  <a:moveTo>
                    <a:pt x="937" y="393"/>
                  </a:moveTo>
                  <a:cubicBezTo>
                    <a:pt x="934" y="390"/>
                    <a:pt x="935" y="387"/>
                    <a:pt x="938" y="388"/>
                  </a:cubicBezTo>
                  <a:cubicBezTo>
                    <a:pt x="943" y="388"/>
                    <a:pt x="940" y="394"/>
                    <a:pt x="937" y="393"/>
                  </a:cubicBezTo>
                  <a:close/>
                  <a:moveTo>
                    <a:pt x="1274" y="175"/>
                  </a:moveTo>
                  <a:cubicBezTo>
                    <a:pt x="1274" y="175"/>
                    <a:pt x="1274" y="175"/>
                    <a:pt x="1274" y="175"/>
                  </a:cubicBezTo>
                  <a:cubicBezTo>
                    <a:pt x="1278" y="175"/>
                    <a:pt x="1284" y="174"/>
                    <a:pt x="1289" y="172"/>
                  </a:cubicBezTo>
                  <a:cubicBezTo>
                    <a:pt x="1301" y="171"/>
                    <a:pt x="1287" y="163"/>
                    <a:pt x="1278" y="164"/>
                  </a:cubicBezTo>
                  <a:cubicBezTo>
                    <a:pt x="1277" y="164"/>
                    <a:pt x="1275" y="164"/>
                    <a:pt x="1274" y="164"/>
                  </a:cubicBezTo>
                  <a:cubicBezTo>
                    <a:pt x="1273" y="164"/>
                    <a:pt x="1273" y="164"/>
                    <a:pt x="1273" y="164"/>
                  </a:cubicBezTo>
                  <a:cubicBezTo>
                    <a:pt x="1267" y="166"/>
                    <a:pt x="1263" y="171"/>
                    <a:pt x="1261" y="174"/>
                  </a:cubicBezTo>
                  <a:cubicBezTo>
                    <a:pt x="1261" y="177"/>
                    <a:pt x="1267" y="177"/>
                    <a:pt x="1273" y="175"/>
                  </a:cubicBezTo>
                  <a:lnTo>
                    <a:pt x="1274" y="175"/>
                  </a:lnTo>
                  <a:close/>
                  <a:moveTo>
                    <a:pt x="1188" y="192"/>
                  </a:moveTo>
                  <a:cubicBezTo>
                    <a:pt x="1185" y="196"/>
                    <a:pt x="1174" y="191"/>
                    <a:pt x="1176" y="189"/>
                  </a:cubicBezTo>
                  <a:cubicBezTo>
                    <a:pt x="1179" y="188"/>
                    <a:pt x="1191" y="189"/>
                    <a:pt x="1188" y="192"/>
                  </a:cubicBezTo>
                  <a:close/>
                  <a:moveTo>
                    <a:pt x="978" y="132"/>
                  </a:moveTo>
                  <a:cubicBezTo>
                    <a:pt x="969" y="127"/>
                    <a:pt x="964" y="132"/>
                    <a:pt x="957" y="136"/>
                  </a:cubicBezTo>
                  <a:cubicBezTo>
                    <a:pt x="951" y="141"/>
                    <a:pt x="958" y="136"/>
                    <a:pt x="970" y="139"/>
                  </a:cubicBezTo>
                  <a:cubicBezTo>
                    <a:pt x="990" y="143"/>
                    <a:pt x="987" y="136"/>
                    <a:pt x="978" y="132"/>
                  </a:cubicBezTo>
                  <a:close/>
                  <a:moveTo>
                    <a:pt x="1034" y="116"/>
                  </a:moveTo>
                  <a:cubicBezTo>
                    <a:pt x="1042" y="116"/>
                    <a:pt x="1044" y="110"/>
                    <a:pt x="1039" y="112"/>
                  </a:cubicBezTo>
                  <a:cubicBezTo>
                    <a:pt x="1036" y="112"/>
                    <a:pt x="1036" y="105"/>
                    <a:pt x="1028" y="109"/>
                  </a:cubicBezTo>
                  <a:cubicBezTo>
                    <a:pt x="1021" y="112"/>
                    <a:pt x="1030" y="105"/>
                    <a:pt x="1018" y="107"/>
                  </a:cubicBezTo>
                  <a:cubicBezTo>
                    <a:pt x="1005" y="109"/>
                    <a:pt x="1009" y="102"/>
                    <a:pt x="1007" y="105"/>
                  </a:cubicBezTo>
                  <a:cubicBezTo>
                    <a:pt x="1004" y="107"/>
                    <a:pt x="999" y="112"/>
                    <a:pt x="1016" y="115"/>
                  </a:cubicBezTo>
                  <a:cubicBezTo>
                    <a:pt x="1025" y="118"/>
                    <a:pt x="1027" y="116"/>
                    <a:pt x="1034" y="116"/>
                  </a:cubicBezTo>
                  <a:close/>
                  <a:moveTo>
                    <a:pt x="996" y="105"/>
                  </a:moveTo>
                  <a:cubicBezTo>
                    <a:pt x="1002" y="105"/>
                    <a:pt x="989" y="99"/>
                    <a:pt x="981" y="101"/>
                  </a:cubicBezTo>
                  <a:cubicBezTo>
                    <a:pt x="975" y="102"/>
                    <a:pt x="970" y="93"/>
                    <a:pt x="964" y="96"/>
                  </a:cubicBezTo>
                  <a:cubicBezTo>
                    <a:pt x="958" y="99"/>
                    <a:pt x="966" y="102"/>
                    <a:pt x="963" y="104"/>
                  </a:cubicBezTo>
                  <a:cubicBezTo>
                    <a:pt x="960" y="104"/>
                    <a:pt x="952" y="98"/>
                    <a:pt x="947" y="94"/>
                  </a:cubicBezTo>
                  <a:cubicBezTo>
                    <a:pt x="943" y="93"/>
                    <a:pt x="941" y="94"/>
                    <a:pt x="935" y="99"/>
                  </a:cubicBezTo>
                  <a:cubicBezTo>
                    <a:pt x="929" y="102"/>
                    <a:pt x="937" y="105"/>
                    <a:pt x="934" y="107"/>
                  </a:cubicBezTo>
                  <a:cubicBezTo>
                    <a:pt x="929" y="109"/>
                    <a:pt x="935" y="113"/>
                    <a:pt x="946" y="118"/>
                  </a:cubicBezTo>
                  <a:cubicBezTo>
                    <a:pt x="955" y="121"/>
                    <a:pt x="949" y="113"/>
                    <a:pt x="957" y="115"/>
                  </a:cubicBezTo>
                  <a:cubicBezTo>
                    <a:pt x="964" y="118"/>
                    <a:pt x="967" y="110"/>
                    <a:pt x="972" y="115"/>
                  </a:cubicBezTo>
                  <a:cubicBezTo>
                    <a:pt x="977" y="118"/>
                    <a:pt x="983" y="113"/>
                    <a:pt x="992" y="112"/>
                  </a:cubicBezTo>
                  <a:cubicBezTo>
                    <a:pt x="999" y="109"/>
                    <a:pt x="989" y="105"/>
                    <a:pt x="996" y="105"/>
                  </a:cubicBezTo>
                  <a:close/>
                  <a:moveTo>
                    <a:pt x="923" y="107"/>
                  </a:moveTo>
                  <a:cubicBezTo>
                    <a:pt x="917" y="110"/>
                    <a:pt x="920" y="98"/>
                    <a:pt x="923" y="101"/>
                  </a:cubicBezTo>
                  <a:cubicBezTo>
                    <a:pt x="926" y="104"/>
                    <a:pt x="926" y="105"/>
                    <a:pt x="923" y="107"/>
                  </a:cubicBezTo>
                  <a:close/>
                  <a:moveTo>
                    <a:pt x="850" y="150"/>
                  </a:moveTo>
                  <a:cubicBezTo>
                    <a:pt x="853" y="150"/>
                    <a:pt x="852" y="150"/>
                    <a:pt x="858" y="152"/>
                  </a:cubicBezTo>
                  <a:cubicBezTo>
                    <a:pt x="865" y="155"/>
                    <a:pt x="870" y="160"/>
                    <a:pt x="873" y="155"/>
                  </a:cubicBezTo>
                  <a:cubicBezTo>
                    <a:pt x="874" y="150"/>
                    <a:pt x="862" y="150"/>
                    <a:pt x="870" y="149"/>
                  </a:cubicBezTo>
                  <a:cubicBezTo>
                    <a:pt x="876" y="147"/>
                    <a:pt x="861" y="146"/>
                    <a:pt x="868" y="144"/>
                  </a:cubicBezTo>
                  <a:cubicBezTo>
                    <a:pt x="876" y="143"/>
                    <a:pt x="864" y="138"/>
                    <a:pt x="858" y="136"/>
                  </a:cubicBezTo>
                  <a:cubicBezTo>
                    <a:pt x="852" y="133"/>
                    <a:pt x="850" y="143"/>
                    <a:pt x="849" y="138"/>
                  </a:cubicBezTo>
                  <a:cubicBezTo>
                    <a:pt x="847" y="133"/>
                    <a:pt x="842" y="136"/>
                    <a:pt x="836" y="133"/>
                  </a:cubicBezTo>
                  <a:cubicBezTo>
                    <a:pt x="830" y="130"/>
                    <a:pt x="820" y="135"/>
                    <a:pt x="824" y="138"/>
                  </a:cubicBezTo>
                  <a:cubicBezTo>
                    <a:pt x="829" y="143"/>
                    <a:pt x="815" y="144"/>
                    <a:pt x="824" y="146"/>
                  </a:cubicBezTo>
                  <a:cubicBezTo>
                    <a:pt x="832" y="147"/>
                    <a:pt x="835" y="147"/>
                    <a:pt x="845" y="154"/>
                  </a:cubicBezTo>
                  <a:cubicBezTo>
                    <a:pt x="852" y="155"/>
                    <a:pt x="845" y="150"/>
                    <a:pt x="850" y="150"/>
                  </a:cubicBezTo>
                  <a:close/>
                  <a:moveTo>
                    <a:pt x="739" y="121"/>
                  </a:moveTo>
                  <a:cubicBezTo>
                    <a:pt x="731" y="119"/>
                    <a:pt x="727" y="122"/>
                    <a:pt x="734" y="126"/>
                  </a:cubicBezTo>
                  <a:cubicBezTo>
                    <a:pt x="743" y="130"/>
                    <a:pt x="748" y="121"/>
                    <a:pt x="739" y="121"/>
                  </a:cubicBezTo>
                  <a:close/>
                  <a:moveTo>
                    <a:pt x="640" y="65"/>
                  </a:moveTo>
                  <a:cubicBezTo>
                    <a:pt x="648" y="63"/>
                    <a:pt x="654" y="62"/>
                    <a:pt x="667" y="62"/>
                  </a:cubicBezTo>
                  <a:cubicBezTo>
                    <a:pt x="683" y="60"/>
                    <a:pt x="684" y="57"/>
                    <a:pt x="676" y="53"/>
                  </a:cubicBezTo>
                  <a:cubicBezTo>
                    <a:pt x="669" y="46"/>
                    <a:pt x="670" y="45"/>
                    <a:pt x="660" y="51"/>
                  </a:cubicBezTo>
                  <a:cubicBezTo>
                    <a:pt x="651" y="59"/>
                    <a:pt x="667" y="45"/>
                    <a:pt x="663" y="43"/>
                  </a:cubicBezTo>
                  <a:cubicBezTo>
                    <a:pt x="658" y="42"/>
                    <a:pt x="652" y="39"/>
                    <a:pt x="648" y="48"/>
                  </a:cubicBezTo>
                  <a:cubicBezTo>
                    <a:pt x="641" y="57"/>
                    <a:pt x="641" y="49"/>
                    <a:pt x="635" y="63"/>
                  </a:cubicBezTo>
                  <a:cubicBezTo>
                    <a:pt x="632" y="66"/>
                    <a:pt x="634" y="68"/>
                    <a:pt x="640" y="65"/>
                  </a:cubicBezTo>
                  <a:close/>
                  <a:moveTo>
                    <a:pt x="617" y="51"/>
                  </a:moveTo>
                  <a:cubicBezTo>
                    <a:pt x="628" y="56"/>
                    <a:pt x="641" y="51"/>
                    <a:pt x="637" y="48"/>
                  </a:cubicBezTo>
                  <a:cubicBezTo>
                    <a:pt x="632" y="45"/>
                    <a:pt x="643" y="37"/>
                    <a:pt x="638" y="35"/>
                  </a:cubicBezTo>
                  <a:cubicBezTo>
                    <a:pt x="632" y="32"/>
                    <a:pt x="635" y="29"/>
                    <a:pt x="626" y="34"/>
                  </a:cubicBezTo>
                  <a:cubicBezTo>
                    <a:pt x="616" y="37"/>
                    <a:pt x="625" y="31"/>
                    <a:pt x="620" y="31"/>
                  </a:cubicBezTo>
                  <a:cubicBezTo>
                    <a:pt x="616" y="31"/>
                    <a:pt x="603" y="29"/>
                    <a:pt x="597" y="32"/>
                  </a:cubicBezTo>
                  <a:cubicBezTo>
                    <a:pt x="591" y="37"/>
                    <a:pt x="579" y="42"/>
                    <a:pt x="588" y="42"/>
                  </a:cubicBezTo>
                  <a:cubicBezTo>
                    <a:pt x="599" y="42"/>
                    <a:pt x="591" y="45"/>
                    <a:pt x="597" y="48"/>
                  </a:cubicBezTo>
                  <a:cubicBezTo>
                    <a:pt x="600" y="49"/>
                    <a:pt x="605" y="48"/>
                    <a:pt x="617" y="51"/>
                  </a:cubicBezTo>
                  <a:close/>
                  <a:moveTo>
                    <a:pt x="576" y="31"/>
                  </a:moveTo>
                  <a:cubicBezTo>
                    <a:pt x="567" y="31"/>
                    <a:pt x="565" y="34"/>
                    <a:pt x="571" y="35"/>
                  </a:cubicBezTo>
                  <a:cubicBezTo>
                    <a:pt x="578" y="37"/>
                    <a:pt x="574" y="40"/>
                    <a:pt x="581" y="39"/>
                  </a:cubicBezTo>
                  <a:cubicBezTo>
                    <a:pt x="599" y="34"/>
                    <a:pt x="584" y="32"/>
                    <a:pt x="576" y="31"/>
                  </a:cubicBezTo>
                  <a:close/>
                  <a:moveTo>
                    <a:pt x="600" y="29"/>
                  </a:moveTo>
                  <a:cubicBezTo>
                    <a:pt x="614" y="28"/>
                    <a:pt x="620" y="31"/>
                    <a:pt x="616" y="25"/>
                  </a:cubicBezTo>
                  <a:cubicBezTo>
                    <a:pt x="613" y="20"/>
                    <a:pt x="623" y="23"/>
                    <a:pt x="622" y="20"/>
                  </a:cubicBezTo>
                  <a:cubicBezTo>
                    <a:pt x="620" y="17"/>
                    <a:pt x="616" y="20"/>
                    <a:pt x="611" y="15"/>
                  </a:cubicBezTo>
                  <a:cubicBezTo>
                    <a:pt x="605" y="11"/>
                    <a:pt x="603" y="9"/>
                    <a:pt x="597" y="12"/>
                  </a:cubicBezTo>
                  <a:cubicBezTo>
                    <a:pt x="593" y="15"/>
                    <a:pt x="590" y="12"/>
                    <a:pt x="582" y="17"/>
                  </a:cubicBezTo>
                  <a:cubicBezTo>
                    <a:pt x="574" y="21"/>
                    <a:pt x="587" y="18"/>
                    <a:pt x="582" y="21"/>
                  </a:cubicBezTo>
                  <a:cubicBezTo>
                    <a:pt x="576" y="26"/>
                    <a:pt x="567" y="28"/>
                    <a:pt x="573" y="28"/>
                  </a:cubicBezTo>
                  <a:cubicBezTo>
                    <a:pt x="581" y="29"/>
                    <a:pt x="579" y="31"/>
                    <a:pt x="588" y="32"/>
                  </a:cubicBezTo>
                  <a:cubicBezTo>
                    <a:pt x="599" y="32"/>
                    <a:pt x="588" y="29"/>
                    <a:pt x="600" y="29"/>
                  </a:cubicBezTo>
                  <a:close/>
                  <a:moveTo>
                    <a:pt x="561" y="12"/>
                  </a:moveTo>
                  <a:cubicBezTo>
                    <a:pt x="561" y="11"/>
                    <a:pt x="571" y="12"/>
                    <a:pt x="571" y="14"/>
                  </a:cubicBezTo>
                  <a:cubicBezTo>
                    <a:pt x="571" y="15"/>
                    <a:pt x="559" y="15"/>
                    <a:pt x="561" y="12"/>
                  </a:cubicBezTo>
                  <a:close/>
                  <a:moveTo>
                    <a:pt x="600" y="82"/>
                  </a:moveTo>
                  <a:cubicBezTo>
                    <a:pt x="599" y="81"/>
                    <a:pt x="610" y="77"/>
                    <a:pt x="611" y="79"/>
                  </a:cubicBezTo>
                  <a:cubicBezTo>
                    <a:pt x="613" y="81"/>
                    <a:pt x="605" y="84"/>
                    <a:pt x="600" y="82"/>
                  </a:cubicBez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46" name="Freeform 238">
              <a:extLst>
                <a:ext uri="{FF2B5EF4-FFF2-40B4-BE49-F238E27FC236}">
                  <a16:creationId xmlns:a16="http://schemas.microsoft.com/office/drawing/2014/main" id="{84FC6B63-946B-4B49-87FA-A0329EB8FD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17851" y="5036394"/>
              <a:ext cx="879402" cy="933652"/>
            </a:xfrm>
            <a:custGeom>
              <a:avLst/>
              <a:gdLst/>
              <a:ahLst/>
              <a:cxnLst>
                <a:cxn ang="0">
                  <a:pos x="86" y="62"/>
                </a:cxn>
                <a:cxn ang="0">
                  <a:pos x="105" y="36"/>
                </a:cxn>
                <a:cxn ang="0">
                  <a:pos x="133" y="43"/>
                </a:cxn>
                <a:cxn ang="0">
                  <a:pos x="151" y="17"/>
                </a:cxn>
                <a:cxn ang="0">
                  <a:pos x="154" y="6"/>
                </a:cxn>
                <a:cxn ang="0">
                  <a:pos x="172" y="14"/>
                </a:cxn>
                <a:cxn ang="0">
                  <a:pos x="185" y="18"/>
                </a:cxn>
                <a:cxn ang="0">
                  <a:pos x="188" y="25"/>
                </a:cxn>
                <a:cxn ang="0">
                  <a:pos x="188" y="51"/>
                </a:cxn>
                <a:cxn ang="0">
                  <a:pos x="220" y="70"/>
                </a:cxn>
                <a:cxn ang="0">
                  <a:pos x="227" y="29"/>
                </a:cxn>
                <a:cxn ang="0">
                  <a:pos x="232" y="6"/>
                </a:cxn>
                <a:cxn ang="0">
                  <a:pos x="241" y="18"/>
                </a:cxn>
                <a:cxn ang="0">
                  <a:pos x="256" y="42"/>
                </a:cxn>
                <a:cxn ang="0">
                  <a:pos x="271" y="87"/>
                </a:cxn>
                <a:cxn ang="0">
                  <a:pos x="291" y="109"/>
                </a:cxn>
                <a:cxn ang="0">
                  <a:pos x="300" y="118"/>
                </a:cxn>
                <a:cxn ang="0">
                  <a:pos x="317" y="149"/>
                </a:cxn>
                <a:cxn ang="0">
                  <a:pos x="323" y="186"/>
                </a:cxn>
                <a:cxn ang="0">
                  <a:pos x="311" y="228"/>
                </a:cxn>
                <a:cxn ang="0">
                  <a:pos x="294" y="273"/>
                </a:cxn>
                <a:cxn ang="0">
                  <a:pos x="265" y="295"/>
                </a:cxn>
                <a:cxn ang="0">
                  <a:pos x="256" y="283"/>
                </a:cxn>
                <a:cxn ang="0">
                  <a:pos x="229" y="287"/>
                </a:cxn>
                <a:cxn ang="0">
                  <a:pos x="207" y="258"/>
                </a:cxn>
                <a:cxn ang="0">
                  <a:pos x="195" y="253"/>
                </a:cxn>
                <a:cxn ang="0">
                  <a:pos x="200" y="228"/>
                </a:cxn>
                <a:cxn ang="0">
                  <a:pos x="186" y="242"/>
                </a:cxn>
                <a:cxn ang="0">
                  <a:pos x="168" y="222"/>
                </a:cxn>
                <a:cxn ang="0">
                  <a:pos x="107" y="222"/>
                </a:cxn>
                <a:cxn ang="0">
                  <a:pos x="70" y="238"/>
                </a:cxn>
                <a:cxn ang="0">
                  <a:pos x="34" y="252"/>
                </a:cxn>
                <a:cxn ang="0">
                  <a:pos x="22" y="228"/>
                </a:cxn>
                <a:cxn ang="0">
                  <a:pos x="10" y="174"/>
                </a:cxn>
                <a:cxn ang="0">
                  <a:pos x="5" y="151"/>
                </a:cxn>
                <a:cxn ang="0">
                  <a:pos x="8" y="116"/>
                </a:cxn>
                <a:cxn ang="0">
                  <a:pos x="38" y="101"/>
                </a:cxn>
                <a:cxn ang="0">
                  <a:pos x="72" y="78"/>
                </a:cxn>
                <a:cxn ang="0">
                  <a:pos x="259" y="339"/>
                </a:cxn>
                <a:cxn ang="0">
                  <a:pos x="273" y="342"/>
                </a:cxn>
                <a:cxn ang="0">
                  <a:pos x="277" y="339"/>
                </a:cxn>
                <a:cxn ang="0">
                  <a:pos x="279" y="328"/>
                </a:cxn>
                <a:cxn ang="0">
                  <a:pos x="279" y="314"/>
                </a:cxn>
                <a:cxn ang="0">
                  <a:pos x="258" y="314"/>
                </a:cxn>
                <a:cxn ang="0">
                  <a:pos x="247" y="300"/>
                </a:cxn>
                <a:cxn ang="0">
                  <a:pos x="277" y="305"/>
                </a:cxn>
                <a:cxn ang="0">
                  <a:pos x="280" y="305"/>
                </a:cxn>
                <a:cxn ang="0">
                  <a:pos x="279" y="309"/>
                </a:cxn>
                <a:cxn ang="0">
                  <a:pos x="197" y="261"/>
                </a:cxn>
                <a:cxn ang="0">
                  <a:pos x="188" y="261"/>
                </a:cxn>
                <a:cxn ang="0">
                  <a:pos x="140" y="8"/>
                </a:cxn>
                <a:cxn ang="0">
                  <a:pos x="139" y="11"/>
                </a:cxn>
                <a:cxn ang="0">
                  <a:pos x="139" y="11"/>
                </a:cxn>
                <a:cxn ang="0">
                  <a:pos x="188" y="36"/>
                </a:cxn>
                <a:cxn ang="0">
                  <a:pos x="321" y="143"/>
                </a:cxn>
                <a:cxn ang="0">
                  <a:pos x="319" y="154"/>
                </a:cxn>
                <a:cxn ang="0">
                  <a:pos x="213" y="59"/>
                </a:cxn>
              </a:cxnLst>
              <a:rect l="0" t="0" r="r" b="b"/>
              <a:pathLst>
                <a:path w="326" h="346">
                  <a:moveTo>
                    <a:pt x="72" y="78"/>
                  </a:moveTo>
                  <a:cubicBezTo>
                    <a:pt x="78" y="73"/>
                    <a:pt x="70" y="73"/>
                    <a:pt x="77" y="62"/>
                  </a:cubicBezTo>
                  <a:cubicBezTo>
                    <a:pt x="84" y="53"/>
                    <a:pt x="84" y="74"/>
                    <a:pt x="86" y="62"/>
                  </a:cubicBezTo>
                  <a:cubicBezTo>
                    <a:pt x="86" y="48"/>
                    <a:pt x="92" y="65"/>
                    <a:pt x="92" y="54"/>
                  </a:cubicBezTo>
                  <a:cubicBezTo>
                    <a:pt x="92" y="46"/>
                    <a:pt x="93" y="51"/>
                    <a:pt x="98" y="42"/>
                  </a:cubicBezTo>
                  <a:cubicBezTo>
                    <a:pt x="102" y="32"/>
                    <a:pt x="104" y="42"/>
                    <a:pt x="105" y="36"/>
                  </a:cubicBezTo>
                  <a:cubicBezTo>
                    <a:pt x="105" y="29"/>
                    <a:pt x="110" y="39"/>
                    <a:pt x="110" y="32"/>
                  </a:cubicBezTo>
                  <a:cubicBezTo>
                    <a:pt x="110" y="26"/>
                    <a:pt x="121" y="43"/>
                    <a:pt x="125" y="42"/>
                  </a:cubicBezTo>
                  <a:cubicBezTo>
                    <a:pt x="130" y="42"/>
                    <a:pt x="130" y="46"/>
                    <a:pt x="133" y="43"/>
                  </a:cubicBezTo>
                  <a:cubicBezTo>
                    <a:pt x="136" y="40"/>
                    <a:pt x="127" y="42"/>
                    <a:pt x="133" y="32"/>
                  </a:cubicBezTo>
                  <a:cubicBezTo>
                    <a:pt x="139" y="25"/>
                    <a:pt x="133" y="26"/>
                    <a:pt x="140" y="20"/>
                  </a:cubicBezTo>
                  <a:cubicBezTo>
                    <a:pt x="150" y="12"/>
                    <a:pt x="145" y="18"/>
                    <a:pt x="151" y="17"/>
                  </a:cubicBezTo>
                  <a:cubicBezTo>
                    <a:pt x="157" y="15"/>
                    <a:pt x="156" y="20"/>
                    <a:pt x="157" y="14"/>
                  </a:cubicBezTo>
                  <a:cubicBezTo>
                    <a:pt x="159" y="8"/>
                    <a:pt x="153" y="11"/>
                    <a:pt x="151" y="9"/>
                  </a:cubicBezTo>
                  <a:cubicBezTo>
                    <a:pt x="150" y="6"/>
                    <a:pt x="151" y="6"/>
                    <a:pt x="154" y="6"/>
                  </a:cubicBezTo>
                  <a:cubicBezTo>
                    <a:pt x="157" y="6"/>
                    <a:pt x="156" y="9"/>
                    <a:pt x="159" y="8"/>
                  </a:cubicBezTo>
                  <a:cubicBezTo>
                    <a:pt x="162" y="8"/>
                    <a:pt x="159" y="12"/>
                    <a:pt x="165" y="12"/>
                  </a:cubicBezTo>
                  <a:cubicBezTo>
                    <a:pt x="169" y="11"/>
                    <a:pt x="168" y="17"/>
                    <a:pt x="172" y="14"/>
                  </a:cubicBezTo>
                  <a:cubicBezTo>
                    <a:pt x="175" y="14"/>
                    <a:pt x="174" y="20"/>
                    <a:pt x="180" y="14"/>
                  </a:cubicBezTo>
                  <a:cubicBezTo>
                    <a:pt x="186" y="9"/>
                    <a:pt x="181" y="15"/>
                    <a:pt x="183" y="15"/>
                  </a:cubicBezTo>
                  <a:cubicBezTo>
                    <a:pt x="185" y="15"/>
                    <a:pt x="183" y="20"/>
                    <a:pt x="185" y="18"/>
                  </a:cubicBezTo>
                  <a:cubicBezTo>
                    <a:pt x="188" y="17"/>
                    <a:pt x="185" y="17"/>
                    <a:pt x="186" y="14"/>
                  </a:cubicBezTo>
                  <a:cubicBezTo>
                    <a:pt x="189" y="12"/>
                    <a:pt x="188" y="14"/>
                    <a:pt x="191" y="17"/>
                  </a:cubicBezTo>
                  <a:cubicBezTo>
                    <a:pt x="195" y="18"/>
                    <a:pt x="189" y="18"/>
                    <a:pt x="188" y="25"/>
                  </a:cubicBezTo>
                  <a:cubicBezTo>
                    <a:pt x="188" y="32"/>
                    <a:pt x="188" y="22"/>
                    <a:pt x="183" y="28"/>
                  </a:cubicBezTo>
                  <a:cubicBezTo>
                    <a:pt x="180" y="36"/>
                    <a:pt x="188" y="28"/>
                    <a:pt x="181" y="37"/>
                  </a:cubicBezTo>
                  <a:cubicBezTo>
                    <a:pt x="177" y="46"/>
                    <a:pt x="180" y="43"/>
                    <a:pt x="188" y="51"/>
                  </a:cubicBezTo>
                  <a:cubicBezTo>
                    <a:pt x="191" y="56"/>
                    <a:pt x="191" y="51"/>
                    <a:pt x="198" y="57"/>
                  </a:cubicBezTo>
                  <a:cubicBezTo>
                    <a:pt x="206" y="65"/>
                    <a:pt x="207" y="60"/>
                    <a:pt x="209" y="65"/>
                  </a:cubicBezTo>
                  <a:cubicBezTo>
                    <a:pt x="209" y="68"/>
                    <a:pt x="216" y="73"/>
                    <a:pt x="220" y="70"/>
                  </a:cubicBezTo>
                  <a:cubicBezTo>
                    <a:pt x="224" y="67"/>
                    <a:pt x="221" y="65"/>
                    <a:pt x="226" y="59"/>
                  </a:cubicBezTo>
                  <a:cubicBezTo>
                    <a:pt x="229" y="54"/>
                    <a:pt x="226" y="54"/>
                    <a:pt x="227" y="48"/>
                  </a:cubicBezTo>
                  <a:cubicBezTo>
                    <a:pt x="230" y="40"/>
                    <a:pt x="226" y="34"/>
                    <a:pt x="227" y="29"/>
                  </a:cubicBezTo>
                  <a:cubicBezTo>
                    <a:pt x="229" y="25"/>
                    <a:pt x="227" y="25"/>
                    <a:pt x="229" y="22"/>
                  </a:cubicBezTo>
                  <a:cubicBezTo>
                    <a:pt x="232" y="20"/>
                    <a:pt x="227" y="22"/>
                    <a:pt x="229" y="17"/>
                  </a:cubicBezTo>
                  <a:cubicBezTo>
                    <a:pt x="232" y="11"/>
                    <a:pt x="232" y="9"/>
                    <a:pt x="232" y="6"/>
                  </a:cubicBezTo>
                  <a:cubicBezTo>
                    <a:pt x="233" y="1"/>
                    <a:pt x="236" y="0"/>
                    <a:pt x="238" y="5"/>
                  </a:cubicBezTo>
                  <a:cubicBezTo>
                    <a:pt x="238" y="9"/>
                    <a:pt x="238" y="12"/>
                    <a:pt x="239" y="14"/>
                  </a:cubicBezTo>
                  <a:cubicBezTo>
                    <a:pt x="242" y="15"/>
                    <a:pt x="239" y="15"/>
                    <a:pt x="241" y="18"/>
                  </a:cubicBezTo>
                  <a:cubicBezTo>
                    <a:pt x="244" y="23"/>
                    <a:pt x="244" y="26"/>
                    <a:pt x="244" y="31"/>
                  </a:cubicBezTo>
                  <a:cubicBezTo>
                    <a:pt x="244" y="36"/>
                    <a:pt x="247" y="42"/>
                    <a:pt x="248" y="37"/>
                  </a:cubicBezTo>
                  <a:cubicBezTo>
                    <a:pt x="251" y="32"/>
                    <a:pt x="250" y="39"/>
                    <a:pt x="256" y="42"/>
                  </a:cubicBezTo>
                  <a:cubicBezTo>
                    <a:pt x="261" y="45"/>
                    <a:pt x="256" y="56"/>
                    <a:pt x="261" y="62"/>
                  </a:cubicBezTo>
                  <a:cubicBezTo>
                    <a:pt x="265" y="67"/>
                    <a:pt x="262" y="74"/>
                    <a:pt x="264" y="79"/>
                  </a:cubicBezTo>
                  <a:cubicBezTo>
                    <a:pt x="267" y="82"/>
                    <a:pt x="265" y="85"/>
                    <a:pt x="271" y="87"/>
                  </a:cubicBezTo>
                  <a:cubicBezTo>
                    <a:pt x="277" y="88"/>
                    <a:pt x="273" y="92"/>
                    <a:pt x="280" y="93"/>
                  </a:cubicBezTo>
                  <a:cubicBezTo>
                    <a:pt x="288" y="96"/>
                    <a:pt x="288" y="99"/>
                    <a:pt x="285" y="99"/>
                  </a:cubicBezTo>
                  <a:cubicBezTo>
                    <a:pt x="282" y="99"/>
                    <a:pt x="290" y="105"/>
                    <a:pt x="291" y="109"/>
                  </a:cubicBezTo>
                  <a:cubicBezTo>
                    <a:pt x="293" y="112"/>
                    <a:pt x="290" y="113"/>
                    <a:pt x="293" y="118"/>
                  </a:cubicBezTo>
                  <a:cubicBezTo>
                    <a:pt x="296" y="123"/>
                    <a:pt x="293" y="113"/>
                    <a:pt x="296" y="118"/>
                  </a:cubicBezTo>
                  <a:cubicBezTo>
                    <a:pt x="300" y="121"/>
                    <a:pt x="299" y="115"/>
                    <a:pt x="300" y="118"/>
                  </a:cubicBezTo>
                  <a:cubicBezTo>
                    <a:pt x="303" y="121"/>
                    <a:pt x="299" y="126"/>
                    <a:pt x="303" y="132"/>
                  </a:cubicBezTo>
                  <a:cubicBezTo>
                    <a:pt x="308" y="137"/>
                    <a:pt x="306" y="132"/>
                    <a:pt x="309" y="138"/>
                  </a:cubicBezTo>
                  <a:cubicBezTo>
                    <a:pt x="312" y="143"/>
                    <a:pt x="316" y="143"/>
                    <a:pt x="317" y="149"/>
                  </a:cubicBezTo>
                  <a:cubicBezTo>
                    <a:pt x="319" y="155"/>
                    <a:pt x="320" y="151"/>
                    <a:pt x="320" y="157"/>
                  </a:cubicBezTo>
                  <a:cubicBezTo>
                    <a:pt x="319" y="163"/>
                    <a:pt x="321" y="163"/>
                    <a:pt x="320" y="168"/>
                  </a:cubicBezTo>
                  <a:cubicBezTo>
                    <a:pt x="319" y="169"/>
                    <a:pt x="326" y="180"/>
                    <a:pt x="323" y="186"/>
                  </a:cubicBezTo>
                  <a:cubicBezTo>
                    <a:pt x="320" y="191"/>
                    <a:pt x="323" y="196"/>
                    <a:pt x="319" y="202"/>
                  </a:cubicBezTo>
                  <a:cubicBezTo>
                    <a:pt x="317" y="207"/>
                    <a:pt x="320" y="210"/>
                    <a:pt x="317" y="216"/>
                  </a:cubicBezTo>
                  <a:cubicBezTo>
                    <a:pt x="314" y="222"/>
                    <a:pt x="319" y="221"/>
                    <a:pt x="311" y="228"/>
                  </a:cubicBezTo>
                  <a:cubicBezTo>
                    <a:pt x="302" y="236"/>
                    <a:pt x="303" y="250"/>
                    <a:pt x="300" y="252"/>
                  </a:cubicBezTo>
                  <a:cubicBezTo>
                    <a:pt x="297" y="253"/>
                    <a:pt x="296" y="261"/>
                    <a:pt x="296" y="264"/>
                  </a:cubicBezTo>
                  <a:cubicBezTo>
                    <a:pt x="296" y="269"/>
                    <a:pt x="293" y="272"/>
                    <a:pt x="294" y="273"/>
                  </a:cubicBezTo>
                  <a:cubicBezTo>
                    <a:pt x="296" y="275"/>
                    <a:pt x="294" y="281"/>
                    <a:pt x="286" y="281"/>
                  </a:cubicBezTo>
                  <a:cubicBezTo>
                    <a:pt x="279" y="280"/>
                    <a:pt x="271" y="291"/>
                    <a:pt x="268" y="291"/>
                  </a:cubicBezTo>
                  <a:cubicBezTo>
                    <a:pt x="265" y="292"/>
                    <a:pt x="268" y="300"/>
                    <a:pt x="265" y="295"/>
                  </a:cubicBezTo>
                  <a:cubicBezTo>
                    <a:pt x="261" y="289"/>
                    <a:pt x="259" y="291"/>
                    <a:pt x="258" y="287"/>
                  </a:cubicBezTo>
                  <a:cubicBezTo>
                    <a:pt x="258" y="284"/>
                    <a:pt x="258" y="291"/>
                    <a:pt x="255" y="289"/>
                  </a:cubicBezTo>
                  <a:cubicBezTo>
                    <a:pt x="251" y="286"/>
                    <a:pt x="259" y="286"/>
                    <a:pt x="256" y="283"/>
                  </a:cubicBezTo>
                  <a:cubicBezTo>
                    <a:pt x="251" y="280"/>
                    <a:pt x="255" y="284"/>
                    <a:pt x="250" y="287"/>
                  </a:cubicBezTo>
                  <a:cubicBezTo>
                    <a:pt x="244" y="289"/>
                    <a:pt x="247" y="294"/>
                    <a:pt x="239" y="291"/>
                  </a:cubicBezTo>
                  <a:cubicBezTo>
                    <a:pt x="232" y="286"/>
                    <a:pt x="230" y="286"/>
                    <a:pt x="229" y="287"/>
                  </a:cubicBezTo>
                  <a:cubicBezTo>
                    <a:pt x="227" y="289"/>
                    <a:pt x="226" y="284"/>
                    <a:pt x="223" y="283"/>
                  </a:cubicBezTo>
                  <a:cubicBezTo>
                    <a:pt x="218" y="283"/>
                    <a:pt x="212" y="273"/>
                    <a:pt x="213" y="270"/>
                  </a:cubicBezTo>
                  <a:cubicBezTo>
                    <a:pt x="215" y="267"/>
                    <a:pt x="212" y="259"/>
                    <a:pt x="207" y="258"/>
                  </a:cubicBezTo>
                  <a:cubicBezTo>
                    <a:pt x="204" y="256"/>
                    <a:pt x="203" y="259"/>
                    <a:pt x="201" y="258"/>
                  </a:cubicBezTo>
                  <a:cubicBezTo>
                    <a:pt x="200" y="255"/>
                    <a:pt x="206" y="252"/>
                    <a:pt x="203" y="245"/>
                  </a:cubicBezTo>
                  <a:cubicBezTo>
                    <a:pt x="198" y="239"/>
                    <a:pt x="201" y="252"/>
                    <a:pt x="195" y="253"/>
                  </a:cubicBezTo>
                  <a:cubicBezTo>
                    <a:pt x="189" y="253"/>
                    <a:pt x="191" y="249"/>
                    <a:pt x="194" y="249"/>
                  </a:cubicBezTo>
                  <a:cubicBezTo>
                    <a:pt x="197" y="250"/>
                    <a:pt x="197" y="247"/>
                    <a:pt x="195" y="244"/>
                  </a:cubicBezTo>
                  <a:cubicBezTo>
                    <a:pt x="195" y="241"/>
                    <a:pt x="201" y="231"/>
                    <a:pt x="200" y="228"/>
                  </a:cubicBezTo>
                  <a:cubicBezTo>
                    <a:pt x="198" y="225"/>
                    <a:pt x="198" y="224"/>
                    <a:pt x="198" y="227"/>
                  </a:cubicBezTo>
                  <a:cubicBezTo>
                    <a:pt x="198" y="230"/>
                    <a:pt x="194" y="230"/>
                    <a:pt x="194" y="235"/>
                  </a:cubicBezTo>
                  <a:cubicBezTo>
                    <a:pt x="192" y="239"/>
                    <a:pt x="194" y="233"/>
                    <a:pt x="186" y="242"/>
                  </a:cubicBezTo>
                  <a:cubicBezTo>
                    <a:pt x="178" y="252"/>
                    <a:pt x="188" y="252"/>
                    <a:pt x="180" y="249"/>
                  </a:cubicBezTo>
                  <a:cubicBezTo>
                    <a:pt x="175" y="245"/>
                    <a:pt x="178" y="235"/>
                    <a:pt x="172" y="231"/>
                  </a:cubicBezTo>
                  <a:cubicBezTo>
                    <a:pt x="165" y="227"/>
                    <a:pt x="174" y="227"/>
                    <a:pt x="168" y="222"/>
                  </a:cubicBezTo>
                  <a:cubicBezTo>
                    <a:pt x="163" y="218"/>
                    <a:pt x="163" y="222"/>
                    <a:pt x="151" y="216"/>
                  </a:cubicBezTo>
                  <a:cubicBezTo>
                    <a:pt x="139" y="210"/>
                    <a:pt x="150" y="216"/>
                    <a:pt x="136" y="213"/>
                  </a:cubicBezTo>
                  <a:cubicBezTo>
                    <a:pt x="128" y="213"/>
                    <a:pt x="122" y="222"/>
                    <a:pt x="107" y="222"/>
                  </a:cubicBezTo>
                  <a:cubicBezTo>
                    <a:pt x="98" y="221"/>
                    <a:pt x="99" y="228"/>
                    <a:pt x="93" y="228"/>
                  </a:cubicBezTo>
                  <a:cubicBezTo>
                    <a:pt x="87" y="228"/>
                    <a:pt x="90" y="242"/>
                    <a:pt x="81" y="239"/>
                  </a:cubicBezTo>
                  <a:cubicBezTo>
                    <a:pt x="73" y="236"/>
                    <a:pt x="78" y="242"/>
                    <a:pt x="70" y="238"/>
                  </a:cubicBezTo>
                  <a:cubicBezTo>
                    <a:pt x="66" y="236"/>
                    <a:pt x="66" y="239"/>
                    <a:pt x="58" y="239"/>
                  </a:cubicBezTo>
                  <a:cubicBezTo>
                    <a:pt x="52" y="239"/>
                    <a:pt x="55" y="244"/>
                    <a:pt x="51" y="245"/>
                  </a:cubicBezTo>
                  <a:cubicBezTo>
                    <a:pt x="45" y="245"/>
                    <a:pt x="45" y="253"/>
                    <a:pt x="34" y="252"/>
                  </a:cubicBezTo>
                  <a:cubicBezTo>
                    <a:pt x="23" y="250"/>
                    <a:pt x="23" y="242"/>
                    <a:pt x="19" y="244"/>
                  </a:cubicBezTo>
                  <a:cubicBezTo>
                    <a:pt x="16" y="244"/>
                    <a:pt x="16" y="235"/>
                    <a:pt x="17" y="235"/>
                  </a:cubicBezTo>
                  <a:cubicBezTo>
                    <a:pt x="20" y="236"/>
                    <a:pt x="23" y="233"/>
                    <a:pt x="22" y="228"/>
                  </a:cubicBezTo>
                  <a:cubicBezTo>
                    <a:pt x="22" y="222"/>
                    <a:pt x="26" y="225"/>
                    <a:pt x="20" y="210"/>
                  </a:cubicBezTo>
                  <a:cubicBezTo>
                    <a:pt x="14" y="194"/>
                    <a:pt x="19" y="194"/>
                    <a:pt x="16" y="186"/>
                  </a:cubicBezTo>
                  <a:cubicBezTo>
                    <a:pt x="11" y="179"/>
                    <a:pt x="10" y="179"/>
                    <a:pt x="10" y="174"/>
                  </a:cubicBezTo>
                  <a:cubicBezTo>
                    <a:pt x="11" y="168"/>
                    <a:pt x="3" y="163"/>
                    <a:pt x="3" y="158"/>
                  </a:cubicBezTo>
                  <a:cubicBezTo>
                    <a:pt x="3" y="152"/>
                    <a:pt x="7" y="163"/>
                    <a:pt x="8" y="162"/>
                  </a:cubicBezTo>
                  <a:cubicBezTo>
                    <a:pt x="8" y="158"/>
                    <a:pt x="3" y="154"/>
                    <a:pt x="5" y="151"/>
                  </a:cubicBezTo>
                  <a:cubicBezTo>
                    <a:pt x="7" y="149"/>
                    <a:pt x="11" y="165"/>
                    <a:pt x="11" y="157"/>
                  </a:cubicBezTo>
                  <a:cubicBezTo>
                    <a:pt x="11" y="149"/>
                    <a:pt x="0" y="141"/>
                    <a:pt x="5" y="132"/>
                  </a:cubicBezTo>
                  <a:cubicBezTo>
                    <a:pt x="11" y="123"/>
                    <a:pt x="3" y="124"/>
                    <a:pt x="8" y="116"/>
                  </a:cubicBezTo>
                  <a:cubicBezTo>
                    <a:pt x="13" y="109"/>
                    <a:pt x="10" y="126"/>
                    <a:pt x="13" y="116"/>
                  </a:cubicBezTo>
                  <a:cubicBezTo>
                    <a:pt x="16" y="109"/>
                    <a:pt x="17" y="115"/>
                    <a:pt x="25" y="105"/>
                  </a:cubicBezTo>
                  <a:cubicBezTo>
                    <a:pt x="32" y="96"/>
                    <a:pt x="32" y="104"/>
                    <a:pt x="38" y="101"/>
                  </a:cubicBezTo>
                  <a:cubicBezTo>
                    <a:pt x="45" y="98"/>
                    <a:pt x="48" y="98"/>
                    <a:pt x="49" y="95"/>
                  </a:cubicBezTo>
                  <a:cubicBezTo>
                    <a:pt x="51" y="92"/>
                    <a:pt x="55" y="98"/>
                    <a:pt x="63" y="92"/>
                  </a:cubicBezTo>
                  <a:cubicBezTo>
                    <a:pt x="70" y="87"/>
                    <a:pt x="67" y="82"/>
                    <a:pt x="72" y="78"/>
                  </a:cubicBezTo>
                  <a:close/>
                  <a:moveTo>
                    <a:pt x="255" y="323"/>
                  </a:moveTo>
                  <a:cubicBezTo>
                    <a:pt x="256" y="326"/>
                    <a:pt x="256" y="325"/>
                    <a:pt x="256" y="328"/>
                  </a:cubicBezTo>
                  <a:cubicBezTo>
                    <a:pt x="256" y="331"/>
                    <a:pt x="258" y="337"/>
                    <a:pt x="259" y="339"/>
                  </a:cubicBezTo>
                  <a:cubicBezTo>
                    <a:pt x="262" y="340"/>
                    <a:pt x="262" y="345"/>
                    <a:pt x="264" y="345"/>
                  </a:cubicBezTo>
                  <a:cubicBezTo>
                    <a:pt x="265" y="343"/>
                    <a:pt x="267" y="345"/>
                    <a:pt x="270" y="345"/>
                  </a:cubicBezTo>
                  <a:cubicBezTo>
                    <a:pt x="271" y="346"/>
                    <a:pt x="270" y="343"/>
                    <a:pt x="273" y="342"/>
                  </a:cubicBezTo>
                  <a:cubicBezTo>
                    <a:pt x="274" y="340"/>
                    <a:pt x="274" y="337"/>
                    <a:pt x="274" y="339"/>
                  </a:cubicBezTo>
                  <a:cubicBezTo>
                    <a:pt x="276" y="340"/>
                    <a:pt x="274" y="336"/>
                    <a:pt x="276" y="337"/>
                  </a:cubicBezTo>
                  <a:cubicBezTo>
                    <a:pt x="277" y="337"/>
                    <a:pt x="277" y="339"/>
                    <a:pt x="277" y="339"/>
                  </a:cubicBezTo>
                  <a:cubicBezTo>
                    <a:pt x="276" y="339"/>
                    <a:pt x="276" y="340"/>
                    <a:pt x="279" y="340"/>
                  </a:cubicBezTo>
                  <a:cubicBezTo>
                    <a:pt x="280" y="342"/>
                    <a:pt x="277" y="334"/>
                    <a:pt x="279" y="333"/>
                  </a:cubicBezTo>
                  <a:cubicBezTo>
                    <a:pt x="280" y="333"/>
                    <a:pt x="277" y="329"/>
                    <a:pt x="279" y="328"/>
                  </a:cubicBezTo>
                  <a:cubicBezTo>
                    <a:pt x="282" y="326"/>
                    <a:pt x="280" y="331"/>
                    <a:pt x="282" y="329"/>
                  </a:cubicBezTo>
                  <a:cubicBezTo>
                    <a:pt x="283" y="328"/>
                    <a:pt x="280" y="328"/>
                    <a:pt x="282" y="322"/>
                  </a:cubicBezTo>
                  <a:cubicBezTo>
                    <a:pt x="282" y="317"/>
                    <a:pt x="280" y="312"/>
                    <a:pt x="279" y="314"/>
                  </a:cubicBezTo>
                  <a:cubicBezTo>
                    <a:pt x="277" y="315"/>
                    <a:pt x="277" y="312"/>
                    <a:pt x="276" y="315"/>
                  </a:cubicBezTo>
                  <a:cubicBezTo>
                    <a:pt x="274" y="317"/>
                    <a:pt x="276" y="314"/>
                    <a:pt x="270" y="317"/>
                  </a:cubicBezTo>
                  <a:cubicBezTo>
                    <a:pt x="262" y="320"/>
                    <a:pt x="264" y="314"/>
                    <a:pt x="258" y="314"/>
                  </a:cubicBezTo>
                  <a:cubicBezTo>
                    <a:pt x="253" y="314"/>
                    <a:pt x="253" y="309"/>
                    <a:pt x="251" y="315"/>
                  </a:cubicBezTo>
                  <a:cubicBezTo>
                    <a:pt x="251" y="317"/>
                    <a:pt x="253" y="318"/>
                    <a:pt x="255" y="323"/>
                  </a:cubicBezTo>
                  <a:close/>
                  <a:moveTo>
                    <a:pt x="247" y="300"/>
                  </a:moveTo>
                  <a:cubicBezTo>
                    <a:pt x="248" y="298"/>
                    <a:pt x="250" y="305"/>
                    <a:pt x="247" y="306"/>
                  </a:cubicBezTo>
                  <a:cubicBezTo>
                    <a:pt x="245" y="306"/>
                    <a:pt x="245" y="301"/>
                    <a:pt x="247" y="300"/>
                  </a:cubicBezTo>
                  <a:close/>
                  <a:moveTo>
                    <a:pt x="277" y="305"/>
                  </a:moveTo>
                  <a:cubicBezTo>
                    <a:pt x="279" y="305"/>
                    <a:pt x="279" y="305"/>
                    <a:pt x="279" y="306"/>
                  </a:cubicBezTo>
                  <a:cubicBezTo>
                    <a:pt x="279" y="308"/>
                    <a:pt x="282" y="308"/>
                    <a:pt x="282" y="306"/>
                  </a:cubicBezTo>
                  <a:cubicBezTo>
                    <a:pt x="280" y="305"/>
                    <a:pt x="283" y="305"/>
                    <a:pt x="280" y="305"/>
                  </a:cubicBezTo>
                  <a:cubicBezTo>
                    <a:pt x="279" y="303"/>
                    <a:pt x="279" y="300"/>
                    <a:pt x="277" y="303"/>
                  </a:cubicBezTo>
                  <a:cubicBezTo>
                    <a:pt x="277" y="303"/>
                    <a:pt x="276" y="303"/>
                    <a:pt x="277" y="305"/>
                  </a:cubicBezTo>
                  <a:close/>
                  <a:moveTo>
                    <a:pt x="279" y="309"/>
                  </a:moveTo>
                  <a:cubicBezTo>
                    <a:pt x="279" y="308"/>
                    <a:pt x="283" y="308"/>
                    <a:pt x="282" y="309"/>
                  </a:cubicBezTo>
                  <a:cubicBezTo>
                    <a:pt x="282" y="311"/>
                    <a:pt x="279" y="309"/>
                    <a:pt x="279" y="309"/>
                  </a:cubicBezTo>
                  <a:close/>
                  <a:moveTo>
                    <a:pt x="197" y="261"/>
                  </a:moveTo>
                  <a:cubicBezTo>
                    <a:pt x="198" y="259"/>
                    <a:pt x="201" y="261"/>
                    <a:pt x="200" y="259"/>
                  </a:cubicBezTo>
                  <a:cubicBezTo>
                    <a:pt x="200" y="258"/>
                    <a:pt x="198" y="259"/>
                    <a:pt x="197" y="256"/>
                  </a:cubicBezTo>
                  <a:cubicBezTo>
                    <a:pt x="195" y="255"/>
                    <a:pt x="188" y="258"/>
                    <a:pt x="188" y="261"/>
                  </a:cubicBezTo>
                  <a:cubicBezTo>
                    <a:pt x="189" y="263"/>
                    <a:pt x="195" y="261"/>
                    <a:pt x="197" y="261"/>
                  </a:cubicBezTo>
                  <a:close/>
                  <a:moveTo>
                    <a:pt x="148" y="8"/>
                  </a:moveTo>
                  <a:cubicBezTo>
                    <a:pt x="145" y="3"/>
                    <a:pt x="145" y="11"/>
                    <a:pt x="140" y="8"/>
                  </a:cubicBezTo>
                  <a:cubicBezTo>
                    <a:pt x="137" y="6"/>
                    <a:pt x="140" y="11"/>
                    <a:pt x="143" y="14"/>
                  </a:cubicBezTo>
                  <a:cubicBezTo>
                    <a:pt x="145" y="14"/>
                    <a:pt x="150" y="11"/>
                    <a:pt x="148" y="8"/>
                  </a:cubicBezTo>
                  <a:close/>
                  <a:moveTo>
                    <a:pt x="139" y="11"/>
                  </a:moveTo>
                  <a:cubicBezTo>
                    <a:pt x="137" y="8"/>
                    <a:pt x="137" y="8"/>
                    <a:pt x="137" y="11"/>
                  </a:cubicBezTo>
                  <a:cubicBezTo>
                    <a:pt x="137" y="12"/>
                    <a:pt x="136" y="12"/>
                    <a:pt x="139" y="14"/>
                  </a:cubicBezTo>
                  <a:cubicBezTo>
                    <a:pt x="140" y="14"/>
                    <a:pt x="140" y="12"/>
                    <a:pt x="139" y="11"/>
                  </a:cubicBezTo>
                  <a:close/>
                  <a:moveTo>
                    <a:pt x="188" y="36"/>
                  </a:moveTo>
                  <a:cubicBezTo>
                    <a:pt x="186" y="32"/>
                    <a:pt x="191" y="32"/>
                    <a:pt x="191" y="34"/>
                  </a:cubicBezTo>
                  <a:cubicBezTo>
                    <a:pt x="189" y="37"/>
                    <a:pt x="188" y="39"/>
                    <a:pt x="188" y="36"/>
                  </a:cubicBezTo>
                  <a:close/>
                  <a:moveTo>
                    <a:pt x="320" y="151"/>
                  </a:moveTo>
                  <a:cubicBezTo>
                    <a:pt x="320" y="149"/>
                    <a:pt x="321" y="148"/>
                    <a:pt x="321" y="146"/>
                  </a:cubicBezTo>
                  <a:cubicBezTo>
                    <a:pt x="321" y="144"/>
                    <a:pt x="321" y="144"/>
                    <a:pt x="321" y="143"/>
                  </a:cubicBezTo>
                  <a:cubicBezTo>
                    <a:pt x="321" y="141"/>
                    <a:pt x="320" y="143"/>
                    <a:pt x="320" y="144"/>
                  </a:cubicBezTo>
                  <a:cubicBezTo>
                    <a:pt x="321" y="146"/>
                    <a:pt x="319" y="148"/>
                    <a:pt x="319" y="148"/>
                  </a:cubicBezTo>
                  <a:cubicBezTo>
                    <a:pt x="320" y="149"/>
                    <a:pt x="317" y="152"/>
                    <a:pt x="319" y="154"/>
                  </a:cubicBezTo>
                  <a:cubicBezTo>
                    <a:pt x="320" y="154"/>
                    <a:pt x="320" y="152"/>
                    <a:pt x="320" y="151"/>
                  </a:cubicBezTo>
                  <a:close/>
                  <a:moveTo>
                    <a:pt x="210" y="60"/>
                  </a:moveTo>
                  <a:cubicBezTo>
                    <a:pt x="212" y="60"/>
                    <a:pt x="215" y="60"/>
                    <a:pt x="213" y="59"/>
                  </a:cubicBezTo>
                  <a:cubicBezTo>
                    <a:pt x="212" y="57"/>
                    <a:pt x="207" y="60"/>
                    <a:pt x="209" y="62"/>
                  </a:cubicBezTo>
                  <a:cubicBezTo>
                    <a:pt x="209" y="62"/>
                    <a:pt x="210" y="62"/>
                    <a:pt x="210" y="60"/>
                  </a:cubicBez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47" name="Freeform 239">
              <a:extLst>
                <a:ext uri="{FF2B5EF4-FFF2-40B4-BE49-F238E27FC236}">
                  <a16:creationId xmlns:a16="http://schemas.microsoft.com/office/drawing/2014/main" id="{CA636016-518B-7642-8423-B7F7BE8E09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8874" y="4033171"/>
              <a:ext cx="134972" cy="169755"/>
            </a:xfrm>
            <a:custGeom>
              <a:avLst/>
              <a:gdLst/>
              <a:ahLst/>
              <a:cxnLst>
                <a:cxn ang="0">
                  <a:pos x="42" y="61"/>
                </a:cxn>
                <a:cxn ang="0">
                  <a:pos x="47" y="59"/>
                </a:cxn>
                <a:cxn ang="0">
                  <a:pos x="45" y="63"/>
                </a:cxn>
                <a:cxn ang="0">
                  <a:pos x="42" y="61"/>
                </a:cxn>
                <a:cxn ang="0">
                  <a:pos x="11" y="27"/>
                </a:cxn>
                <a:cxn ang="0">
                  <a:pos x="11" y="22"/>
                </a:cxn>
                <a:cxn ang="0">
                  <a:pos x="9" y="19"/>
                </a:cxn>
                <a:cxn ang="0">
                  <a:pos x="7" y="23"/>
                </a:cxn>
                <a:cxn ang="0">
                  <a:pos x="9" y="27"/>
                </a:cxn>
                <a:cxn ang="0">
                  <a:pos x="11" y="27"/>
                </a:cxn>
                <a:cxn ang="0">
                  <a:pos x="12" y="33"/>
                </a:cxn>
                <a:cxn ang="0">
                  <a:pos x="12" y="30"/>
                </a:cxn>
                <a:cxn ang="0">
                  <a:pos x="11" y="28"/>
                </a:cxn>
                <a:cxn ang="0">
                  <a:pos x="11" y="31"/>
                </a:cxn>
                <a:cxn ang="0">
                  <a:pos x="12" y="33"/>
                </a:cxn>
                <a:cxn ang="0">
                  <a:pos x="6" y="3"/>
                </a:cxn>
                <a:cxn ang="0">
                  <a:pos x="9" y="3"/>
                </a:cxn>
                <a:cxn ang="0">
                  <a:pos x="4" y="2"/>
                </a:cxn>
                <a:cxn ang="0">
                  <a:pos x="3" y="3"/>
                </a:cxn>
                <a:cxn ang="0">
                  <a:pos x="3" y="5"/>
                </a:cxn>
                <a:cxn ang="0">
                  <a:pos x="6" y="3"/>
                </a:cxn>
                <a:cxn ang="0">
                  <a:pos x="17" y="8"/>
                </a:cxn>
                <a:cxn ang="0">
                  <a:pos x="15" y="5"/>
                </a:cxn>
                <a:cxn ang="0">
                  <a:pos x="11" y="0"/>
                </a:cxn>
                <a:cxn ang="0">
                  <a:pos x="12" y="2"/>
                </a:cxn>
                <a:cxn ang="0">
                  <a:pos x="15" y="5"/>
                </a:cxn>
                <a:cxn ang="0">
                  <a:pos x="15" y="8"/>
                </a:cxn>
                <a:cxn ang="0">
                  <a:pos x="15" y="11"/>
                </a:cxn>
                <a:cxn ang="0">
                  <a:pos x="17" y="8"/>
                </a:cxn>
                <a:cxn ang="0">
                  <a:pos x="48" y="49"/>
                </a:cxn>
                <a:cxn ang="0">
                  <a:pos x="50" y="49"/>
                </a:cxn>
                <a:cxn ang="0">
                  <a:pos x="47" y="47"/>
                </a:cxn>
                <a:cxn ang="0">
                  <a:pos x="48" y="49"/>
                </a:cxn>
                <a:cxn ang="0">
                  <a:pos x="23" y="19"/>
                </a:cxn>
                <a:cxn ang="0">
                  <a:pos x="21" y="23"/>
                </a:cxn>
                <a:cxn ang="0">
                  <a:pos x="23" y="25"/>
                </a:cxn>
                <a:cxn ang="0">
                  <a:pos x="23" y="23"/>
                </a:cxn>
                <a:cxn ang="0">
                  <a:pos x="23" y="17"/>
                </a:cxn>
                <a:cxn ang="0">
                  <a:pos x="18" y="16"/>
                </a:cxn>
                <a:cxn ang="0">
                  <a:pos x="23" y="19"/>
                </a:cxn>
                <a:cxn ang="0">
                  <a:pos x="39" y="47"/>
                </a:cxn>
                <a:cxn ang="0">
                  <a:pos x="39" y="49"/>
                </a:cxn>
                <a:cxn ang="0">
                  <a:pos x="41" y="44"/>
                </a:cxn>
                <a:cxn ang="0">
                  <a:pos x="38" y="42"/>
                </a:cxn>
                <a:cxn ang="0">
                  <a:pos x="39" y="45"/>
                </a:cxn>
                <a:cxn ang="0">
                  <a:pos x="39" y="47"/>
                </a:cxn>
                <a:cxn ang="0">
                  <a:pos x="26" y="36"/>
                </a:cxn>
                <a:cxn ang="0">
                  <a:pos x="26" y="36"/>
                </a:cxn>
                <a:cxn ang="0">
                  <a:pos x="24" y="34"/>
                </a:cxn>
                <a:cxn ang="0">
                  <a:pos x="26" y="36"/>
                </a:cxn>
                <a:cxn ang="0">
                  <a:pos x="29" y="28"/>
                </a:cxn>
                <a:cxn ang="0">
                  <a:pos x="27" y="23"/>
                </a:cxn>
                <a:cxn ang="0">
                  <a:pos x="27" y="25"/>
                </a:cxn>
                <a:cxn ang="0">
                  <a:pos x="29" y="28"/>
                </a:cxn>
                <a:cxn ang="0">
                  <a:pos x="29" y="30"/>
                </a:cxn>
                <a:cxn ang="0">
                  <a:pos x="29" y="28"/>
                </a:cxn>
                <a:cxn ang="0">
                  <a:pos x="33" y="42"/>
                </a:cxn>
                <a:cxn ang="0">
                  <a:pos x="33" y="41"/>
                </a:cxn>
                <a:cxn ang="0">
                  <a:pos x="32" y="39"/>
                </a:cxn>
                <a:cxn ang="0">
                  <a:pos x="30" y="34"/>
                </a:cxn>
                <a:cxn ang="0">
                  <a:pos x="32" y="38"/>
                </a:cxn>
                <a:cxn ang="0">
                  <a:pos x="32" y="41"/>
                </a:cxn>
                <a:cxn ang="0">
                  <a:pos x="33" y="42"/>
                </a:cxn>
              </a:cxnLst>
              <a:rect l="0" t="0" r="r" b="b"/>
              <a:pathLst>
                <a:path w="50" h="63">
                  <a:moveTo>
                    <a:pt x="42" y="61"/>
                  </a:moveTo>
                  <a:cubicBezTo>
                    <a:pt x="45" y="58"/>
                    <a:pt x="47" y="61"/>
                    <a:pt x="47" y="59"/>
                  </a:cubicBezTo>
                  <a:cubicBezTo>
                    <a:pt x="48" y="56"/>
                    <a:pt x="50" y="61"/>
                    <a:pt x="45" y="63"/>
                  </a:cubicBezTo>
                  <a:cubicBezTo>
                    <a:pt x="42" y="63"/>
                    <a:pt x="42" y="63"/>
                    <a:pt x="42" y="61"/>
                  </a:cubicBezTo>
                  <a:close/>
                  <a:moveTo>
                    <a:pt x="11" y="27"/>
                  </a:moveTo>
                  <a:cubicBezTo>
                    <a:pt x="12" y="25"/>
                    <a:pt x="12" y="23"/>
                    <a:pt x="11" y="22"/>
                  </a:cubicBezTo>
                  <a:cubicBezTo>
                    <a:pt x="9" y="20"/>
                    <a:pt x="9" y="19"/>
                    <a:pt x="9" y="19"/>
                  </a:cubicBezTo>
                  <a:cubicBezTo>
                    <a:pt x="7" y="19"/>
                    <a:pt x="7" y="20"/>
                    <a:pt x="7" y="23"/>
                  </a:cubicBezTo>
                  <a:cubicBezTo>
                    <a:pt x="6" y="25"/>
                    <a:pt x="6" y="25"/>
                    <a:pt x="9" y="27"/>
                  </a:cubicBezTo>
                  <a:cubicBezTo>
                    <a:pt x="11" y="28"/>
                    <a:pt x="11" y="27"/>
                    <a:pt x="11" y="27"/>
                  </a:cubicBezTo>
                  <a:close/>
                  <a:moveTo>
                    <a:pt x="12" y="33"/>
                  </a:moveTo>
                  <a:cubicBezTo>
                    <a:pt x="13" y="33"/>
                    <a:pt x="13" y="33"/>
                    <a:pt x="12" y="30"/>
                  </a:cubicBezTo>
                  <a:cubicBezTo>
                    <a:pt x="12" y="27"/>
                    <a:pt x="12" y="30"/>
                    <a:pt x="11" y="28"/>
                  </a:cubicBezTo>
                  <a:cubicBezTo>
                    <a:pt x="9" y="27"/>
                    <a:pt x="9" y="30"/>
                    <a:pt x="11" y="31"/>
                  </a:cubicBezTo>
                  <a:cubicBezTo>
                    <a:pt x="12" y="33"/>
                    <a:pt x="11" y="33"/>
                    <a:pt x="12" y="33"/>
                  </a:cubicBezTo>
                  <a:close/>
                  <a:moveTo>
                    <a:pt x="6" y="3"/>
                  </a:moveTo>
                  <a:cubicBezTo>
                    <a:pt x="9" y="3"/>
                    <a:pt x="9" y="5"/>
                    <a:pt x="9" y="3"/>
                  </a:cubicBezTo>
                  <a:cubicBezTo>
                    <a:pt x="11" y="2"/>
                    <a:pt x="7" y="3"/>
                    <a:pt x="4" y="2"/>
                  </a:cubicBezTo>
                  <a:cubicBezTo>
                    <a:pt x="1" y="2"/>
                    <a:pt x="6" y="5"/>
                    <a:pt x="3" y="3"/>
                  </a:cubicBezTo>
                  <a:cubicBezTo>
                    <a:pt x="1" y="3"/>
                    <a:pt x="0" y="3"/>
                    <a:pt x="3" y="5"/>
                  </a:cubicBezTo>
                  <a:cubicBezTo>
                    <a:pt x="3" y="5"/>
                    <a:pt x="3" y="5"/>
                    <a:pt x="6" y="3"/>
                  </a:cubicBezTo>
                  <a:close/>
                  <a:moveTo>
                    <a:pt x="17" y="8"/>
                  </a:moveTo>
                  <a:cubicBezTo>
                    <a:pt x="17" y="8"/>
                    <a:pt x="17" y="5"/>
                    <a:pt x="15" y="5"/>
                  </a:cubicBezTo>
                  <a:cubicBezTo>
                    <a:pt x="13" y="3"/>
                    <a:pt x="13" y="0"/>
                    <a:pt x="11" y="0"/>
                  </a:cubicBezTo>
                  <a:cubicBezTo>
                    <a:pt x="7" y="0"/>
                    <a:pt x="11" y="0"/>
                    <a:pt x="12" y="2"/>
                  </a:cubicBezTo>
                  <a:cubicBezTo>
                    <a:pt x="13" y="2"/>
                    <a:pt x="13" y="3"/>
                    <a:pt x="15" y="5"/>
                  </a:cubicBezTo>
                  <a:cubicBezTo>
                    <a:pt x="17" y="6"/>
                    <a:pt x="15" y="5"/>
                    <a:pt x="15" y="8"/>
                  </a:cubicBezTo>
                  <a:cubicBezTo>
                    <a:pt x="15" y="11"/>
                    <a:pt x="12" y="8"/>
                    <a:pt x="15" y="11"/>
                  </a:cubicBezTo>
                  <a:cubicBezTo>
                    <a:pt x="15" y="13"/>
                    <a:pt x="15" y="8"/>
                    <a:pt x="17" y="8"/>
                  </a:cubicBezTo>
                  <a:close/>
                  <a:moveTo>
                    <a:pt x="48" y="49"/>
                  </a:moveTo>
                  <a:cubicBezTo>
                    <a:pt x="50" y="49"/>
                    <a:pt x="50" y="49"/>
                    <a:pt x="50" y="49"/>
                  </a:cubicBezTo>
                  <a:cubicBezTo>
                    <a:pt x="50" y="47"/>
                    <a:pt x="47" y="47"/>
                    <a:pt x="47" y="47"/>
                  </a:cubicBezTo>
                  <a:cubicBezTo>
                    <a:pt x="47" y="47"/>
                    <a:pt x="47" y="49"/>
                    <a:pt x="48" y="49"/>
                  </a:cubicBezTo>
                  <a:close/>
                  <a:moveTo>
                    <a:pt x="23" y="19"/>
                  </a:moveTo>
                  <a:cubicBezTo>
                    <a:pt x="24" y="22"/>
                    <a:pt x="21" y="22"/>
                    <a:pt x="21" y="23"/>
                  </a:cubicBezTo>
                  <a:cubicBezTo>
                    <a:pt x="23" y="23"/>
                    <a:pt x="23" y="27"/>
                    <a:pt x="23" y="25"/>
                  </a:cubicBezTo>
                  <a:cubicBezTo>
                    <a:pt x="24" y="25"/>
                    <a:pt x="23" y="25"/>
                    <a:pt x="23" y="23"/>
                  </a:cubicBezTo>
                  <a:cubicBezTo>
                    <a:pt x="23" y="20"/>
                    <a:pt x="24" y="20"/>
                    <a:pt x="23" y="17"/>
                  </a:cubicBezTo>
                  <a:cubicBezTo>
                    <a:pt x="21" y="16"/>
                    <a:pt x="18" y="14"/>
                    <a:pt x="18" y="16"/>
                  </a:cubicBezTo>
                  <a:cubicBezTo>
                    <a:pt x="18" y="16"/>
                    <a:pt x="21" y="17"/>
                    <a:pt x="23" y="19"/>
                  </a:cubicBezTo>
                  <a:close/>
                  <a:moveTo>
                    <a:pt x="39" y="47"/>
                  </a:moveTo>
                  <a:cubicBezTo>
                    <a:pt x="38" y="49"/>
                    <a:pt x="38" y="50"/>
                    <a:pt x="39" y="49"/>
                  </a:cubicBezTo>
                  <a:cubicBezTo>
                    <a:pt x="42" y="47"/>
                    <a:pt x="42" y="45"/>
                    <a:pt x="41" y="44"/>
                  </a:cubicBezTo>
                  <a:cubicBezTo>
                    <a:pt x="41" y="42"/>
                    <a:pt x="41" y="44"/>
                    <a:pt x="38" y="42"/>
                  </a:cubicBezTo>
                  <a:cubicBezTo>
                    <a:pt x="36" y="42"/>
                    <a:pt x="38" y="45"/>
                    <a:pt x="39" y="45"/>
                  </a:cubicBezTo>
                  <a:cubicBezTo>
                    <a:pt x="41" y="44"/>
                    <a:pt x="41" y="45"/>
                    <a:pt x="39" y="47"/>
                  </a:cubicBezTo>
                  <a:close/>
                  <a:moveTo>
                    <a:pt x="26" y="36"/>
                  </a:moveTo>
                  <a:cubicBezTo>
                    <a:pt x="27" y="38"/>
                    <a:pt x="27" y="36"/>
                    <a:pt x="26" y="36"/>
                  </a:cubicBezTo>
                  <a:cubicBezTo>
                    <a:pt x="26" y="34"/>
                    <a:pt x="24" y="33"/>
                    <a:pt x="24" y="34"/>
                  </a:cubicBezTo>
                  <a:cubicBezTo>
                    <a:pt x="24" y="36"/>
                    <a:pt x="24" y="34"/>
                    <a:pt x="26" y="36"/>
                  </a:cubicBezTo>
                  <a:close/>
                  <a:moveTo>
                    <a:pt x="29" y="28"/>
                  </a:moveTo>
                  <a:cubicBezTo>
                    <a:pt x="29" y="27"/>
                    <a:pt x="29" y="25"/>
                    <a:pt x="27" y="23"/>
                  </a:cubicBezTo>
                  <a:cubicBezTo>
                    <a:pt x="26" y="23"/>
                    <a:pt x="26" y="23"/>
                    <a:pt x="27" y="25"/>
                  </a:cubicBezTo>
                  <a:cubicBezTo>
                    <a:pt x="27" y="25"/>
                    <a:pt x="27" y="27"/>
                    <a:pt x="29" y="28"/>
                  </a:cubicBezTo>
                  <a:cubicBezTo>
                    <a:pt x="30" y="30"/>
                    <a:pt x="27" y="31"/>
                    <a:pt x="29" y="30"/>
                  </a:cubicBezTo>
                  <a:cubicBezTo>
                    <a:pt x="30" y="30"/>
                    <a:pt x="30" y="28"/>
                    <a:pt x="29" y="28"/>
                  </a:cubicBezTo>
                  <a:close/>
                  <a:moveTo>
                    <a:pt x="33" y="42"/>
                  </a:moveTo>
                  <a:cubicBezTo>
                    <a:pt x="33" y="42"/>
                    <a:pt x="35" y="42"/>
                    <a:pt x="33" y="41"/>
                  </a:cubicBezTo>
                  <a:cubicBezTo>
                    <a:pt x="33" y="39"/>
                    <a:pt x="32" y="39"/>
                    <a:pt x="32" y="39"/>
                  </a:cubicBezTo>
                  <a:cubicBezTo>
                    <a:pt x="32" y="38"/>
                    <a:pt x="30" y="34"/>
                    <a:pt x="30" y="34"/>
                  </a:cubicBezTo>
                  <a:cubicBezTo>
                    <a:pt x="29" y="33"/>
                    <a:pt x="30" y="36"/>
                    <a:pt x="32" y="38"/>
                  </a:cubicBezTo>
                  <a:cubicBezTo>
                    <a:pt x="32" y="41"/>
                    <a:pt x="30" y="38"/>
                    <a:pt x="32" y="41"/>
                  </a:cubicBezTo>
                  <a:cubicBezTo>
                    <a:pt x="32" y="41"/>
                    <a:pt x="33" y="41"/>
                    <a:pt x="33" y="42"/>
                  </a:cubicBez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48" name="Freeform 240">
              <a:extLst>
                <a:ext uri="{FF2B5EF4-FFF2-40B4-BE49-F238E27FC236}">
                  <a16:creationId xmlns:a16="http://schemas.microsoft.com/office/drawing/2014/main" id="{CA6254E8-AE65-DB40-A95F-9507547CFA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85034" y="4134746"/>
              <a:ext cx="232373" cy="100183"/>
            </a:xfrm>
            <a:custGeom>
              <a:avLst/>
              <a:gdLst/>
              <a:ahLst/>
              <a:cxnLst>
                <a:cxn ang="0">
                  <a:pos x="8" y="13"/>
                </a:cxn>
                <a:cxn ang="0">
                  <a:pos x="3" y="15"/>
                </a:cxn>
                <a:cxn ang="0">
                  <a:pos x="0" y="13"/>
                </a:cxn>
                <a:cxn ang="0">
                  <a:pos x="4" y="10"/>
                </a:cxn>
                <a:cxn ang="0">
                  <a:pos x="17" y="3"/>
                </a:cxn>
                <a:cxn ang="0">
                  <a:pos x="24" y="1"/>
                </a:cxn>
                <a:cxn ang="0">
                  <a:pos x="30" y="1"/>
                </a:cxn>
                <a:cxn ang="0">
                  <a:pos x="35" y="3"/>
                </a:cxn>
                <a:cxn ang="0">
                  <a:pos x="42" y="6"/>
                </a:cxn>
                <a:cxn ang="0">
                  <a:pos x="50" y="10"/>
                </a:cxn>
                <a:cxn ang="0">
                  <a:pos x="58" y="13"/>
                </a:cxn>
                <a:cxn ang="0">
                  <a:pos x="59" y="15"/>
                </a:cxn>
                <a:cxn ang="0">
                  <a:pos x="62" y="18"/>
                </a:cxn>
                <a:cxn ang="0">
                  <a:pos x="65" y="20"/>
                </a:cxn>
                <a:cxn ang="0">
                  <a:pos x="70" y="21"/>
                </a:cxn>
                <a:cxn ang="0">
                  <a:pos x="74" y="23"/>
                </a:cxn>
                <a:cxn ang="0">
                  <a:pos x="76" y="26"/>
                </a:cxn>
                <a:cxn ang="0">
                  <a:pos x="82" y="29"/>
                </a:cxn>
                <a:cxn ang="0">
                  <a:pos x="85" y="32"/>
                </a:cxn>
                <a:cxn ang="0">
                  <a:pos x="79" y="34"/>
                </a:cxn>
                <a:cxn ang="0">
                  <a:pos x="64" y="34"/>
                </a:cxn>
                <a:cxn ang="0">
                  <a:pos x="61" y="30"/>
                </a:cxn>
                <a:cxn ang="0">
                  <a:pos x="56" y="26"/>
                </a:cxn>
                <a:cxn ang="0">
                  <a:pos x="50" y="20"/>
                </a:cxn>
                <a:cxn ang="0">
                  <a:pos x="42" y="17"/>
                </a:cxn>
                <a:cxn ang="0">
                  <a:pos x="32" y="12"/>
                </a:cxn>
                <a:cxn ang="0">
                  <a:pos x="23" y="10"/>
                </a:cxn>
                <a:cxn ang="0">
                  <a:pos x="26" y="7"/>
                </a:cxn>
                <a:cxn ang="0">
                  <a:pos x="15" y="9"/>
                </a:cxn>
                <a:cxn ang="0">
                  <a:pos x="8" y="13"/>
                </a:cxn>
                <a:cxn ang="0">
                  <a:pos x="18" y="18"/>
                </a:cxn>
                <a:cxn ang="0">
                  <a:pos x="15" y="13"/>
                </a:cxn>
                <a:cxn ang="0">
                  <a:pos x="18" y="18"/>
                </a:cxn>
                <a:cxn ang="0">
                  <a:pos x="50" y="9"/>
                </a:cxn>
                <a:cxn ang="0">
                  <a:pos x="51" y="7"/>
                </a:cxn>
                <a:cxn ang="0">
                  <a:pos x="50" y="9"/>
                </a:cxn>
                <a:cxn ang="0">
                  <a:pos x="53" y="9"/>
                </a:cxn>
                <a:cxn ang="0">
                  <a:pos x="55" y="10"/>
                </a:cxn>
                <a:cxn ang="0">
                  <a:pos x="53" y="9"/>
                </a:cxn>
              </a:cxnLst>
              <a:rect l="0" t="0" r="r" b="b"/>
              <a:pathLst>
                <a:path w="86" h="37">
                  <a:moveTo>
                    <a:pt x="8" y="13"/>
                  </a:moveTo>
                  <a:cubicBezTo>
                    <a:pt x="4" y="13"/>
                    <a:pt x="3" y="17"/>
                    <a:pt x="3" y="15"/>
                  </a:cubicBezTo>
                  <a:cubicBezTo>
                    <a:pt x="3" y="13"/>
                    <a:pt x="0" y="15"/>
                    <a:pt x="0" y="13"/>
                  </a:cubicBezTo>
                  <a:cubicBezTo>
                    <a:pt x="0" y="12"/>
                    <a:pt x="4" y="13"/>
                    <a:pt x="4" y="10"/>
                  </a:cubicBezTo>
                  <a:cubicBezTo>
                    <a:pt x="3" y="9"/>
                    <a:pt x="8" y="4"/>
                    <a:pt x="17" y="3"/>
                  </a:cubicBezTo>
                  <a:cubicBezTo>
                    <a:pt x="21" y="3"/>
                    <a:pt x="20" y="0"/>
                    <a:pt x="24" y="1"/>
                  </a:cubicBezTo>
                  <a:cubicBezTo>
                    <a:pt x="30" y="3"/>
                    <a:pt x="29" y="0"/>
                    <a:pt x="30" y="1"/>
                  </a:cubicBezTo>
                  <a:cubicBezTo>
                    <a:pt x="32" y="3"/>
                    <a:pt x="33" y="0"/>
                    <a:pt x="35" y="3"/>
                  </a:cubicBezTo>
                  <a:cubicBezTo>
                    <a:pt x="36" y="4"/>
                    <a:pt x="39" y="1"/>
                    <a:pt x="42" y="6"/>
                  </a:cubicBezTo>
                  <a:cubicBezTo>
                    <a:pt x="45" y="10"/>
                    <a:pt x="45" y="6"/>
                    <a:pt x="50" y="10"/>
                  </a:cubicBezTo>
                  <a:cubicBezTo>
                    <a:pt x="56" y="13"/>
                    <a:pt x="58" y="12"/>
                    <a:pt x="58" y="13"/>
                  </a:cubicBezTo>
                  <a:cubicBezTo>
                    <a:pt x="56" y="15"/>
                    <a:pt x="59" y="17"/>
                    <a:pt x="59" y="15"/>
                  </a:cubicBezTo>
                  <a:cubicBezTo>
                    <a:pt x="58" y="13"/>
                    <a:pt x="61" y="15"/>
                    <a:pt x="62" y="18"/>
                  </a:cubicBezTo>
                  <a:cubicBezTo>
                    <a:pt x="65" y="20"/>
                    <a:pt x="65" y="18"/>
                    <a:pt x="65" y="20"/>
                  </a:cubicBezTo>
                  <a:cubicBezTo>
                    <a:pt x="67" y="23"/>
                    <a:pt x="68" y="20"/>
                    <a:pt x="70" y="21"/>
                  </a:cubicBezTo>
                  <a:cubicBezTo>
                    <a:pt x="71" y="23"/>
                    <a:pt x="73" y="20"/>
                    <a:pt x="74" y="23"/>
                  </a:cubicBezTo>
                  <a:cubicBezTo>
                    <a:pt x="74" y="26"/>
                    <a:pt x="70" y="24"/>
                    <a:pt x="76" y="26"/>
                  </a:cubicBezTo>
                  <a:cubicBezTo>
                    <a:pt x="80" y="26"/>
                    <a:pt x="80" y="27"/>
                    <a:pt x="82" y="29"/>
                  </a:cubicBezTo>
                  <a:cubicBezTo>
                    <a:pt x="83" y="30"/>
                    <a:pt x="86" y="29"/>
                    <a:pt x="85" y="32"/>
                  </a:cubicBezTo>
                  <a:cubicBezTo>
                    <a:pt x="83" y="34"/>
                    <a:pt x="83" y="30"/>
                    <a:pt x="79" y="34"/>
                  </a:cubicBezTo>
                  <a:cubicBezTo>
                    <a:pt x="73" y="37"/>
                    <a:pt x="76" y="32"/>
                    <a:pt x="64" y="34"/>
                  </a:cubicBezTo>
                  <a:cubicBezTo>
                    <a:pt x="51" y="35"/>
                    <a:pt x="58" y="34"/>
                    <a:pt x="61" y="30"/>
                  </a:cubicBezTo>
                  <a:cubicBezTo>
                    <a:pt x="64" y="27"/>
                    <a:pt x="61" y="26"/>
                    <a:pt x="56" y="26"/>
                  </a:cubicBezTo>
                  <a:cubicBezTo>
                    <a:pt x="51" y="26"/>
                    <a:pt x="51" y="23"/>
                    <a:pt x="50" y="20"/>
                  </a:cubicBezTo>
                  <a:cubicBezTo>
                    <a:pt x="48" y="15"/>
                    <a:pt x="47" y="18"/>
                    <a:pt x="42" y="17"/>
                  </a:cubicBezTo>
                  <a:cubicBezTo>
                    <a:pt x="36" y="15"/>
                    <a:pt x="38" y="12"/>
                    <a:pt x="32" y="12"/>
                  </a:cubicBezTo>
                  <a:cubicBezTo>
                    <a:pt x="26" y="12"/>
                    <a:pt x="26" y="12"/>
                    <a:pt x="23" y="10"/>
                  </a:cubicBezTo>
                  <a:cubicBezTo>
                    <a:pt x="21" y="9"/>
                    <a:pt x="27" y="7"/>
                    <a:pt x="26" y="7"/>
                  </a:cubicBezTo>
                  <a:cubicBezTo>
                    <a:pt x="24" y="6"/>
                    <a:pt x="18" y="4"/>
                    <a:pt x="15" y="9"/>
                  </a:cubicBezTo>
                  <a:cubicBezTo>
                    <a:pt x="11" y="12"/>
                    <a:pt x="8" y="10"/>
                    <a:pt x="8" y="13"/>
                  </a:cubicBezTo>
                  <a:close/>
                  <a:moveTo>
                    <a:pt x="18" y="18"/>
                  </a:moveTo>
                  <a:cubicBezTo>
                    <a:pt x="14" y="20"/>
                    <a:pt x="14" y="13"/>
                    <a:pt x="15" y="13"/>
                  </a:cubicBezTo>
                  <a:cubicBezTo>
                    <a:pt x="18" y="13"/>
                    <a:pt x="20" y="18"/>
                    <a:pt x="18" y="18"/>
                  </a:cubicBezTo>
                  <a:close/>
                  <a:moveTo>
                    <a:pt x="50" y="9"/>
                  </a:moveTo>
                  <a:cubicBezTo>
                    <a:pt x="48" y="7"/>
                    <a:pt x="50" y="7"/>
                    <a:pt x="51" y="7"/>
                  </a:cubicBezTo>
                  <a:cubicBezTo>
                    <a:pt x="51" y="9"/>
                    <a:pt x="51" y="9"/>
                    <a:pt x="50" y="9"/>
                  </a:cubicBezTo>
                  <a:close/>
                  <a:moveTo>
                    <a:pt x="53" y="9"/>
                  </a:moveTo>
                  <a:cubicBezTo>
                    <a:pt x="53" y="9"/>
                    <a:pt x="56" y="10"/>
                    <a:pt x="55" y="10"/>
                  </a:cubicBezTo>
                  <a:cubicBezTo>
                    <a:pt x="53" y="10"/>
                    <a:pt x="51" y="10"/>
                    <a:pt x="53" y="9"/>
                  </a:cubicBez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49" name="Freeform 241">
              <a:extLst>
                <a:ext uri="{FF2B5EF4-FFF2-40B4-BE49-F238E27FC236}">
                  <a16:creationId xmlns:a16="http://schemas.microsoft.com/office/drawing/2014/main" id="{2262D077-37C0-4544-A4C8-465CB968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1321" y="4251626"/>
              <a:ext cx="12523" cy="83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5" y="3"/>
                </a:cxn>
                <a:cxn ang="0">
                  <a:pos x="0" y="2"/>
                </a:cxn>
              </a:cxnLst>
              <a:rect l="0" t="0" r="r" b="b"/>
              <a:pathLst>
                <a:path w="5" h="3">
                  <a:moveTo>
                    <a:pt x="0" y="2"/>
                  </a:moveTo>
                  <a:cubicBezTo>
                    <a:pt x="0" y="0"/>
                    <a:pt x="5" y="2"/>
                    <a:pt x="5" y="3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50" name="Freeform 242">
              <a:extLst>
                <a:ext uri="{FF2B5EF4-FFF2-40B4-BE49-F238E27FC236}">
                  <a16:creationId xmlns:a16="http://schemas.microsoft.com/office/drawing/2014/main" id="{60D16C7B-C9CA-E245-84E4-C78BBCF13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7592" y="4426946"/>
              <a:ext cx="15307" cy="15307"/>
            </a:xfrm>
            <a:custGeom>
              <a:avLst/>
              <a:gdLst/>
              <a:ahLst/>
              <a:cxnLst>
                <a:cxn ang="0">
                  <a:pos x="3" y="3"/>
                </a:cxn>
                <a:cxn ang="0">
                  <a:pos x="2" y="2"/>
                </a:cxn>
                <a:cxn ang="0">
                  <a:pos x="3" y="3"/>
                </a:cxn>
                <a:cxn ang="0">
                  <a:pos x="3" y="3"/>
                </a:cxn>
              </a:cxnLst>
              <a:rect l="0" t="0" r="r" b="b"/>
              <a:pathLst>
                <a:path w="6" h="6">
                  <a:moveTo>
                    <a:pt x="3" y="3"/>
                  </a:moveTo>
                  <a:cubicBezTo>
                    <a:pt x="2" y="2"/>
                    <a:pt x="0" y="0"/>
                    <a:pt x="2" y="2"/>
                  </a:cubicBezTo>
                  <a:cubicBezTo>
                    <a:pt x="3" y="2"/>
                    <a:pt x="2" y="3"/>
                    <a:pt x="3" y="3"/>
                  </a:cubicBezTo>
                  <a:cubicBezTo>
                    <a:pt x="5" y="3"/>
                    <a:pt x="6" y="6"/>
                    <a:pt x="3" y="3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51" name="Freeform 243">
              <a:extLst>
                <a:ext uri="{FF2B5EF4-FFF2-40B4-BE49-F238E27FC236}">
                  <a16:creationId xmlns:a16="http://schemas.microsoft.com/office/drawing/2014/main" id="{13D62E08-9059-4941-BA06-FE33738DF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2898" y="4432513"/>
              <a:ext cx="8350" cy="9740"/>
            </a:xfrm>
            <a:custGeom>
              <a:avLst/>
              <a:gdLst/>
              <a:ahLst/>
              <a:cxnLst>
                <a:cxn ang="0">
                  <a:pos x="2" y="1"/>
                </a:cxn>
                <a:cxn ang="0">
                  <a:pos x="2" y="0"/>
                </a:cxn>
                <a:cxn ang="0">
                  <a:pos x="2" y="3"/>
                </a:cxn>
                <a:cxn ang="0">
                  <a:pos x="2" y="1"/>
                </a:cxn>
              </a:cxnLst>
              <a:rect l="0" t="0" r="r" b="b"/>
              <a:pathLst>
                <a:path w="3" h="4">
                  <a:moveTo>
                    <a:pt x="2" y="1"/>
                  </a:moveTo>
                  <a:cubicBezTo>
                    <a:pt x="0" y="1"/>
                    <a:pt x="2" y="0"/>
                    <a:pt x="2" y="0"/>
                  </a:cubicBezTo>
                  <a:cubicBezTo>
                    <a:pt x="3" y="1"/>
                    <a:pt x="3" y="4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52" name="Freeform 244">
              <a:extLst>
                <a:ext uri="{FF2B5EF4-FFF2-40B4-BE49-F238E27FC236}">
                  <a16:creationId xmlns:a16="http://schemas.microsoft.com/office/drawing/2014/main" id="{45410A14-76EE-F741-AFE3-495DCF8B2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4735" y="4461732"/>
              <a:ext cx="16697" cy="83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3" y="2"/>
                </a:cxn>
                <a:cxn ang="0">
                  <a:pos x="5" y="3"/>
                </a:cxn>
                <a:cxn ang="0">
                  <a:pos x="2" y="3"/>
                </a:cxn>
                <a:cxn ang="0">
                  <a:pos x="0" y="2"/>
                </a:cxn>
              </a:cxnLst>
              <a:rect l="0" t="0" r="r" b="b"/>
              <a:pathLst>
                <a:path w="6" h="3">
                  <a:moveTo>
                    <a:pt x="0" y="2"/>
                  </a:moveTo>
                  <a:cubicBezTo>
                    <a:pt x="0" y="0"/>
                    <a:pt x="2" y="3"/>
                    <a:pt x="3" y="2"/>
                  </a:cubicBezTo>
                  <a:cubicBezTo>
                    <a:pt x="5" y="0"/>
                    <a:pt x="6" y="2"/>
                    <a:pt x="5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3"/>
                    <a:pt x="0" y="3"/>
                    <a:pt x="0" y="2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53" name="Freeform 245">
              <a:extLst>
                <a:ext uri="{FF2B5EF4-FFF2-40B4-BE49-F238E27FC236}">
                  <a16:creationId xmlns:a16="http://schemas.microsoft.com/office/drawing/2014/main" id="{494A9084-7F56-C341-B36D-F028D2FD1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699" y="4521564"/>
              <a:ext cx="2783" cy="2783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1"/>
                </a:cxn>
                <a:cxn ang="0">
                  <a:pos x="1" y="0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54" name="Freeform 246">
              <a:extLst>
                <a:ext uri="{FF2B5EF4-FFF2-40B4-BE49-F238E27FC236}">
                  <a16:creationId xmlns:a16="http://schemas.microsoft.com/office/drawing/2014/main" id="{E6D2B2D0-A0B7-F94B-98F5-318C16B0B7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0133" y="4524347"/>
              <a:ext cx="8350" cy="4174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3" y="0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3" y="2"/>
                    <a:pt x="2" y="2"/>
                  </a:cubicBezTo>
                  <a:cubicBezTo>
                    <a:pt x="2" y="2"/>
                    <a:pt x="0" y="2"/>
                    <a:pt x="2" y="2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55" name="Freeform 247">
              <a:extLst>
                <a:ext uri="{FF2B5EF4-FFF2-40B4-BE49-F238E27FC236}">
                  <a16:creationId xmlns:a16="http://schemas.microsoft.com/office/drawing/2014/main" id="{42609E2F-A58C-8E4A-AAD9-9E70A4412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8482" y="4528521"/>
              <a:ext cx="4174" cy="2783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0"/>
                </a:cxn>
                <a:cxn ang="0">
                  <a:pos x="0" y="1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0" y="0"/>
                    <a:pt x="0" y="1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56" name="Freeform 248">
              <a:extLst>
                <a:ext uri="{FF2B5EF4-FFF2-40B4-BE49-F238E27FC236}">
                  <a16:creationId xmlns:a16="http://schemas.microsoft.com/office/drawing/2014/main" id="{985B6190-2C1B-3B49-92A6-36A8D7E9DB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699" y="4521564"/>
              <a:ext cx="2783" cy="2783"/>
            </a:xfrm>
            <a:custGeom>
              <a:avLst/>
              <a:gdLst/>
              <a:ahLst/>
              <a:cxnLst>
                <a:cxn ang="0">
                  <a:pos x="1" y="1"/>
                </a:cxn>
                <a:cxn ang="0">
                  <a:pos x="1" y="0"/>
                </a:cxn>
                <a:cxn ang="0">
                  <a:pos x="1" y="1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1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57" name="Freeform 249">
              <a:extLst>
                <a:ext uri="{FF2B5EF4-FFF2-40B4-BE49-F238E27FC236}">
                  <a16:creationId xmlns:a16="http://schemas.microsoft.com/office/drawing/2014/main" id="{31B74019-7FC5-CA45-98F1-912679F182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8482" y="4453384"/>
              <a:ext cx="6957" cy="13914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3" y="2"/>
                </a:cxn>
                <a:cxn ang="0">
                  <a:pos x="0" y="3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2"/>
                    <a:pt x="3" y="0"/>
                    <a:pt x="3" y="2"/>
                  </a:cubicBezTo>
                  <a:cubicBezTo>
                    <a:pt x="3" y="3"/>
                    <a:pt x="0" y="5"/>
                    <a:pt x="0" y="3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58" name="Freeform 250">
              <a:extLst>
                <a:ext uri="{FF2B5EF4-FFF2-40B4-BE49-F238E27FC236}">
                  <a16:creationId xmlns:a16="http://schemas.microsoft.com/office/drawing/2014/main" id="{2B61A301-2076-194F-86F0-550257F37F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3435" y="4470081"/>
              <a:ext cx="29221" cy="20871"/>
            </a:xfrm>
            <a:custGeom>
              <a:avLst/>
              <a:gdLst/>
              <a:ahLst/>
              <a:cxnLst>
                <a:cxn ang="0">
                  <a:pos x="6" y="8"/>
                </a:cxn>
                <a:cxn ang="0">
                  <a:pos x="1" y="8"/>
                </a:cxn>
                <a:cxn ang="0">
                  <a:pos x="4" y="5"/>
                </a:cxn>
                <a:cxn ang="0">
                  <a:pos x="4" y="2"/>
                </a:cxn>
                <a:cxn ang="0">
                  <a:pos x="9" y="2"/>
                </a:cxn>
                <a:cxn ang="0">
                  <a:pos x="6" y="8"/>
                </a:cxn>
              </a:cxnLst>
              <a:rect l="0" t="0" r="r" b="b"/>
              <a:pathLst>
                <a:path w="11" h="8">
                  <a:moveTo>
                    <a:pt x="6" y="8"/>
                  </a:moveTo>
                  <a:cubicBezTo>
                    <a:pt x="1" y="8"/>
                    <a:pt x="0" y="8"/>
                    <a:pt x="1" y="8"/>
                  </a:cubicBezTo>
                  <a:cubicBezTo>
                    <a:pt x="4" y="6"/>
                    <a:pt x="4" y="6"/>
                    <a:pt x="4" y="5"/>
                  </a:cubicBezTo>
                  <a:cubicBezTo>
                    <a:pt x="4" y="2"/>
                    <a:pt x="1" y="2"/>
                    <a:pt x="4" y="2"/>
                  </a:cubicBezTo>
                  <a:cubicBezTo>
                    <a:pt x="9" y="0"/>
                    <a:pt x="11" y="0"/>
                    <a:pt x="9" y="2"/>
                  </a:cubicBezTo>
                  <a:cubicBezTo>
                    <a:pt x="8" y="3"/>
                    <a:pt x="11" y="8"/>
                    <a:pt x="6" y="8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59" name="Freeform 251">
              <a:extLst>
                <a:ext uri="{FF2B5EF4-FFF2-40B4-BE49-F238E27FC236}">
                  <a16:creationId xmlns:a16="http://schemas.microsoft.com/office/drawing/2014/main" id="{935FDDBF-5729-9E4C-B105-965439E811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6218" y="4432513"/>
              <a:ext cx="11133" cy="6957"/>
            </a:xfrm>
            <a:custGeom>
              <a:avLst/>
              <a:gdLst/>
              <a:ahLst/>
              <a:cxnLst>
                <a:cxn ang="0">
                  <a:pos x="2" y="3"/>
                </a:cxn>
                <a:cxn ang="0">
                  <a:pos x="2" y="0"/>
                </a:cxn>
                <a:cxn ang="0">
                  <a:pos x="2" y="3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0" y="3"/>
                    <a:pt x="2" y="0"/>
                    <a:pt x="2" y="0"/>
                  </a:cubicBezTo>
                  <a:cubicBezTo>
                    <a:pt x="4" y="0"/>
                    <a:pt x="4" y="3"/>
                    <a:pt x="2" y="3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60" name="Freeform 252">
              <a:extLst>
                <a:ext uri="{FF2B5EF4-FFF2-40B4-BE49-F238E27FC236}">
                  <a16:creationId xmlns:a16="http://schemas.microsoft.com/office/drawing/2014/main" id="{F55B177E-56F4-D948-B693-1BE073A01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0133" y="4401901"/>
              <a:ext cx="5566" cy="8350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2" y="0"/>
                </a:cxn>
                <a:cxn ang="0">
                  <a:pos x="0" y="3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cubicBezTo>
                    <a:pt x="0" y="2"/>
                    <a:pt x="0" y="0"/>
                    <a:pt x="2" y="0"/>
                  </a:cubicBezTo>
                  <a:cubicBezTo>
                    <a:pt x="2" y="0"/>
                    <a:pt x="2" y="3"/>
                    <a:pt x="0" y="3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61" name="Freeform 253">
              <a:extLst>
                <a:ext uri="{FF2B5EF4-FFF2-40B4-BE49-F238E27FC236}">
                  <a16:creationId xmlns:a16="http://schemas.microsoft.com/office/drawing/2014/main" id="{C019166D-186A-E647-BC9B-2A552C60F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699" y="4383812"/>
              <a:ext cx="6957" cy="11132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1" y="1"/>
                </a:cxn>
                <a:cxn ang="0">
                  <a:pos x="1" y="3"/>
                </a:cxn>
                <a:cxn ang="0">
                  <a:pos x="0" y="4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0" y="3"/>
                    <a:pt x="0" y="1"/>
                    <a:pt x="1" y="1"/>
                  </a:cubicBezTo>
                  <a:cubicBezTo>
                    <a:pt x="1" y="0"/>
                    <a:pt x="3" y="1"/>
                    <a:pt x="1" y="3"/>
                  </a:cubicBezTo>
                  <a:cubicBezTo>
                    <a:pt x="1" y="4"/>
                    <a:pt x="1" y="4"/>
                    <a:pt x="0" y="4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62" name="Freeform 254">
              <a:extLst>
                <a:ext uri="{FF2B5EF4-FFF2-40B4-BE49-F238E27FC236}">
                  <a16:creationId xmlns:a16="http://schemas.microsoft.com/office/drawing/2014/main" id="{D9F1FA47-8BC3-0A40-B280-CF2E427DC5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7350" y="4343460"/>
              <a:ext cx="2783" cy="12523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0" y="2"/>
                </a:cxn>
                <a:cxn ang="0">
                  <a:pos x="1" y="0"/>
                </a:cxn>
                <a:cxn ang="0">
                  <a:pos x="1" y="3"/>
                </a:cxn>
              </a:cxnLst>
              <a:rect l="0" t="0" r="r" b="b"/>
              <a:pathLst>
                <a:path w="1" h="5">
                  <a:moveTo>
                    <a:pt x="1" y="3"/>
                  </a:moveTo>
                  <a:cubicBezTo>
                    <a:pt x="0" y="5"/>
                    <a:pt x="1" y="3"/>
                    <a:pt x="0" y="2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3"/>
                    <a:pt x="1" y="3"/>
                    <a:pt x="1" y="3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63" name="Freeform 255">
              <a:extLst>
                <a:ext uri="{FF2B5EF4-FFF2-40B4-BE49-F238E27FC236}">
                  <a16:creationId xmlns:a16="http://schemas.microsoft.com/office/drawing/2014/main" id="{56E2979F-451A-9445-B898-7F46EE40C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2137" y="4401901"/>
              <a:ext cx="8350" cy="13914"/>
            </a:xfrm>
            <a:custGeom>
              <a:avLst/>
              <a:gdLst/>
              <a:ahLst/>
              <a:cxnLst>
                <a:cxn ang="0">
                  <a:pos x="3" y="3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3" y="3"/>
                </a:cxn>
              </a:cxnLst>
              <a:rect l="0" t="0" r="r" b="b"/>
              <a:pathLst>
                <a:path w="3" h="5">
                  <a:moveTo>
                    <a:pt x="3" y="3"/>
                  </a:moveTo>
                  <a:cubicBezTo>
                    <a:pt x="2" y="5"/>
                    <a:pt x="0" y="3"/>
                    <a:pt x="2" y="2"/>
                  </a:cubicBezTo>
                  <a:cubicBezTo>
                    <a:pt x="2" y="0"/>
                    <a:pt x="2" y="0"/>
                    <a:pt x="2" y="2"/>
                  </a:cubicBezTo>
                  <a:cubicBezTo>
                    <a:pt x="3" y="2"/>
                    <a:pt x="3" y="2"/>
                    <a:pt x="3" y="3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64" name="Freeform 256">
              <a:extLst>
                <a:ext uri="{FF2B5EF4-FFF2-40B4-BE49-F238E27FC236}">
                  <a16:creationId xmlns:a16="http://schemas.microsoft.com/office/drawing/2014/main" id="{878FFB7B-D61A-0E4F-8857-AC048DF6A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1080" y="4272497"/>
              <a:ext cx="2783" cy="5566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" y="2"/>
                </a:cxn>
                <a:cxn ang="0">
                  <a:pos x="0" y="2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0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65" name="Freeform 257">
              <a:extLst>
                <a:ext uri="{FF2B5EF4-FFF2-40B4-BE49-F238E27FC236}">
                  <a16:creationId xmlns:a16="http://schemas.microsoft.com/office/drawing/2014/main" id="{673B6CF0-35B1-AD4D-AB86-F58C9CD61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0820" y="4286412"/>
              <a:ext cx="11133" cy="278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0"/>
                </a:cxn>
                <a:cxn ang="0">
                  <a:pos x="0" y="0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cubicBezTo>
                    <a:pt x="0" y="0"/>
                    <a:pt x="2" y="0"/>
                    <a:pt x="4" y="0"/>
                  </a:cubicBezTo>
                  <a:cubicBezTo>
                    <a:pt x="4" y="0"/>
                    <a:pt x="0" y="1"/>
                    <a:pt x="0" y="0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66" name="Freeform 258">
              <a:extLst>
                <a:ext uri="{FF2B5EF4-FFF2-40B4-BE49-F238E27FC236}">
                  <a16:creationId xmlns:a16="http://schemas.microsoft.com/office/drawing/2014/main" id="{75583661-366C-9443-9B67-BE6198260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0133" y="4358767"/>
              <a:ext cx="12523" cy="19480"/>
            </a:xfrm>
            <a:custGeom>
              <a:avLst/>
              <a:gdLst/>
              <a:ahLst/>
              <a:cxnLst>
                <a:cxn ang="0">
                  <a:pos x="3" y="5"/>
                </a:cxn>
                <a:cxn ang="0">
                  <a:pos x="2" y="2"/>
                </a:cxn>
                <a:cxn ang="0">
                  <a:pos x="3" y="2"/>
                </a:cxn>
                <a:cxn ang="0">
                  <a:pos x="5" y="7"/>
                </a:cxn>
                <a:cxn ang="0">
                  <a:pos x="3" y="5"/>
                </a:cxn>
              </a:cxnLst>
              <a:rect l="0" t="0" r="r" b="b"/>
              <a:pathLst>
                <a:path w="5" h="7">
                  <a:moveTo>
                    <a:pt x="3" y="5"/>
                  </a:moveTo>
                  <a:cubicBezTo>
                    <a:pt x="0" y="5"/>
                    <a:pt x="2" y="3"/>
                    <a:pt x="2" y="2"/>
                  </a:cubicBezTo>
                  <a:cubicBezTo>
                    <a:pt x="0" y="2"/>
                    <a:pt x="2" y="0"/>
                    <a:pt x="3" y="2"/>
                  </a:cubicBezTo>
                  <a:cubicBezTo>
                    <a:pt x="5" y="3"/>
                    <a:pt x="5" y="7"/>
                    <a:pt x="5" y="7"/>
                  </a:cubicBezTo>
                  <a:cubicBezTo>
                    <a:pt x="3" y="7"/>
                    <a:pt x="5" y="5"/>
                    <a:pt x="3" y="5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67" name="Freeform 259">
              <a:extLst>
                <a:ext uri="{FF2B5EF4-FFF2-40B4-BE49-F238E27FC236}">
                  <a16:creationId xmlns:a16="http://schemas.microsoft.com/office/drawing/2014/main" id="{222EF17C-DD28-F045-BDD5-B18AE1A03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6218" y="4318415"/>
              <a:ext cx="11133" cy="16697"/>
            </a:xfrm>
            <a:custGeom>
              <a:avLst/>
              <a:gdLst/>
              <a:ahLst/>
              <a:cxnLst>
                <a:cxn ang="0">
                  <a:pos x="2" y="5"/>
                </a:cxn>
                <a:cxn ang="0">
                  <a:pos x="0" y="2"/>
                </a:cxn>
                <a:cxn ang="0">
                  <a:pos x="2" y="3"/>
                </a:cxn>
                <a:cxn ang="0">
                  <a:pos x="2" y="5"/>
                </a:cxn>
              </a:cxnLst>
              <a:rect l="0" t="0" r="r" b="b"/>
              <a:pathLst>
                <a:path w="4" h="6">
                  <a:moveTo>
                    <a:pt x="2" y="5"/>
                  </a:moveTo>
                  <a:cubicBezTo>
                    <a:pt x="2" y="6"/>
                    <a:pt x="0" y="5"/>
                    <a:pt x="0" y="2"/>
                  </a:cubicBezTo>
                  <a:cubicBezTo>
                    <a:pt x="2" y="0"/>
                    <a:pt x="4" y="3"/>
                    <a:pt x="2" y="3"/>
                  </a:cubicBezTo>
                  <a:cubicBezTo>
                    <a:pt x="2" y="5"/>
                    <a:pt x="4" y="5"/>
                    <a:pt x="2" y="5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68" name="Freeform 260">
              <a:extLst>
                <a:ext uri="{FF2B5EF4-FFF2-40B4-BE49-F238E27FC236}">
                  <a16:creationId xmlns:a16="http://schemas.microsoft.com/office/drawing/2014/main" id="{3E67B6DC-9A16-5646-ABF1-9B10BD6E27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1785" y="4318415"/>
              <a:ext cx="13914" cy="8350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1" y="2"/>
                </a:cxn>
                <a:cxn ang="0">
                  <a:pos x="3" y="2"/>
                </a:cxn>
                <a:cxn ang="0">
                  <a:pos x="5" y="3"/>
                </a:cxn>
                <a:cxn ang="0">
                  <a:pos x="3" y="3"/>
                </a:cxn>
                <a:cxn ang="0">
                  <a:pos x="1" y="3"/>
                </a:cxn>
              </a:cxnLst>
              <a:rect l="0" t="0" r="r" b="b"/>
              <a:pathLst>
                <a:path w="5" h="3">
                  <a:moveTo>
                    <a:pt x="1" y="3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0"/>
                    <a:pt x="1" y="0"/>
                    <a:pt x="3" y="2"/>
                  </a:cubicBezTo>
                  <a:cubicBezTo>
                    <a:pt x="3" y="2"/>
                    <a:pt x="3" y="2"/>
                    <a:pt x="5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1" y="3"/>
                    <a:pt x="1" y="3"/>
                    <a:pt x="1" y="3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69" name="Freeform 261">
              <a:extLst>
                <a:ext uri="{FF2B5EF4-FFF2-40B4-BE49-F238E27FC236}">
                  <a16:creationId xmlns:a16="http://schemas.microsoft.com/office/drawing/2014/main" id="{624B778E-2E30-FD44-B9F0-D4FBB75C1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0133" y="4332330"/>
              <a:ext cx="5566" cy="2783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0"/>
                </a:cxn>
                <a:cxn ang="0">
                  <a:pos x="0" y="1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2" y="1"/>
                    <a:pt x="0" y="1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70" name="Freeform 262">
              <a:extLst>
                <a:ext uri="{FF2B5EF4-FFF2-40B4-BE49-F238E27FC236}">
                  <a16:creationId xmlns:a16="http://schemas.microsoft.com/office/drawing/2014/main" id="{4C1F63BE-F949-8B41-A3C5-6237D611C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9781" y="4278063"/>
              <a:ext cx="5566" cy="2783"/>
            </a:xfrm>
            <a:custGeom>
              <a:avLst/>
              <a:gdLst/>
              <a:ahLst/>
              <a:cxnLst>
                <a:cxn ang="0">
                  <a:pos x="2" y="1"/>
                </a:cxn>
                <a:cxn ang="0">
                  <a:pos x="2" y="0"/>
                </a:cxn>
                <a:cxn ang="0">
                  <a:pos x="2" y="1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0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71" name="Freeform 263">
              <a:extLst>
                <a:ext uri="{FF2B5EF4-FFF2-40B4-BE49-F238E27FC236}">
                  <a16:creationId xmlns:a16="http://schemas.microsoft.com/office/drawing/2014/main" id="{0C6D1E19-FB07-154A-96DA-AEA2516EA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9781" y="4266932"/>
              <a:ext cx="5566" cy="11132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2"/>
                </a:cxn>
                <a:cxn ang="0">
                  <a:pos x="0" y="2"/>
                </a:cxn>
              </a:cxnLst>
              <a:rect l="0" t="0" r="r" b="b"/>
              <a:pathLst>
                <a:path w="2" h="4">
                  <a:moveTo>
                    <a:pt x="0" y="2"/>
                  </a:moveTo>
                  <a:cubicBezTo>
                    <a:pt x="0" y="2"/>
                    <a:pt x="2" y="0"/>
                    <a:pt x="2" y="2"/>
                  </a:cubicBezTo>
                  <a:cubicBezTo>
                    <a:pt x="2" y="2"/>
                    <a:pt x="0" y="4"/>
                    <a:pt x="0" y="2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72" name="Freeform 264">
              <a:extLst>
                <a:ext uri="{FF2B5EF4-FFF2-40B4-BE49-F238E27FC236}">
                  <a16:creationId xmlns:a16="http://schemas.microsoft.com/office/drawing/2014/main" id="{90F4D0BE-14AE-CA48-8E8D-9DDBDE018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7871" y="4310066"/>
              <a:ext cx="5566" cy="5566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0"/>
                </a:cxn>
                <a:cxn ang="0">
                  <a:pos x="0" y="2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2"/>
                    <a:pt x="0" y="2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73" name="Freeform 265">
              <a:extLst>
                <a:ext uri="{FF2B5EF4-FFF2-40B4-BE49-F238E27FC236}">
                  <a16:creationId xmlns:a16="http://schemas.microsoft.com/office/drawing/2014/main" id="{307293BF-1512-CF4A-8660-79446674F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2304" y="4297544"/>
              <a:ext cx="2783" cy="5566"/>
            </a:xfrm>
            <a:custGeom>
              <a:avLst/>
              <a:gdLst/>
              <a:ahLst/>
              <a:cxnLst>
                <a:cxn ang="0">
                  <a:pos x="1" y="2"/>
                </a:cxn>
                <a:cxn ang="0">
                  <a:pos x="0" y="2"/>
                </a:cxn>
                <a:cxn ang="0">
                  <a:pos x="1" y="2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2"/>
                    <a:pt x="1" y="2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74" name="Freeform 266">
              <a:extLst>
                <a:ext uri="{FF2B5EF4-FFF2-40B4-BE49-F238E27FC236}">
                  <a16:creationId xmlns:a16="http://schemas.microsoft.com/office/drawing/2014/main" id="{05E9FA4A-EF7D-3F45-B2B3-1EF2245DB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6738" y="4294761"/>
              <a:ext cx="5566" cy="8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1"/>
                </a:cxn>
                <a:cxn ang="0">
                  <a:pos x="0" y="0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0" y="1"/>
                    <a:pt x="0" y="0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75" name="Freeform 267">
              <a:extLst>
                <a:ext uri="{FF2B5EF4-FFF2-40B4-BE49-F238E27FC236}">
                  <a16:creationId xmlns:a16="http://schemas.microsoft.com/office/drawing/2014/main" id="{46C2489F-1018-FC42-AFEE-D2B5931F0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6218" y="4303109"/>
              <a:ext cx="5566" cy="2783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2" y="0"/>
                </a:cxn>
                <a:cxn ang="0">
                  <a:pos x="0" y="1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1"/>
                    <a:pt x="0" y="0"/>
                    <a:pt x="2" y="0"/>
                  </a:cubicBezTo>
                  <a:cubicBezTo>
                    <a:pt x="2" y="0"/>
                    <a:pt x="2" y="1"/>
                    <a:pt x="0" y="1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76" name="Freeform 268">
              <a:extLst>
                <a:ext uri="{FF2B5EF4-FFF2-40B4-BE49-F238E27FC236}">
                  <a16:creationId xmlns:a16="http://schemas.microsoft.com/office/drawing/2014/main" id="{AA0C34FA-5C18-C243-8EC5-C7E34C5E00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6218" y="4286412"/>
              <a:ext cx="5566" cy="835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2" y="0"/>
                </a:cxn>
                <a:cxn ang="0">
                  <a:pos x="0" y="1"/>
                </a:cxn>
              </a:cxnLst>
              <a:rect l="0" t="0" r="r" b="b"/>
              <a:pathLst>
                <a:path w="2" h="3">
                  <a:moveTo>
                    <a:pt x="0" y="1"/>
                  </a:moveTo>
                  <a:cubicBezTo>
                    <a:pt x="0" y="1"/>
                    <a:pt x="0" y="0"/>
                    <a:pt x="2" y="0"/>
                  </a:cubicBezTo>
                  <a:cubicBezTo>
                    <a:pt x="2" y="1"/>
                    <a:pt x="2" y="3"/>
                    <a:pt x="0" y="1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77" name="Freeform 269">
              <a:extLst>
                <a:ext uri="{FF2B5EF4-FFF2-40B4-BE49-F238E27FC236}">
                  <a16:creationId xmlns:a16="http://schemas.microsoft.com/office/drawing/2014/main" id="{3187DFEF-7673-324A-A878-B1314069D9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84205" y="2072641"/>
              <a:ext cx="1895167" cy="1527794"/>
            </a:xfrm>
            <a:custGeom>
              <a:avLst/>
              <a:gdLst/>
              <a:ahLst/>
              <a:cxnLst>
                <a:cxn ang="0">
                  <a:pos x="116" y="479"/>
                </a:cxn>
                <a:cxn ang="0">
                  <a:pos x="70" y="434"/>
                </a:cxn>
                <a:cxn ang="0">
                  <a:pos x="70" y="438"/>
                </a:cxn>
                <a:cxn ang="0">
                  <a:pos x="66" y="435"/>
                </a:cxn>
                <a:cxn ang="0">
                  <a:pos x="86" y="426"/>
                </a:cxn>
                <a:cxn ang="0">
                  <a:pos x="93" y="432"/>
                </a:cxn>
                <a:cxn ang="0">
                  <a:pos x="177" y="170"/>
                </a:cxn>
                <a:cxn ang="0">
                  <a:pos x="121" y="179"/>
                </a:cxn>
                <a:cxn ang="0">
                  <a:pos x="306" y="213"/>
                </a:cxn>
                <a:cxn ang="0">
                  <a:pos x="264" y="187"/>
                </a:cxn>
                <a:cxn ang="0">
                  <a:pos x="182" y="177"/>
                </a:cxn>
                <a:cxn ang="0">
                  <a:pos x="215" y="221"/>
                </a:cxn>
                <a:cxn ang="0">
                  <a:pos x="284" y="168"/>
                </a:cxn>
                <a:cxn ang="0">
                  <a:pos x="501" y="281"/>
                </a:cxn>
                <a:cxn ang="0">
                  <a:pos x="606" y="303"/>
                </a:cxn>
                <a:cxn ang="0">
                  <a:pos x="612" y="249"/>
                </a:cxn>
                <a:cxn ang="0">
                  <a:pos x="510" y="171"/>
                </a:cxn>
                <a:cxn ang="0">
                  <a:pos x="404" y="184"/>
                </a:cxn>
                <a:cxn ang="0">
                  <a:pos x="463" y="297"/>
                </a:cxn>
                <a:cxn ang="0">
                  <a:pos x="500" y="168"/>
                </a:cxn>
                <a:cxn ang="0">
                  <a:pos x="483" y="140"/>
                </a:cxn>
                <a:cxn ang="0">
                  <a:pos x="352" y="109"/>
                </a:cxn>
                <a:cxn ang="0">
                  <a:pos x="370" y="180"/>
                </a:cxn>
                <a:cxn ang="0">
                  <a:pos x="316" y="160"/>
                </a:cxn>
                <a:cxn ang="0">
                  <a:pos x="287" y="73"/>
                </a:cxn>
                <a:cxn ang="0">
                  <a:pos x="498" y="96"/>
                </a:cxn>
                <a:cxn ang="0">
                  <a:pos x="602" y="5"/>
                </a:cxn>
                <a:cxn ang="0">
                  <a:pos x="405" y="22"/>
                </a:cxn>
                <a:cxn ang="0">
                  <a:pos x="431" y="53"/>
                </a:cxn>
                <a:cxn ang="0">
                  <a:pos x="418" y="114"/>
                </a:cxn>
                <a:cxn ang="0">
                  <a:pos x="431" y="72"/>
                </a:cxn>
                <a:cxn ang="0">
                  <a:pos x="338" y="76"/>
                </a:cxn>
                <a:cxn ang="0">
                  <a:pos x="244" y="112"/>
                </a:cxn>
                <a:cxn ang="0">
                  <a:pos x="215" y="143"/>
                </a:cxn>
                <a:cxn ang="0">
                  <a:pos x="157" y="120"/>
                </a:cxn>
                <a:cxn ang="0">
                  <a:pos x="249" y="87"/>
                </a:cxn>
                <a:cxn ang="0">
                  <a:pos x="303" y="126"/>
                </a:cxn>
                <a:cxn ang="0">
                  <a:pos x="640" y="522"/>
                </a:cxn>
                <a:cxn ang="0">
                  <a:pos x="687" y="501"/>
                </a:cxn>
                <a:cxn ang="0">
                  <a:pos x="678" y="456"/>
                </a:cxn>
                <a:cxn ang="0">
                  <a:pos x="401" y="494"/>
                </a:cxn>
                <a:cxn ang="0">
                  <a:pos x="448" y="508"/>
                </a:cxn>
                <a:cxn ang="0">
                  <a:pos x="472" y="529"/>
                </a:cxn>
                <a:cxn ang="0">
                  <a:pos x="492" y="554"/>
                </a:cxn>
                <a:cxn ang="0">
                  <a:pos x="561" y="521"/>
                </a:cxn>
                <a:cxn ang="0">
                  <a:pos x="602" y="530"/>
                </a:cxn>
                <a:cxn ang="0">
                  <a:pos x="649" y="463"/>
                </a:cxn>
                <a:cxn ang="0">
                  <a:pos x="609" y="350"/>
                </a:cxn>
                <a:cxn ang="0">
                  <a:pos x="501" y="356"/>
                </a:cxn>
                <a:cxn ang="0">
                  <a:pos x="379" y="367"/>
                </a:cxn>
                <a:cxn ang="0">
                  <a:pos x="462" y="258"/>
                </a:cxn>
                <a:cxn ang="0">
                  <a:pos x="408" y="222"/>
                </a:cxn>
                <a:cxn ang="0">
                  <a:pos x="361" y="240"/>
                </a:cxn>
                <a:cxn ang="0">
                  <a:pos x="204" y="238"/>
                </a:cxn>
                <a:cxn ang="0">
                  <a:pos x="52" y="227"/>
                </a:cxn>
                <a:cxn ang="0">
                  <a:pos x="48" y="356"/>
                </a:cxn>
                <a:cxn ang="0">
                  <a:pos x="96" y="432"/>
                </a:cxn>
                <a:cxn ang="0">
                  <a:pos x="119" y="466"/>
                </a:cxn>
                <a:cxn ang="0">
                  <a:pos x="484" y="317"/>
                </a:cxn>
                <a:cxn ang="0">
                  <a:pos x="183" y="120"/>
                </a:cxn>
                <a:cxn ang="0">
                  <a:pos x="305" y="115"/>
                </a:cxn>
                <a:cxn ang="0">
                  <a:pos x="471" y="437"/>
                </a:cxn>
                <a:cxn ang="0">
                  <a:pos x="494" y="398"/>
                </a:cxn>
              </a:cxnLst>
              <a:rect l="0" t="0" r="r" b="b"/>
              <a:pathLst>
                <a:path w="702" h="566">
                  <a:moveTo>
                    <a:pt x="99" y="463"/>
                  </a:moveTo>
                  <a:cubicBezTo>
                    <a:pt x="102" y="462"/>
                    <a:pt x="107" y="463"/>
                    <a:pt x="108" y="465"/>
                  </a:cubicBezTo>
                  <a:cubicBezTo>
                    <a:pt x="110" y="466"/>
                    <a:pt x="122" y="468"/>
                    <a:pt x="124" y="470"/>
                  </a:cubicBezTo>
                  <a:cubicBezTo>
                    <a:pt x="125" y="474"/>
                    <a:pt x="128" y="476"/>
                    <a:pt x="128" y="476"/>
                  </a:cubicBezTo>
                  <a:cubicBezTo>
                    <a:pt x="127" y="477"/>
                    <a:pt x="130" y="480"/>
                    <a:pt x="133" y="480"/>
                  </a:cubicBezTo>
                  <a:cubicBezTo>
                    <a:pt x="136" y="482"/>
                    <a:pt x="136" y="485"/>
                    <a:pt x="137" y="485"/>
                  </a:cubicBezTo>
                  <a:cubicBezTo>
                    <a:pt x="139" y="487"/>
                    <a:pt x="137" y="488"/>
                    <a:pt x="139" y="488"/>
                  </a:cubicBezTo>
                  <a:cubicBezTo>
                    <a:pt x="140" y="490"/>
                    <a:pt x="140" y="493"/>
                    <a:pt x="139" y="491"/>
                  </a:cubicBezTo>
                  <a:cubicBezTo>
                    <a:pt x="139" y="491"/>
                    <a:pt x="139" y="493"/>
                    <a:pt x="136" y="493"/>
                  </a:cubicBezTo>
                  <a:cubicBezTo>
                    <a:pt x="133" y="491"/>
                    <a:pt x="133" y="490"/>
                    <a:pt x="130" y="490"/>
                  </a:cubicBezTo>
                  <a:cubicBezTo>
                    <a:pt x="127" y="490"/>
                    <a:pt x="125" y="487"/>
                    <a:pt x="125" y="485"/>
                  </a:cubicBezTo>
                  <a:cubicBezTo>
                    <a:pt x="127" y="485"/>
                    <a:pt x="125" y="485"/>
                    <a:pt x="124" y="485"/>
                  </a:cubicBezTo>
                  <a:cubicBezTo>
                    <a:pt x="122" y="485"/>
                    <a:pt x="119" y="484"/>
                    <a:pt x="121" y="482"/>
                  </a:cubicBezTo>
                  <a:cubicBezTo>
                    <a:pt x="121" y="480"/>
                    <a:pt x="119" y="482"/>
                    <a:pt x="119" y="480"/>
                  </a:cubicBezTo>
                  <a:cubicBezTo>
                    <a:pt x="118" y="479"/>
                    <a:pt x="118" y="479"/>
                    <a:pt x="116" y="479"/>
                  </a:cubicBezTo>
                  <a:cubicBezTo>
                    <a:pt x="113" y="480"/>
                    <a:pt x="113" y="477"/>
                    <a:pt x="115" y="477"/>
                  </a:cubicBezTo>
                  <a:cubicBezTo>
                    <a:pt x="118" y="476"/>
                    <a:pt x="115" y="477"/>
                    <a:pt x="113" y="474"/>
                  </a:cubicBezTo>
                  <a:cubicBezTo>
                    <a:pt x="113" y="471"/>
                    <a:pt x="110" y="476"/>
                    <a:pt x="110" y="474"/>
                  </a:cubicBezTo>
                  <a:cubicBezTo>
                    <a:pt x="108" y="473"/>
                    <a:pt x="110" y="471"/>
                    <a:pt x="110" y="471"/>
                  </a:cubicBezTo>
                  <a:cubicBezTo>
                    <a:pt x="108" y="470"/>
                    <a:pt x="107" y="474"/>
                    <a:pt x="107" y="471"/>
                  </a:cubicBezTo>
                  <a:cubicBezTo>
                    <a:pt x="107" y="470"/>
                    <a:pt x="104" y="473"/>
                    <a:pt x="104" y="471"/>
                  </a:cubicBezTo>
                  <a:cubicBezTo>
                    <a:pt x="102" y="471"/>
                    <a:pt x="105" y="470"/>
                    <a:pt x="104" y="470"/>
                  </a:cubicBezTo>
                  <a:cubicBezTo>
                    <a:pt x="102" y="468"/>
                    <a:pt x="104" y="466"/>
                    <a:pt x="107" y="466"/>
                  </a:cubicBezTo>
                  <a:cubicBezTo>
                    <a:pt x="108" y="466"/>
                    <a:pt x="105" y="465"/>
                    <a:pt x="104" y="466"/>
                  </a:cubicBezTo>
                  <a:cubicBezTo>
                    <a:pt x="101" y="466"/>
                    <a:pt x="98" y="463"/>
                    <a:pt x="99" y="463"/>
                  </a:cubicBezTo>
                  <a:close/>
                  <a:moveTo>
                    <a:pt x="64" y="431"/>
                  </a:moveTo>
                  <a:cubicBezTo>
                    <a:pt x="66" y="431"/>
                    <a:pt x="67" y="432"/>
                    <a:pt x="66" y="432"/>
                  </a:cubicBezTo>
                  <a:cubicBezTo>
                    <a:pt x="64" y="431"/>
                    <a:pt x="64" y="432"/>
                    <a:pt x="66" y="432"/>
                  </a:cubicBezTo>
                  <a:cubicBezTo>
                    <a:pt x="67" y="434"/>
                    <a:pt x="64" y="434"/>
                    <a:pt x="67" y="434"/>
                  </a:cubicBezTo>
                  <a:cubicBezTo>
                    <a:pt x="70" y="434"/>
                    <a:pt x="67" y="434"/>
                    <a:pt x="70" y="434"/>
                  </a:cubicBezTo>
                  <a:cubicBezTo>
                    <a:pt x="72" y="432"/>
                    <a:pt x="70" y="428"/>
                    <a:pt x="72" y="426"/>
                  </a:cubicBezTo>
                  <a:cubicBezTo>
                    <a:pt x="73" y="425"/>
                    <a:pt x="73" y="421"/>
                    <a:pt x="72" y="423"/>
                  </a:cubicBezTo>
                  <a:cubicBezTo>
                    <a:pt x="70" y="425"/>
                    <a:pt x="69" y="423"/>
                    <a:pt x="69" y="425"/>
                  </a:cubicBezTo>
                  <a:cubicBezTo>
                    <a:pt x="70" y="426"/>
                    <a:pt x="70" y="428"/>
                    <a:pt x="67" y="428"/>
                  </a:cubicBezTo>
                  <a:cubicBezTo>
                    <a:pt x="66" y="429"/>
                    <a:pt x="64" y="428"/>
                    <a:pt x="66" y="428"/>
                  </a:cubicBezTo>
                  <a:cubicBezTo>
                    <a:pt x="69" y="426"/>
                    <a:pt x="70" y="426"/>
                    <a:pt x="69" y="423"/>
                  </a:cubicBezTo>
                  <a:cubicBezTo>
                    <a:pt x="67" y="421"/>
                    <a:pt x="67" y="423"/>
                    <a:pt x="66" y="423"/>
                  </a:cubicBezTo>
                  <a:cubicBezTo>
                    <a:pt x="64" y="421"/>
                    <a:pt x="64" y="423"/>
                    <a:pt x="64" y="421"/>
                  </a:cubicBezTo>
                  <a:cubicBezTo>
                    <a:pt x="63" y="421"/>
                    <a:pt x="61" y="421"/>
                    <a:pt x="61" y="423"/>
                  </a:cubicBezTo>
                  <a:cubicBezTo>
                    <a:pt x="63" y="425"/>
                    <a:pt x="61" y="425"/>
                    <a:pt x="63" y="428"/>
                  </a:cubicBezTo>
                  <a:cubicBezTo>
                    <a:pt x="64" y="429"/>
                    <a:pt x="61" y="428"/>
                    <a:pt x="63" y="431"/>
                  </a:cubicBezTo>
                  <a:cubicBezTo>
                    <a:pt x="64" y="431"/>
                    <a:pt x="63" y="431"/>
                    <a:pt x="64" y="431"/>
                  </a:cubicBezTo>
                  <a:close/>
                  <a:moveTo>
                    <a:pt x="69" y="435"/>
                  </a:moveTo>
                  <a:cubicBezTo>
                    <a:pt x="69" y="435"/>
                    <a:pt x="70" y="437"/>
                    <a:pt x="69" y="437"/>
                  </a:cubicBezTo>
                  <a:cubicBezTo>
                    <a:pt x="67" y="437"/>
                    <a:pt x="69" y="438"/>
                    <a:pt x="70" y="438"/>
                  </a:cubicBezTo>
                  <a:cubicBezTo>
                    <a:pt x="72" y="438"/>
                    <a:pt x="70" y="440"/>
                    <a:pt x="70" y="440"/>
                  </a:cubicBezTo>
                  <a:cubicBezTo>
                    <a:pt x="70" y="440"/>
                    <a:pt x="70" y="442"/>
                    <a:pt x="73" y="443"/>
                  </a:cubicBezTo>
                  <a:cubicBezTo>
                    <a:pt x="75" y="445"/>
                    <a:pt x="73" y="445"/>
                    <a:pt x="75" y="445"/>
                  </a:cubicBezTo>
                  <a:cubicBezTo>
                    <a:pt x="75" y="446"/>
                    <a:pt x="75" y="446"/>
                    <a:pt x="77" y="446"/>
                  </a:cubicBezTo>
                  <a:cubicBezTo>
                    <a:pt x="78" y="448"/>
                    <a:pt x="78" y="446"/>
                    <a:pt x="78" y="445"/>
                  </a:cubicBezTo>
                  <a:cubicBezTo>
                    <a:pt x="77" y="445"/>
                    <a:pt x="77" y="445"/>
                    <a:pt x="77" y="445"/>
                  </a:cubicBezTo>
                  <a:cubicBezTo>
                    <a:pt x="77" y="443"/>
                    <a:pt x="77" y="443"/>
                    <a:pt x="77" y="443"/>
                  </a:cubicBezTo>
                  <a:cubicBezTo>
                    <a:pt x="75" y="445"/>
                    <a:pt x="75" y="443"/>
                    <a:pt x="75" y="443"/>
                  </a:cubicBezTo>
                  <a:cubicBezTo>
                    <a:pt x="73" y="443"/>
                    <a:pt x="72" y="440"/>
                    <a:pt x="72" y="440"/>
                  </a:cubicBezTo>
                  <a:cubicBezTo>
                    <a:pt x="73" y="438"/>
                    <a:pt x="72" y="440"/>
                    <a:pt x="72" y="438"/>
                  </a:cubicBezTo>
                  <a:cubicBezTo>
                    <a:pt x="70" y="437"/>
                    <a:pt x="73" y="438"/>
                    <a:pt x="73" y="437"/>
                  </a:cubicBezTo>
                  <a:cubicBezTo>
                    <a:pt x="73" y="437"/>
                    <a:pt x="73" y="437"/>
                    <a:pt x="73" y="435"/>
                  </a:cubicBezTo>
                  <a:cubicBezTo>
                    <a:pt x="73" y="435"/>
                    <a:pt x="72" y="435"/>
                    <a:pt x="72" y="434"/>
                  </a:cubicBezTo>
                  <a:cubicBezTo>
                    <a:pt x="72" y="434"/>
                    <a:pt x="72" y="432"/>
                    <a:pt x="70" y="434"/>
                  </a:cubicBezTo>
                  <a:cubicBezTo>
                    <a:pt x="69" y="435"/>
                    <a:pt x="66" y="435"/>
                    <a:pt x="66" y="435"/>
                  </a:cubicBezTo>
                  <a:cubicBezTo>
                    <a:pt x="67" y="437"/>
                    <a:pt x="67" y="435"/>
                    <a:pt x="69" y="435"/>
                  </a:cubicBezTo>
                  <a:close/>
                  <a:moveTo>
                    <a:pt x="78" y="418"/>
                  </a:moveTo>
                  <a:cubicBezTo>
                    <a:pt x="78" y="417"/>
                    <a:pt x="80" y="415"/>
                    <a:pt x="81" y="417"/>
                  </a:cubicBezTo>
                  <a:cubicBezTo>
                    <a:pt x="81" y="417"/>
                    <a:pt x="80" y="420"/>
                    <a:pt x="78" y="418"/>
                  </a:cubicBezTo>
                  <a:close/>
                  <a:moveTo>
                    <a:pt x="112" y="474"/>
                  </a:moveTo>
                  <a:cubicBezTo>
                    <a:pt x="113" y="474"/>
                    <a:pt x="115" y="476"/>
                    <a:pt x="113" y="477"/>
                  </a:cubicBezTo>
                  <a:cubicBezTo>
                    <a:pt x="113" y="477"/>
                    <a:pt x="110" y="476"/>
                    <a:pt x="112" y="474"/>
                  </a:cubicBezTo>
                  <a:close/>
                  <a:moveTo>
                    <a:pt x="86" y="434"/>
                  </a:moveTo>
                  <a:cubicBezTo>
                    <a:pt x="87" y="435"/>
                    <a:pt x="89" y="434"/>
                    <a:pt x="87" y="432"/>
                  </a:cubicBezTo>
                  <a:cubicBezTo>
                    <a:pt x="87" y="431"/>
                    <a:pt x="86" y="431"/>
                    <a:pt x="84" y="429"/>
                  </a:cubicBezTo>
                  <a:cubicBezTo>
                    <a:pt x="81" y="428"/>
                    <a:pt x="83" y="429"/>
                    <a:pt x="83" y="431"/>
                  </a:cubicBezTo>
                  <a:cubicBezTo>
                    <a:pt x="84" y="432"/>
                    <a:pt x="86" y="432"/>
                    <a:pt x="86" y="434"/>
                  </a:cubicBezTo>
                  <a:close/>
                  <a:moveTo>
                    <a:pt x="90" y="434"/>
                  </a:moveTo>
                  <a:cubicBezTo>
                    <a:pt x="90" y="432"/>
                    <a:pt x="90" y="432"/>
                    <a:pt x="90" y="431"/>
                  </a:cubicBezTo>
                  <a:cubicBezTo>
                    <a:pt x="89" y="429"/>
                    <a:pt x="87" y="428"/>
                    <a:pt x="86" y="426"/>
                  </a:cubicBezTo>
                  <a:cubicBezTo>
                    <a:pt x="84" y="425"/>
                    <a:pt x="84" y="426"/>
                    <a:pt x="84" y="428"/>
                  </a:cubicBezTo>
                  <a:cubicBezTo>
                    <a:pt x="86" y="428"/>
                    <a:pt x="86" y="429"/>
                    <a:pt x="87" y="429"/>
                  </a:cubicBezTo>
                  <a:cubicBezTo>
                    <a:pt x="87" y="429"/>
                    <a:pt x="87" y="431"/>
                    <a:pt x="89" y="434"/>
                  </a:cubicBezTo>
                  <a:cubicBezTo>
                    <a:pt x="90" y="434"/>
                    <a:pt x="90" y="434"/>
                    <a:pt x="90" y="434"/>
                  </a:cubicBezTo>
                  <a:close/>
                  <a:moveTo>
                    <a:pt x="83" y="425"/>
                  </a:moveTo>
                  <a:cubicBezTo>
                    <a:pt x="83" y="426"/>
                    <a:pt x="83" y="426"/>
                    <a:pt x="84" y="426"/>
                  </a:cubicBezTo>
                  <a:cubicBezTo>
                    <a:pt x="86" y="425"/>
                    <a:pt x="84" y="423"/>
                    <a:pt x="83" y="423"/>
                  </a:cubicBezTo>
                  <a:cubicBezTo>
                    <a:pt x="81" y="423"/>
                    <a:pt x="81" y="425"/>
                    <a:pt x="81" y="426"/>
                  </a:cubicBezTo>
                  <a:cubicBezTo>
                    <a:pt x="81" y="428"/>
                    <a:pt x="81" y="425"/>
                    <a:pt x="83" y="425"/>
                  </a:cubicBezTo>
                  <a:close/>
                  <a:moveTo>
                    <a:pt x="95" y="437"/>
                  </a:moveTo>
                  <a:cubicBezTo>
                    <a:pt x="96" y="437"/>
                    <a:pt x="93" y="438"/>
                    <a:pt x="93" y="438"/>
                  </a:cubicBezTo>
                  <a:cubicBezTo>
                    <a:pt x="93" y="440"/>
                    <a:pt x="95" y="442"/>
                    <a:pt x="96" y="440"/>
                  </a:cubicBezTo>
                  <a:cubicBezTo>
                    <a:pt x="96" y="437"/>
                    <a:pt x="96" y="442"/>
                    <a:pt x="96" y="442"/>
                  </a:cubicBezTo>
                  <a:cubicBezTo>
                    <a:pt x="98" y="442"/>
                    <a:pt x="98" y="440"/>
                    <a:pt x="98" y="437"/>
                  </a:cubicBezTo>
                  <a:cubicBezTo>
                    <a:pt x="98" y="435"/>
                    <a:pt x="95" y="432"/>
                    <a:pt x="93" y="432"/>
                  </a:cubicBezTo>
                  <a:cubicBezTo>
                    <a:pt x="93" y="432"/>
                    <a:pt x="95" y="435"/>
                    <a:pt x="93" y="435"/>
                  </a:cubicBezTo>
                  <a:cubicBezTo>
                    <a:pt x="93" y="435"/>
                    <a:pt x="92" y="438"/>
                    <a:pt x="93" y="437"/>
                  </a:cubicBezTo>
                  <a:cubicBezTo>
                    <a:pt x="95" y="437"/>
                    <a:pt x="95" y="435"/>
                    <a:pt x="95" y="437"/>
                  </a:cubicBezTo>
                  <a:close/>
                  <a:moveTo>
                    <a:pt x="95" y="440"/>
                  </a:moveTo>
                  <a:cubicBezTo>
                    <a:pt x="93" y="440"/>
                    <a:pt x="92" y="438"/>
                    <a:pt x="92" y="440"/>
                  </a:cubicBezTo>
                  <a:cubicBezTo>
                    <a:pt x="92" y="440"/>
                    <a:pt x="93" y="442"/>
                    <a:pt x="95" y="443"/>
                  </a:cubicBezTo>
                  <a:cubicBezTo>
                    <a:pt x="95" y="445"/>
                    <a:pt x="95" y="442"/>
                    <a:pt x="95" y="440"/>
                  </a:cubicBezTo>
                  <a:close/>
                  <a:moveTo>
                    <a:pt x="98" y="445"/>
                  </a:moveTo>
                  <a:cubicBezTo>
                    <a:pt x="96" y="445"/>
                    <a:pt x="96" y="443"/>
                    <a:pt x="96" y="443"/>
                  </a:cubicBezTo>
                  <a:cubicBezTo>
                    <a:pt x="98" y="443"/>
                    <a:pt x="98" y="445"/>
                    <a:pt x="98" y="445"/>
                  </a:cubicBezTo>
                  <a:close/>
                  <a:moveTo>
                    <a:pt x="142" y="194"/>
                  </a:moveTo>
                  <a:cubicBezTo>
                    <a:pt x="143" y="196"/>
                    <a:pt x="148" y="193"/>
                    <a:pt x="151" y="190"/>
                  </a:cubicBezTo>
                  <a:cubicBezTo>
                    <a:pt x="156" y="188"/>
                    <a:pt x="154" y="191"/>
                    <a:pt x="160" y="190"/>
                  </a:cubicBezTo>
                  <a:cubicBezTo>
                    <a:pt x="166" y="187"/>
                    <a:pt x="160" y="179"/>
                    <a:pt x="168" y="177"/>
                  </a:cubicBezTo>
                  <a:cubicBezTo>
                    <a:pt x="174" y="177"/>
                    <a:pt x="169" y="173"/>
                    <a:pt x="177" y="170"/>
                  </a:cubicBezTo>
                  <a:cubicBezTo>
                    <a:pt x="186" y="166"/>
                    <a:pt x="191" y="162"/>
                    <a:pt x="197" y="162"/>
                  </a:cubicBezTo>
                  <a:cubicBezTo>
                    <a:pt x="207" y="159"/>
                    <a:pt x="203" y="156"/>
                    <a:pt x="200" y="156"/>
                  </a:cubicBezTo>
                  <a:cubicBezTo>
                    <a:pt x="195" y="154"/>
                    <a:pt x="192" y="146"/>
                    <a:pt x="182" y="146"/>
                  </a:cubicBezTo>
                  <a:cubicBezTo>
                    <a:pt x="172" y="146"/>
                    <a:pt x="177" y="149"/>
                    <a:pt x="174" y="151"/>
                  </a:cubicBezTo>
                  <a:cubicBezTo>
                    <a:pt x="172" y="151"/>
                    <a:pt x="174" y="149"/>
                    <a:pt x="172" y="148"/>
                  </a:cubicBezTo>
                  <a:cubicBezTo>
                    <a:pt x="171" y="146"/>
                    <a:pt x="171" y="148"/>
                    <a:pt x="166" y="146"/>
                  </a:cubicBezTo>
                  <a:cubicBezTo>
                    <a:pt x="157" y="145"/>
                    <a:pt x="159" y="140"/>
                    <a:pt x="150" y="143"/>
                  </a:cubicBezTo>
                  <a:cubicBezTo>
                    <a:pt x="142" y="145"/>
                    <a:pt x="127" y="145"/>
                    <a:pt x="130" y="146"/>
                  </a:cubicBezTo>
                  <a:cubicBezTo>
                    <a:pt x="131" y="148"/>
                    <a:pt x="130" y="151"/>
                    <a:pt x="134" y="152"/>
                  </a:cubicBezTo>
                  <a:cubicBezTo>
                    <a:pt x="139" y="154"/>
                    <a:pt x="134" y="156"/>
                    <a:pt x="134" y="157"/>
                  </a:cubicBezTo>
                  <a:cubicBezTo>
                    <a:pt x="134" y="160"/>
                    <a:pt x="131" y="157"/>
                    <a:pt x="131" y="160"/>
                  </a:cubicBezTo>
                  <a:cubicBezTo>
                    <a:pt x="131" y="163"/>
                    <a:pt x="127" y="165"/>
                    <a:pt x="128" y="165"/>
                  </a:cubicBezTo>
                  <a:cubicBezTo>
                    <a:pt x="131" y="166"/>
                    <a:pt x="133" y="168"/>
                    <a:pt x="128" y="168"/>
                  </a:cubicBezTo>
                  <a:cubicBezTo>
                    <a:pt x="125" y="168"/>
                    <a:pt x="125" y="168"/>
                    <a:pt x="127" y="171"/>
                  </a:cubicBezTo>
                  <a:cubicBezTo>
                    <a:pt x="127" y="173"/>
                    <a:pt x="121" y="176"/>
                    <a:pt x="121" y="179"/>
                  </a:cubicBezTo>
                  <a:cubicBezTo>
                    <a:pt x="121" y="180"/>
                    <a:pt x="119" y="180"/>
                    <a:pt x="121" y="182"/>
                  </a:cubicBezTo>
                  <a:cubicBezTo>
                    <a:pt x="122" y="182"/>
                    <a:pt x="124" y="182"/>
                    <a:pt x="133" y="185"/>
                  </a:cubicBezTo>
                  <a:cubicBezTo>
                    <a:pt x="139" y="188"/>
                    <a:pt x="139" y="193"/>
                    <a:pt x="142" y="194"/>
                  </a:cubicBezTo>
                  <a:close/>
                  <a:moveTo>
                    <a:pt x="274" y="221"/>
                  </a:moveTo>
                  <a:cubicBezTo>
                    <a:pt x="274" y="226"/>
                    <a:pt x="274" y="221"/>
                    <a:pt x="282" y="224"/>
                  </a:cubicBezTo>
                  <a:cubicBezTo>
                    <a:pt x="290" y="226"/>
                    <a:pt x="280" y="224"/>
                    <a:pt x="285" y="227"/>
                  </a:cubicBezTo>
                  <a:cubicBezTo>
                    <a:pt x="290" y="229"/>
                    <a:pt x="288" y="226"/>
                    <a:pt x="294" y="227"/>
                  </a:cubicBezTo>
                  <a:cubicBezTo>
                    <a:pt x="300" y="229"/>
                    <a:pt x="297" y="227"/>
                    <a:pt x="300" y="227"/>
                  </a:cubicBezTo>
                  <a:cubicBezTo>
                    <a:pt x="303" y="229"/>
                    <a:pt x="305" y="226"/>
                    <a:pt x="308" y="226"/>
                  </a:cubicBezTo>
                  <a:cubicBezTo>
                    <a:pt x="309" y="226"/>
                    <a:pt x="312" y="222"/>
                    <a:pt x="309" y="221"/>
                  </a:cubicBezTo>
                  <a:cubicBezTo>
                    <a:pt x="308" y="219"/>
                    <a:pt x="311" y="219"/>
                    <a:pt x="308" y="218"/>
                  </a:cubicBezTo>
                  <a:cubicBezTo>
                    <a:pt x="305" y="218"/>
                    <a:pt x="299" y="222"/>
                    <a:pt x="300" y="219"/>
                  </a:cubicBezTo>
                  <a:cubicBezTo>
                    <a:pt x="303" y="216"/>
                    <a:pt x="296" y="216"/>
                    <a:pt x="297" y="215"/>
                  </a:cubicBezTo>
                  <a:cubicBezTo>
                    <a:pt x="299" y="215"/>
                    <a:pt x="303" y="218"/>
                    <a:pt x="305" y="216"/>
                  </a:cubicBezTo>
                  <a:cubicBezTo>
                    <a:pt x="308" y="215"/>
                    <a:pt x="302" y="216"/>
                    <a:pt x="306" y="213"/>
                  </a:cubicBezTo>
                  <a:cubicBezTo>
                    <a:pt x="309" y="212"/>
                    <a:pt x="309" y="216"/>
                    <a:pt x="312" y="215"/>
                  </a:cubicBezTo>
                  <a:cubicBezTo>
                    <a:pt x="314" y="213"/>
                    <a:pt x="312" y="216"/>
                    <a:pt x="316" y="216"/>
                  </a:cubicBezTo>
                  <a:cubicBezTo>
                    <a:pt x="319" y="216"/>
                    <a:pt x="319" y="212"/>
                    <a:pt x="317" y="210"/>
                  </a:cubicBezTo>
                  <a:cubicBezTo>
                    <a:pt x="317" y="207"/>
                    <a:pt x="312" y="210"/>
                    <a:pt x="312" y="207"/>
                  </a:cubicBezTo>
                  <a:cubicBezTo>
                    <a:pt x="312" y="205"/>
                    <a:pt x="311" y="208"/>
                    <a:pt x="303" y="202"/>
                  </a:cubicBezTo>
                  <a:cubicBezTo>
                    <a:pt x="300" y="201"/>
                    <a:pt x="299" y="201"/>
                    <a:pt x="300" y="202"/>
                  </a:cubicBezTo>
                  <a:cubicBezTo>
                    <a:pt x="300" y="204"/>
                    <a:pt x="294" y="202"/>
                    <a:pt x="293" y="199"/>
                  </a:cubicBezTo>
                  <a:cubicBezTo>
                    <a:pt x="291" y="194"/>
                    <a:pt x="287" y="196"/>
                    <a:pt x="290" y="193"/>
                  </a:cubicBezTo>
                  <a:cubicBezTo>
                    <a:pt x="291" y="190"/>
                    <a:pt x="291" y="187"/>
                    <a:pt x="288" y="184"/>
                  </a:cubicBezTo>
                  <a:cubicBezTo>
                    <a:pt x="285" y="182"/>
                    <a:pt x="285" y="173"/>
                    <a:pt x="280" y="168"/>
                  </a:cubicBezTo>
                  <a:cubicBezTo>
                    <a:pt x="277" y="163"/>
                    <a:pt x="279" y="166"/>
                    <a:pt x="273" y="162"/>
                  </a:cubicBezTo>
                  <a:cubicBezTo>
                    <a:pt x="267" y="159"/>
                    <a:pt x="271" y="165"/>
                    <a:pt x="264" y="162"/>
                  </a:cubicBezTo>
                  <a:cubicBezTo>
                    <a:pt x="261" y="160"/>
                    <a:pt x="258" y="162"/>
                    <a:pt x="259" y="166"/>
                  </a:cubicBezTo>
                  <a:cubicBezTo>
                    <a:pt x="262" y="171"/>
                    <a:pt x="261" y="177"/>
                    <a:pt x="267" y="182"/>
                  </a:cubicBezTo>
                  <a:cubicBezTo>
                    <a:pt x="270" y="184"/>
                    <a:pt x="265" y="185"/>
                    <a:pt x="264" y="187"/>
                  </a:cubicBezTo>
                  <a:cubicBezTo>
                    <a:pt x="264" y="187"/>
                    <a:pt x="262" y="187"/>
                    <a:pt x="259" y="180"/>
                  </a:cubicBezTo>
                  <a:cubicBezTo>
                    <a:pt x="256" y="176"/>
                    <a:pt x="258" y="171"/>
                    <a:pt x="252" y="170"/>
                  </a:cubicBezTo>
                  <a:cubicBezTo>
                    <a:pt x="245" y="168"/>
                    <a:pt x="252" y="168"/>
                    <a:pt x="247" y="166"/>
                  </a:cubicBezTo>
                  <a:cubicBezTo>
                    <a:pt x="241" y="165"/>
                    <a:pt x="236" y="165"/>
                    <a:pt x="241" y="168"/>
                  </a:cubicBezTo>
                  <a:cubicBezTo>
                    <a:pt x="245" y="170"/>
                    <a:pt x="241" y="171"/>
                    <a:pt x="244" y="171"/>
                  </a:cubicBezTo>
                  <a:cubicBezTo>
                    <a:pt x="247" y="171"/>
                    <a:pt x="250" y="174"/>
                    <a:pt x="242" y="173"/>
                  </a:cubicBezTo>
                  <a:cubicBezTo>
                    <a:pt x="236" y="171"/>
                    <a:pt x="239" y="179"/>
                    <a:pt x="236" y="176"/>
                  </a:cubicBezTo>
                  <a:cubicBezTo>
                    <a:pt x="232" y="173"/>
                    <a:pt x="241" y="171"/>
                    <a:pt x="232" y="168"/>
                  </a:cubicBezTo>
                  <a:cubicBezTo>
                    <a:pt x="223" y="166"/>
                    <a:pt x="221" y="166"/>
                    <a:pt x="218" y="168"/>
                  </a:cubicBezTo>
                  <a:cubicBezTo>
                    <a:pt x="215" y="170"/>
                    <a:pt x="223" y="170"/>
                    <a:pt x="212" y="173"/>
                  </a:cubicBezTo>
                  <a:cubicBezTo>
                    <a:pt x="206" y="174"/>
                    <a:pt x="215" y="170"/>
                    <a:pt x="213" y="168"/>
                  </a:cubicBezTo>
                  <a:cubicBezTo>
                    <a:pt x="213" y="165"/>
                    <a:pt x="217" y="163"/>
                    <a:pt x="212" y="160"/>
                  </a:cubicBezTo>
                  <a:cubicBezTo>
                    <a:pt x="207" y="159"/>
                    <a:pt x="198" y="165"/>
                    <a:pt x="192" y="166"/>
                  </a:cubicBezTo>
                  <a:cubicBezTo>
                    <a:pt x="188" y="166"/>
                    <a:pt x="185" y="170"/>
                    <a:pt x="180" y="173"/>
                  </a:cubicBezTo>
                  <a:cubicBezTo>
                    <a:pt x="174" y="176"/>
                    <a:pt x="182" y="176"/>
                    <a:pt x="182" y="177"/>
                  </a:cubicBezTo>
                  <a:cubicBezTo>
                    <a:pt x="182" y="179"/>
                    <a:pt x="178" y="177"/>
                    <a:pt x="175" y="180"/>
                  </a:cubicBezTo>
                  <a:cubicBezTo>
                    <a:pt x="172" y="185"/>
                    <a:pt x="172" y="188"/>
                    <a:pt x="175" y="187"/>
                  </a:cubicBezTo>
                  <a:cubicBezTo>
                    <a:pt x="178" y="185"/>
                    <a:pt x="178" y="188"/>
                    <a:pt x="180" y="190"/>
                  </a:cubicBezTo>
                  <a:cubicBezTo>
                    <a:pt x="182" y="191"/>
                    <a:pt x="191" y="190"/>
                    <a:pt x="194" y="188"/>
                  </a:cubicBezTo>
                  <a:cubicBezTo>
                    <a:pt x="195" y="188"/>
                    <a:pt x="203" y="190"/>
                    <a:pt x="188" y="193"/>
                  </a:cubicBezTo>
                  <a:cubicBezTo>
                    <a:pt x="178" y="194"/>
                    <a:pt x="177" y="196"/>
                    <a:pt x="182" y="199"/>
                  </a:cubicBezTo>
                  <a:cubicBezTo>
                    <a:pt x="186" y="202"/>
                    <a:pt x="186" y="202"/>
                    <a:pt x="192" y="201"/>
                  </a:cubicBezTo>
                  <a:cubicBezTo>
                    <a:pt x="198" y="201"/>
                    <a:pt x="195" y="202"/>
                    <a:pt x="203" y="202"/>
                  </a:cubicBezTo>
                  <a:cubicBezTo>
                    <a:pt x="210" y="202"/>
                    <a:pt x="212" y="199"/>
                    <a:pt x="218" y="202"/>
                  </a:cubicBezTo>
                  <a:cubicBezTo>
                    <a:pt x="226" y="204"/>
                    <a:pt x="224" y="201"/>
                    <a:pt x="227" y="204"/>
                  </a:cubicBezTo>
                  <a:cubicBezTo>
                    <a:pt x="230" y="205"/>
                    <a:pt x="236" y="207"/>
                    <a:pt x="232" y="207"/>
                  </a:cubicBezTo>
                  <a:cubicBezTo>
                    <a:pt x="226" y="207"/>
                    <a:pt x="230" y="208"/>
                    <a:pt x="221" y="207"/>
                  </a:cubicBezTo>
                  <a:cubicBezTo>
                    <a:pt x="213" y="205"/>
                    <a:pt x="200" y="207"/>
                    <a:pt x="191" y="208"/>
                  </a:cubicBezTo>
                  <a:cubicBezTo>
                    <a:pt x="183" y="210"/>
                    <a:pt x="189" y="215"/>
                    <a:pt x="194" y="218"/>
                  </a:cubicBezTo>
                  <a:cubicBezTo>
                    <a:pt x="197" y="222"/>
                    <a:pt x="212" y="221"/>
                    <a:pt x="215" y="221"/>
                  </a:cubicBezTo>
                  <a:cubicBezTo>
                    <a:pt x="220" y="221"/>
                    <a:pt x="215" y="227"/>
                    <a:pt x="218" y="229"/>
                  </a:cubicBezTo>
                  <a:cubicBezTo>
                    <a:pt x="220" y="232"/>
                    <a:pt x="220" y="233"/>
                    <a:pt x="224" y="232"/>
                  </a:cubicBezTo>
                  <a:cubicBezTo>
                    <a:pt x="232" y="232"/>
                    <a:pt x="235" y="233"/>
                    <a:pt x="236" y="232"/>
                  </a:cubicBezTo>
                  <a:cubicBezTo>
                    <a:pt x="239" y="230"/>
                    <a:pt x="252" y="230"/>
                    <a:pt x="256" y="227"/>
                  </a:cubicBezTo>
                  <a:cubicBezTo>
                    <a:pt x="261" y="224"/>
                    <a:pt x="262" y="227"/>
                    <a:pt x="267" y="224"/>
                  </a:cubicBezTo>
                  <a:cubicBezTo>
                    <a:pt x="271" y="221"/>
                    <a:pt x="267" y="221"/>
                    <a:pt x="271" y="219"/>
                  </a:cubicBezTo>
                  <a:cubicBezTo>
                    <a:pt x="273" y="218"/>
                    <a:pt x="274" y="218"/>
                    <a:pt x="274" y="221"/>
                  </a:cubicBezTo>
                  <a:close/>
                  <a:moveTo>
                    <a:pt x="284" y="168"/>
                  </a:moveTo>
                  <a:cubicBezTo>
                    <a:pt x="284" y="166"/>
                    <a:pt x="285" y="166"/>
                    <a:pt x="287" y="163"/>
                  </a:cubicBezTo>
                  <a:cubicBezTo>
                    <a:pt x="288" y="160"/>
                    <a:pt x="291" y="157"/>
                    <a:pt x="288" y="157"/>
                  </a:cubicBezTo>
                  <a:cubicBezTo>
                    <a:pt x="285" y="156"/>
                    <a:pt x="287" y="154"/>
                    <a:pt x="279" y="154"/>
                  </a:cubicBezTo>
                  <a:cubicBezTo>
                    <a:pt x="270" y="156"/>
                    <a:pt x="267" y="159"/>
                    <a:pt x="271" y="159"/>
                  </a:cubicBezTo>
                  <a:cubicBezTo>
                    <a:pt x="276" y="160"/>
                    <a:pt x="276" y="162"/>
                    <a:pt x="276" y="162"/>
                  </a:cubicBezTo>
                  <a:cubicBezTo>
                    <a:pt x="276" y="163"/>
                    <a:pt x="279" y="165"/>
                    <a:pt x="282" y="168"/>
                  </a:cubicBezTo>
                  <a:cubicBezTo>
                    <a:pt x="284" y="168"/>
                    <a:pt x="284" y="168"/>
                    <a:pt x="284" y="168"/>
                  </a:cubicBezTo>
                  <a:close/>
                  <a:moveTo>
                    <a:pt x="474" y="213"/>
                  </a:moveTo>
                  <a:cubicBezTo>
                    <a:pt x="480" y="218"/>
                    <a:pt x="480" y="216"/>
                    <a:pt x="475" y="212"/>
                  </a:cubicBezTo>
                  <a:cubicBezTo>
                    <a:pt x="471" y="207"/>
                    <a:pt x="483" y="212"/>
                    <a:pt x="491" y="212"/>
                  </a:cubicBezTo>
                  <a:cubicBezTo>
                    <a:pt x="498" y="213"/>
                    <a:pt x="491" y="202"/>
                    <a:pt x="495" y="205"/>
                  </a:cubicBezTo>
                  <a:cubicBezTo>
                    <a:pt x="498" y="210"/>
                    <a:pt x="501" y="204"/>
                    <a:pt x="503" y="210"/>
                  </a:cubicBezTo>
                  <a:cubicBezTo>
                    <a:pt x="503" y="216"/>
                    <a:pt x="504" y="215"/>
                    <a:pt x="513" y="218"/>
                  </a:cubicBezTo>
                  <a:cubicBezTo>
                    <a:pt x="521" y="221"/>
                    <a:pt x="518" y="224"/>
                    <a:pt x="513" y="224"/>
                  </a:cubicBezTo>
                  <a:cubicBezTo>
                    <a:pt x="509" y="224"/>
                    <a:pt x="507" y="230"/>
                    <a:pt x="513" y="229"/>
                  </a:cubicBezTo>
                  <a:cubicBezTo>
                    <a:pt x="521" y="227"/>
                    <a:pt x="530" y="230"/>
                    <a:pt x="532" y="233"/>
                  </a:cubicBezTo>
                  <a:cubicBezTo>
                    <a:pt x="533" y="236"/>
                    <a:pt x="539" y="235"/>
                    <a:pt x="541" y="241"/>
                  </a:cubicBezTo>
                  <a:cubicBezTo>
                    <a:pt x="541" y="247"/>
                    <a:pt x="547" y="250"/>
                    <a:pt x="542" y="252"/>
                  </a:cubicBezTo>
                  <a:cubicBezTo>
                    <a:pt x="539" y="255"/>
                    <a:pt x="538" y="258"/>
                    <a:pt x="530" y="263"/>
                  </a:cubicBezTo>
                  <a:cubicBezTo>
                    <a:pt x="524" y="268"/>
                    <a:pt x="539" y="277"/>
                    <a:pt x="533" y="274"/>
                  </a:cubicBezTo>
                  <a:cubicBezTo>
                    <a:pt x="526" y="272"/>
                    <a:pt x="527" y="280"/>
                    <a:pt x="512" y="277"/>
                  </a:cubicBezTo>
                  <a:cubicBezTo>
                    <a:pt x="497" y="272"/>
                    <a:pt x="509" y="277"/>
                    <a:pt x="501" y="281"/>
                  </a:cubicBezTo>
                  <a:cubicBezTo>
                    <a:pt x="494" y="285"/>
                    <a:pt x="503" y="295"/>
                    <a:pt x="513" y="289"/>
                  </a:cubicBezTo>
                  <a:cubicBezTo>
                    <a:pt x="524" y="285"/>
                    <a:pt x="523" y="294"/>
                    <a:pt x="527" y="289"/>
                  </a:cubicBezTo>
                  <a:cubicBezTo>
                    <a:pt x="532" y="285"/>
                    <a:pt x="530" y="294"/>
                    <a:pt x="532" y="291"/>
                  </a:cubicBezTo>
                  <a:cubicBezTo>
                    <a:pt x="533" y="288"/>
                    <a:pt x="532" y="285"/>
                    <a:pt x="541" y="294"/>
                  </a:cubicBezTo>
                  <a:cubicBezTo>
                    <a:pt x="548" y="305"/>
                    <a:pt x="545" y="295"/>
                    <a:pt x="551" y="300"/>
                  </a:cubicBezTo>
                  <a:cubicBezTo>
                    <a:pt x="556" y="305"/>
                    <a:pt x="541" y="299"/>
                    <a:pt x="550" y="306"/>
                  </a:cubicBezTo>
                  <a:cubicBezTo>
                    <a:pt x="555" y="313"/>
                    <a:pt x="564" y="309"/>
                    <a:pt x="567" y="314"/>
                  </a:cubicBezTo>
                  <a:cubicBezTo>
                    <a:pt x="571" y="319"/>
                    <a:pt x="582" y="320"/>
                    <a:pt x="590" y="323"/>
                  </a:cubicBezTo>
                  <a:cubicBezTo>
                    <a:pt x="597" y="327"/>
                    <a:pt x="596" y="319"/>
                    <a:pt x="590" y="314"/>
                  </a:cubicBezTo>
                  <a:cubicBezTo>
                    <a:pt x="583" y="308"/>
                    <a:pt x="570" y="302"/>
                    <a:pt x="571" y="299"/>
                  </a:cubicBezTo>
                  <a:cubicBezTo>
                    <a:pt x="573" y="295"/>
                    <a:pt x="580" y="306"/>
                    <a:pt x="580" y="302"/>
                  </a:cubicBezTo>
                  <a:cubicBezTo>
                    <a:pt x="582" y="299"/>
                    <a:pt x="586" y="308"/>
                    <a:pt x="594" y="309"/>
                  </a:cubicBezTo>
                  <a:cubicBezTo>
                    <a:pt x="600" y="309"/>
                    <a:pt x="603" y="322"/>
                    <a:pt x="603" y="314"/>
                  </a:cubicBezTo>
                  <a:cubicBezTo>
                    <a:pt x="602" y="306"/>
                    <a:pt x="605" y="316"/>
                    <a:pt x="603" y="306"/>
                  </a:cubicBezTo>
                  <a:cubicBezTo>
                    <a:pt x="603" y="299"/>
                    <a:pt x="605" y="311"/>
                    <a:pt x="606" y="303"/>
                  </a:cubicBezTo>
                  <a:cubicBezTo>
                    <a:pt x="608" y="295"/>
                    <a:pt x="600" y="300"/>
                    <a:pt x="603" y="295"/>
                  </a:cubicBezTo>
                  <a:cubicBezTo>
                    <a:pt x="606" y="292"/>
                    <a:pt x="597" y="295"/>
                    <a:pt x="600" y="291"/>
                  </a:cubicBezTo>
                  <a:cubicBezTo>
                    <a:pt x="603" y="288"/>
                    <a:pt x="602" y="286"/>
                    <a:pt x="593" y="283"/>
                  </a:cubicBezTo>
                  <a:cubicBezTo>
                    <a:pt x="585" y="280"/>
                    <a:pt x="588" y="271"/>
                    <a:pt x="583" y="272"/>
                  </a:cubicBezTo>
                  <a:cubicBezTo>
                    <a:pt x="577" y="274"/>
                    <a:pt x="576" y="269"/>
                    <a:pt x="582" y="269"/>
                  </a:cubicBezTo>
                  <a:cubicBezTo>
                    <a:pt x="588" y="268"/>
                    <a:pt x="577" y="261"/>
                    <a:pt x="582" y="263"/>
                  </a:cubicBezTo>
                  <a:cubicBezTo>
                    <a:pt x="588" y="264"/>
                    <a:pt x="585" y="257"/>
                    <a:pt x="590" y="263"/>
                  </a:cubicBezTo>
                  <a:cubicBezTo>
                    <a:pt x="593" y="268"/>
                    <a:pt x="594" y="263"/>
                    <a:pt x="596" y="268"/>
                  </a:cubicBezTo>
                  <a:cubicBezTo>
                    <a:pt x="596" y="271"/>
                    <a:pt x="599" y="268"/>
                    <a:pt x="599" y="272"/>
                  </a:cubicBezTo>
                  <a:cubicBezTo>
                    <a:pt x="599" y="275"/>
                    <a:pt x="618" y="289"/>
                    <a:pt x="615" y="278"/>
                  </a:cubicBezTo>
                  <a:cubicBezTo>
                    <a:pt x="614" y="268"/>
                    <a:pt x="626" y="275"/>
                    <a:pt x="625" y="271"/>
                  </a:cubicBezTo>
                  <a:cubicBezTo>
                    <a:pt x="622" y="266"/>
                    <a:pt x="628" y="269"/>
                    <a:pt x="625" y="266"/>
                  </a:cubicBezTo>
                  <a:cubicBezTo>
                    <a:pt x="623" y="263"/>
                    <a:pt x="634" y="264"/>
                    <a:pt x="629" y="257"/>
                  </a:cubicBezTo>
                  <a:cubicBezTo>
                    <a:pt x="625" y="247"/>
                    <a:pt x="615" y="260"/>
                    <a:pt x="618" y="252"/>
                  </a:cubicBezTo>
                  <a:cubicBezTo>
                    <a:pt x="620" y="244"/>
                    <a:pt x="609" y="254"/>
                    <a:pt x="612" y="249"/>
                  </a:cubicBezTo>
                  <a:cubicBezTo>
                    <a:pt x="614" y="244"/>
                    <a:pt x="611" y="246"/>
                    <a:pt x="605" y="241"/>
                  </a:cubicBezTo>
                  <a:cubicBezTo>
                    <a:pt x="599" y="236"/>
                    <a:pt x="590" y="241"/>
                    <a:pt x="588" y="235"/>
                  </a:cubicBezTo>
                  <a:cubicBezTo>
                    <a:pt x="588" y="229"/>
                    <a:pt x="571" y="235"/>
                    <a:pt x="579" y="230"/>
                  </a:cubicBezTo>
                  <a:cubicBezTo>
                    <a:pt x="586" y="226"/>
                    <a:pt x="573" y="221"/>
                    <a:pt x="580" y="222"/>
                  </a:cubicBezTo>
                  <a:cubicBezTo>
                    <a:pt x="588" y="224"/>
                    <a:pt x="594" y="219"/>
                    <a:pt x="582" y="218"/>
                  </a:cubicBezTo>
                  <a:cubicBezTo>
                    <a:pt x="568" y="216"/>
                    <a:pt x="580" y="216"/>
                    <a:pt x="585" y="213"/>
                  </a:cubicBezTo>
                  <a:cubicBezTo>
                    <a:pt x="590" y="210"/>
                    <a:pt x="579" y="205"/>
                    <a:pt x="576" y="207"/>
                  </a:cubicBezTo>
                  <a:cubicBezTo>
                    <a:pt x="574" y="208"/>
                    <a:pt x="564" y="208"/>
                    <a:pt x="571" y="205"/>
                  </a:cubicBezTo>
                  <a:cubicBezTo>
                    <a:pt x="579" y="204"/>
                    <a:pt x="579" y="204"/>
                    <a:pt x="570" y="199"/>
                  </a:cubicBezTo>
                  <a:cubicBezTo>
                    <a:pt x="559" y="194"/>
                    <a:pt x="558" y="204"/>
                    <a:pt x="558" y="198"/>
                  </a:cubicBezTo>
                  <a:cubicBezTo>
                    <a:pt x="559" y="190"/>
                    <a:pt x="553" y="196"/>
                    <a:pt x="553" y="193"/>
                  </a:cubicBezTo>
                  <a:cubicBezTo>
                    <a:pt x="553" y="188"/>
                    <a:pt x="545" y="184"/>
                    <a:pt x="541" y="190"/>
                  </a:cubicBezTo>
                  <a:cubicBezTo>
                    <a:pt x="535" y="194"/>
                    <a:pt x="535" y="188"/>
                    <a:pt x="532" y="182"/>
                  </a:cubicBezTo>
                  <a:cubicBezTo>
                    <a:pt x="529" y="176"/>
                    <a:pt x="527" y="184"/>
                    <a:pt x="524" y="177"/>
                  </a:cubicBezTo>
                  <a:cubicBezTo>
                    <a:pt x="519" y="171"/>
                    <a:pt x="513" y="174"/>
                    <a:pt x="510" y="171"/>
                  </a:cubicBezTo>
                  <a:cubicBezTo>
                    <a:pt x="507" y="170"/>
                    <a:pt x="498" y="166"/>
                    <a:pt x="495" y="174"/>
                  </a:cubicBezTo>
                  <a:cubicBezTo>
                    <a:pt x="492" y="182"/>
                    <a:pt x="488" y="170"/>
                    <a:pt x="483" y="174"/>
                  </a:cubicBezTo>
                  <a:cubicBezTo>
                    <a:pt x="478" y="180"/>
                    <a:pt x="474" y="180"/>
                    <a:pt x="477" y="177"/>
                  </a:cubicBezTo>
                  <a:cubicBezTo>
                    <a:pt x="481" y="173"/>
                    <a:pt x="480" y="165"/>
                    <a:pt x="475" y="163"/>
                  </a:cubicBezTo>
                  <a:cubicBezTo>
                    <a:pt x="471" y="162"/>
                    <a:pt x="475" y="156"/>
                    <a:pt x="471" y="156"/>
                  </a:cubicBezTo>
                  <a:cubicBezTo>
                    <a:pt x="465" y="154"/>
                    <a:pt x="443" y="157"/>
                    <a:pt x="442" y="163"/>
                  </a:cubicBezTo>
                  <a:cubicBezTo>
                    <a:pt x="442" y="171"/>
                    <a:pt x="433" y="162"/>
                    <a:pt x="439" y="173"/>
                  </a:cubicBezTo>
                  <a:cubicBezTo>
                    <a:pt x="445" y="184"/>
                    <a:pt x="433" y="176"/>
                    <a:pt x="437" y="182"/>
                  </a:cubicBezTo>
                  <a:cubicBezTo>
                    <a:pt x="443" y="190"/>
                    <a:pt x="446" y="182"/>
                    <a:pt x="446" y="188"/>
                  </a:cubicBezTo>
                  <a:cubicBezTo>
                    <a:pt x="448" y="193"/>
                    <a:pt x="428" y="185"/>
                    <a:pt x="433" y="177"/>
                  </a:cubicBezTo>
                  <a:cubicBezTo>
                    <a:pt x="437" y="170"/>
                    <a:pt x="427" y="174"/>
                    <a:pt x="434" y="165"/>
                  </a:cubicBezTo>
                  <a:cubicBezTo>
                    <a:pt x="442" y="156"/>
                    <a:pt x="445" y="157"/>
                    <a:pt x="445" y="154"/>
                  </a:cubicBezTo>
                  <a:cubicBezTo>
                    <a:pt x="445" y="152"/>
                    <a:pt x="428" y="151"/>
                    <a:pt x="418" y="159"/>
                  </a:cubicBezTo>
                  <a:cubicBezTo>
                    <a:pt x="405" y="165"/>
                    <a:pt x="411" y="166"/>
                    <a:pt x="408" y="170"/>
                  </a:cubicBezTo>
                  <a:cubicBezTo>
                    <a:pt x="404" y="173"/>
                    <a:pt x="405" y="176"/>
                    <a:pt x="404" y="184"/>
                  </a:cubicBezTo>
                  <a:cubicBezTo>
                    <a:pt x="402" y="191"/>
                    <a:pt x="404" y="191"/>
                    <a:pt x="414" y="193"/>
                  </a:cubicBezTo>
                  <a:cubicBezTo>
                    <a:pt x="425" y="193"/>
                    <a:pt x="428" y="198"/>
                    <a:pt x="419" y="196"/>
                  </a:cubicBezTo>
                  <a:cubicBezTo>
                    <a:pt x="410" y="196"/>
                    <a:pt x="405" y="196"/>
                    <a:pt x="414" y="204"/>
                  </a:cubicBezTo>
                  <a:cubicBezTo>
                    <a:pt x="422" y="212"/>
                    <a:pt x="428" y="204"/>
                    <a:pt x="433" y="208"/>
                  </a:cubicBezTo>
                  <a:cubicBezTo>
                    <a:pt x="439" y="213"/>
                    <a:pt x="445" y="210"/>
                    <a:pt x="446" y="210"/>
                  </a:cubicBezTo>
                  <a:cubicBezTo>
                    <a:pt x="456" y="213"/>
                    <a:pt x="454" y="208"/>
                    <a:pt x="463" y="213"/>
                  </a:cubicBezTo>
                  <a:cubicBezTo>
                    <a:pt x="471" y="215"/>
                    <a:pt x="468" y="207"/>
                    <a:pt x="474" y="213"/>
                  </a:cubicBezTo>
                  <a:close/>
                  <a:moveTo>
                    <a:pt x="515" y="250"/>
                  </a:moveTo>
                  <a:cubicBezTo>
                    <a:pt x="527" y="249"/>
                    <a:pt x="521" y="244"/>
                    <a:pt x="523" y="238"/>
                  </a:cubicBezTo>
                  <a:cubicBezTo>
                    <a:pt x="524" y="233"/>
                    <a:pt x="510" y="232"/>
                    <a:pt x="507" y="240"/>
                  </a:cubicBezTo>
                  <a:cubicBezTo>
                    <a:pt x="504" y="246"/>
                    <a:pt x="503" y="250"/>
                    <a:pt x="515" y="250"/>
                  </a:cubicBezTo>
                  <a:close/>
                  <a:moveTo>
                    <a:pt x="439" y="302"/>
                  </a:moveTo>
                  <a:cubicBezTo>
                    <a:pt x="439" y="308"/>
                    <a:pt x="445" y="309"/>
                    <a:pt x="448" y="303"/>
                  </a:cubicBezTo>
                  <a:cubicBezTo>
                    <a:pt x="449" y="299"/>
                    <a:pt x="453" y="303"/>
                    <a:pt x="454" y="297"/>
                  </a:cubicBezTo>
                  <a:cubicBezTo>
                    <a:pt x="456" y="292"/>
                    <a:pt x="463" y="294"/>
                    <a:pt x="463" y="297"/>
                  </a:cubicBezTo>
                  <a:cubicBezTo>
                    <a:pt x="465" y="302"/>
                    <a:pt x="466" y="299"/>
                    <a:pt x="472" y="300"/>
                  </a:cubicBezTo>
                  <a:cubicBezTo>
                    <a:pt x="477" y="303"/>
                    <a:pt x="483" y="300"/>
                    <a:pt x="480" y="295"/>
                  </a:cubicBezTo>
                  <a:cubicBezTo>
                    <a:pt x="475" y="291"/>
                    <a:pt x="477" y="295"/>
                    <a:pt x="472" y="294"/>
                  </a:cubicBezTo>
                  <a:cubicBezTo>
                    <a:pt x="468" y="292"/>
                    <a:pt x="471" y="286"/>
                    <a:pt x="463" y="285"/>
                  </a:cubicBezTo>
                  <a:cubicBezTo>
                    <a:pt x="456" y="281"/>
                    <a:pt x="451" y="272"/>
                    <a:pt x="446" y="277"/>
                  </a:cubicBezTo>
                  <a:cubicBezTo>
                    <a:pt x="443" y="280"/>
                    <a:pt x="442" y="268"/>
                    <a:pt x="437" y="269"/>
                  </a:cubicBezTo>
                  <a:cubicBezTo>
                    <a:pt x="434" y="271"/>
                    <a:pt x="431" y="283"/>
                    <a:pt x="433" y="291"/>
                  </a:cubicBezTo>
                  <a:cubicBezTo>
                    <a:pt x="434" y="297"/>
                    <a:pt x="424" y="295"/>
                    <a:pt x="427" y="300"/>
                  </a:cubicBezTo>
                  <a:cubicBezTo>
                    <a:pt x="428" y="303"/>
                    <a:pt x="440" y="297"/>
                    <a:pt x="439" y="302"/>
                  </a:cubicBezTo>
                  <a:close/>
                  <a:moveTo>
                    <a:pt x="453" y="319"/>
                  </a:moveTo>
                  <a:cubicBezTo>
                    <a:pt x="448" y="314"/>
                    <a:pt x="463" y="306"/>
                    <a:pt x="468" y="309"/>
                  </a:cubicBezTo>
                  <a:cubicBezTo>
                    <a:pt x="472" y="311"/>
                    <a:pt x="457" y="323"/>
                    <a:pt x="453" y="319"/>
                  </a:cubicBezTo>
                  <a:close/>
                  <a:moveTo>
                    <a:pt x="480" y="162"/>
                  </a:moveTo>
                  <a:cubicBezTo>
                    <a:pt x="483" y="163"/>
                    <a:pt x="478" y="166"/>
                    <a:pt x="486" y="170"/>
                  </a:cubicBezTo>
                  <a:cubicBezTo>
                    <a:pt x="492" y="171"/>
                    <a:pt x="492" y="166"/>
                    <a:pt x="500" y="168"/>
                  </a:cubicBezTo>
                  <a:cubicBezTo>
                    <a:pt x="507" y="170"/>
                    <a:pt x="516" y="170"/>
                    <a:pt x="513" y="166"/>
                  </a:cubicBezTo>
                  <a:cubicBezTo>
                    <a:pt x="509" y="162"/>
                    <a:pt x="506" y="156"/>
                    <a:pt x="495" y="156"/>
                  </a:cubicBezTo>
                  <a:cubicBezTo>
                    <a:pt x="484" y="157"/>
                    <a:pt x="477" y="151"/>
                    <a:pt x="477" y="157"/>
                  </a:cubicBezTo>
                  <a:cubicBezTo>
                    <a:pt x="477" y="160"/>
                    <a:pt x="475" y="160"/>
                    <a:pt x="480" y="162"/>
                  </a:cubicBezTo>
                  <a:close/>
                  <a:moveTo>
                    <a:pt x="352" y="109"/>
                  </a:moveTo>
                  <a:cubicBezTo>
                    <a:pt x="357" y="114"/>
                    <a:pt x="360" y="112"/>
                    <a:pt x="361" y="115"/>
                  </a:cubicBezTo>
                  <a:cubicBezTo>
                    <a:pt x="361" y="118"/>
                    <a:pt x="369" y="117"/>
                    <a:pt x="375" y="115"/>
                  </a:cubicBezTo>
                  <a:cubicBezTo>
                    <a:pt x="383" y="114"/>
                    <a:pt x="381" y="118"/>
                    <a:pt x="387" y="121"/>
                  </a:cubicBezTo>
                  <a:cubicBezTo>
                    <a:pt x="392" y="125"/>
                    <a:pt x="381" y="129"/>
                    <a:pt x="386" y="132"/>
                  </a:cubicBezTo>
                  <a:cubicBezTo>
                    <a:pt x="390" y="134"/>
                    <a:pt x="386" y="137"/>
                    <a:pt x="390" y="140"/>
                  </a:cubicBezTo>
                  <a:cubicBezTo>
                    <a:pt x="396" y="143"/>
                    <a:pt x="393" y="138"/>
                    <a:pt x="402" y="142"/>
                  </a:cubicBezTo>
                  <a:cubicBezTo>
                    <a:pt x="411" y="146"/>
                    <a:pt x="416" y="135"/>
                    <a:pt x="416" y="140"/>
                  </a:cubicBezTo>
                  <a:cubicBezTo>
                    <a:pt x="414" y="146"/>
                    <a:pt x="421" y="143"/>
                    <a:pt x="440" y="143"/>
                  </a:cubicBezTo>
                  <a:cubicBezTo>
                    <a:pt x="462" y="145"/>
                    <a:pt x="457" y="135"/>
                    <a:pt x="459" y="140"/>
                  </a:cubicBezTo>
                  <a:cubicBezTo>
                    <a:pt x="460" y="145"/>
                    <a:pt x="483" y="145"/>
                    <a:pt x="483" y="140"/>
                  </a:cubicBezTo>
                  <a:cubicBezTo>
                    <a:pt x="483" y="135"/>
                    <a:pt x="492" y="138"/>
                    <a:pt x="486" y="135"/>
                  </a:cubicBezTo>
                  <a:cubicBezTo>
                    <a:pt x="481" y="132"/>
                    <a:pt x="489" y="132"/>
                    <a:pt x="486" y="128"/>
                  </a:cubicBezTo>
                  <a:cubicBezTo>
                    <a:pt x="483" y="123"/>
                    <a:pt x="477" y="126"/>
                    <a:pt x="475" y="123"/>
                  </a:cubicBezTo>
                  <a:cubicBezTo>
                    <a:pt x="472" y="120"/>
                    <a:pt x="463" y="123"/>
                    <a:pt x="448" y="125"/>
                  </a:cubicBezTo>
                  <a:cubicBezTo>
                    <a:pt x="431" y="126"/>
                    <a:pt x="439" y="131"/>
                    <a:pt x="430" y="128"/>
                  </a:cubicBezTo>
                  <a:cubicBezTo>
                    <a:pt x="422" y="125"/>
                    <a:pt x="422" y="131"/>
                    <a:pt x="416" y="126"/>
                  </a:cubicBezTo>
                  <a:cubicBezTo>
                    <a:pt x="411" y="121"/>
                    <a:pt x="414" y="129"/>
                    <a:pt x="411" y="128"/>
                  </a:cubicBezTo>
                  <a:cubicBezTo>
                    <a:pt x="407" y="126"/>
                    <a:pt x="411" y="125"/>
                    <a:pt x="407" y="121"/>
                  </a:cubicBezTo>
                  <a:cubicBezTo>
                    <a:pt x="404" y="117"/>
                    <a:pt x="401" y="121"/>
                    <a:pt x="401" y="118"/>
                  </a:cubicBezTo>
                  <a:cubicBezTo>
                    <a:pt x="399" y="115"/>
                    <a:pt x="411" y="120"/>
                    <a:pt x="410" y="117"/>
                  </a:cubicBezTo>
                  <a:cubicBezTo>
                    <a:pt x="410" y="114"/>
                    <a:pt x="404" y="115"/>
                    <a:pt x="399" y="112"/>
                  </a:cubicBezTo>
                  <a:cubicBezTo>
                    <a:pt x="393" y="109"/>
                    <a:pt x="392" y="109"/>
                    <a:pt x="384" y="111"/>
                  </a:cubicBezTo>
                  <a:cubicBezTo>
                    <a:pt x="378" y="112"/>
                    <a:pt x="376" y="104"/>
                    <a:pt x="372" y="104"/>
                  </a:cubicBezTo>
                  <a:cubicBezTo>
                    <a:pt x="369" y="106"/>
                    <a:pt x="360" y="103"/>
                    <a:pt x="351" y="103"/>
                  </a:cubicBezTo>
                  <a:cubicBezTo>
                    <a:pt x="347" y="103"/>
                    <a:pt x="347" y="106"/>
                    <a:pt x="352" y="109"/>
                  </a:cubicBezTo>
                  <a:close/>
                  <a:moveTo>
                    <a:pt x="357" y="137"/>
                  </a:moveTo>
                  <a:cubicBezTo>
                    <a:pt x="364" y="138"/>
                    <a:pt x="361" y="142"/>
                    <a:pt x="372" y="142"/>
                  </a:cubicBezTo>
                  <a:cubicBezTo>
                    <a:pt x="381" y="142"/>
                    <a:pt x="378" y="134"/>
                    <a:pt x="373" y="129"/>
                  </a:cubicBezTo>
                  <a:cubicBezTo>
                    <a:pt x="367" y="123"/>
                    <a:pt x="360" y="125"/>
                    <a:pt x="355" y="131"/>
                  </a:cubicBezTo>
                  <a:cubicBezTo>
                    <a:pt x="354" y="134"/>
                    <a:pt x="351" y="137"/>
                    <a:pt x="357" y="137"/>
                  </a:cubicBezTo>
                  <a:close/>
                  <a:moveTo>
                    <a:pt x="373" y="177"/>
                  </a:moveTo>
                  <a:cubicBezTo>
                    <a:pt x="373" y="174"/>
                    <a:pt x="378" y="176"/>
                    <a:pt x="375" y="171"/>
                  </a:cubicBezTo>
                  <a:cubicBezTo>
                    <a:pt x="372" y="165"/>
                    <a:pt x="387" y="174"/>
                    <a:pt x="390" y="166"/>
                  </a:cubicBezTo>
                  <a:cubicBezTo>
                    <a:pt x="395" y="159"/>
                    <a:pt x="407" y="154"/>
                    <a:pt x="398" y="151"/>
                  </a:cubicBezTo>
                  <a:cubicBezTo>
                    <a:pt x="390" y="148"/>
                    <a:pt x="390" y="152"/>
                    <a:pt x="386" y="151"/>
                  </a:cubicBezTo>
                  <a:cubicBezTo>
                    <a:pt x="381" y="148"/>
                    <a:pt x="379" y="146"/>
                    <a:pt x="367" y="149"/>
                  </a:cubicBezTo>
                  <a:cubicBezTo>
                    <a:pt x="357" y="151"/>
                    <a:pt x="364" y="154"/>
                    <a:pt x="361" y="154"/>
                  </a:cubicBezTo>
                  <a:cubicBezTo>
                    <a:pt x="358" y="154"/>
                    <a:pt x="358" y="154"/>
                    <a:pt x="358" y="163"/>
                  </a:cubicBezTo>
                  <a:cubicBezTo>
                    <a:pt x="358" y="171"/>
                    <a:pt x="363" y="171"/>
                    <a:pt x="363" y="176"/>
                  </a:cubicBezTo>
                  <a:cubicBezTo>
                    <a:pt x="361" y="182"/>
                    <a:pt x="366" y="177"/>
                    <a:pt x="370" y="180"/>
                  </a:cubicBezTo>
                  <a:cubicBezTo>
                    <a:pt x="372" y="180"/>
                    <a:pt x="372" y="180"/>
                    <a:pt x="373" y="177"/>
                  </a:cubicBezTo>
                  <a:close/>
                  <a:moveTo>
                    <a:pt x="317" y="162"/>
                  </a:moveTo>
                  <a:cubicBezTo>
                    <a:pt x="323" y="163"/>
                    <a:pt x="323" y="168"/>
                    <a:pt x="319" y="170"/>
                  </a:cubicBezTo>
                  <a:cubicBezTo>
                    <a:pt x="312" y="173"/>
                    <a:pt x="308" y="160"/>
                    <a:pt x="303" y="166"/>
                  </a:cubicBezTo>
                  <a:cubicBezTo>
                    <a:pt x="300" y="170"/>
                    <a:pt x="308" y="176"/>
                    <a:pt x="317" y="179"/>
                  </a:cubicBezTo>
                  <a:cubicBezTo>
                    <a:pt x="328" y="182"/>
                    <a:pt x="329" y="191"/>
                    <a:pt x="335" y="191"/>
                  </a:cubicBezTo>
                  <a:cubicBezTo>
                    <a:pt x="341" y="193"/>
                    <a:pt x="337" y="185"/>
                    <a:pt x="341" y="187"/>
                  </a:cubicBezTo>
                  <a:cubicBezTo>
                    <a:pt x="344" y="188"/>
                    <a:pt x="352" y="185"/>
                    <a:pt x="352" y="179"/>
                  </a:cubicBezTo>
                  <a:cubicBezTo>
                    <a:pt x="352" y="174"/>
                    <a:pt x="355" y="177"/>
                    <a:pt x="354" y="171"/>
                  </a:cubicBezTo>
                  <a:cubicBezTo>
                    <a:pt x="352" y="166"/>
                    <a:pt x="351" y="174"/>
                    <a:pt x="347" y="168"/>
                  </a:cubicBezTo>
                  <a:cubicBezTo>
                    <a:pt x="343" y="163"/>
                    <a:pt x="335" y="163"/>
                    <a:pt x="344" y="162"/>
                  </a:cubicBezTo>
                  <a:cubicBezTo>
                    <a:pt x="352" y="160"/>
                    <a:pt x="341" y="159"/>
                    <a:pt x="347" y="157"/>
                  </a:cubicBezTo>
                  <a:cubicBezTo>
                    <a:pt x="352" y="154"/>
                    <a:pt x="346" y="151"/>
                    <a:pt x="338" y="154"/>
                  </a:cubicBezTo>
                  <a:cubicBezTo>
                    <a:pt x="331" y="157"/>
                    <a:pt x="326" y="149"/>
                    <a:pt x="320" y="152"/>
                  </a:cubicBezTo>
                  <a:cubicBezTo>
                    <a:pt x="314" y="156"/>
                    <a:pt x="308" y="157"/>
                    <a:pt x="316" y="160"/>
                  </a:cubicBezTo>
                  <a:cubicBezTo>
                    <a:pt x="317" y="162"/>
                    <a:pt x="317" y="162"/>
                    <a:pt x="317" y="162"/>
                  </a:cubicBezTo>
                  <a:close/>
                  <a:moveTo>
                    <a:pt x="341" y="230"/>
                  </a:moveTo>
                  <a:cubicBezTo>
                    <a:pt x="347" y="230"/>
                    <a:pt x="351" y="235"/>
                    <a:pt x="355" y="232"/>
                  </a:cubicBezTo>
                  <a:cubicBezTo>
                    <a:pt x="360" y="227"/>
                    <a:pt x="360" y="232"/>
                    <a:pt x="363" y="229"/>
                  </a:cubicBezTo>
                  <a:cubicBezTo>
                    <a:pt x="364" y="224"/>
                    <a:pt x="360" y="229"/>
                    <a:pt x="357" y="224"/>
                  </a:cubicBezTo>
                  <a:cubicBezTo>
                    <a:pt x="354" y="218"/>
                    <a:pt x="354" y="222"/>
                    <a:pt x="347" y="216"/>
                  </a:cubicBezTo>
                  <a:cubicBezTo>
                    <a:pt x="341" y="210"/>
                    <a:pt x="340" y="212"/>
                    <a:pt x="335" y="219"/>
                  </a:cubicBezTo>
                  <a:cubicBezTo>
                    <a:pt x="331" y="226"/>
                    <a:pt x="325" y="221"/>
                    <a:pt x="329" y="226"/>
                  </a:cubicBezTo>
                  <a:cubicBezTo>
                    <a:pt x="331" y="229"/>
                    <a:pt x="335" y="229"/>
                    <a:pt x="341" y="230"/>
                  </a:cubicBezTo>
                  <a:close/>
                  <a:moveTo>
                    <a:pt x="326" y="81"/>
                  </a:moveTo>
                  <a:cubicBezTo>
                    <a:pt x="331" y="79"/>
                    <a:pt x="331" y="75"/>
                    <a:pt x="322" y="75"/>
                  </a:cubicBezTo>
                  <a:cubicBezTo>
                    <a:pt x="312" y="73"/>
                    <a:pt x="320" y="73"/>
                    <a:pt x="312" y="70"/>
                  </a:cubicBezTo>
                  <a:cubicBezTo>
                    <a:pt x="305" y="67"/>
                    <a:pt x="306" y="75"/>
                    <a:pt x="303" y="70"/>
                  </a:cubicBezTo>
                  <a:cubicBezTo>
                    <a:pt x="302" y="65"/>
                    <a:pt x="282" y="61"/>
                    <a:pt x="280" y="68"/>
                  </a:cubicBezTo>
                  <a:cubicBezTo>
                    <a:pt x="279" y="75"/>
                    <a:pt x="287" y="67"/>
                    <a:pt x="287" y="73"/>
                  </a:cubicBezTo>
                  <a:cubicBezTo>
                    <a:pt x="285" y="78"/>
                    <a:pt x="290" y="70"/>
                    <a:pt x="293" y="75"/>
                  </a:cubicBezTo>
                  <a:cubicBezTo>
                    <a:pt x="297" y="81"/>
                    <a:pt x="290" y="78"/>
                    <a:pt x="285" y="79"/>
                  </a:cubicBezTo>
                  <a:cubicBezTo>
                    <a:pt x="284" y="79"/>
                    <a:pt x="285" y="86"/>
                    <a:pt x="296" y="82"/>
                  </a:cubicBezTo>
                  <a:cubicBezTo>
                    <a:pt x="308" y="79"/>
                    <a:pt x="297" y="84"/>
                    <a:pt x="309" y="82"/>
                  </a:cubicBezTo>
                  <a:cubicBezTo>
                    <a:pt x="320" y="81"/>
                    <a:pt x="312" y="93"/>
                    <a:pt x="328" y="90"/>
                  </a:cubicBezTo>
                  <a:cubicBezTo>
                    <a:pt x="340" y="89"/>
                    <a:pt x="323" y="81"/>
                    <a:pt x="326" y="81"/>
                  </a:cubicBezTo>
                  <a:close/>
                  <a:moveTo>
                    <a:pt x="418" y="114"/>
                  </a:moveTo>
                  <a:cubicBezTo>
                    <a:pt x="421" y="117"/>
                    <a:pt x="427" y="114"/>
                    <a:pt x="430" y="112"/>
                  </a:cubicBezTo>
                  <a:cubicBezTo>
                    <a:pt x="433" y="111"/>
                    <a:pt x="434" y="115"/>
                    <a:pt x="443" y="115"/>
                  </a:cubicBezTo>
                  <a:cubicBezTo>
                    <a:pt x="453" y="115"/>
                    <a:pt x="446" y="111"/>
                    <a:pt x="456" y="114"/>
                  </a:cubicBezTo>
                  <a:cubicBezTo>
                    <a:pt x="466" y="117"/>
                    <a:pt x="478" y="107"/>
                    <a:pt x="477" y="114"/>
                  </a:cubicBezTo>
                  <a:cubicBezTo>
                    <a:pt x="474" y="120"/>
                    <a:pt x="484" y="117"/>
                    <a:pt x="491" y="114"/>
                  </a:cubicBezTo>
                  <a:cubicBezTo>
                    <a:pt x="495" y="111"/>
                    <a:pt x="500" y="115"/>
                    <a:pt x="501" y="107"/>
                  </a:cubicBezTo>
                  <a:cubicBezTo>
                    <a:pt x="501" y="101"/>
                    <a:pt x="491" y="107"/>
                    <a:pt x="491" y="103"/>
                  </a:cubicBezTo>
                  <a:cubicBezTo>
                    <a:pt x="491" y="98"/>
                    <a:pt x="494" y="100"/>
                    <a:pt x="498" y="96"/>
                  </a:cubicBezTo>
                  <a:cubicBezTo>
                    <a:pt x="504" y="93"/>
                    <a:pt x="491" y="86"/>
                    <a:pt x="504" y="89"/>
                  </a:cubicBezTo>
                  <a:cubicBezTo>
                    <a:pt x="515" y="90"/>
                    <a:pt x="524" y="84"/>
                    <a:pt x="521" y="81"/>
                  </a:cubicBezTo>
                  <a:cubicBezTo>
                    <a:pt x="518" y="78"/>
                    <a:pt x="532" y="78"/>
                    <a:pt x="519" y="73"/>
                  </a:cubicBezTo>
                  <a:cubicBezTo>
                    <a:pt x="509" y="67"/>
                    <a:pt x="529" y="75"/>
                    <a:pt x="527" y="70"/>
                  </a:cubicBezTo>
                  <a:cubicBezTo>
                    <a:pt x="524" y="65"/>
                    <a:pt x="521" y="67"/>
                    <a:pt x="516" y="67"/>
                  </a:cubicBezTo>
                  <a:cubicBezTo>
                    <a:pt x="510" y="67"/>
                    <a:pt x="501" y="68"/>
                    <a:pt x="504" y="65"/>
                  </a:cubicBezTo>
                  <a:cubicBezTo>
                    <a:pt x="507" y="64"/>
                    <a:pt x="526" y="64"/>
                    <a:pt x="533" y="62"/>
                  </a:cubicBezTo>
                  <a:cubicBezTo>
                    <a:pt x="542" y="62"/>
                    <a:pt x="535" y="56"/>
                    <a:pt x="539" y="59"/>
                  </a:cubicBezTo>
                  <a:cubicBezTo>
                    <a:pt x="544" y="61"/>
                    <a:pt x="551" y="61"/>
                    <a:pt x="556" y="56"/>
                  </a:cubicBezTo>
                  <a:cubicBezTo>
                    <a:pt x="561" y="50"/>
                    <a:pt x="571" y="45"/>
                    <a:pt x="591" y="37"/>
                  </a:cubicBezTo>
                  <a:cubicBezTo>
                    <a:pt x="611" y="30"/>
                    <a:pt x="611" y="28"/>
                    <a:pt x="594" y="30"/>
                  </a:cubicBezTo>
                  <a:cubicBezTo>
                    <a:pt x="579" y="31"/>
                    <a:pt x="591" y="28"/>
                    <a:pt x="600" y="25"/>
                  </a:cubicBezTo>
                  <a:cubicBezTo>
                    <a:pt x="611" y="23"/>
                    <a:pt x="634" y="19"/>
                    <a:pt x="634" y="16"/>
                  </a:cubicBezTo>
                  <a:cubicBezTo>
                    <a:pt x="634" y="11"/>
                    <a:pt x="617" y="14"/>
                    <a:pt x="617" y="9"/>
                  </a:cubicBezTo>
                  <a:cubicBezTo>
                    <a:pt x="618" y="6"/>
                    <a:pt x="605" y="5"/>
                    <a:pt x="602" y="5"/>
                  </a:cubicBezTo>
                  <a:cubicBezTo>
                    <a:pt x="597" y="6"/>
                    <a:pt x="597" y="5"/>
                    <a:pt x="591" y="8"/>
                  </a:cubicBezTo>
                  <a:cubicBezTo>
                    <a:pt x="583" y="11"/>
                    <a:pt x="571" y="9"/>
                    <a:pt x="579" y="8"/>
                  </a:cubicBezTo>
                  <a:cubicBezTo>
                    <a:pt x="585" y="8"/>
                    <a:pt x="594" y="5"/>
                    <a:pt x="583" y="5"/>
                  </a:cubicBezTo>
                  <a:cubicBezTo>
                    <a:pt x="571" y="5"/>
                    <a:pt x="568" y="0"/>
                    <a:pt x="559" y="2"/>
                  </a:cubicBezTo>
                  <a:cubicBezTo>
                    <a:pt x="550" y="3"/>
                    <a:pt x="548" y="0"/>
                    <a:pt x="539" y="3"/>
                  </a:cubicBezTo>
                  <a:cubicBezTo>
                    <a:pt x="532" y="6"/>
                    <a:pt x="523" y="0"/>
                    <a:pt x="503" y="5"/>
                  </a:cubicBezTo>
                  <a:cubicBezTo>
                    <a:pt x="494" y="8"/>
                    <a:pt x="488" y="2"/>
                    <a:pt x="481" y="5"/>
                  </a:cubicBezTo>
                  <a:cubicBezTo>
                    <a:pt x="475" y="8"/>
                    <a:pt x="468" y="3"/>
                    <a:pt x="474" y="8"/>
                  </a:cubicBezTo>
                  <a:cubicBezTo>
                    <a:pt x="480" y="14"/>
                    <a:pt x="466" y="6"/>
                    <a:pt x="465" y="11"/>
                  </a:cubicBezTo>
                  <a:cubicBezTo>
                    <a:pt x="463" y="16"/>
                    <a:pt x="460" y="16"/>
                    <a:pt x="451" y="14"/>
                  </a:cubicBezTo>
                  <a:cubicBezTo>
                    <a:pt x="442" y="14"/>
                    <a:pt x="453" y="13"/>
                    <a:pt x="442" y="11"/>
                  </a:cubicBezTo>
                  <a:cubicBezTo>
                    <a:pt x="431" y="11"/>
                    <a:pt x="446" y="16"/>
                    <a:pt x="434" y="16"/>
                  </a:cubicBezTo>
                  <a:cubicBezTo>
                    <a:pt x="422" y="17"/>
                    <a:pt x="445" y="19"/>
                    <a:pt x="439" y="20"/>
                  </a:cubicBezTo>
                  <a:cubicBezTo>
                    <a:pt x="433" y="22"/>
                    <a:pt x="430" y="17"/>
                    <a:pt x="419" y="19"/>
                  </a:cubicBezTo>
                  <a:cubicBezTo>
                    <a:pt x="408" y="20"/>
                    <a:pt x="413" y="23"/>
                    <a:pt x="405" y="22"/>
                  </a:cubicBezTo>
                  <a:cubicBezTo>
                    <a:pt x="398" y="20"/>
                    <a:pt x="389" y="25"/>
                    <a:pt x="390" y="28"/>
                  </a:cubicBezTo>
                  <a:cubicBezTo>
                    <a:pt x="393" y="33"/>
                    <a:pt x="395" y="28"/>
                    <a:pt x="399" y="31"/>
                  </a:cubicBezTo>
                  <a:cubicBezTo>
                    <a:pt x="402" y="33"/>
                    <a:pt x="408" y="30"/>
                    <a:pt x="405" y="33"/>
                  </a:cubicBezTo>
                  <a:cubicBezTo>
                    <a:pt x="401" y="36"/>
                    <a:pt x="401" y="39"/>
                    <a:pt x="408" y="41"/>
                  </a:cubicBezTo>
                  <a:cubicBezTo>
                    <a:pt x="416" y="42"/>
                    <a:pt x="421" y="47"/>
                    <a:pt x="428" y="42"/>
                  </a:cubicBezTo>
                  <a:cubicBezTo>
                    <a:pt x="436" y="37"/>
                    <a:pt x="445" y="37"/>
                    <a:pt x="439" y="39"/>
                  </a:cubicBezTo>
                  <a:cubicBezTo>
                    <a:pt x="433" y="41"/>
                    <a:pt x="421" y="45"/>
                    <a:pt x="440" y="47"/>
                  </a:cubicBezTo>
                  <a:cubicBezTo>
                    <a:pt x="459" y="48"/>
                    <a:pt x="453" y="41"/>
                    <a:pt x="459" y="44"/>
                  </a:cubicBezTo>
                  <a:cubicBezTo>
                    <a:pt x="463" y="47"/>
                    <a:pt x="480" y="44"/>
                    <a:pt x="492" y="36"/>
                  </a:cubicBezTo>
                  <a:cubicBezTo>
                    <a:pt x="506" y="30"/>
                    <a:pt x="488" y="39"/>
                    <a:pt x="500" y="41"/>
                  </a:cubicBezTo>
                  <a:cubicBezTo>
                    <a:pt x="512" y="41"/>
                    <a:pt x="501" y="42"/>
                    <a:pt x="478" y="47"/>
                  </a:cubicBezTo>
                  <a:cubicBezTo>
                    <a:pt x="457" y="51"/>
                    <a:pt x="457" y="48"/>
                    <a:pt x="466" y="54"/>
                  </a:cubicBezTo>
                  <a:cubicBezTo>
                    <a:pt x="474" y="61"/>
                    <a:pt x="484" y="61"/>
                    <a:pt x="475" y="62"/>
                  </a:cubicBezTo>
                  <a:cubicBezTo>
                    <a:pt x="468" y="64"/>
                    <a:pt x="468" y="58"/>
                    <a:pt x="460" y="53"/>
                  </a:cubicBezTo>
                  <a:cubicBezTo>
                    <a:pt x="453" y="50"/>
                    <a:pt x="431" y="47"/>
                    <a:pt x="431" y="53"/>
                  </a:cubicBezTo>
                  <a:cubicBezTo>
                    <a:pt x="431" y="58"/>
                    <a:pt x="431" y="58"/>
                    <a:pt x="439" y="59"/>
                  </a:cubicBezTo>
                  <a:cubicBezTo>
                    <a:pt x="446" y="62"/>
                    <a:pt x="453" y="68"/>
                    <a:pt x="448" y="68"/>
                  </a:cubicBezTo>
                  <a:cubicBezTo>
                    <a:pt x="445" y="70"/>
                    <a:pt x="445" y="72"/>
                    <a:pt x="453" y="73"/>
                  </a:cubicBezTo>
                  <a:cubicBezTo>
                    <a:pt x="462" y="73"/>
                    <a:pt x="465" y="76"/>
                    <a:pt x="457" y="75"/>
                  </a:cubicBezTo>
                  <a:cubicBezTo>
                    <a:pt x="448" y="73"/>
                    <a:pt x="430" y="75"/>
                    <a:pt x="427" y="78"/>
                  </a:cubicBezTo>
                  <a:cubicBezTo>
                    <a:pt x="422" y="81"/>
                    <a:pt x="421" y="87"/>
                    <a:pt x="428" y="86"/>
                  </a:cubicBezTo>
                  <a:cubicBezTo>
                    <a:pt x="436" y="84"/>
                    <a:pt x="431" y="87"/>
                    <a:pt x="439" y="86"/>
                  </a:cubicBezTo>
                  <a:cubicBezTo>
                    <a:pt x="445" y="84"/>
                    <a:pt x="437" y="87"/>
                    <a:pt x="442" y="93"/>
                  </a:cubicBezTo>
                  <a:cubicBezTo>
                    <a:pt x="446" y="100"/>
                    <a:pt x="457" y="93"/>
                    <a:pt x="462" y="87"/>
                  </a:cubicBezTo>
                  <a:cubicBezTo>
                    <a:pt x="466" y="82"/>
                    <a:pt x="457" y="100"/>
                    <a:pt x="446" y="100"/>
                  </a:cubicBezTo>
                  <a:cubicBezTo>
                    <a:pt x="437" y="98"/>
                    <a:pt x="437" y="89"/>
                    <a:pt x="427" y="89"/>
                  </a:cubicBezTo>
                  <a:cubicBezTo>
                    <a:pt x="418" y="89"/>
                    <a:pt x="416" y="90"/>
                    <a:pt x="419" y="95"/>
                  </a:cubicBezTo>
                  <a:cubicBezTo>
                    <a:pt x="424" y="98"/>
                    <a:pt x="431" y="103"/>
                    <a:pt x="422" y="103"/>
                  </a:cubicBezTo>
                  <a:cubicBezTo>
                    <a:pt x="411" y="103"/>
                    <a:pt x="404" y="107"/>
                    <a:pt x="408" y="112"/>
                  </a:cubicBezTo>
                  <a:cubicBezTo>
                    <a:pt x="411" y="114"/>
                    <a:pt x="413" y="111"/>
                    <a:pt x="418" y="114"/>
                  </a:cubicBezTo>
                  <a:close/>
                  <a:moveTo>
                    <a:pt x="369" y="37"/>
                  </a:moveTo>
                  <a:cubicBezTo>
                    <a:pt x="364" y="37"/>
                    <a:pt x="363" y="37"/>
                    <a:pt x="361" y="42"/>
                  </a:cubicBezTo>
                  <a:cubicBezTo>
                    <a:pt x="360" y="45"/>
                    <a:pt x="357" y="44"/>
                    <a:pt x="354" y="48"/>
                  </a:cubicBezTo>
                  <a:cubicBezTo>
                    <a:pt x="351" y="53"/>
                    <a:pt x="369" y="51"/>
                    <a:pt x="367" y="53"/>
                  </a:cubicBezTo>
                  <a:cubicBezTo>
                    <a:pt x="366" y="58"/>
                    <a:pt x="351" y="50"/>
                    <a:pt x="351" y="54"/>
                  </a:cubicBezTo>
                  <a:cubicBezTo>
                    <a:pt x="349" y="58"/>
                    <a:pt x="354" y="59"/>
                    <a:pt x="361" y="65"/>
                  </a:cubicBezTo>
                  <a:cubicBezTo>
                    <a:pt x="367" y="70"/>
                    <a:pt x="373" y="62"/>
                    <a:pt x="372" y="65"/>
                  </a:cubicBezTo>
                  <a:cubicBezTo>
                    <a:pt x="369" y="70"/>
                    <a:pt x="387" y="62"/>
                    <a:pt x="384" y="65"/>
                  </a:cubicBezTo>
                  <a:cubicBezTo>
                    <a:pt x="383" y="70"/>
                    <a:pt x="367" y="70"/>
                    <a:pt x="372" y="73"/>
                  </a:cubicBezTo>
                  <a:cubicBezTo>
                    <a:pt x="375" y="75"/>
                    <a:pt x="378" y="79"/>
                    <a:pt x="383" y="82"/>
                  </a:cubicBezTo>
                  <a:cubicBezTo>
                    <a:pt x="389" y="84"/>
                    <a:pt x="401" y="89"/>
                    <a:pt x="401" y="84"/>
                  </a:cubicBezTo>
                  <a:cubicBezTo>
                    <a:pt x="401" y="79"/>
                    <a:pt x="408" y="87"/>
                    <a:pt x="407" y="82"/>
                  </a:cubicBezTo>
                  <a:cubicBezTo>
                    <a:pt x="404" y="76"/>
                    <a:pt x="407" y="79"/>
                    <a:pt x="411" y="84"/>
                  </a:cubicBezTo>
                  <a:cubicBezTo>
                    <a:pt x="416" y="89"/>
                    <a:pt x="413" y="78"/>
                    <a:pt x="416" y="79"/>
                  </a:cubicBezTo>
                  <a:cubicBezTo>
                    <a:pt x="421" y="79"/>
                    <a:pt x="425" y="75"/>
                    <a:pt x="431" y="72"/>
                  </a:cubicBezTo>
                  <a:cubicBezTo>
                    <a:pt x="437" y="68"/>
                    <a:pt x="448" y="67"/>
                    <a:pt x="443" y="65"/>
                  </a:cubicBezTo>
                  <a:cubicBezTo>
                    <a:pt x="437" y="62"/>
                    <a:pt x="439" y="59"/>
                    <a:pt x="428" y="61"/>
                  </a:cubicBezTo>
                  <a:cubicBezTo>
                    <a:pt x="419" y="64"/>
                    <a:pt x="434" y="59"/>
                    <a:pt x="427" y="54"/>
                  </a:cubicBezTo>
                  <a:cubicBezTo>
                    <a:pt x="421" y="51"/>
                    <a:pt x="428" y="48"/>
                    <a:pt x="419" y="47"/>
                  </a:cubicBezTo>
                  <a:cubicBezTo>
                    <a:pt x="410" y="47"/>
                    <a:pt x="418" y="54"/>
                    <a:pt x="413" y="51"/>
                  </a:cubicBezTo>
                  <a:cubicBezTo>
                    <a:pt x="407" y="50"/>
                    <a:pt x="414" y="47"/>
                    <a:pt x="405" y="45"/>
                  </a:cubicBezTo>
                  <a:cubicBezTo>
                    <a:pt x="396" y="45"/>
                    <a:pt x="389" y="31"/>
                    <a:pt x="373" y="31"/>
                  </a:cubicBezTo>
                  <a:cubicBezTo>
                    <a:pt x="363" y="33"/>
                    <a:pt x="379" y="37"/>
                    <a:pt x="369" y="37"/>
                  </a:cubicBezTo>
                  <a:close/>
                  <a:moveTo>
                    <a:pt x="344" y="84"/>
                  </a:moveTo>
                  <a:cubicBezTo>
                    <a:pt x="351" y="86"/>
                    <a:pt x="338" y="87"/>
                    <a:pt x="344" y="87"/>
                  </a:cubicBezTo>
                  <a:cubicBezTo>
                    <a:pt x="351" y="89"/>
                    <a:pt x="344" y="93"/>
                    <a:pt x="351" y="90"/>
                  </a:cubicBezTo>
                  <a:cubicBezTo>
                    <a:pt x="357" y="89"/>
                    <a:pt x="366" y="89"/>
                    <a:pt x="364" y="86"/>
                  </a:cubicBezTo>
                  <a:cubicBezTo>
                    <a:pt x="361" y="82"/>
                    <a:pt x="370" y="82"/>
                    <a:pt x="364" y="81"/>
                  </a:cubicBezTo>
                  <a:cubicBezTo>
                    <a:pt x="357" y="78"/>
                    <a:pt x="358" y="81"/>
                    <a:pt x="352" y="76"/>
                  </a:cubicBezTo>
                  <a:cubicBezTo>
                    <a:pt x="346" y="73"/>
                    <a:pt x="335" y="73"/>
                    <a:pt x="338" y="76"/>
                  </a:cubicBezTo>
                  <a:cubicBezTo>
                    <a:pt x="340" y="81"/>
                    <a:pt x="332" y="79"/>
                    <a:pt x="338" y="82"/>
                  </a:cubicBezTo>
                  <a:cubicBezTo>
                    <a:pt x="341" y="82"/>
                    <a:pt x="338" y="82"/>
                    <a:pt x="344" y="84"/>
                  </a:cubicBezTo>
                  <a:close/>
                  <a:moveTo>
                    <a:pt x="329" y="58"/>
                  </a:moveTo>
                  <a:cubicBezTo>
                    <a:pt x="332" y="61"/>
                    <a:pt x="335" y="61"/>
                    <a:pt x="335" y="56"/>
                  </a:cubicBezTo>
                  <a:cubicBezTo>
                    <a:pt x="334" y="51"/>
                    <a:pt x="323" y="50"/>
                    <a:pt x="323" y="54"/>
                  </a:cubicBezTo>
                  <a:cubicBezTo>
                    <a:pt x="325" y="58"/>
                    <a:pt x="326" y="56"/>
                    <a:pt x="329" y="58"/>
                  </a:cubicBezTo>
                  <a:close/>
                  <a:moveTo>
                    <a:pt x="238" y="142"/>
                  </a:moveTo>
                  <a:cubicBezTo>
                    <a:pt x="245" y="138"/>
                    <a:pt x="250" y="134"/>
                    <a:pt x="256" y="135"/>
                  </a:cubicBezTo>
                  <a:cubicBezTo>
                    <a:pt x="262" y="138"/>
                    <a:pt x="259" y="134"/>
                    <a:pt x="265" y="135"/>
                  </a:cubicBezTo>
                  <a:cubicBezTo>
                    <a:pt x="271" y="137"/>
                    <a:pt x="276" y="135"/>
                    <a:pt x="282" y="128"/>
                  </a:cubicBezTo>
                  <a:cubicBezTo>
                    <a:pt x="288" y="120"/>
                    <a:pt x="274" y="118"/>
                    <a:pt x="270" y="120"/>
                  </a:cubicBezTo>
                  <a:cubicBezTo>
                    <a:pt x="267" y="121"/>
                    <a:pt x="262" y="125"/>
                    <a:pt x="264" y="121"/>
                  </a:cubicBezTo>
                  <a:cubicBezTo>
                    <a:pt x="265" y="117"/>
                    <a:pt x="258" y="120"/>
                    <a:pt x="261" y="117"/>
                  </a:cubicBezTo>
                  <a:cubicBezTo>
                    <a:pt x="264" y="114"/>
                    <a:pt x="258" y="117"/>
                    <a:pt x="258" y="109"/>
                  </a:cubicBezTo>
                  <a:cubicBezTo>
                    <a:pt x="258" y="103"/>
                    <a:pt x="252" y="107"/>
                    <a:pt x="244" y="112"/>
                  </a:cubicBezTo>
                  <a:cubicBezTo>
                    <a:pt x="236" y="117"/>
                    <a:pt x="255" y="117"/>
                    <a:pt x="249" y="120"/>
                  </a:cubicBezTo>
                  <a:cubicBezTo>
                    <a:pt x="242" y="125"/>
                    <a:pt x="256" y="123"/>
                    <a:pt x="255" y="126"/>
                  </a:cubicBezTo>
                  <a:cubicBezTo>
                    <a:pt x="253" y="131"/>
                    <a:pt x="249" y="125"/>
                    <a:pt x="241" y="126"/>
                  </a:cubicBezTo>
                  <a:cubicBezTo>
                    <a:pt x="232" y="128"/>
                    <a:pt x="239" y="126"/>
                    <a:pt x="229" y="118"/>
                  </a:cubicBezTo>
                  <a:cubicBezTo>
                    <a:pt x="217" y="111"/>
                    <a:pt x="217" y="121"/>
                    <a:pt x="213" y="115"/>
                  </a:cubicBezTo>
                  <a:cubicBezTo>
                    <a:pt x="210" y="109"/>
                    <a:pt x="206" y="112"/>
                    <a:pt x="197" y="117"/>
                  </a:cubicBezTo>
                  <a:cubicBezTo>
                    <a:pt x="188" y="120"/>
                    <a:pt x="198" y="117"/>
                    <a:pt x="191" y="123"/>
                  </a:cubicBezTo>
                  <a:cubicBezTo>
                    <a:pt x="185" y="128"/>
                    <a:pt x="194" y="125"/>
                    <a:pt x="188" y="128"/>
                  </a:cubicBezTo>
                  <a:cubicBezTo>
                    <a:pt x="182" y="132"/>
                    <a:pt x="188" y="132"/>
                    <a:pt x="195" y="135"/>
                  </a:cubicBezTo>
                  <a:cubicBezTo>
                    <a:pt x="203" y="137"/>
                    <a:pt x="203" y="132"/>
                    <a:pt x="204" y="134"/>
                  </a:cubicBezTo>
                  <a:cubicBezTo>
                    <a:pt x="206" y="137"/>
                    <a:pt x="209" y="138"/>
                    <a:pt x="212" y="134"/>
                  </a:cubicBezTo>
                  <a:cubicBezTo>
                    <a:pt x="215" y="129"/>
                    <a:pt x="217" y="129"/>
                    <a:pt x="215" y="132"/>
                  </a:cubicBezTo>
                  <a:cubicBezTo>
                    <a:pt x="213" y="135"/>
                    <a:pt x="218" y="135"/>
                    <a:pt x="230" y="132"/>
                  </a:cubicBezTo>
                  <a:cubicBezTo>
                    <a:pt x="242" y="131"/>
                    <a:pt x="236" y="135"/>
                    <a:pt x="227" y="135"/>
                  </a:cubicBezTo>
                  <a:cubicBezTo>
                    <a:pt x="218" y="137"/>
                    <a:pt x="204" y="140"/>
                    <a:pt x="215" y="143"/>
                  </a:cubicBezTo>
                  <a:cubicBezTo>
                    <a:pt x="221" y="146"/>
                    <a:pt x="229" y="143"/>
                    <a:pt x="238" y="142"/>
                  </a:cubicBezTo>
                  <a:close/>
                  <a:moveTo>
                    <a:pt x="288" y="96"/>
                  </a:moveTo>
                  <a:cubicBezTo>
                    <a:pt x="284" y="92"/>
                    <a:pt x="276" y="90"/>
                    <a:pt x="277" y="93"/>
                  </a:cubicBezTo>
                  <a:cubicBezTo>
                    <a:pt x="279" y="96"/>
                    <a:pt x="280" y="103"/>
                    <a:pt x="288" y="103"/>
                  </a:cubicBezTo>
                  <a:cubicBezTo>
                    <a:pt x="291" y="101"/>
                    <a:pt x="293" y="101"/>
                    <a:pt x="288" y="96"/>
                  </a:cubicBezTo>
                  <a:close/>
                  <a:moveTo>
                    <a:pt x="192" y="111"/>
                  </a:moveTo>
                  <a:cubicBezTo>
                    <a:pt x="198" y="111"/>
                    <a:pt x="204" y="107"/>
                    <a:pt x="197" y="104"/>
                  </a:cubicBezTo>
                  <a:cubicBezTo>
                    <a:pt x="191" y="100"/>
                    <a:pt x="207" y="100"/>
                    <a:pt x="198" y="96"/>
                  </a:cubicBezTo>
                  <a:cubicBezTo>
                    <a:pt x="192" y="93"/>
                    <a:pt x="191" y="95"/>
                    <a:pt x="189" y="98"/>
                  </a:cubicBezTo>
                  <a:cubicBezTo>
                    <a:pt x="188" y="101"/>
                    <a:pt x="180" y="92"/>
                    <a:pt x="168" y="103"/>
                  </a:cubicBezTo>
                  <a:cubicBezTo>
                    <a:pt x="157" y="111"/>
                    <a:pt x="162" y="106"/>
                    <a:pt x="156" y="111"/>
                  </a:cubicBezTo>
                  <a:cubicBezTo>
                    <a:pt x="150" y="117"/>
                    <a:pt x="150" y="109"/>
                    <a:pt x="145" y="115"/>
                  </a:cubicBezTo>
                  <a:cubicBezTo>
                    <a:pt x="139" y="120"/>
                    <a:pt x="147" y="117"/>
                    <a:pt x="145" y="120"/>
                  </a:cubicBezTo>
                  <a:cubicBezTo>
                    <a:pt x="143" y="121"/>
                    <a:pt x="147" y="121"/>
                    <a:pt x="150" y="120"/>
                  </a:cubicBezTo>
                  <a:cubicBezTo>
                    <a:pt x="153" y="117"/>
                    <a:pt x="153" y="121"/>
                    <a:pt x="157" y="120"/>
                  </a:cubicBezTo>
                  <a:cubicBezTo>
                    <a:pt x="160" y="120"/>
                    <a:pt x="159" y="115"/>
                    <a:pt x="162" y="120"/>
                  </a:cubicBezTo>
                  <a:cubicBezTo>
                    <a:pt x="163" y="125"/>
                    <a:pt x="169" y="125"/>
                    <a:pt x="169" y="118"/>
                  </a:cubicBezTo>
                  <a:cubicBezTo>
                    <a:pt x="169" y="112"/>
                    <a:pt x="171" y="125"/>
                    <a:pt x="177" y="114"/>
                  </a:cubicBezTo>
                  <a:cubicBezTo>
                    <a:pt x="180" y="107"/>
                    <a:pt x="175" y="111"/>
                    <a:pt x="182" y="107"/>
                  </a:cubicBezTo>
                  <a:cubicBezTo>
                    <a:pt x="188" y="104"/>
                    <a:pt x="178" y="114"/>
                    <a:pt x="186" y="115"/>
                  </a:cubicBezTo>
                  <a:cubicBezTo>
                    <a:pt x="195" y="117"/>
                    <a:pt x="188" y="111"/>
                    <a:pt x="192" y="111"/>
                  </a:cubicBezTo>
                  <a:close/>
                  <a:moveTo>
                    <a:pt x="232" y="82"/>
                  </a:moveTo>
                  <a:cubicBezTo>
                    <a:pt x="236" y="84"/>
                    <a:pt x="232" y="82"/>
                    <a:pt x="241" y="82"/>
                  </a:cubicBezTo>
                  <a:cubicBezTo>
                    <a:pt x="250" y="84"/>
                    <a:pt x="256" y="81"/>
                    <a:pt x="247" y="78"/>
                  </a:cubicBezTo>
                  <a:cubicBezTo>
                    <a:pt x="236" y="73"/>
                    <a:pt x="236" y="78"/>
                    <a:pt x="227" y="79"/>
                  </a:cubicBezTo>
                  <a:cubicBezTo>
                    <a:pt x="218" y="81"/>
                    <a:pt x="218" y="84"/>
                    <a:pt x="224" y="82"/>
                  </a:cubicBezTo>
                  <a:cubicBezTo>
                    <a:pt x="226" y="82"/>
                    <a:pt x="226" y="82"/>
                    <a:pt x="232" y="82"/>
                  </a:cubicBezTo>
                  <a:close/>
                  <a:moveTo>
                    <a:pt x="239" y="96"/>
                  </a:moveTo>
                  <a:cubicBezTo>
                    <a:pt x="247" y="95"/>
                    <a:pt x="249" y="92"/>
                    <a:pt x="241" y="90"/>
                  </a:cubicBezTo>
                  <a:cubicBezTo>
                    <a:pt x="235" y="90"/>
                    <a:pt x="247" y="90"/>
                    <a:pt x="249" y="87"/>
                  </a:cubicBezTo>
                  <a:cubicBezTo>
                    <a:pt x="250" y="84"/>
                    <a:pt x="239" y="86"/>
                    <a:pt x="229" y="87"/>
                  </a:cubicBezTo>
                  <a:cubicBezTo>
                    <a:pt x="218" y="89"/>
                    <a:pt x="218" y="90"/>
                    <a:pt x="220" y="95"/>
                  </a:cubicBezTo>
                  <a:cubicBezTo>
                    <a:pt x="223" y="100"/>
                    <a:pt x="232" y="98"/>
                    <a:pt x="239" y="96"/>
                  </a:cubicBezTo>
                  <a:close/>
                  <a:moveTo>
                    <a:pt x="335" y="135"/>
                  </a:moveTo>
                  <a:cubicBezTo>
                    <a:pt x="340" y="135"/>
                    <a:pt x="344" y="135"/>
                    <a:pt x="343" y="131"/>
                  </a:cubicBezTo>
                  <a:cubicBezTo>
                    <a:pt x="341" y="128"/>
                    <a:pt x="341" y="125"/>
                    <a:pt x="344" y="128"/>
                  </a:cubicBezTo>
                  <a:cubicBezTo>
                    <a:pt x="347" y="131"/>
                    <a:pt x="347" y="128"/>
                    <a:pt x="344" y="125"/>
                  </a:cubicBezTo>
                  <a:cubicBezTo>
                    <a:pt x="341" y="120"/>
                    <a:pt x="346" y="114"/>
                    <a:pt x="338" y="109"/>
                  </a:cubicBezTo>
                  <a:cubicBezTo>
                    <a:pt x="331" y="106"/>
                    <a:pt x="334" y="114"/>
                    <a:pt x="331" y="111"/>
                  </a:cubicBezTo>
                  <a:cubicBezTo>
                    <a:pt x="326" y="109"/>
                    <a:pt x="323" y="109"/>
                    <a:pt x="319" y="111"/>
                  </a:cubicBezTo>
                  <a:cubicBezTo>
                    <a:pt x="314" y="112"/>
                    <a:pt x="320" y="114"/>
                    <a:pt x="326" y="121"/>
                  </a:cubicBezTo>
                  <a:cubicBezTo>
                    <a:pt x="312" y="115"/>
                    <a:pt x="320" y="114"/>
                    <a:pt x="312" y="112"/>
                  </a:cubicBezTo>
                  <a:cubicBezTo>
                    <a:pt x="305" y="112"/>
                    <a:pt x="306" y="114"/>
                    <a:pt x="311" y="120"/>
                  </a:cubicBezTo>
                  <a:cubicBezTo>
                    <a:pt x="316" y="125"/>
                    <a:pt x="311" y="120"/>
                    <a:pt x="308" y="121"/>
                  </a:cubicBezTo>
                  <a:cubicBezTo>
                    <a:pt x="306" y="125"/>
                    <a:pt x="300" y="123"/>
                    <a:pt x="303" y="126"/>
                  </a:cubicBezTo>
                  <a:cubicBezTo>
                    <a:pt x="305" y="129"/>
                    <a:pt x="323" y="125"/>
                    <a:pt x="329" y="125"/>
                  </a:cubicBezTo>
                  <a:cubicBezTo>
                    <a:pt x="334" y="125"/>
                    <a:pt x="317" y="126"/>
                    <a:pt x="320" y="131"/>
                  </a:cubicBezTo>
                  <a:cubicBezTo>
                    <a:pt x="323" y="134"/>
                    <a:pt x="320" y="138"/>
                    <a:pt x="326" y="135"/>
                  </a:cubicBezTo>
                  <a:cubicBezTo>
                    <a:pt x="329" y="134"/>
                    <a:pt x="329" y="135"/>
                    <a:pt x="335" y="135"/>
                  </a:cubicBezTo>
                  <a:close/>
                  <a:moveTo>
                    <a:pt x="623" y="518"/>
                  </a:moveTo>
                  <a:cubicBezTo>
                    <a:pt x="623" y="515"/>
                    <a:pt x="626" y="515"/>
                    <a:pt x="625" y="515"/>
                  </a:cubicBezTo>
                  <a:cubicBezTo>
                    <a:pt x="625" y="513"/>
                    <a:pt x="618" y="515"/>
                    <a:pt x="612" y="513"/>
                  </a:cubicBezTo>
                  <a:cubicBezTo>
                    <a:pt x="608" y="512"/>
                    <a:pt x="611" y="505"/>
                    <a:pt x="608" y="510"/>
                  </a:cubicBezTo>
                  <a:cubicBezTo>
                    <a:pt x="605" y="515"/>
                    <a:pt x="609" y="512"/>
                    <a:pt x="608" y="515"/>
                  </a:cubicBezTo>
                  <a:cubicBezTo>
                    <a:pt x="608" y="516"/>
                    <a:pt x="611" y="515"/>
                    <a:pt x="612" y="516"/>
                  </a:cubicBezTo>
                  <a:cubicBezTo>
                    <a:pt x="614" y="518"/>
                    <a:pt x="614" y="516"/>
                    <a:pt x="622" y="519"/>
                  </a:cubicBezTo>
                  <a:cubicBezTo>
                    <a:pt x="623" y="521"/>
                    <a:pt x="623" y="521"/>
                    <a:pt x="623" y="518"/>
                  </a:cubicBezTo>
                  <a:close/>
                  <a:moveTo>
                    <a:pt x="635" y="521"/>
                  </a:moveTo>
                  <a:cubicBezTo>
                    <a:pt x="635" y="518"/>
                    <a:pt x="637" y="518"/>
                    <a:pt x="637" y="522"/>
                  </a:cubicBezTo>
                  <a:cubicBezTo>
                    <a:pt x="635" y="527"/>
                    <a:pt x="637" y="526"/>
                    <a:pt x="640" y="522"/>
                  </a:cubicBezTo>
                  <a:cubicBezTo>
                    <a:pt x="643" y="521"/>
                    <a:pt x="646" y="518"/>
                    <a:pt x="643" y="518"/>
                  </a:cubicBezTo>
                  <a:cubicBezTo>
                    <a:pt x="640" y="516"/>
                    <a:pt x="638" y="516"/>
                    <a:pt x="640" y="512"/>
                  </a:cubicBezTo>
                  <a:cubicBezTo>
                    <a:pt x="640" y="507"/>
                    <a:pt x="638" y="507"/>
                    <a:pt x="635" y="512"/>
                  </a:cubicBezTo>
                  <a:cubicBezTo>
                    <a:pt x="632" y="516"/>
                    <a:pt x="629" y="519"/>
                    <a:pt x="631" y="524"/>
                  </a:cubicBezTo>
                  <a:cubicBezTo>
                    <a:pt x="632" y="527"/>
                    <a:pt x="634" y="526"/>
                    <a:pt x="635" y="521"/>
                  </a:cubicBezTo>
                  <a:close/>
                  <a:moveTo>
                    <a:pt x="611" y="474"/>
                  </a:moveTo>
                  <a:cubicBezTo>
                    <a:pt x="600" y="473"/>
                    <a:pt x="609" y="476"/>
                    <a:pt x="612" y="479"/>
                  </a:cubicBezTo>
                  <a:cubicBezTo>
                    <a:pt x="615" y="482"/>
                    <a:pt x="626" y="487"/>
                    <a:pt x="629" y="484"/>
                  </a:cubicBezTo>
                  <a:cubicBezTo>
                    <a:pt x="629" y="480"/>
                    <a:pt x="620" y="476"/>
                    <a:pt x="611" y="474"/>
                  </a:cubicBezTo>
                  <a:close/>
                  <a:moveTo>
                    <a:pt x="655" y="501"/>
                  </a:moveTo>
                  <a:cubicBezTo>
                    <a:pt x="660" y="498"/>
                    <a:pt x="660" y="502"/>
                    <a:pt x="669" y="501"/>
                  </a:cubicBezTo>
                  <a:cubicBezTo>
                    <a:pt x="679" y="499"/>
                    <a:pt x="669" y="504"/>
                    <a:pt x="678" y="502"/>
                  </a:cubicBezTo>
                  <a:cubicBezTo>
                    <a:pt x="687" y="501"/>
                    <a:pt x="673" y="507"/>
                    <a:pt x="673" y="508"/>
                  </a:cubicBezTo>
                  <a:cubicBezTo>
                    <a:pt x="673" y="512"/>
                    <a:pt x="678" y="512"/>
                    <a:pt x="681" y="507"/>
                  </a:cubicBezTo>
                  <a:cubicBezTo>
                    <a:pt x="684" y="501"/>
                    <a:pt x="685" y="505"/>
                    <a:pt x="687" y="501"/>
                  </a:cubicBezTo>
                  <a:cubicBezTo>
                    <a:pt x="690" y="496"/>
                    <a:pt x="692" y="499"/>
                    <a:pt x="690" y="504"/>
                  </a:cubicBezTo>
                  <a:cubicBezTo>
                    <a:pt x="689" y="508"/>
                    <a:pt x="687" y="512"/>
                    <a:pt x="690" y="508"/>
                  </a:cubicBezTo>
                  <a:cubicBezTo>
                    <a:pt x="695" y="505"/>
                    <a:pt x="692" y="512"/>
                    <a:pt x="696" y="512"/>
                  </a:cubicBezTo>
                  <a:cubicBezTo>
                    <a:pt x="702" y="512"/>
                    <a:pt x="698" y="510"/>
                    <a:pt x="701" y="502"/>
                  </a:cubicBezTo>
                  <a:cubicBezTo>
                    <a:pt x="702" y="494"/>
                    <a:pt x="695" y="502"/>
                    <a:pt x="699" y="496"/>
                  </a:cubicBezTo>
                  <a:cubicBezTo>
                    <a:pt x="702" y="491"/>
                    <a:pt x="696" y="494"/>
                    <a:pt x="693" y="499"/>
                  </a:cubicBezTo>
                  <a:cubicBezTo>
                    <a:pt x="692" y="504"/>
                    <a:pt x="692" y="496"/>
                    <a:pt x="695" y="493"/>
                  </a:cubicBezTo>
                  <a:cubicBezTo>
                    <a:pt x="699" y="491"/>
                    <a:pt x="699" y="488"/>
                    <a:pt x="696" y="490"/>
                  </a:cubicBezTo>
                  <a:cubicBezTo>
                    <a:pt x="693" y="491"/>
                    <a:pt x="689" y="488"/>
                    <a:pt x="693" y="485"/>
                  </a:cubicBezTo>
                  <a:cubicBezTo>
                    <a:pt x="696" y="480"/>
                    <a:pt x="692" y="477"/>
                    <a:pt x="684" y="480"/>
                  </a:cubicBezTo>
                  <a:cubicBezTo>
                    <a:pt x="676" y="482"/>
                    <a:pt x="682" y="477"/>
                    <a:pt x="678" y="479"/>
                  </a:cubicBezTo>
                  <a:cubicBezTo>
                    <a:pt x="673" y="480"/>
                    <a:pt x="673" y="474"/>
                    <a:pt x="676" y="474"/>
                  </a:cubicBezTo>
                  <a:cubicBezTo>
                    <a:pt x="679" y="474"/>
                    <a:pt x="675" y="468"/>
                    <a:pt x="670" y="474"/>
                  </a:cubicBezTo>
                  <a:cubicBezTo>
                    <a:pt x="666" y="479"/>
                    <a:pt x="669" y="471"/>
                    <a:pt x="672" y="465"/>
                  </a:cubicBezTo>
                  <a:cubicBezTo>
                    <a:pt x="672" y="465"/>
                    <a:pt x="676" y="459"/>
                    <a:pt x="678" y="456"/>
                  </a:cubicBezTo>
                  <a:cubicBezTo>
                    <a:pt x="679" y="454"/>
                    <a:pt x="678" y="451"/>
                    <a:pt x="672" y="454"/>
                  </a:cubicBezTo>
                  <a:cubicBezTo>
                    <a:pt x="666" y="457"/>
                    <a:pt x="669" y="460"/>
                    <a:pt x="666" y="462"/>
                  </a:cubicBezTo>
                  <a:cubicBezTo>
                    <a:pt x="663" y="463"/>
                    <a:pt x="660" y="474"/>
                    <a:pt x="655" y="484"/>
                  </a:cubicBezTo>
                  <a:cubicBezTo>
                    <a:pt x="650" y="491"/>
                    <a:pt x="653" y="485"/>
                    <a:pt x="650" y="488"/>
                  </a:cubicBezTo>
                  <a:cubicBezTo>
                    <a:pt x="647" y="491"/>
                    <a:pt x="647" y="491"/>
                    <a:pt x="652" y="491"/>
                  </a:cubicBezTo>
                  <a:cubicBezTo>
                    <a:pt x="657" y="493"/>
                    <a:pt x="644" y="496"/>
                    <a:pt x="647" y="499"/>
                  </a:cubicBezTo>
                  <a:cubicBezTo>
                    <a:pt x="649" y="501"/>
                    <a:pt x="649" y="502"/>
                    <a:pt x="655" y="501"/>
                  </a:cubicBezTo>
                  <a:close/>
                  <a:moveTo>
                    <a:pt x="363" y="485"/>
                  </a:moveTo>
                  <a:cubicBezTo>
                    <a:pt x="364" y="485"/>
                    <a:pt x="363" y="479"/>
                    <a:pt x="364" y="480"/>
                  </a:cubicBezTo>
                  <a:cubicBezTo>
                    <a:pt x="366" y="480"/>
                    <a:pt x="366" y="482"/>
                    <a:pt x="367" y="485"/>
                  </a:cubicBezTo>
                  <a:cubicBezTo>
                    <a:pt x="367" y="490"/>
                    <a:pt x="372" y="487"/>
                    <a:pt x="373" y="490"/>
                  </a:cubicBezTo>
                  <a:cubicBezTo>
                    <a:pt x="375" y="491"/>
                    <a:pt x="375" y="487"/>
                    <a:pt x="381" y="490"/>
                  </a:cubicBezTo>
                  <a:cubicBezTo>
                    <a:pt x="387" y="491"/>
                    <a:pt x="384" y="494"/>
                    <a:pt x="386" y="493"/>
                  </a:cubicBezTo>
                  <a:cubicBezTo>
                    <a:pt x="389" y="491"/>
                    <a:pt x="390" y="498"/>
                    <a:pt x="393" y="494"/>
                  </a:cubicBezTo>
                  <a:cubicBezTo>
                    <a:pt x="399" y="493"/>
                    <a:pt x="396" y="496"/>
                    <a:pt x="401" y="494"/>
                  </a:cubicBezTo>
                  <a:cubicBezTo>
                    <a:pt x="405" y="494"/>
                    <a:pt x="402" y="496"/>
                    <a:pt x="407" y="496"/>
                  </a:cubicBezTo>
                  <a:cubicBezTo>
                    <a:pt x="408" y="496"/>
                    <a:pt x="408" y="496"/>
                    <a:pt x="408" y="496"/>
                  </a:cubicBezTo>
                  <a:cubicBezTo>
                    <a:pt x="410" y="494"/>
                    <a:pt x="410" y="493"/>
                    <a:pt x="410" y="491"/>
                  </a:cubicBezTo>
                  <a:cubicBezTo>
                    <a:pt x="411" y="490"/>
                    <a:pt x="414" y="488"/>
                    <a:pt x="413" y="491"/>
                  </a:cubicBezTo>
                  <a:cubicBezTo>
                    <a:pt x="411" y="493"/>
                    <a:pt x="414" y="491"/>
                    <a:pt x="416" y="488"/>
                  </a:cubicBezTo>
                  <a:cubicBezTo>
                    <a:pt x="416" y="484"/>
                    <a:pt x="418" y="487"/>
                    <a:pt x="416" y="488"/>
                  </a:cubicBezTo>
                  <a:cubicBezTo>
                    <a:pt x="414" y="491"/>
                    <a:pt x="416" y="491"/>
                    <a:pt x="418" y="490"/>
                  </a:cubicBezTo>
                  <a:cubicBezTo>
                    <a:pt x="421" y="488"/>
                    <a:pt x="418" y="485"/>
                    <a:pt x="419" y="485"/>
                  </a:cubicBezTo>
                  <a:cubicBezTo>
                    <a:pt x="421" y="484"/>
                    <a:pt x="424" y="487"/>
                    <a:pt x="427" y="487"/>
                  </a:cubicBezTo>
                  <a:cubicBezTo>
                    <a:pt x="430" y="487"/>
                    <a:pt x="428" y="488"/>
                    <a:pt x="431" y="487"/>
                  </a:cubicBezTo>
                  <a:cubicBezTo>
                    <a:pt x="434" y="487"/>
                    <a:pt x="433" y="494"/>
                    <a:pt x="437" y="496"/>
                  </a:cubicBezTo>
                  <a:cubicBezTo>
                    <a:pt x="440" y="498"/>
                    <a:pt x="446" y="494"/>
                    <a:pt x="443" y="499"/>
                  </a:cubicBezTo>
                  <a:cubicBezTo>
                    <a:pt x="443" y="501"/>
                    <a:pt x="445" y="502"/>
                    <a:pt x="446" y="504"/>
                  </a:cubicBezTo>
                  <a:cubicBezTo>
                    <a:pt x="448" y="505"/>
                    <a:pt x="445" y="507"/>
                    <a:pt x="446" y="508"/>
                  </a:cubicBezTo>
                  <a:cubicBezTo>
                    <a:pt x="448" y="510"/>
                    <a:pt x="446" y="508"/>
                    <a:pt x="448" y="508"/>
                  </a:cubicBezTo>
                  <a:cubicBezTo>
                    <a:pt x="449" y="510"/>
                    <a:pt x="446" y="508"/>
                    <a:pt x="446" y="512"/>
                  </a:cubicBezTo>
                  <a:cubicBezTo>
                    <a:pt x="446" y="515"/>
                    <a:pt x="451" y="512"/>
                    <a:pt x="451" y="515"/>
                  </a:cubicBezTo>
                  <a:cubicBezTo>
                    <a:pt x="451" y="516"/>
                    <a:pt x="453" y="515"/>
                    <a:pt x="456" y="516"/>
                  </a:cubicBezTo>
                  <a:cubicBezTo>
                    <a:pt x="459" y="518"/>
                    <a:pt x="463" y="518"/>
                    <a:pt x="466" y="518"/>
                  </a:cubicBezTo>
                  <a:cubicBezTo>
                    <a:pt x="469" y="518"/>
                    <a:pt x="471" y="518"/>
                    <a:pt x="471" y="519"/>
                  </a:cubicBezTo>
                  <a:cubicBezTo>
                    <a:pt x="471" y="521"/>
                    <a:pt x="472" y="519"/>
                    <a:pt x="475" y="519"/>
                  </a:cubicBezTo>
                  <a:cubicBezTo>
                    <a:pt x="478" y="519"/>
                    <a:pt x="480" y="527"/>
                    <a:pt x="481" y="527"/>
                  </a:cubicBezTo>
                  <a:cubicBezTo>
                    <a:pt x="483" y="526"/>
                    <a:pt x="483" y="526"/>
                    <a:pt x="483" y="529"/>
                  </a:cubicBezTo>
                  <a:cubicBezTo>
                    <a:pt x="483" y="530"/>
                    <a:pt x="486" y="532"/>
                    <a:pt x="486" y="533"/>
                  </a:cubicBezTo>
                  <a:cubicBezTo>
                    <a:pt x="486" y="535"/>
                    <a:pt x="483" y="532"/>
                    <a:pt x="483" y="533"/>
                  </a:cubicBezTo>
                  <a:cubicBezTo>
                    <a:pt x="481" y="533"/>
                    <a:pt x="484" y="536"/>
                    <a:pt x="483" y="536"/>
                  </a:cubicBezTo>
                  <a:cubicBezTo>
                    <a:pt x="481" y="538"/>
                    <a:pt x="478" y="533"/>
                    <a:pt x="477" y="535"/>
                  </a:cubicBezTo>
                  <a:cubicBezTo>
                    <a:pt x="475" y="536"/>
                    <a:pt x="477" y="533"/>
                    <a:pt x="475" y="533"/>
                  </a:cubicBezTo>
                  <a:cubicBezTo>
                    <a:pt x="474" y="533"/>
                    <a:pt x="477" y="532"/>
                    <a:pt x="474" y="532"/>
                  </a:cubicBezTo>
                  <a:cubicBezTo>
                    <a:pt x="472" y="532"/>
                    <a:pt x="474" y="529"/>
                    <a:pt x="472" y="529"/>
                  </a:cubicBezTo>
                  <a:cubicBezTo>
                    <a:pt x="471" y="529"/>
                    <a:pt x="471" y="527"/>
                    <a:pt x="469" y="527"/>
                  </a:cubicBezTo>
                  <a:cubicBezTo>
                    <a:pt x="469" y="529"/>
                    <a:pt x="472" y="530"/>
                    <a:pt x="474" y="533"/>
                  </a:cubicBezTo>
                  <a:cubicBezTo>
                    <a:pt x="474" y="538"/>
                    <a:pt x="469" y="538"/>
                    <a:pt x="469" y="544"/>
                  </a:cubicBezTo>
                  <a:cubicBezTo>
                    <a:pt x="471" y="550"/>
                    <a:pt x="469" y="550"/>
                    <a:pt x="465" y="554"/>
                  </a:cubicBezTo>
                  <a:cubicBezTo>
                    <a:pt x="465" y="555"/>
                    <a:pt x="463" y="555"/>
                    <a:pt x="463" y="557"/>
                  </a:cubicBezTo>
                  <a:cubicBezTo>
                    <a:pt x="463" y="558"/>
                    <a:pt x="463" y="558"/>
                    <a:pt x="463" y="558"/>
                  </a:cubicBezTo>
                  <a:cubicBezTo>
                    <a:pt x="466" y="560"/>
                    <a:pt x="463" y="561"/>
                    <a:pt x="460" y="561"/>
                  </a:cubicBezTo>
                  <a:cubicBezTo>
                    <a:pt x="457" y="561"/>
                    <a:pt x="459" y="564"/>
                    <a:pt x="460" y="564"/>
                  </a:cubicBezTo>
                  <a:cubicBezTo>
                    <a:pt x="463" y="564"/>
                    <a:pt x="463" y="566"/>
                    <a:pt x="463" y="564"/>
                  </a:cubicBezTo>
                  <a:cubicBezTo>
                    <a:pt x="465" y="563"/>
                    <a:pt x="466" y="563"/>
                    <a:pt x="468" y="563"/>
                  </a:cubicBezTo>
                  <a:cubicBezTo>
                    <a:pt x="469" y="561"/>
                    <a:pt x="471" y="557"/>
                    <a:pt x="477" y="558"/>
                  </a:cubicBezTo>
                  <a:cubicBezTo>
                    <a:pt x="484" y="560"/>
                    <a:pt x="480" y="558"/>
                    <a:pt x="480" y="557"/>
                  </a:cubicBezTo>
                  <a:cubicBezTo>
                    <a:pt x="481" y="557"/>
                    <a:pt x="483" y="555"/>
                    <a:pt x="486" y="555"/>
                  </a:cubicBezTo>
                  <a:cubicBezTo>
                    <a:pt x="489" y="555"/>
                    <a:pt x="491" y="555"/>
                    <a:pt x="491" y="555"/>
                  </a:cubicBezTo>
                  <a:cubicBezTo>
                    <a:pt x="491" y="554"/>
                    <a:pt x="492" y="554"/>
                    <a:pt x="492" y="554"/>
                  </a:cubicBezTo>
                  <a:cubicBezTo>
                    <a:pt x="489" y="552"/>
                    <a:pt x="489" y="552"/>
                    <a:pt x="489" y="552"/>
                  </a:cubicBezTo>
                  <a:cubicBezTo>
                    <a:pt x="488" y="552"/>
                    <a:pt x="484" y="552"/>
                    <a:pt x="486" y="549"/>
                  </a:cubicBezTo>
                  <a:cubicBezTo>
                    <a:pt x="488" y="546"/>
                    <a:pt x="489" y="547"/>
                    <a:pt x="489" y="546"/>
                  </a:cubicBezTo>
                  <a:cubicBezTo>
                    <a:pt x="491" y="544"/>
                    <a:pt x="494" y="544"/>
                    <a:pt x="498" y="543"/>
                  </a:cubicBezTo>
                  <a:cubicBezTo>
                    <a:pt x="503" y="541"/>
                    <a:pt x="501" y="541"/>
                    <a:pt x="504" y="543"/>
                  </a:cubicBezTo>
                  <a:cubicBezTo>
                    <a:pt x="509" y="546"/>
                    <a:pt x="507" y="543"/>
                    <a:pt x="509" y="541"/>
                  </a:cubicBezTo>
                  <a:cubicBezTo>
                    <a:pt x="512" y="540"/>
                    <a:pt x="513" y="538"/>
                    <a:pt x="516" y="536"/>
                  </a:cubicBezTo>
                  <a:cubicBezTo>
                    <a:pt x="519" y="533"/>
                    <a:pt x="524" y="530"/>
                    <a:pt x="526" y="530"/>
                  </a:cubicBezTo>
                  <a:cubicBezTo>
                    <a:pt x="526" y="532"/>
                    <a:pt x="527" y="530"/>
                    <a:pt x="529" y="530"/>
                  </a:cubicBezTo>
                  <a:cubicBezTo>
                    <a:pt x="551" y="530"/>
                    <a:pt x="551" y="530"/>
                    <a:pt x="551" y="530"/>
                  </a:cubicBezTo>
                  <a:cubicBezTo>
                    <a:pt x="551" y="527"/>
                    <a:pt x="551" y="527"/>
                    <a:pt x="553" y="527"/>
                  </a:cubicBezTo>
                  <a:cubicBezTo>
                    <a:pt x="555" y="529"/>
                    <a:pt x="555" y="527"/>
                    <a:pt x="555" y="527"/>
                  </a:cubicBezTo>
                  <a:cubicBezTo>
                    <a:pt x="556" y="529"/>
                    <a:pt x="556" y="526"/>
                    <a:pt x="558" y="526"/>
                  </a:cubicBezTo>
                  <a:cubicBezTo>
                    <a:pt x="559" y="526"/>
                    <a:pt x="555" y="526"/>
                    <a:pt x="558" y="524"/>
                  </a:cubicBezTo>
                  <a:cubicBezTo>
                    <a:pt x="561" y="521"/>
                    <a:pt x="558" y="522"/>
                    <a:pt x="561" y="521"/>
                  </a:cubicBezTo>
                  <a:cubicBezTo>
                    <a:pt x="562" y="519"/>
                    <a:pt x="559" y="518"/>
                    <a:pt x="562" y="515"/>
                  </a:cubicBezTo>
                  <a:cubicBezTo>
                    <a:pt x="564" y="513"/>
                    <a:pt x="561" y="513"/>
                    <a:pt x="564" y="510"/>
                  </a:cubicBezTo>
                  <a:cubicBezTo>
                    <a:pt x="565" y="507"/>
                    <a:pt x="568" y="502"/>
                    <a:pt x="568" y="502"/>
                  </a:cubicBezTo>
                  <a:cubicBezTo>
                    <a:pt x="568" y="502"/>
                    <a:pt x="570" y="502"/>
                    <a:pt x="570" y="504"/>
                  </a:cubicBezTo>
                  <a:cubicBezTo>
                    <a:pt x="570" y="505"/>
                    <a:pt x="571" y="505"/>
                    <a:pt x="573" y="505"/>
                  </a:cubicBezTo>
                  <a:cubicBezTo>
                    <a:pt x="574" y="504"/>
                    <a:pt x="576" y="502"/>
                    <a:pt x="577" y="505"/>
                  </a:cubicBezTo>
                  <a:cubicBezTo>
                    <a:pt x="580" y="507"/>
                    <a:pt x="580" y="507"/>
                    <a:pt x="580" y="510"/>
                  </a:cubicBezTo>
                  <a:cubicBezTo>
                    <a:pt x="580" y="512"/>
                    <a:pt x="580" y="519"/>
                    <a:pt x="580" y="521"/>
                  </a:cubicBezTo>
                  <a:cubicBezTo>
                    <a:pt x="580" y="522"/>
                    <a:pt x="579" y="522"/>
                    <a:pt x="580" y="522"/>
                  </a:cubicBezTo>
                  <a:cubicBezTo>
                    <a:pt x="582" y="524"/>
                    <a:pt x="582" y="524"/>
                    <a:pt x="582" y="524"/>
                  </a:cubicBezTo>
                  <a:cubicBezTo>
                    <a:pt x="583" y="524"/>
                    <a:pt x="583" y="524"/>
                    <a:pt x="583" y="526"/>
                  </a:cubicBezTo>
                  <a:cubicBezTo>
                    <a:pt x="583" y="527"/>
                    <a:pt x="583" y="529"/>
                    <a:pt x="585" y="529"/>
                  </a:cubicBezTo>
                  <a:cubicBezTo>
                    <a:pt x="591" y="532"/>
                    <a:pt x="594" y="529"/>
                    <a:pt x="600" y="526"/>
                  </a:cubicBezTo>
                  <a:cubicBezTo>
                    <a:pt x="606" y="522"/>
                    <a:pt x="599" y="527"/>
                    <a:pt x="609" y="526"/>
                  </a:cubicBezTo>
                  <a:cubicBezTo>
                    <a:pt x="617" y="526"/>
                    <a:pt x="608" y="527"/>
                    <a:pt x="602" y="530"/>
                  </a:cubicBezTo>
                  <a:cubicBezTo>
                    <a:pt x="596" y="533"/>
                    <a:pt x="591" y="540"/>
                    <a:pt x="594" y="546"/>
                  </a:cubicBezTo>
                  <a:cubicBezTo>
                    <a:pt x="597" y="552"/>
                    <a:pt x="602" y="547"/>
                    <a:pt x="606" y="540"/>
                  </a:cubicBezTo>
                  <a:cubicBezTo>
                    <a:pt x="612" y="533"/>
                    <a:pt x="612" y="540"/>
                    <a:pt x="620" y="533"/>
                  </a:cubicBezTo>
                  <a:cubicBezTo>
                    <a:pt x="626" y="529"/>
                    <a:pt x="635" y="530"/>
                    <a:pt x="632" y="527"/>
                  </a:cubicBezTo>
                  <a:cubicBezTo>
                    <a:pt x="629" y="524"/>
                    <a:pt x="628" y="521"/>
                    <a:pt x="625" y="522"/>
                  </a:cubicBezTo>
                  <a:cubicBezTo>
                    <a:pt x="622" y="524"/>
                    <a:pt x="611" y="521"/>
                    <a:pt x="611" y="519"/>
                  </a:cubicBezTo>
                  <a:cubicBezTo>
                    <a:pt x="612" y="516"/>
                    <a:pt x="606" y="519"/>
                    <a:pt x="605" y="512"/>
                  </a:cubicBezTo>
                  <a:cubicBezTo>
                    <a:pt x="602" y="502"/>
                    <a:pt x="608" y="496"/>
                    <a:pt x="602" y="498"/>
                  </a:cubicBezTo>
                  <a:cubicBezTo>
                    <a:pt x="593" y="501"/>
                    <a:pt x="599" y="498"/>
                    <a:pt x="605" y="493"/>
                  </a:cubicBezTo>
                  <a:cubicBezTo>
                    <a:pt x="609" y="490"/>
                    <a:pt x="611" y="487"/>
                    <a:pt x="605" y="484"/>
                  </a:cubicBezTo>
                  <a:cubicBezTo>
                    <a:pt x="600" y="479"/>
                    <a:pt x="574" y="487"/>
                    <a:pt x="568" y="494"/>
                  </a:cubicBezTo>
                  <a:cubicBezTo>
                    <a:pt x="561" y="508"/>
                    <a:pt x="551" y="513"/>
                    <a:pt x="556" y="508"/>
                  </a:cubicBezTo>
                  <a:cubicBezTo>
                    <a:pt x="561" y="504"/>
                    <a:pt x="568" y="487"/>
                    <a:pt x="579" y="482"/>
                  </a:cubicBezTo>
                  <a:cubicBezTo>
                    <a:pt x="593" y="477"/>
                    <a:pt x="577" y="473"/>
                    <a:pt x="599" y="470"/>
                  </a:cubicBezTo>
                  <a:cubicBezTo>
                    <a:pt x="626" y="465"/>
                    <a:pt x="631" y="480"/>
                    <a:pt x="649" y="463"/>
                  </a:cubicBezTo>
                  <a:cubicBezTo>
                    <a:pt x="666" y="448"/>
                    <a:pt x="663" y="460"/>
                    <a:pt x="667" y="454"/>
                  </a:cubicBezTo>
                  <a:cubicBezTo>
                    <a:pt x="673" y="448"/>
                    <a:pt x="679" y="449"/>
                    <a:pt x="675" y="442"/>
                  </a:cubicBezTo>
                  <a:cubicBezTo>
                    <a:pt x="672" y="434"/>
                    <a:pt x="678" y="438"/>
                    <a:pt x="675" y="432"/>
                  </a:cubicBezTo>
                  <a:cubicBezTo>
                    <a:pt x="672" y="426"/>
                    <a:pt x="669" y="431"/>
                    <a:pt x="664" y="425"/>
                  </a:cubicBezTo>
                  <a:cubicBezTo>
                    <a:pt x="660" y="418"/>
                    <a:pt x="655" y="423"/>
                    <a:pt x="647" y="429"/>
                  </a:cubicBezTo>
                  <a:cubicBezTo>
                    <a:pt x="638" y="435"/>
                    <a:pt x="637" y="428"/>
                    <a:pt x="644" y="426"/>
                  </a:cubicBezTo>
                  <a:cubicBezTo>
                    <a:pt x="652" y="425"/>
                    <a:pt x="650" y="421"/>
                    <a:pt x="658" y="420"/>
                  </a:cubicBezTo>
                  <a:cubicBezTo>
                    <a:pt x="666" y="418"/>
                    <a:pt x="663" y="415"/>
                    <a:pt x="655" y="414"/>
                  </a:cubicBezTo>
                  <a:cubicBezTo>
                    <a:pt x="647" y="414"/>
                    <a:pt x="653" y="411"/>
                    <a:pt x="644" y="409"/>
                  </a:cubicBezTo>
                  <a:cubicBezTo>
                    <a:pt x="635" y="407"/>
                    <a:pt x="643" y="404"/>
                    <a:pt x="637" y="401"/>
                  </a:cubicBezTo>
                  <a:cubicBezTo>
                    <a:pt x="631" y="398"/>
                    <a:pt x="626" y="395"/>
                    <a:pt x="631" y="389"/>
                  </a:cubicBezTo>
                  <a:cubicBezTo>
                    <a:pt x="634" y="381"/>
                    <a:pt x="622" y="384"/>
                    <a:pt x="626" y="379"/>
                  </a:cubicBezTo>
                  <a:cubicBezTo>
                    <a:pt x="629" y="375"/>
                    <a:pt x="622" y="375"/>
                    <a:pt x="620" y="367"/>
                  </a:cubicBezTo>
                  <a:cubicBezTo>
                    <a:pt x="620" y="361"/>
                    <a:pt x="618" y="365"/>
                    <a:pt x="617" y="361"/>
                  </a:cubicBezTo>
                  <a:cubicBezTo>
                    <a:pt x="615" y="355"/>
                    <a:pt x="614" y="359"/>
                    <a:pt x="609" y="350"/>
                  </a:cubicBezTo>
                  <a:cubicBezTo>
                    <a:pt x="605" y="341"/>
                    <a:pt x="605" y="344"/>
                    <a:pt x="600" y="350"/>
                  </a:cubicBezTo>
                  <a:cubicBezTo>
                    <a:pt x="596" y="355"/>
                    <a:pt x="599" y="365"/>
                    <a:pt x="593" y="364"/>
                  </a:cubicBezTo>
                  <a:cubicBezTo>
                    <a:pt x="585" y="362"/>
                    <a:pt x="593" y="365"/>
                    <a:pt x="585" y="369"/>
                  </a:cubicBezTo>
                  <a:cubicBezTo>
                    <a:pt x="576" y="372"/>
                    <a:pt x="579" y="362"/>
                    <a:pt x="570" y="362"/>
                  </a:cubicBezTo>
                  <a:cubicBezTo>
                    <a:pt x="562" y="362"/>
                    <a:pt x="571" y="359"/>
                    <a:pt x="567" y="358"/>
                  </a:cubicBezTo>
                  <a:cubicBezTo>
                    <a:pt x="562" y="355"/>
                    <a:pt x="568" y="355"/>
                    <a:pt x="565" y="348"/>
                  </a:cubicBezTo>
                  <a:cubicBezTo>
                    <a:pt x="562" y="344"/>
                    <a:pt x="570" y="337"/>
                    <a:pt x="567" y="334"/>
                  </a:cubicBezTo>
                  <a:cubicBezTo>
                    <a:pt x="564" y="331"/>
                    <a:pt x="564" y="339"/>
                    <a:pt x="562" y="336"/>
                  </a:cubicBezTo>
                  <a:cubicBezTo>
                    <a:pt x="561" y="333"/>
                    <a:pt x="550" y="333"/>
                    <a:pt x="550" y="330"/>
                  </a:cubicBezTo>
                  <a:cubicBezTo>
                    <a:pt x="551" y="325"/>
                    <a:pt x="545" y="323"/>
                    <a:pt x="538" y="317"/>
                  </a:cubicBezTo>
                  <a:cubicBezTo>
                    <a:pt x="526" y="309"/>
                    <a:pt x="536" y="327"/>
                    <a:pt x="509" y="314"/>
                  </a:cubicBezTo>
                  <a:cubicBezTo>
                    <a:pt x="497" y="309"/>
                    <a:pt x="497" y="323"/>
                    <a:pt x="500" y="325"/>
                  </a:cubicBezTo>
                  <a:cubicBezTo>
                    <a:pt x="503" y="328"/>
                    <a:pt x="501" y="333"/>
                    <a:pt x="500" y="336"/>
                  </a:cubicBezTo>
                  <a:cubicBezTo>
                    <a:pt x="497" y="339"/>
                    <a:pt x="500" y="337"/>
                    <a:pt x="503" y="345"/>
                  </a:cubicBezTo>
                  <a:cubicBezTo>
                    <a:pt x="506" y="351"/>
                    <a:pt x="503" y="351"/>
                    <a:pt x="501" y="356"/>
                  </a:cubicBezTo>
                  <a:cubicBezTo>
                    <a:pt x="500" y="361"/>
                    <a:pt x="497" y="358"/>
                    <a:pt x="495" y="364"/>
                  </a:cubicBezTo>
                  <a:cubicBezTo>
                    <a:pt x="494" y="370"/>
                    <a:pt x="506" y="367"/>
                    <a:pt x="510" y="384"/>
                  </a:cubicBezTo>
                  <a:cubicBezTo>
                    <a:pt x="515" y="401"/>
                    <a:pt x="500" y="411"/>
                    <a:pt x="491" y="414"/>
                  </a:cubicBezTo>
                  <a:cubicBezTo>
                    <a:pt x="480" y="418"/>
                    <a:pt x="491" y="418"/>
                    <a:pt x="491" y="428"/>
                  </a:cubicBezTo>
                  <a:cubicBezTo>
                    <a:pt x="491" y="435"/>
                    <a:pt x="498" y="446"/>
                    <a:pt x="494" y="448"/>
                  </a:cubicBezTo>
                  <a:cubicBezTo>
                    <a:pt x="489" y="451"/>
                    <a:pt x="497" y="459"/>
                    <a:pt x="491" y="454"/>
                  </a:cubicBezTo>
                  <a:cubicBezTo>
                    <a:pt x="483" y="449"/>
                    <a:pt x="489" y="463"/>
                    <a:pt x="483" y="459"/>
                  </a:cubicBezTo>
                  <a:cubicBezTo>
                    <a:pt x="477" y="454"/>
                    <a:pt x="481" y="452"/>
                    <a:pt x="469" y="442"/>
                  </a:cubicBezTo>
                  <a:cubicBezTo>
                    <a:pt x="462" y="435"/>
                    <a:pt x="468" y="431"/>
                    <a:pt x="465" y="425"/>
                  </a:cubicBezTo>
                  <a:cubicBezTo>
                    <a:pt x="462" y="415"/>
                    <a:pt x="471" y="412"/>
                    <a:pt x="462" y="411"/>
                  </a:cubicBezTo>
                  <a:cubicBezTo>
                    <a:pt x="446" y="406"/>
                    <a:pt x="446" y="411"/>
                    <a:pt x="443" y="409"/>
                  </a:cubicBezTo>
                  <a:cubicBezTo>
                    <a:pt x="439" y="407"/>
                    <a:pt x="442" y="404"/>
                    <a:pt x="428" y="401"/>
                  </a:cubicBezTo>
                  <a:cubicBezTo>
                    <a:pt x="414" y="397"/>
                    <a:pt x="430" y="395"/>
                    <a:pt x="408" y="387"/>
                  </a:cubicBezTo>
                  <a:cubicBezTo>
                    <a:pt x="387" y="378"/>
                    <a:pt x="384" y="395"/>
                    <a:pt x="384" y="384"/>
                  </a:cubicBezTo>
                  <a:cubicBezTo>
                    <a:pt x="384" y="373"/>
                    <a:pt x="381" y="375"/>
                    <a:pt x="379" y="367"/>
                  </a:cubicBezTo>
                  <a:cubicBezTo>
                    <a:pt x="379" y="361"/>
                    <a:pt x="367" y="370"/>
                    <a:pt x="366" y="356"/>
                  </a:cubicBezTo>
                  <a:cubicBezTo>
                    <a:pt x="364" y="341"/>
                    <a:pt x="379" y="319"/>
                    <a:pt x="383" y="320"/>
                  </a:cubicBezTo>
                  <a:cubicBezTo>
                    <a:pt x="386" y="320"/>
                    <a:pt x="383" y="311"/>
                    <a:pt x="390" y="311"/>
                  </a:cubicBezTo>
                  <a:cubicBezTo>
                    <a:pt x="396" y="311"/>
                    <a:pt x="404" y="309"/>
                    <a:pt x="396" y="303"/>
                  </a:cubicBezTo>
                  <a:cubicBezTo>
                    <a:pt x="390" y="297"/>
                    <a:pt x="404" y="303"/>
                    <a:pt x="405" y="295"/>
                  </a:cubicBezTo>
                  <a:cubicBezTo>
                    <a:pt x="407" y="288"/>
                    <a:pt x="413" y="305"/>
                    <a:pt x="421" y="291"/>
                  </a:cubicBezTo>
                  <a:cubicBezTo>
                    <a:pt x="428" y="277"/>
                    <a:pt x="431" y="281"/>
                    <a:pt x="416" y="277"/>
                  </a:cubicBezTo>
                  <a:cubicBezTo>
                    <a:pt x="405" y="275"/>
                    <a:pt x="410" y="272"/>
                    <a:pt x="402" y="269"/>
                  </a:cubicBezTo>
                  <a:cubicBezTo>
                    <a:pt x="411" y="268"/>
                    <a:pt x="421" y="283"/>
                    <a:pt x="430" y="274"/>
                  </a:cubicBezTo>
                  <a:cubicBezTo>
                    <a:pt x="437" y="264"/>
                    <a:pt x="437" y="266"/>
                    <a:pt x="431" y="261"/>
                  </a:cubicBezTo>
                  <a:cubicBezTo>
                    <a:pt x="424" y="258"/>
                    <a:pt x="439" y="258"/>
                    <a:pt x="442" y="261"/>
                  </a:cubicBezTo>
                  <a:cubicBezTo>
                    <a:pt x="445" y="264"/>
                    <a:pt x="448" y="266"/>
                    <a:pt x="449" y="269"/>
                  </a:cubicBezTo>
                  <a:cubicBezTo>
                    <a:pt x="451" y="272"/>
                    <a:pt x="453" y="274"/>
                    <a:pt x="457" y="272"/>
                  </a:cubicBezTo>
                  <a:cubicBezTo>
                    <a:pt x="460" y="271"/>
                    <a:pt x="448" y="268"/>
                    <a:pt x="453" y="264"/>
                  </a:cubicBezTo>
                  <a:cubicBezTo>
                    <a:pt x="457" y="263"/>
                    <a:pt x="459" y="258"/>
                    <a:pt x="462" y="258"/>
                  </a:cubicBezTo>
                  <a:cubicBezTo>
                    <a:pt x="466" y="260"/>
                    <a:pt x="466" y="254"/>
                    <a:pt x="471" y="254"/>
                  </a:cubicBezTo>
                  <a:cubicBezTo>
                    <a:pt x="474" y="254"/>
                    <a:pt x="475" y="247"/>
                    <a:pt x="469" y="243"/>
                  </a:cubicBezTo>
                  <a:cubicBezTo>
                    <a:pt x="463" y="238"/>
                    <a:pt x="471" y="240"/>
                    <a:pt x="466" y="235"/>
                  </a:cubicBezTo>
                  <a:cubicBezTo>
                    <a:pt x="462" y="230"/>
                    <a:pt x="472" y="235"/>
                    <a:pt x="474" y="230"/>
                  </a:cubicBezTo>
                  <a:cubicBezTo>
                    <a:pt x="475" y="224"/>
                    <a:pt x="469" y="229"/>
                    <a:pt x="472" y="224"/>
                  </a:cubicBezTo>
                  <a:cubicBezTo>
                    <a:pt x="475" y="219"/>
                    <a:pt x="466" y="224"/>
                    <a:pt x="465" y="218"/>
                  </a:cubicBezTo>
                  <a:cubicBezTo>
                    <a:pt x="465" y="213"/>
                    <a:pt x="457" y="216"/>
                    <a:pt x="451" y="213"/>
                  </a:cubicBezTo>
                  <a:cubicBezTo>
                    <a:pt x="443" y="210"/>
                    <a:pt x="448" y="213"/>
                    <a:pt x="442" y="213"/>
                  </a:cubicBezTo>
                  <a:cubicBezTo>
                    <a:pt x="436" y="213"/>
                    <a:pt x="439" y="222"/>
                    <a:pt x="442" y="224"/>
                  </a:cubicBezTo>
                  <a:cubicBezTo>
                    <a:pt x="446" y="226"/>
                    <a:pt x="443" y="229"/>
                    <a:pt x="440" y="229"/>
                  </a:cubicBezTo>
                  <a:cubicBezTo>
                    <a:pt x="437" y="227"/>
                    <a:pt x="440" y="236"/>
                    <a:pt x="434" y="241"/>
                  </a:cubicBezTo>
                  <a:cubicBezTo>
                    <a:pt x="430" y="244"/>
                    <a:pt x="434" y="247"/>
                    <a:pt x="428" y="250"/>
                  </a:cubicBezTo>
                  <a:cubicBezTo>
                    <a:pt x="422" y="252"/>
                    <a:pt x="425" y="249"/>
                    <a:pt x="419" y="244"/>
                  </a:cubicBezTo>
                  <a:cubicBezTo>
                    <a:pt x="413" y="238"/>
                    <a:pt x="422" y="240"/>
                    <a:pt x="422" y="235"/>
                  </a:cubicBezTo>
                  <a:cubicBezTo>
                    <a:pt x="422" y="232"/>
                    <a:pt x="414" y="218"/>
                    <a:pt x="408" y="222"/>
                  </a:cubicBezTo>
                  <a:cubicBezTo>
                    <a:pt x="404" y="227"/>
                    <a:pt x="407" y="240"/>
                    <a:pt x="401" y="233"/>
                  </a:cubicBezTo>
                  <a:cubicBezTo>
                    <a:pt x="396" y="229"/>
                    <a:pt x="404" y="230"/>
                    <a:pt x="399" y="224"/>
                  </a:cubicBezTo>
                  <a:cubicBezTo>
                    <a:pt x="393" y="219"/>
                    <a:pt x="405" y="221"/>
                    <a:pt x="399" y="218"/>
                  </a:cubicBezTo>
                  <a:cubicBezTo>
                    <a:pt x="392" y="213"/>
                    <a:pt x="392" y="219"/>
                    <a:pt x="387" y="216"/>
                  </a:cubicBezTo>
                  <a:cubicBezTo>
                    <a:pt x="381" y="213"/>
                    <a:pt x="395" y="208"/>
                    <a:pt x="392" y="207"/>
                  </a:cubicBezTo>
                  <a:cubicBezTo>
                    <a:pt x="389" y="204"/>
                    <a:pt x="381" y="201"/>
                    <a:pt x="381" y="194"/>
                  </a:cubicBezTo>
                  <a:cubicBezTo>
                    <a:pt x="381" y="188"/>
                    <a:pt x="370" y="182"/>
                    <a:pt x="366" y="182"/>
                  </a:cubicBezTo>
                  <a:cubicBezTo>
                    <a:pt x="360" y="180"/>
                    <a:pt x="364" y="185"/>
                    <a:pt x="360" y="185"/>
                  </a:cubicBezTo>
                  <a:cubicBezTo>
                    <a:pt x="354" y="187"/>
                    <a:pt x="360" y="188"/>
                    <a:pt x="354" y="191"/>
                  </a:cubicBezTo>
                  <a:cubicBezTo>
                    <a:pt x="347" y="194"/>
                    <a:pt x="355" y="201"/>
                    <a:pt x="354" y="204"/>
                  </a:cubicBezTo>
                  <a:cubicBezTo>
                    <a:pt x="352" y="208"/>
                    <a:pt x="352" y="212"/>
                    <a:pt x="361" y="215"/>
                  </a:cubicBezTo>
                  <a:cubicBezTo>
                    <a:pt x="370" y="218"/>
                    <a:pt x="373" y="222"/>
                    <a:pt x="369" y="226"/>
                  </a:cubicBezTo>
                  <a:cubicBezTo>
                    <a:pt x="364" y="227"/>
                    <a:pt x="367" y="230"/>
                    <a:pt x="372" y="229"/>
                  </a:cubicBezTo>
                  <a:cubicBezTo>
                    <a:pt x="376" y="226"/>
                    <a:pt x="376" y="230"/>
                    <a:pt x="370" y="236"/>
                  </a:cubicBezTo>
                  <a:cubicBezTo>
                    <a:pt x="363" y="241"/>
                    <a:pt x="363" y="235"/>
                    <a:pt x="361" y="240"/>
                  </a:cubicBezTo>
                  <a:cubicBezTo>
                    <a:pt x="358" y="244"/>
                    <a:pt x="367" y="255"/>
                    <a:pt x="360" y="250"/>
                  </a:cubicBezTo>
                  <a:cubicBezTo>
                    <a:pt x="354" y="246"/>
                    <a:pt x="354" y="246"/>
                    <a:pt x="355" y="241"/>
                  </a:cubicBezTo>
                  <a:cubicBezTo>
                    <a:pt x="357" y="238"/>
                    <a:pt x="357" y="235"/>
                    <a:pt x="352" y="235"/>
                  </a:cubicBezTo>
                  <a:cubicBezTo>
                    <a:pt x="346" y="236"/>
                    <a:pt x="344" y="230"/>
                    <a:pt x="338" y="233"/>
                  </a:cubicBezTo>
                  <a:cubicBezTo>
                    <a:pt x="332" y="236"/>
                    <a:pt x="340" y="241"/>
                    <a:pt x="334" y="243"/>
                  </a:cubicBezTo>
                  <a:cubicBezTo>
                    <a:pt x="329" y="244"/>
                    <a:pt x="331" y="240"/>
                    <a:pt x="319" y="243"/>
                  </a:cubicBezTo>
                  <a:cubicBezTo>
                    <a:pt x="302" y="246"/>
                    <a:pt x="300" y="236"/>
                    <a:pt x="296" y="238"/>
                  </a:cubicBezTo>
                  <a:cubicBezTo>
                    <a:pt x="285" y="243"/>
                    <a:pt x="282" y="226"/>
                    <a:pt x="274" y="227"/>
                  </a:cubicBezTo>
                  <a:cubicBezTo>
                    <a:pt x="268" y="227"/>
                    <a:pt x="253" y="230"/>
                    <a:pt x="256" y="236"/>
                  </a:cubicBezTo>
                  <a:cubicBezTo>
                    <a:pt x="259" y="241"/>
                    <a:pt x="268" y="232"/>
                    <a:pt x="271" y="235"/>
                  </a:cubicBezTo>
                  <a:cubicBezTo>
                    <a:pt x="276" y="236"/>
                    <a:pt x="264" y="236"/>
                    <a:pt x="262" y="241"/>
                  </a:cubicBezTo>
                  <a:cubicBezTo>
                    <a:pt x="261" y="246"/>
                    <a:pt x="273" y="258"/>
                    <a:pt x="261" y="249"/>
                  </a:cubicBezTo>
                  <a:cubicBezTo>
                    <a:pt x="249" y="241"/>
                    <a:pt x="250" y="246"/>
                    <a:pt x="245" y="241"/>
                  </a:cubicBezTo>
                  <a:cubicBezTo>
                    <a:pt x="241" y="235"/>
                    <a:pt x="245" y="243"/>
                    <a:pt x="230" y="243"/>
                  </a:cubicBezTo>
                  <a:cubicBezTo>
                    <a:pt x="217" y="244"/>
                    <a:pt x="198" y="243"/>
                    <a:pt x="204" y="238"/>
                  </a:cubicBezTo>
                  <a:cubicBezTo>
                    <a:pt x="210" y="233"/>
                    <a:pt x="218" y="238"/>
                    <a:pt x="212" y="233"/>
                  </a:cubicBezTo>
                  <a:cubicBezTo>
                    <a:pt x="207" y="229"/>
                    <a:pt x="204" y="224"/>
                    <a:pt x="195" y="226"/>
                  </a:cubicBezTo>
                  <a:cubicBezTo>
                    <a:pt x="186" y="227"/>
                    <a:pt x="177" y="222"/>
                    <a:pt x="169" y="221"/>
                  </a:cubicBezTo>
                  <a:cubicBezTo>
                    <a:pt x="160" y="218"/>
                    <a:pt x="154" y="212"/>
                    <a:pt x="147" y="213"/>
                  </a:cubicBezTo>
                  <a:cubicBezTo>
                    <a:pt x="137" y="213"/>
                    <a:pt x="143" y="221"/>
                    <a:pt x="136" y="219"/>
                  </a:cubicBezTo>
                  <a:cubicBezTo>
                    <a:pt x="128" y="218"/>
                    <a:pt x="137" y="207"/>
                    <a:pt x="127" y="208"/>
                  </a:cubicBezTo>
                  <a:cubicBezTo>
                    <a:pt x="122" y="210"/>
                    <a:pt x="128" y="224"/>
                    <a:pt x="118" y="218"/>
                  </a:cubicBezTo>
                  <a:cubicBezTo>
                    <a:pt x="112" y="215"/>
                    <a:pt x="108" y="198"/>
                    <a:pt x="102" y="202"/>
                  </a:cubicBezTo>
                  <a:cubicBezTo>
                    <a:pt x="95" y="208"/>
                    <a:pt x="112" y="204"/>
                    <a:pt x="99" y="212"/>
                  </a:cubicBezTo>
                  <a:cubicBezTo>
                    <a:pt x="90" y="216"/>
                    <a:pt x="101" y="208"/>
                    <a:pt x="86" y="215"/>
                  </a:cubicBezTo>
                  <a:cubicBezTo>
                    <a:pt x="69" y="221"/>
                    <a:pt x="77" y="216"/>
                    <a:pt x="86" y="212"/>
                  </a:cubicBezTo>
                  <a:cubicBezTo>
                    <a:pt x="95" y="207"/>
                    <a:pt x="93" y="207"/>
                    <a:pt x="89" y="208"/>
                  </a:cubicBezTo>
                  <a:cubicBezTo>
                    <a:pt x="83" y="210"/>
                    <a:pt x="84" y="205"/>
                    <a:pt x="75" y="212"/>
                  </a:cubicBezTo>
                  <a:cubicBezTo>
                    <a:pt x="67" y="216"/>
                    <a:pt x="72" y="210"/>
                    <a:pt x="63" y="218"/>
                  </a:cubicBezTo>
                  <a:cubicBezTo>
                    <a:pt x="54" y="224"/>
                    <a:pt x="49" y="224"/>
                    <a:pt x="52" y="227"/>
                  </a:cubicBezTo>
                  <a:cubicBezTo>
                    <a:pt x="54" y="230"/>
                    <a:pt x="48" y="226"/>
                    <a:pt x="43" y="229"/>
                  </a:cubicBezTo>
                  <a:cubicBezTo>
                    <a:pt x="38" y="230"/>
                    <a:pt x="42" y="226"/>
                    <a:pt x="32" y="226"/>
                  </a:cubicBezTo>
                  <a:cubicBezTo>
                    <a:pt x="22" y="226"/>
                    <a:pt x="14" y="215"/>
                    <a:pt x="0" y="216"/>
                  </a:cubicBezTo>
                  <a:cubicBezTo>
                    <a:pt x="0" y="344"/>
                    <a:pt x="0" y="344"/>
                    <a:pt x="0" y="344"/>
                  </a:cubicBezTo>
                  <a:cubicBezTo>
                    <a:pt x="6" y="347"/>
                    <a:pt x="3" y="342"/>
                    <a:pt x="5" y="344"/>
                  </a:cubicBezTo>
                  <a:cubicBezTo>
                    <a:pt x="8" y="345"/>
                    <a:pt x="8" y="345"/>
                    <a:pt x="10" y="345"/>
                  </a:cubicBezTo>
                  <a:cubicBezTo>
                    <a:pt x="11" y="344"/>
                    <a:pt x="16" y="342"/>
                    <a:pt x="16" y="345"/>
                  </a:cubicBezTo>
                  <a:cubicBezTo>
                    <a:pt x="14" y="347"/>
                    <a:pt x="13" y="347"/>
                    <a:pt x="16" y="348"/>
                  </a:cubicBezTo>
                  <a:cubicBezTo>
                    <a:pt x="20" y="350"/>
                    <a:pt x="16" y="351"/>
                    <a:pt x="23" y="355"/>
                  </a:cubicBezTo>
                  <a:cubicBezTo>
                    <a:pt x="29" y="359"/>
                    <a:pt x="26" y="361"/>
                    <a:pt x="28" y="361"/>
                  </a:cubicBezTo>
                  <a:cubicBezTo>
                    <a:pt x="29" y="362"/>
                    <a:pt x="29" y="359"/>
                    <a:pt x="34" y="359"/>
                  </a:cubicBezTo>
                  <a:cubicBezTo>
                    <a:pt x="38" y="358"/>
                    <a:pt x="34" y="356"/>
                    <a:pt x="37" y="355"/>
                  </a:cubicBezTo>
                  <a:cubicBezTo>
                    <a:pt x="40" y="355"/>
                    <a:pt x="35" y="353"/>
                    <a:pt x="38" y="353"/>
                  </a:cubicBezTo>
                  <a:cubicBezTo>
                    <a:pt x="45" y="350"/>
                    <a:pt x="45" y="350"/>
                    <a:pt x="46" y="353"/>
                  </a:cubicBezTo>
                  <a:cubicBezTo>
                    <a:pt x="49" y="356"/>
                    <a:pt x="46" y="355"/>
                    <a:pt x="48" y="356"/>
                  </a:cubicBezTo>
                  <a:cubicBezTo>
                    <a:pt x="49" y="359"/>
                    <a:pt x="51" y="358"/>
                    <a:pt x="52" y="361"/>
                  </a:cubicBezTo>
                  <a:cubicBezTo>
                    <a:pt x="54" y="365"/>
                    <a:pt x="57" y="362"/>
                    <a:pt x="58" y="367"/>
                  </a:cubicBezTo>
                  <a:cubicBezTo>
                    <a:pt x="61" y="370"/>
                    <a:pt x="67" y="381"/>
                    <a:pt x="69" y="383"/>
                  </a:cubicBezTo>
                  <a:cubicBezTo>
                    <a:pt x="70" y="386"/>
                    <a:pt x="67" y="386"/>
                    <a:pt x="70" y="386"/>
                  </a:cubicBezTo>
                  <a:cubicBezTo>
                    <a:pt x="72" y="386"/>
                    <a:pt x="69" y="389"/>
                    <a:pt x="72" y="389"/>
                  </a:cubicBezTo>
                  <a:cubicBezTo>
                    <a:pt x="73" y="389"/>
                    <a:pt x="70" y="392"/>
                    <a:pt x="73" y="392"/>
                  </a:cubicBezTo>
                  <a:cubicBezTo>
                    <a:pt x="77" y="390"/>
                    <a:pt x="75" y="393"/>
                    <a:pt x="81" y="395"/>
                  </a:cubicBezTo>
                  <a:cubicBezTo>
                    <a:pt x="86" y="397"/>
                    <a:pt x="83" y="398"/>
                    <a:pt x="86" y="398"/>
                  </a:cubicBezTo>
                  <a:cubicBezTo>
                    <a:pt x="87" y="398"/>
                    <a:pt x="87" y="400"/>
                    <a:pt x="87" y="400"/>
                  </a:cubicBezTo>
                  <a:cubicBezTo>
                    <a:pt x="86" y="404"/>
                    <a:pt x="89" y="407"/>
                    <a:pt x="87" y="411"/>
                  </a:cubicBezTo>
                  <a:cubicBezTo>
                    <a:pt x="84" y="412"/>
                    <a:pt x="87" y="414"/>
                    <a:pt x="86" y="415"/>
                  </a:cubicBezTo>
                  <a:cubicBezTo>
                    <a:pt x="81" y="420"/>
                    <a:pt x="84" y="420"/>
                    <a:pt x="86" y="421"/>
                  </a:cubicBezTo>
                  <a:cubicBezTo>
                    <a:pt x="86" y="425"/>
                    <a:pt x="89" y="428"/>
                    <a:pt x="92" y="431"/>
                  </a:cubicBezTo>
                  <a:cubicBezTo>
                    <a:pt x="93" y="434"/>
                    <a:pt x="90" y="426"/>
                    <a:pt x="98" y="426"/>
                  </a:cubicBezTo>
                  <a:cubicBezTo>
                    <a:pt x="102" y="425"/>
                    <a:pt x="93" y="428"/>
                    <a:pt x="96" y="432"/>
                  </a:cubicBezTo>
                  <a:cubicBezTo>
                    <a:pt x="98" y="435"/>
                    <a:pt x="98" y="432"/>
                    <a:pt x="98" y="437"/>
                  </a:cubicBezTo>
                  <a:cubicBezTo>
                    <a:pt x="99" y="442"/>
                    <a:pt x="104" y="434"/>
                    <a:pt x="101" y="440"/>
                  </a:cubicBezTo>
                  <a:cubicBezTo>
                    <a:pt x="99" y="446"/>
                    <a:pt x="99" y="448"/>
                    <a:pt x="101" y="446"/>
                  </a:cubicBezTo>
                  <a:cubicBezTo>
                    <a:pt x="101" y="446"/>
                    <a:pt x="99" y="449"/>
                    <a:pt x="102" y="451"/>
                  </a:cubicBezTo>
                  <a:cubicBezTo>
                    <a:pt x="104" y="451"/>
                    <a:pt x="102" y="446"/>
                    <a:pt x="105" y="445"/>
                  </a:cubicBezTo>
                  <a:cubicBezTo>
                    <a:pt x="107" y="445"/>
                    <a:pt x="108" y="442"/>
                    <a:pt x="108" y="443"/>
                  </a:cubicBezTo>
                  <a:cubicBezTo>
                    <a:pt x="110" y="445"/>
                    <a:pt x="113" y="443"/>
                    <a:pt x="113" y="445"/>
                  </a:cubicBezTo>
                  <a:cubicBezTo>
                    <a:pt x="112" y="448"/>
                    <a:pt x="112" y="443"/>
                    <a:pt x="107" y="446"/>
                  </a:cubicBezTo>
                  <a:cubicBezTo>
                    <a:pt x="102" y="449"/>
                    <a:pt x="104" y="449"/>
                    <a:pt x="104" y="452"/>
                  </a:cubicBezTo>
                  <a:cubicBezTo>
                    <a:pt x="104" y="456"/>
                    <a:pt x="107" y="454"/>
                    <a:pt x="105" y="456"/>
                  </a:cubicBezTo>
                  <a:cubicBezTo>
                    <a:pt x="104" y="457"/>
                    <a:pt x="107" y="457"/>
                    <a:pt x="105" y="457"/>
                  </a:cubicBezTo>
                  <a:cubicBezTo>
                    <a:pt x="102" y="459"/>
                    <a:pt x="105" y="460"/>
                    <a:pt x="108" y="462"/>
                  </a:cubicBezTo>
                  <a:cubicBezTo>
                    <a:pt x="112" y="463"/>
                    <a:pt x="112" y="460"/>
                    <a:pt x="115" y="462"/>
                  </a:cubicBezTo>
                  <a:cubicBezTo>
                    <a:pt x="118" y="462"/>
                    <a:pt x="113" y="463"/>
                    <a:pt x="116" y="463"/>
                  </a:cubicBezTo>
                  <a:cubicBezTo>
                    <a:pt x="121" y="462"/>
                    <a:pt x="115" y="468"/>
                    <a:pt x="119" y="466"/>
                  </a:cubicBezTo>
                  <a:cubicBezTo>
                    <a:pt x="121" y="466"/>
                    <a:pt x="119" y="468"/>
                    <a:pt x="122" y="466"/>
                  </a:cubicBezTo>
                  <a:cubicBezTo>
                    <a:pt x="125" y="466"/>
                    <a:pt x="127" y="470"/>
                    <a:pt x="128" y="468"/>
                  </a:cubicBezTo>
                  <a:cubicBezTo>
                    <a:pt x="130" y="466"/>
                    <a:pt x="131" y="471"/>
                    <a:pt x="128" y="471"/>
                  </a:cubicBezTo>
                  <a:cubicBezTo>
                    <a:pt x="127" y="473"/>
                    <a:pt x="131" y="476"/>
                    <a:pt x="133" y="476"/>
                  </a:cubicBezTo>
                  <a:cubicBezTo>
                    <a:pt x="136" y="474"/>
                    <a:pt x="136" y="471"/>
                    <a:pt x="136" y="474"/>
                  </a:cubicBezTo>
                  <a:cubicBezTo>
                    <a:pt x="136" y="477"/>
                    <a:pt x="137" y="476"/>
                    <a:pt x="137" y="477"/>
                  </a:cubicBezTo>
                  <a:cubicBezTo>
                    <a:pt x="136" y="479"/>
                    <a:pt x="136" y="474"/>
                    <a:pt x="134" y="476"/>
                  </a:cubicBezTo>
                  <a:cubicBezTo>
                    <a:pt x="133" y="477"/>
                    <a:pt x="139" y="480"/>
                    <a:pt x="139" y="479"/>
                  </a:cubicBezTo>
                  <a:cubicBezTo>
                    <a:pt x="139" y="477"/>
                    <a:pt x="140" y="476"/>
                    <a:pt x="140" y="479"/>
                  </a:cubicBezTo>
                  <a:cubicBezTo>
                    <a:pt x="140" y="480"/>
                    <a:pt x="142" y="482"/>
                    <a:pt x="142" y="484"/>
                  </a:cubicBezTo>
                  <a:cubicBezTo>
                    <a:pt x="140" y="485"/>
                    <a:pt x="142" y="485"/>
                    <a:pt x="143" y="484"/>
                  </a:cubicBezTo>
                  <a:cubicBezTo>
                    <a:pt x="143" y="482"/>
                    <a:pt x="143" y="484"/>
                    <a:pt x="143" y="485"/>
                  </a:cubicBezTo>
                  <a:cubicBezTo>
                    <a:pt x="363" y="485"/>
                    <a:pt x="363" y="485"/>
                    <a:pt x="363" y="485"/>
                  </a:cubicBezTo>
                  <a:close/>
                  <a:moveTo>
                    <a:pt x="484" y="328"/>
                  </a:moveTo>
                  <a:cubicBezTo>
                    <a:pt x="488" y="327"/>
                    <a:pt x="491" y="316"/>
                    <a:pt x="484" y="317"/>
                  </a:cubicBezTo>
                  <a:cubicBezTo>
                    <a:pt x="478" y="319"/>
                    <a:pt x="483" y="328"/>
                    <a:pt x="484" y="328"/>
                  </a:cubicBezTo>
                  <a:close/>
                  <a:moveTo>
                    <a:pt x="600" y="325"/>
                  </a:moveTo>
                  <a:cubicBezTo>
                    <a:pt x="603" y="325"/>
                    <a:pt x="606" y="327"/>
                    <a:pt x="605" y="330"/>
                  </a:cubicBezTo>
                  <a:cubicBezTo>
                    <a:pt x="603" y="333"/>
                    <a:pt x="596" y="327"/>
                    <a:pt x="600" y="325"/>
                  </a:cubicBezTo>
                  <a:close/>
                  <a:moveTo>
                    <a:pt x="431" y="235"/>
                  </a:moveTo>
                  <a:cubicBezTo>
                    <a:pt x="431" y="233"/>
                    <a:pt x="425" y="236"/>
                    <a:pt x="428" y="241"/>
                  </a:cubicBezTo>
                  <a:cubicBezTo>
                    <a:pt x="433" y="247"/>
                    <a:pt x="433" y="236"/>
                    <a:pt x="431" y="235"/>
                  </a:cubicBezTo>
                  <a:close/>
                  <a:moveTo>
                    <a:pt x="372" y="96"/>
                  </a:moveTo>
                  <a:cubicBezTo>
                    <a:pt x="383" y="96"/>
                    <a:pt x="379" y="92"/>
                    <a:pt x="370" y="92"/>
                  </a:cubicBezTo>
                  <a:cubicBezTo>
                    <a:pt x="360" y="90"/>
                    <a:pt x="354" y="92"/>
                    <a:pt x="354" y="95"/>
                  </a:cubicBezTo>
                  <a:cubicBezTo>
                    <a:pt x="354" y="98"/>
                    <a:pt x="361" y="96"/>
                    <a:pt x="372" y="96"/>
                  </a:cubicBezTo>
                  <a:close/>
                  <a:moveTo>
                    <a:pt x="296" y="132"/>
                  </a:moveTo>
                  <a:cubicBezTo>
                    <a:pt x="294" y="129"/>
                    <a:pt x="287" y="126"/>
                    <a:pt x="287" y="132"/>
                  </a:cubicBezTo>
                  <a:cubicBezTo>
                    <a:pt x="287" y="137"/>
                    <a:pt x="297" y="135"/>
                    <a:pt x="296" y="132"/>
                  </a:cubicBezTo>
                  <a:close/>
                  <a:moveTo>
                    <a:pt x="183" y="120"/>
                  </a:moveTo>
                  <a:cubicBezTo>
                    <a:pt x="177" y="121"/>
                    <a:pt x="166" y="126"/>
                    <a:pt x="175" y="128"/>
                  </a:cubicBezTo>
                  <a:cubicBezTo>
                    <a:pt x="182" y="128"/>
                    <a:pt x="188" y="117"/>
                    <a:pt x="183" y="120"/>
                  </a:cubicBezTo>
                  <a:close/>
                  <a:moveTo>
                    <a:pt x="207" y="107"/>
                  </a:moveTo>
                  <a:cubicBezTo>
                    <a:pt x="209" y="104"/>
                    <a:pt x="221" y="106"/>
                    <a:pt x="218" y="107"/>
                  </a:cubicBezTo>
                  <a:cubicBezTo>
                    <a:pt x="215" y="109"/>
                    <a:pt x="206" y="109"/>
                    <a:pt x="207" y="107"/>
                  </a:cubicBezTo>
                  <a:close/>
                  <a:moveTo>
                    <a:pt x="213" y="89"/>
                  </a:moveTo>
                  <a:cubicBezTo>
                    <a:pt x="210" y="86"/>
                    <a:pt x="207" y="87"/>
                    <a:pt x="206" y="89"/>
                  </a:cubicBezTo>
                  <a:cubicBezTo>
                    <a:pt x="204" y="89"/>
                    <a:pt x="209" y="92"/>
                    <a:pt x="215" y="92"/>
                  </a:cubicBezTo>
                  <a:cubicBezTo>
                    <a:pt x="218" y="92"/>
                    <a:pt x="218" y="92"/>
                    <a:pt x="213" y="89"/>
                  </a:cubicBezTo>
                  <a:close/>
                  <a:moveTo>
                    <a:pt x="290" y="114"/>
                  </a:moveTo>
                  <a:cubicBezTo>
                    <a:pt x="293" y="117"/>
                    <a:pt x="306" y="112"/>
                    <a:pt x="300" y="112"/>
                  </a:cubicBezTo>
                  <a:cubicBezTo>
                    <a:pt x="294" y="111"/>
                    <a:pt x="296" y="106"/>
                    <a:pt x="290" y="109"/>
                  </a:cubicBezTo>
                  <a:cubicBezTo>
                    <a:pt x="288" y="111"/>
                    <a:pt x="287" y="111"/>
                    <a:pt x="290" y="114"/>
                  </a:cubicBezTo>
                  <a:close/>
                  <a:moveTo>
                    <a:pt x="290" y="118"/>
                  </a:moveTo>
                  <a:cubicBezTo>
                    <a:pt x="288" y="117"/>
                    <a:pt x="302" y="114"/>
                    <a:pt x="305" y="115"/>
                  </a:cubicBezTo>
                  <a:cubicBezTo>
                    <a:pt x="306" y="117"/>
                    <a:pt x="293" y="120"/>
                    <a:pt x="290" y="118"/>
                  </a:cubicBezTo>
                  <a:close/>
                  <a:moveTo>
                    <a:pt x="296" y="121"/>
                  </a:moveTo>
                  <a:cubicBezTo>
                    <a:pt x="293" y="120"/>
                    <a:pt x="303" y="118"/>
                    <a:pt x="305" y="118"/>
                  </a:cubicBezTo>
                  <a:cubicBezTo>
                    <a:pt x="308" y="120"/>
                    <a:pt x="297" y="123"/>
                    <a:pt x="296" y="121"/>
                  </a:cubicBezTo>
                  <a:close/>
                  <a:moveTo>
                    <a:pt x="299" y="125"/>
                  </a:moveTo>
                  <a:cubicBezTo>
                    <a:pt x="297" y="123"/>
                    <a:pt x="306" y="120"/>
                    <a:pt x="308" y="120"/>
                  </a:cubicBezTo>
                  <a:cubicBezTo>
                    <a:pt x="309" y="120"/>
                    <a:pt x="302" y="125"/>
                    <a:pt x="299" y="125"/>
                  </a:cubicBezTo>
                  <a:close/>
                  <a:moveTo>
                    <a:pt x="433" y="73"/>
                  </a:moveTo>
                  <a:cubicBezTo>
                    <a:pt x="436" y="70"/>
                    <a:pt x="443" y="68"/>
                    <a:pt x="443" y="72"/>
                  </a:cubicBezTo>
                  <a:cubicBezTo>
                    <a:pt x="442" y="73"/>
                    <a:pt x="430" y="75"/>
                    <a:pt x="433" y="73"/>
                  </a:cubicBezTo>
                  <a:close/>
                  <a:moveTo>
                    <a:pt x="471" y="437"/>
                  </a:moveTo>
                  <a:cubicBezTo>
                    <a:pt x="474" y="438"/>
                    <a:pt x="477" y="440"/>
                    <a:pt x="478" y="440"/>
                  </a:cubicBezTo>
                  <a:cubicBezTo>
                    <a:pt x="480" y="438"/>
                    <a:pt x="475" y="435"/>
                    <a:pt x="475" y="434"/>
                  </a:cubicBezTo>
                  <a:cubicBezTo>
                    <a:pt x="474" y="432"/>
                    <a:pt x="469" y="432"/>
                    <a:pt x="468" y="435"/>
                  </a:cubicBezTo>
                  <a:cubicBezTo>
                    <a:pt x="466" y="435"/>
                    <a:pt x="468" y="435"/>
                    <a:pt x="471" y="437"/>
                  </a:cubicBezTo>
                  <a:close/>
                  <a:moveTo>
                    <a:pt x="486" y="400"/>
                  </a:moveTo>
                  <a:cubicBezTo>
                    <a:pt x="486" y="398"/>
                    <a:pt x="488" y="397"/>
                    <a:pt x="486" y="400"/>
                  </a:cubicBezTo>
                  <a:cubicBezTo>
                    <a:pt x="484" y="403"/>
                    <a:pt x="484" y="401"/>
                    <a:pt x="486" y="401"/>
                  </a:cubicBezTo>
                  <a:cubicBezTo>
                    <a:pt x="488" y="401"/>
                    <a:pt x="489" y="397"/>
                    <a:pt x="489" y="397"/>
                  </a:cubicBezTo>
                  <a:cubicBezTo>
                    <a:pt x="491" y="397"/>
                    <a:pt x="488" y="401"/>
                    <a:pt x="489" y="401"/>
                  </a:cubicBezTo>
                  <a:cubicBezTo>
                    <a:pt x="491" y="401"/>
                    <a:pt x="491" y="400"/>
                    <a:pt x="491" y="397"/>
                  </a:cubicBezTo>
                  <a:cubicBezTo>
                    <a:pt x="492" y="393"/>
                    <a:pt x="492" y="395"/>
                    <a:pt x="491" y="393"/>
                  </a:cubicBezTo>
                  <a:cubicBezTo>
                    <a:pt x="489" y="392"/>
                    <a:pt x="489" y="392"/>
                    <a:pt x="489" y="393"/>
                  </a:cubicBezTo>
                  <a:cubicBezTo>
                    <a:pt x="488" y="395"/>
                    <a:pt x="488" y="397"/>
                    <a:pt x="488" y="395"/>
                  </a:cubicBezTo>
                  <a:cubicBezTo>
                    <a:pt x="488" y="393"/>
                    <a:pt x="488" y="392"/>
                    <a:pt x="488" y="393"/>
                  </a:cubicBezTo>
                  <a:cubicBezTo>
                    <a:pt x="486" y="393"/>
                    <a:pt x="488" y="393"/>
                    <a:pt x="488" y="395"/>
                  </a:cubicBezTo>
                  <a:cubicBezTo>
                    <a:pt x="486" y="397"/>
                    <a:pt x="486" y="397"/>
                    <a:pt x="484" y="398"/>
                  </a:cubicBezTo>
                  <a:cubicBezTo>
                    <a:pt x="483" y="400"/>
                    <a:pt x="483" y="400"/>
                    <a:pt x="483" y="401"/>
                  </a:cubicBezTo>
                  <a:cubicBezTo>
                    <a:pt x="484" y="403"/>
                    <a:pt x="484" y="401"/>
                    <a:pt x="486" y="400"/>
                  </a:cubicBezTo>
                  <a:close/>
                  <a:moveTo>
                    <a:pt x="494" y="398"/>
                  </a:moveTo>
                  <a:cubicBezTo>
                    <a:pt x="494" y="397"/>
                    <a:pt x="494" y="393"/>
                    <a:pt x="494" y="393"/>
                  </a:cubicBezTo>
                  <a:cubicBezTo>
                    <a:pt x="492" y="393"/>
                    <a:pt x="492" y="395"/>
                    <a:pt x="492" y="398"/>
                  </a:cubicBezTo>
                  <a:cubicBezTo>
                    <a:pt x="491" y="398"/>
                    <a:pt x="492" y="398"/>
                    <a:pt x="494" y="398"/>
                  </a:cubicBezTo>
                  <a:close/>
                  <a:moveTo>
                    <a:pt x="484" y="397"/>
                  </a:moveTo>
                  <a:cubicBezTo>
                    <a:pt x="486" y="395"/>
                    <a:pt x="486" y="393"/>
                    <a:pt x="486" y="393"/>
                  </a:cubicBezTo>
                  <a:cubicBezTo>
                    <a:pt x="484" y="395"/>
                    <a:pt x="483" y="395"/>
                    <a:pt x="483" y="397"/>
                  </a:cubicBezTo>
                  <a:cubicBezTo>
                    <a:pt x="481" y="398"/>
                    <a:pt x="483" y="398"/>
                    <a:pt x="484" y="397"/>
                  </a:cubicBezTo>
                  <a:close/>
                  <a:moveTo>
                    <a:pt x="577" y="345"/>
                  </a:moveTo>
                  <a:cubicBezTo>
                    <a:pt x="574" y="345"/>
                    <a:pt x="577" y="339"/>
                    <a:pt x="579" y="341"/>
                  </a:cubicBezTo>
                  <a:cubicBezTo>
                    <a:pt x="582" y="342"/>
                    <a:pt x="579" y="345"/>
                    <a:pt x="577" y="345"/>
                  </a:cubicBez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78" name="Freeform 273">
              <a:extLst>
                <a:ext uri="{FF2B5EF4-FFF2-40B4-BE49-F238E27FC236}">
                  <a16:creationId xmlns:a16="http://schemas.microsoft.com/office/drawing/2014/main" id="{247BE426-8522-C34C-8AB4-60A8B10A8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2150" y="3864807"/>
              <a:ext cx="15307" cy="8350"/>
            </a:xfrm>
            <a:custGeom>
              <a:avLst/>
              <a:gdLst/>
              <a:ahLst/>
              <a:cxnLst>
                <a:cxn ang="0">
                  <a:pos x="3" y="3"/>
                </a:cxn>
                <a:cxn ang="0">
                  <a:pos x="0" y="0"/>
                </a:cxn>
                <a:cxn ang="0">
                  <a:pos x="3" y="1"/>
                </a:cxn>
                <a:cxn ang="0">
                  <a:pos x="4" y="1"/>
                </a:cxn>
                <a:cxn ang="0">
                  <a:pos x="3" y="3"/>
                </a:cxn>
              </a:cxnLst>
              <a:rect l="0" t="0" r="r" b="b"/>
              <a:pathLst>
                <a:path w="6" h="3">
                  <a:moveTo>
                    <a:pt x="3" y="3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1" y="0"/>
                    <a:pt x="1" y="1"/>
                    <a:pt x="3" y="1"/>
                  </a:cubicBezTo>
                  <a:cubicBezTo>
                    <a:pt x="3" y="1"/>
                    <a:pt x="6" y="1"/>
                    <a:pt x="4" y="1"/>
                  </a:cubicBezTo>
                  <a:cubicBezTo>
                    <a:pt x="3" y="3"/>
                    <a:pt x="3" y="3"/>
                    <a:pt x="3" y="3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79" name="Freeform 274">
              <a:extLst>
                <a:ext uri="{FF2B5EF4-FFF2-40B4-BE49-F238E27FC236}">
                  <a16:creationId xmlns:a16="http://schemas.microsoft.com/office/drawing/2014/main" id="{3D74DB4D-27B2-6742-B0F0-5A5693D39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4816" y="5055874"/>
              <a:ext cx="11133" cy="18089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2" y="7"/>
                </a:cxn>
                <a:cxn ang="0">
                  <a:pos x="2" y="2"/>
                </a:cxn>
              </a:cxnLst>
              <a:rect l="0" t="0" r="r" b="b"/>
              <a:pathLst>
                <a:path w="4" h="7">
                  <a:moveTo>
                    <a:pt x="2" y="2"/>
                  </a:moveTo>
                  <a:cubicBezTo>
                    <a:pt x="2" y="0"/>
                    <a:pt x="4" y="7"/>
                    <a:pt x="2" y="7"/>
                  </a:cubicBezTo>
                  <a:cubicBezTo>
                    <a:pt x="0" y="7"/>
                    <a:pt x="0" y="2"/>
                    <a:pt x="2" y="2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80" name="Freeform 275">
              <a:extLst>
                <a:ext uri="{FF2B5EF4-FFF2-40B4-BE49-F238E27FC236}">
                  <a16:creationId xmlns:a16="http://schemas.microsoft.com/office/drawing/2014/main" id="{C605400A-F4BA-7B4B-B023-C4517CC55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2385" y="5090661"/>
              <a:ext cx="8350" cy="13914"/>
            </a:xfrm>
            <a:custGeom>
              <a:avLst/>
              <a:gdLst/>
              <a:ahLst/>
              <a:cxnLst>
                <a:cxn ang="0">
                  <a:pos x="2" y="3"/>
                </a:cxn>
                <a:cxn ang="0">
                  <a:pos x="2" y="2"/>
                </a:cxn>
                <a:cxn ang="0">
                  <a:pos x="2" y="3"/>
                </a:cxn>
              </a:cxnLst>
              <a:rect l="0" t="0" r="r" b="b"/>
              <a:pathLst>
                <a:path w="3" h="5">
                  <a:moveTo>
                    <a:pt x="2" y="3"/>
                  </a:moveTo>
                  <a:cubicBezTo>
                    <a:pt x="0" y="2"/>
                    <a:pt x="0" y="0"/>
                    <a:pt x="2" y="2"/>
                  </a:cubicBezTo>
                  <a:cubicBezTo>
                    <a:pt x="3" y="2"/>
                    <a:pt x="3" y="5"/>
                    <a:pt x="2" y="3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81" name="Freeform 276">
              <a:extLst>
                <a:ext uri="{FF2B5EF4-FFF2-40B4-BE49-F238E27FC236}">
                  <a16:creationId xmlns:a16="http://schemas.microsoft.com/office/drawing/2014/main" id="{DFA31CDD-A01C-704B-9797-8889D77186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5688" y="5076745"/>
              <a:ext cx="8350" cy="8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3" y="3"/>
                </a:cxn>
                <a:cxn ang="0">
                  <a:pos x="2" y="0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cubicBezTo>
                    <a:pt x="0" y="2"/>
                    <a:pt x="3" y="3"/>
                    <a:pt x="3" y="3"/>
                  </a:cubicBezTo>
                  <a:cubicBezTo>
                    <a:pt x="3" y="2"/>
                    <a:pt x="3" y="0"/>
                    <a:pt x="2" y="0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82" name="Freeform 277">
              <a:extLst>
                <a:ext uri="{FF2B5EF4-FFF2-40B4-BE49-F238E27FC236}">
                  <a16:creationId xmlns:a16="http://schemas.microsoft.com/office/drawing/2014/main" id="{7A4EC71D-A2F8-AF4E-A0F0-D0A7062845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9827" y="4783153"/>
              <a:ext cx="237940" cy="290809"/>
            </a:xfrm>
            <a:custGeom>
              <a:avLst/>
              <a:gdLst/>
              <a:ahLst/>
              <a:cxnLst>
                <a:cxn ang="0">
                  <a:pos x="2" y="35"/>
                </a:cxn>
                <a:cxn ang="0">
                  <a:pos x="11" y="24"/>
                </a:cxn>
                <a:cxn ang="0">
                  <a:pos x="9" y="17"/>
                </a:cxn>
                <a:cxn ang="0">
                  <a:pos x="11" y="14"/>
                </a:cxn>
                <a:cxn ang="0">
                  <a:pos x="12" y="8"/>
                </a:cxn>
                <a:cxn ang="0">
                  <a:pos x="9" y="0"/>
                </a:cxn>
                <a:cxn ang="0">
                  <a:pos x="37" y="0"/>
                </a:cxn>
                <a:cxn ang="0">
                  <a:pos x="64" y="19"/>
                </a:cxn>
                <a:cxn ang="0">
                  <a:pos x="67" y="27"/>
                </a:cxn>
                <a:cxn ang="0">
                  <a:pos x="79" y="36"/>
                </a:cxn>
                <a:cxn ang="0">
                  <a:pos x="76" y="44"/>
                </a:cxn>
                <a:cxn ang="0">
                  <a:pos x="81" y="58"/>
                </a:cxn>
                <a:cxn ang="0">
                  <a:pos x="81" y="66"/>
                </a:cxn>
                <a:cxn ang="0">
                  <a:pos x="81" y="77"/>
                </a:cxn>
                <a:cxn ang="0">
                  <a:pos x="82" y="89"/>
                </a:cxn>
                <a:cxn ang="0">
                  <a:pos x="88" y="94"/>
                </a:cxn>
                <a:cxn ang="0">
                  <a:pos x="76" y="102"/>
                </a:cxn>
                <a:cxn ang="0">
                  <a:pos x="69" y="102"/>
                </a:cxn>
                <a:cxn ang="0">
                  <a:pos x="61" y="105"/>
                </a:cxn>
                <a:cxn ang="0">
                  <a:pos x="53" y="105"/>
                </a:cxn>
                <a:cxn ang="0">
                  <a:pos x="43" y="103"/>
                </a:cxn>
                <a:cxn ang="0">
                  <a:pos x="41" y="94"/>
                </a:cxn>
                <a:cxn ang="0">
                  <a:pos x="37" y="84"/>
                </a:cxn>
                <a:cxn ang="0">
                  <a:pos x="29" y="83"/>
                </a:cxn>
                <a:cxn ang="0">
                  <a:pos x="21" y="78"/>
                </a:cxn>
                <a:cxn ang="0">
                  <a:pos x="18" y="77"/>
                </a:cxn>
                <a:cxn ang="0">
                  <a:pos x="12" y="70"/>
                </a:cxn>
                <a:cxn ang="0">
                  <a:pos x="9" y="63"/>
                </a:cxn>
                <a:cxn ang="0">
                  <a:pos x="2" y="49"/>
                </a:cxn>
                <a:cxn ang="0">
                  <a:pos x="2" y="35"/>
                </a:cxn>
              </a:cxnLst>
              <a:rect l="0" t="0" r="r" b="b"/>
              <a:pathLst>
                <a:path w="88" h="108">
                  <a:moveTo>
                    <a:pt x="2" y="35"/>
                  </a:moveTo>
                  <a:cubicBezTo>
                    <a:pt x="8" y="33"/>
                    <a:pt x="6" y="28"/>
                    <a:pt x="11" y="24"/>
                  </a:cubicBezTo>
                  <a:cubicBezTo>
                    <a:pt x="15" y="19"/>
                    <a:pt x="9" y="19"/>
                    <a:pt x="9" y="17"/>
                  </a:cubicBezTo>
                  <a:cubicBezTo>
                    <a:pt x="9" y="16"/>
                    <a:pt x="11" y="16"/>
                    <a:pt x="11" y="14"/>
                  </a:cubicBezTo>
                  <a:cubicBezTo>
                    <a:pt x="12" y="14"/>
                    <a:pt x="12" y="13"/>
                    <a:pt x="12" y="8"/>
                  </a:cubicBezTo>
                  <a:cubicBezTo>
                    <a:pt x="11" y="2"/>
                    <a:pt x="9" y="3"/>
                    <a:pt x="9" y="0"/>
                  </a:cubicBezTo>
                  <a:cubicBezTo>
                    <a:pt x="12" y="0"/>
                    <a:pt x="32" y="0"/>
                    <a:pt x="37" y="0"/>
                  </a:cubicBezTo>
                  <a:cubicBezTo>
                    <a:pt x="53" y="11"/>
                    <a:pt x="60" y="16"/>
                    <a:pt x="64" y="19"/>
                  </a:cubicBezTo>
                  <a:cubicBezTo>
                    <a:pt x="70" y="22"/>
                    <a:pt x="64" y="22"/>
                    <a:pt x="67" y="27"/>
                  </a:cubicBezTo>
                  <a:cubicBezTo>
                    <a:pt x="72" y="30"/>
                    <a:pt x="78" y="36"/>
                    <a:pt x="79" y="36"/>
                  </a:cubicBezTo>
                  <a:cubicBezTo>
                    <a:pt x="76" y="41"/>
                    <a:pt x="78" y="41"/>
                    <a:pt x="76" y="44"/>
                  </a:cubicBezTo>
                  <a:cubicBezTo>
                    <a:pt x="73" y="52"/>
                    <a:pt x="78" y="55"/>
                    <a:pt x="81" y="58"/>
                  </a:cubicBezTo>
                  <a:cubicBezTo>
                    <a:pt x="82" y="63"/>
                    <a:pt x="78" y="59"/>
                    <a:pt x="81" y="66"/>
                  </a:cubicBezTo>
                  <a:cubicBezTo>
                    <a:pt x="82" y="72"/>
                    <a:pt x="78" y="69"/>
                    <a:pt x="81" y="77"/>
                  </a:cubicBezTo>
                  <a:cubicBezTo>
                    <a:pt x="84" y="84"/>
                    <a:pt x="81" y="84"/>
                    <a:pt x="82" y="89"/>
                  </a:cubicBezTo>
                  <a:cubicBezTo>
                    <a:pt x="85" y="92"/>
                    <a:pt x="85" y="89"/>
                    <a:pt x="88" y="94"/>
                  </a:cubicBezTo>
                  <a:cubicBezTo>
                    <a:pt x="85" y="97"/>
                    <a:pt x="82" y="98"/>
                    <a:pt x="76" y="102"/>
                  </a:cubicBezTo>
                  <a:cubicBezTo>
                    <a:pt x="70" y="105"/>
                    <a:pt x="69" y="97"/>
                    <a:pt x="69" y="102"/>
                  </a:cubicBezTo>
                  <a:cubicBezTo>
                    <a:pt x="67" y="106"/>
                    <a:pt x="63" y="106"/>
                    <a:pt x="61" y="105"/>
                  </a:cubicBezTo>
                  <a:cubicBezTo>
                    <a:pt x="60" y="103"/>
                    <a:pt x="56" y="108"/>
                    <a:pt x="53" y="105"/>
                  </a:cubicBezTo>
                  <a:cubicBezTo>
                    <a:pt x="50" y="100"/>
                    <a:pt x="50" y="106"/>
                    <a:pt x="43" y="103"/>
                  </a:cubicBezTo>
                  <a:cubicBezTo>
                    <a:pt x="40" y="98"/>
                    <a:pt x="43" y="98"/>
                    <a:pt x="41" y="94"/>
                  </a:cubicBezTo>
                  <a:cubicBezTo>
                    <a:pt x="40" y="89"/>
                    <a:pt x="38" y="86"/>
                    <a:pt x="37" y="84"/>
                  </a:cubicBezTo>
                  <a:cubicBezTo>
                    <a:pt x="34" y="84"/>
                    <a:pt x="31" y="84"/>
                    <a:pt x="29" y="83"/>
                  </a:cubicBezTo>
                  <a:cubicBezTo>
                    <a:pt x="21" y="78"/>
                    <a:pt x="23" y="81"/>
                    <a:pt x="21" y="78"/>
                  </a:cubicBezTo>
                  <a:cubicBezTo>
                    <a:pt x="20" y="75"/>
                    <a:pt x="20" y="80"/>
                    <a:pt x="18" y="77"/>
                  </a:cubicBezTo>
                  <a:cubicBezTo>
                    <a:pt x="17" y="74"/>
                    <a:pt x="14" y="75"/>
                    <a:pt x="12" y="70"/>
                  </a:cubicBezTo>
                  <a:cubicBezTo>
                    <a:pt x="11" y="69"/>
                    <a:pt x="9" y="67"/>
                    <a:pt x="9" y="63"/>
                  </a:cubicBezTo>
                  <a:cubicBezTo>
                    <a:pt x="8" y="59"/>
                    <a:pt x="0" y="53"/>
                    <a:pt x="2" y="49"/>
                  </a:cubicBezTo>
                  <a:cubicBezTo>
                    <a:pt x="3" y="44"/>
                    <a:pt x="0" y="41"/>
                    <a:pt x="2" y="35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83" name="Freeform 278">
              <a:extLst>
                <a:ext uri="{FF2B5EF4-FFF2-40B4-BE49-F238E27FC236}">
                  <a16:creationId xmlns:a16="http://schemas.microsoft.com/office/drawing/2014/main" id="{52367FF0-16C9-0746-9D2D-08F8ACCB3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8545" y="4904208"/>
              <a:ext cx="12523" cy="26437"/>
            </a:xfrm>
            <a:custGeom>
              <a:avLst/>
              <a:gdLst/>
              <a:ahLst/>
              <a:cxnLst>
                <a:cxn ang="0">
                  <a:pos x="2" y="9"/>
                </a:cxn>
                <a:cxn ang="0">
                  <a:pos x="2" y="4"/>
                </a:cxn>
                <a:cxn ang="0">
                  <a:pos x="3" y="4"/>
                </a:cxn>
                <a:cxn ang="0">
                  <a:pos x="3" y="7"/>
                </a:cxn>
                <a:cxn ang="0">
                  <a:pos x="2" y="9"/>
                </a:cxn>
              </a:cxnLst>
              <a:rect l="0" t="0" r="r" b="b"/>
              <a:pathLst>
                <a:path w="5" h="10">
                  <a:moveTo>
                    <a:pt x="2" y="9"/>
                  </a:moveTo>
                  <a:cubicBezTo>
                    <a:pt x="2" y="7"/>
                    <a:pt x="0" y="4"/>
                    <a:pt x="2" y="4"/>
                  </a:cubicBezTo>
                  <a:cubicBezTo>
                    <a:pt x="2" y="2"/>
                    <a:pt x="2" y="0"/>
                    <a:pt x="3" y="4"/>
                  </a:cubicBezTo>
                  <a:cubicBezTo>
                    <a:pt x="3" y="7"/>
                    <a:pt x="3" y="5"/>
                    <a:pt x="3" y="7"/>
                  </a:cubicBezTo>
                  <a:cubicBezTo>
                    <a:pt x="5" y="9"/>
                    <a:pt x="5" y="10"/>
                    <a:pt x="2" y="9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84" name="Freeform 279">
              <a:extLst>
                <a:ext uri="{FF2B5EF4-FFF2-40B4-BE49-F238E27FC236}">
                  <a16:creationId xmlns:a16="http://schemas.microsoft.com/office/drawing/2014/main" id="{ECEFC608-127C-864F-956C-74025F998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6895" y="4886120"/>
              <a:ext cx="6957" cy="15307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2" y="3"/>
                </a:cxn>
                <a:cxn ang="0">
                  <a:pos x="3" y="1"/>
                </a:cxn>
                <a:cxn ang="0">
                  <a:pos x="3" y="4"/>
                </a:cxn>
                <a:cxn ang="0">
                  <a:pos x="2" y="6"/>
                </a:cxn>
              </a:cxnLst>
              <a:rect l="0" t="0" r="r" b="b"/>
              <a:pathLst>
                <a:path w="3" h="6">
                  <a:moveTo>
                    <a:pt x="2" y="6"/>
                  </a:moveTo>
                  <a:cubicBezTo>
                    <a:pt x="0" y="4"/>
                    <a:pt x="2" y="4"/>
                    <a:pt x="2" y="3"/>
                  </a:cubicBezTo>
                  <a:cubicBezTo>
                    <a:pt x="2" y="1"/>
                    <a:pt x="2" y="0"/>
                    <a:pt x="3" y="1"/>
                  </a:cubicBezTo>
                  <a:cubicBezTo>
                    <a:pt x="3" y="1"/>
                    <a:pt x="3" y="1"/>
                    <a:pt x="3" y="4"/>
                  </a:cubicBezTo>
                  <a:cubicBezTo>
                    <a:pt x="3" y="6"/>
                    <a:pt x="3" y="6"/>
                    <a:pt x="2" y="6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85" name="Freeform 280">
              <a:extLst>
                <a:ext uri="{FF2B5EF4-FFF2-40B4-BE49-F238E27FC236}">
                  <a16:creationId xmlns:a16="http://schemas.microsoft.com/office/drawing/2014/main" id="{27F6771E-0AC6-294C-B6DA-BFC3423BF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6895" y="4955692"/>
              <a:ext cx="12523" cy="13914"/>
            </a:xfrm>
            <a:custGeom>
              <a:avLst/>
              <a:gdLst/>
              <a:ahLst/>
              <a:cxnLst>
                <a:cxn ang="0">
                  <a:pos x="2" y="5"/>
                </a:cxn>
                <a:cxn ang="0">
                  <a:pos x="3" y="2"/>
                </a:cxn>
                <a:cxn ang="0">
                  <a:pos x="2" y="5"/>
                </a:cxn>
              </a:cxnLst>
              <a:rect l="0" t="0" r="r" b="b"/>
              <a:pathLst>
                <a:path w="5" h="5">
                  <a:moveTo>
                    <a:pt x="2" y="5"/>
                  </a:moveTo>
                  <a:cubicBezTo>
                    <a:pt x="0" y="5"/>
                    <a:pt x="5" y="0"/>
                    <a:pt x="3" y="2"/>
                  </a:cubicBezTo>
                  <a:cubicBezTo>
                    <a:pt x="3" y="3"/>
                    <a:pt x="3" y="5"/>
                    <a:pt x="2" y="5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86" name="Freeform 281">
              <a:extLst>
                <a:ext uri="{FF2B5EF4-FFF2-40B4-BE49-F238E27FC236}">
                  <a16:creationId xmlns:a16="http://schemas.microsoft.com/office/drawing/2014/main" id="{BBF3632D-37AE-344B-9371-99C4C9C33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0844" y="5311898"/>
              <a:ext cx="22264" cy="20871"/>
            </a:xfrm>
            <a:custGeom>
              <a:avLst/>
              <a:gdLst/>
              <a:ahLst/>
              <a:cxnLst>
                <a:cxn ang="0">
                  <a:pos x="1" y="2"/>
                </a:cxn>
                <a:cxn ang="0">
                  <a:pos x="6" y="5"/>
                </a:cxn>
                <a:cxn ang="0">
                  <a:pos x="1" y="2"/>
                </a:cxn>
              </a:cxnLst>
              <a:rect l="0" t="0" r="r" b="b"/>
              <a:pathLst>
                <a:path w="8" h="8">
                  <a:moveTo>
                    <a:pt x="1" y="2"/>
                  </a:moveTo>
                  <a:cubicBezTo>
                    <a:pt x="3" y="0"/>
                    <a:pt x="8" y="4"/>
                    <a:pt x="6" y="5"/>
                  </a:cubicBezTo>
                  <a:cubicBezTo>
                    <a:pt x="5" y="8"/>
                    <a:pt x="0" y="5"/>
                    <a:pt x="1" y="2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87" name="Freeform 282">
              <a:extLst>
                <a:ext uri="{FF2B5EF4-FFF2-40B4-BE49-F238E27FC236}">
                  <a16:creationId xmlns:a16="http://schemas.microsoft.com/office/drawing/2014/main" id="{EF80ED84-FC87-1842-9CDA-709C5DA8F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197" y="5285461"/>
              <a:ext cx="22264" cy="23654"/>
            </a:xfrm>
            <a:custGeom>
              <a:avLst/>
              <a:gdLst/>
              <a:ahLst/>
              <a:cxnLst>
                <a:cxn ang="0">
                  <a:pos x="5" y="7"/>
                </a:cxn>
                <a:cxn ang="0">
                  <a:pos x="6" y="3"/>
                </a:cxn>
                <a:cxn ang="0">
                  <a:pos x="5" y="7"/>
                </a:cxn>
              </a:cxnLst>
              <a:rect l="0" t="0" r="r" b="b"/>
              <a:pathLst>
                <a:path w="8" h="9">
                  <a:moveTo>
                    <a:pt x="5" y="7"/>
                  </a:moveTo>
                  <a:cubicBezTo>
                    <a:pt x="0" y="9"/>
                    <a:pt x="5" y="0"/>
                    <a:pt x="6" y="3"/>
                  </a:cubicBezTo>
                  <a:cubicBezTo>
                    <a:pt x="6" y="6"/>
                    <a:pt x="8" y="7"/>
                    <a:pt x="5" y="7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88" name="Freeform 283">
              <a:extLst>
                <a:ext uri="{FF2B5EF4-FFF2-40B4-BE49-F238E27FC236}">
                  <a16:creationId xmlns:a16="http://schemas.microsoft.com/office/drawing/2014/main" id="{FC65CD7F-DA1D-EC4B-ACCF-84BA70814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2926" y="3557300"/>
              <a:ext cx="18090" cy="5566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3" y="2"/>
                </a:cxn>
                <a:cxn ang="0">
                  <a:pos x="1" y="2"/>
                </a:cxn>
                <a:cxn ang="0">
                  <a:pos x="6" y="2"/>
                </a:cxn>
              </a:cxnLst>
              <a:rect l="0" t="0" r="r" b="b"/>
              <a:pathLst>
                <a:path w="7" h="2">
                  <a:moveTo>
                    <a:pt x="6" y="2"/>
                  </a:moveTo>
                  <a:cubicBezTo>
                    <a:pt x="7" y="2"/>
                    <a:pt x="4" y="2"/>
                    <a:pt x="3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3" y="0"/>
                    <a:pt x="4" y="2"/>
                    <a:pt x="6" y="2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89" name="Freeform 284">
              <a:extLst>
                <a:ext uri="{FF2B5EF4-FFF2-40B4-BE49-F238E27FC236}">
                  <a16:creationId xmlns:a16="http://schemas.microsoft.com/office/drawing/2014/main" id="{C0988EE8-593A-3143-A63A-AC690D1F8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2926" y="3554518"/>
              <a:ext cx="15307" cy="2783"/>
            </a:xfrm>
            <a:custGeom>
              <a:avLst/>
              <a:gdLst/>
              <a:ahLst/>
              <a:cxnLst>
                <a:cxn ang="0">
                  <a:pos x="1" y="1"/>
                </a:cxn>
                <a:cxn ang="0">
                  <a:pos x="4" y="1"/>
                </a:cxn>
                <a:cxn ang="0">
                  <a:pos x="1" y="1"/>
                </a:cxn>
              </a:cxnLst>
              <a:rect l="0" t="0" r="r" b="b"/>
              <a:pathLst>
                <a:path w="6" h="1">
                  <a:moveTo>
                    <a:pt x="1" y="1"/>
                  </a:moveTo>
                  <a:cubicBezTo>
                    <a:pt x="0" y="0"/>
                    <a:pt x="6" y="1"/>
                    <a:pt x="4" y="1"/>
                  </a:cubicBezTo>
                  <a:cubicBezTo>
                    <a:pt x="3" y="1"/>
                    <a:pt x="1" y="1"/>
                    <a:pt x="1" y="1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90" name="Freeform 285">
              <a:extLst>
                <a:ext uri="{FF2B5EF4-FFF2-40B4-BE49-F238E27FC236}">
                  <a16:creationId xmlns:a16="http://schemas.microsoft.com/office/drawing/2014/main" id="{025716A3-11A0-0941-BD2C-06A5FDC6D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5709" y="3568432"/>
              <a:ext cx="12523" cy="2783"/>
            </a:xfrm>
            <a:custGeom>
              <a:avLst/>
              <a:gdLst/>
              <a:ahLst/>
              <a:cxnLst>
                <a:cxn ang="0">
                  <a:pos x="2" y="1"/>
                </a:cxn>
                <a:cxn ang="0">
                  <a:pos x="5" y="1"/>
                </a:cxn>
                <a:cxn ang="0">
                  <a:pos x="3" y="1"/>
                </a:cxn>
                <a:cxn ang="0">
                  <a:pos x="2" y="1"/>
                </a:cxn>
              </a:cxnLst>
              <a:rect l="0" t="0" r="r" b="b"/>
              <a:pathLst>
                <a:path w="5" h="1">
                  <a:moveTo>
                    <a:pt x="2" y="1"/>
                  </a:moveTo>
                  <a:cubicBezTo>
                    <a:pt x="0" y="0"/>
                    <a:pt x="5" y="0"/>
                    <a:pt x="5" y="1"/>
                  </a:cubicBezTo>
                  <a:cubicBezTo>
                    <a:pt x="5" y="1"/>
                    <a:pt x="5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91" name="Freeform 286">
              <a:extLst>
                <a:ext uri="{FF2B5EF4-FFF2-40B4-BE49-F238E27FC236}">
                  <a16:creationId xmlns:a16="http://schemas.microsoft.com/office/drawing/2014/main" id="{72550CAC-5B23-134A-A762-3FA1644F8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9792" y="3500252"/>
              <a:ext cx="6957" cy="8350"/>
            </a:xfrm>
            <a:custGeom>
              <a:avLst/>
              <a:gdLst/>
              <a:ahLst/>
              <a:cxnLst>
                <a:cxn ang="0">
                  <a:pos x="3" y="3"/>
                </a:cxn>
                <a:cxn ang="0">
                  <a:pos x="0" y="1"/>
                </a:cxn>
                <a:cxn ang="0">
                  <a:pos x="2" y="0"/>
                </a:cxn>
                <a:cxn ang="0">
                  <a:pos x="3" y="1"/>
                </a:cxn>
                <a:cxn ang="0">
                  <a:pos x="3" y="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2" y="3"/>
                    <a:pt x="0" y="1"/>
                    <a:pt x="0" y="1"/>
                  </a:cubicBezTo>
                  <a:cubicBezTo>
                    <a:pt x="2" y="0"/>
                    <a:pt x="0" y="0"/>
                    <a:pt x="2" y="0"/>
                  </a:cubicBezTo>
                  <a:cubicBezTo>
                    <a:pt x="2" y="0"/>
                    <a:pt x="2" y="0"/>
                    <a:pt x="3" y="1"/>
                  </a:cubicBezTo>
                  <a:cubicBezTo>
                    <a:pt x="3" y="3"/>
                    <a:pt x="3" y="3"/>
                    <a:pt x="3" y="3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92" name="Freeform 287">
              <a:extLst>
                <a:ext uri="{FF2B5EF4-FFF2-40B4-BE49-F238E27FC236}">
                  <a16:creationId xmlns:a16="http://schemas.microsoft.com/office/drawing/2014/main" id="{B2D28EE4-43B9-B543-8E47-AD30B717A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7008" y="3500252"/>
              <a:ext cx="6957" cy="19480"/>
            </a:xfrm>
            <a:custGeom>
              <a:avLst/>
              <a:gdLst/>
              <a:ahLst/>
              <a:cxnLst>
                <a:cxn ang="0">
                  <a:pos x="3" y="6"/>
                </a:cxn>
                <a:cxn ang="0">
                  <a:pos x="1" y="3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3" y="6"/>
                </a:cxn>
              </a:cxnLst>
              <a:rect l="0" t="0" r="r" b="b"/>
              <a:pathLst>
                <a:path w="3" h="7">
                  <a:moveTo>
                    <a:pt x="3" y="6"/>
                  </a:moveTo>
                  <a:cubicBezTo>
                    <a:pt x="1" y="4"/>
                    <a:pt x="0" y="3"/>
                    <a:pt x="1" y="3"/>
                  </a:cubicBezTo>
                  <a:cubicBezTo>
                    <a:pt x="1" y="3"/>
                    <a:pt x="1" y="4"/>
                    <a:pt x="1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1"/>
                    <a:pt x="3" y="7"/>
                    <a:pt x="3" y="6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93" name="Freeform 288">
              <a:extLst>
                <a:ext uri="{FF2B5EF4-FFF2-40B4-BE49-F238E27FC236}">
                  <a16:creationId xmlns:a16="http://schemas.microsoft.com/office/drawing/2014/main" id="{955621B2-CE78-0F4F-AE1F-7FBA96996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965" y="3511384"/>
              <a:ext cx="11133" cy="16697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1" y="2"/>
                </a:cxn>
                <a:cxn ang="0">
                  <a:pos x="1" y="3"/>
                </a:cxn>
                <a:cxn ang="0">
                  <a:pos x="4" y="5"/>
                </a:cxn>
              </a:cxnLst>
              <a:rect l="0" t="0" r="r" b="b"/>
              <a:pathLst>
                <a:path w="4" h="6">
                  <a:moveTo>
                    <a:pt x="4" y="5"/>
                  </a:moveTo>
                  <a:cubicBezTo>
                    <a:pt x="1" y="3"/>
                    <a:pt x="1" y="3"/>
                    <a:pt x="1" y="2"/>
                  </a:cubicBezTo>
                  <a:cubicBezTo>
                    <a:pt x="0" y="0"/>
                    <a:pt x="1" y="2"/>
                    <a:pt x="1" y="3"/>
                  </a:cubicBezTo>
                  <a:cubicBezTo>
                    <a:pt x="3" y="3"/>
                    <a:pt x="4" y="6"/>
                    <a:pt x="4" y="5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94" name="Freeform 289">
              <a:extLst>
                <a:ext uri="{FF2B5EF4-FFF2-40B4-BE49-F238E27FC236}">
                  <a16:creationId xmlns:a16="http://schemas.microsoft.com/office/drawing/2014/main" id="{CFCB2FE4-14CF-E049-88BF-D472A44711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98400" y="2580515"/>
              <a:ext cx="2205462" cy="1700332"/>
            </a:xfrm>
            <a:custGeom>
              <a:avLst/>
              <a:gdLst/>
              <a:ahLst/>
              <a:cxnLst>
                <a:cxn ang="0">
                  <a:pos x="124" y="195"/>
                </a:cxn>
                <a:cxn ang="0">
                  <a:pos x="127" y="181"/>
                </a:cxn>
                <a:cxn ang="0">
                  <a:pos x="161" y="164"/>
                </a:cxn>
                <a:cxn ang="0">
                  <a:pos x="271" y="185"/>
                </a:cxn>
                <a:cxn ang="0">
                  <a:pos x="262" y="193"/>
                </a:cxn>
                <a:cxn ang="0">
                  <a:pos x="257" y="198"/>
                </a:cxn>
                <a:cxn ang="0">
                  <a:pos x="255" y="193"/>
                </a:cxn>
                <a:cxn ang="0">
                  <a:pos x="271" y="209"/>
                </a:cxn>
                <a:cxn ang="0">
                  <a:pos x="300" y="227"/>
                </a:cxn>
                <a:cxn ang="0">
                  <a:pos x="277" y="212"/>
                </a:cxn>
                <a:cxn ang="0">
                  <a:pos x="278" y="216"/>
                </a:cxn>
                <a:cxn ang="0">
                  <a:pos x="287" y="224"/>
                </a:cxn>
                <a:cxn ang="0">
                  <a:pos x="278" y="207"/>
                </a:cxn>
                <a:cxn ang="0">
                  <a:pos x="278" y="221"/>
                </a:cxn>
                <a:cxn ang="0">
                  <a:pos x="100" y="6"/>
                </a:cxn>
                <a:cxn ang="0">
                  <a:pos x="56" y="76"/>
                </a:cxn>
                <a:cxn ang="0">
                  <a:pos x="59" y="97"/>
                </a:cxn>
                <a:cxn ang="0">
                  <a:pos x="50" y="168"/>
                </a:cxn>
                <a:cxn ang="0">
                  <a:pos x="53" y="212"/>
                </a:cxn>
                <a:cxn ang="0">
                  <a:pos x="100" y="192"/>
                </a:cxn>
                <a:cxn ang="0">
                  <a:pos x="143" y="167"/>
                </a:cxn>
                <a:cxn ang="0">
                  <a:pos x="227" y="165"/>
                </a:cxn>
                <a:cxn ang="0">
                  <a:pos x="278" y="198"/>
                </a:cxn>
                <a:cxn ang="0">
                  <a:pos x="304" y="212"/>
                </a:cxn>
                <a:cxn ang="0">
                  <a:pos x="265" y="168"/>
                </a:cxn>
                <a:cxn ang="0">
                  <a:pos x="227" y="157"/>
                </a:cxn>
                <a:cxn ang="0">
                  <a:pos x="727" y="361"/>
                </a:cxn>
                <a:cxn ang="0">
                  <a:pos x="679" y="381"/>
                </a:cxn>
                <a:cxn ang="0">
                  <a:pos x="671" y="355"/>
                </a:cxn>
                <a:cxn ang="0">
                  <a:pos x="651" y="349"/>
                </a:cxn>
                <a:cxn ang="0">
                  <a:pos x="638" y="349"/>
                </a:cxn>
                <a:cxn ang="0">
                  <a:pos x="667" y="327"/>
                </a:cxn>
                <a:cxn ang="0">
                  <a:pos x="615" y="325"/>
                </a:cxn>
                <a:cxn ang="0">
                  <a:pos x="590" y="302"/>
                </a:cxn>
                <a:cxn ang="0">
                  <a:pos x="348" y="305"/>
                </a:cxn>
                <a:cxn ang="0">
                  <a:pos x="374" y="448"/>
                </a:cxn>
                <a:cxn ang="0">
                  <a:pos x="478" y="489"/>
                </a:cxn>
                <a:cxn ang="0">
                  <a:pos x="563" y="535"/>
                </a:cxn>
                <a:cxn ang="0">
                  <a:pos x="607" y="512"/>
                </a:cxn>
                <a:cxn ang="0">
                  <a:pos x="625" y="512"/>
                </a:cxn>
                <a:cxn ang="0">
                  <a:pos x="639" y="504"/>
                </a:cxn>
                <a:cxn ang="0">
                  <a:pos x="680" y="532"/>
                </a:cxn>
                <a:cxn ang="0">
                  <a:pos x="700" y="543"/>
                </a:cxn>
                <a:cxn ang="0">
                  <a:pos x="730" y="453"/>
                </a:cxn>
                <a:cxn ang="0">
                  <a:pos x="730" y="442"/>
                </a:cxn>
                <a:cxn ang="0">
                  <a:pos x="729" y="411"/>
                </a:cxn>
                <a:cxn ang="0">
                  <a:pos x="738" y="420"/>
                </a:cxn>
                <a:cxn ang="0">
                  <a:pos x="758" y="386"/>
                </a:cxn>
                <a:cxn ang="0">
                  <a:pos x="773" y="374"/>
                </a:cxn>
                <a:cxn ang="0">
                  <a:pos x="802" y="347"/>
                </a:cxn>
                <a:cxn ang="0">
                  <a:pos x="787" y="316"/>
                </a:cxn>
                <a:cxn ang="0">
                  <a:pos x="769" y="342"/>
                </a:cxn>
                <a:cxn ang="0">
                  <a:pos x="100" y="619"/>
                </a:cxn>
                <a:cxn ang="0">
                  <a:pos x="99" y="610"/>
                </a:cxn>
                <a:cxn ang="0">
                  <a:pos x="92" y="599"/>
                </a:cxn>
                <a:cxn ang="0">
                  <a:pos x="82" y="596"/>
                </a:cxn>
                <a:cxn ang="0">
                  <a:pos x="67" y="590"/>
                </a:cxn>
                <a:cxn ang="0">
                  <a:pos x="89" y="597"/>
                </a:cxn>
                <a:cxn ang="0">
                  <a:pos x="64" y="591"/>
                </a:cxn>
              </a:cxnLst>
              <a:rect l="0" t="0" r="r" b="b"/>
              <a:pathLst>
                <a:path w="817" h="630">
                  <a:moveTo>
                    <a:pt x="108" y="199"/>
                  </a:moveTo>
                  <a:cubicBezTo>
                    <a:pt x="108" y="196"/>
                    <a:pt x="105" y="195"/>
                    <a:pt x="108" y="192"/>
                  </a:cubicBezTo>
                  <a:cubicBezTo>
                    <a:pt x="112" y="190"/>
                    <a:pt x="114" y="193"/>
                    <a:pt x="114" y="190"/>
                  </a:cubicBezTo>
                  <a:cubicBezTo>
                    <a:pt x="114" y="188"/>
                    <a:pt x="114" y="187"/>
                    <a:pt x="115" y="188"/>
                  </a:cubicBezTo>
                  <a:cubicBezTo>
                    <a:pt x="117" y="190"/>
                    <a:pt x="120" y="188"/>
                    <a:pt x="118" y="187"/>
                  </a:cubicBezTo>
                  <a:cubicBezTo>
                    <a:pt x="118" y="185"/>
                    <a:pt x="120" y="187"/>
                    <a:pt x="121" y="187"/>
                  </a:cubicBezTo>
                  <a:cubicBezTo>
                    <a:pt x="123" y="188"/>
                    <a:pt x="124" y="187"/>
                    <a:pt x="124" y="188"/>
                  </a:cubicBezTo>
                  <a:cubicBezTo>
                    <a:pt x="126" y="190"/>
                    <a:pt x="124" y="190"/>
                    <a:pt x="126" y="190"/>
                  </a:cubicBezTo>
                  <a:cubicBezTo>
                    <a:pt x="127" y="192"/>
                    <a:pt x="126" y="193"/>
                    <a:pt x="124" y="195"/>
                  </a:cubicBezTo>
                  <a:cubicBezTo>
                    <a:pt x="123" y="196"/>
                    <a:pt x="123" y="196"/>
                    <a:pt x="120" y="196"/>
                  </a:cubicBezTo>
                  <a:cubicBezTo>
                    <a:pt x="117" y="196"/>
                    <a:pt x="115" y="198"/>
                    <a:pt x="115" y="199"/>
                  </a:cubicBezTo>
                  <a:cubicBezTo>
                    <a:pt x="115" y="201"/>
                    <a:pt x="115" y="199"/>
                    <a:pt x="114" y="201"/>
                  </a:cubicBezTo>
                  <a:cubicBezTo>
                    <a:pt x="112" y="202"/>
                    <a:pt x="111" y="202"/>
                    <a:pt x="112" y="201"/>
                  </a:cubicBezTo>
                  <a:cubicBezTo>
                    <a:pt x="115" y="198"/>
                    <a:pt x="111" y="199"/>
                    <a:pt x="111" y="199"/>
                  </a:cubicBezTo>
                  <a:cubicBezTo>
                    <a:pt x="111" y="201"/>
                    <a:pt x="109" y="201"/>
                    <a:pt x="108" y="199"/>
                  </a:cubicBezTo>
                  <a:close/>
                  <a:moveTo>
                    <a:pt x="123" y="185"/>
                  </a:moveTo>
                  <a:cubicBezTo>
                    <a:pt x="124" y="184"/>
                    <a:pt x="124" y="184"/>
                    <a:pt x="126" y="184"/>
                  </a:cubicBezTo>
                  <a:cubicBezTo>
                    <a:pt x="127" y="184"/>
                    <a:pt x="129" y="184"/>
                    <a:pt x="127" y="181"/>
                  </a:cubicBezTo>
                  <a:cubicBezTo>
                    <a:pt x="126" y="179"/>
                    <a:pt x="126" y="182"/>
                    <a:pt x="124" y="181"/>
                  </a:cubicBezTo>
                  <a:cubicBezTo>
                    <a:pt x="124" y="181"/>
                    <a:pt x="121" y="179"/>
                    <a:pt x="121" y="182"/>
                  </a:cubicBezTo>
                  <a:cubicBezTo>
                    <a:pt x="123" y="184"/>
                    <a:pt x="121" y="182"/>
                    <a:pt x="120" y="182"/>
                  </a:cubicBezTo>
                  <a:cubicBezTo>
                    <a:pt x="118" y="184"/>
                    <a:pt x="118" y="185"/>
                    <a:pt x="120" y="185"/>
                  </a:cubicBezTo>
                  <a:cubicBezTo>
                    <a:pt x="121" y="187"/>
                    <a:pt x="121" y="187"/>
                    <a:pt x="123" y="185"/>
                  </a:cubicBezTo>
                  <a:close/>
                  <a:moveTo>
                    <a:pt x="164" y="164"/>
                  </a:moveTo>
                  <a:cubicBezTo>
                    <a:pt x="166" y="162"/>
                    <a:pt x="164" y="162"/>
                    <a:pt x="167" y="159"/>
                  </a:cubicBezTo>
                  <a:cubicBezTo>
                    <a:pt x="169" y="156"/>
                    <a:pt x="167" y="156"/>
                    <a:pt x="166" y="157"/>
                  </a:cubicBezTo>
                  <a:cubicBezTo>
                    <a:pt x="166" y="159"/>
                    <a:pt x="163" y="160"/>
                    <a:pt x="161" y="164"/>
                  </a:cubicBezTo>
                  <a:cubicBezTo>
                    <a:pt x="159" y="164"/>
                    <a:pt x="163" y="164"/>
                    <a:pt x="164" y="164"/>
                  </a:cubicBezTo>
                  <a:close/>
                  <a:moveTo>
                    <a:pt x="173" y="156"/>
                  </a:moveTo>
                  <a:cubicBezTo>
                    <a:pt x="175" y="156"/>
                    <a:pt x="175" y="156"/>
                    <a:pt x="173" y="154"/>
                  </a:cubicBezTo>
                  <a:cubicBezTo>
                    <a:pt x="170" y="154"/>
                    <a:pt x="170" y="156"/>
                    <a:pt x="170" y="157"/>
                  </a:cubicBezTo>
                  <a:cubicBezTo>
                    <a:pt x="170" y="159"/>
                    <a:pt x="172" y="157"/>
                    <a:pt x="173" y="156"/>
                  </a:cubicBezTo>
                  <a:close/>
                  <a:moveTo>
                    <a:pt x="269" y="198"/>
                  </a:moveTo>
                  <a:cubicBezTo>
                    <a:pt x="272" y="196"/>
                    <a:pt x="269" y="195"/>
                    <a:pt x="272" y="195"/>
                  </a:cubicBezTo>
                  <a:cubicBezTo>
                    <a:pt x="274" y="195"/>
                    <a:pt x="271" y="192"/>
                    <a:pt x="272" y="192"/>
                  </a:cubicBezTo>
                  <a:cubicBezTo>
                    <a:pt x="274" y="192"/>
                    <a:pt x="272" y="187"/>
                    <a:pt x="271" y="185"/>
                  </a:cubicBezTo>
                  <a:cubicBezTo>
                    <a:pt x="269" y="182"/>
                    <a:pt x="268" y="185"/>
                    <a:pt x="266" y="182"/>
                  </a:cubicBezTo>
                  <a:cubicBezTo>
                    <a:pt x="263" y="181"/>
                    <a:pt x="265" y="182"/>
                    <a:pt x="265" y="185"/>
                  </a:cubicBezTo>
                  <a:cubicBezTo>
                    <a:pt x="266" y="188"/>
                    <a:pt x="266" y="190"/>
                    <a:pt x="268" y="193"/>
                  </a:cubicBezTo>
                  <a:cubicBezTo>
                    <a:pt x="269" y="196"/>
                    <a:pt x="266" y="193"/>
                    <a:pt x="266" y="198"/>
                  </a:cubicBezTo>
                  <a:cubicBezTo>
                    <a:pt x="266" y="199"/>
                    <a:pt x="268" y="198"/>
                    <a:pt x="269" y="198"/>
                  </a:cubicBezTo>
                  <a:close/>
                  <a:moveTo>
                    <a:pt x="265" y="207"/>
                  </a:moveTo>
                  <a:cubicBezTo>
                    <a:pt x="268" y="212"/>
                    <a:pt x="266" y="209"/>
                    <a:pt x="266" y="206"/>
                  </a:cubicBezTo>
                  <a:cubicBezTo>
                    <a:pt x="266" y="204"/>
                    <a:pt x="268" y="206"/>
                    <a:pt x="266" y="201"/>
                  </a:cubicBezTo>
                  <a:cubicBezTo>
                    <a:pt x="265" y="196"/>
                    <a:pt x="265" y="195"/>
                    <a:pt x="262" y="193"/>
                  </a:cubicBezTo>
                  <a:cubicBezTo>
                    <a:pt x="258" y="190"/>
                    <a:pt x="258" y="195"/>
                    <a:pt x="258" y="196"/>
                  </a:cubicBezTo>
                  <a:cubicBezTo>
                    <a:pt x="260" y="196"/>
                    <a:pt x="262" y="198"/>
                    <a:pt x="260" y="199"/>
                  </a:cubicBezTo>
                  <a:cubicBezTo>
                    <a:pt x="260" y="202"/>
                    <a:pt x="263" y="201"/>
                    <a:pt x="263" y="202"/>
                  </a:cubicBezTo>
                  <a:cubicBezTo>
                    <a:pt x="262" y="206"/>
                    <a:pt x="263" y="202"/>
                    <a:pt x="263" y="206"/>
                  </a:cubicBezTo>
                  <a:cubicBezTo>
                    <a:pt x="263" y="207"/>
                    <a:pt x="265" y="207"/>
                    <a:pt x="265" y="207"/>
                  </a:cubicBezTo>
                  <a:close/>
                  <a:moveTo>
                    <a:pt x="257" y="198"/>
                  </a:moveTo>
                  <a:cubicBezTo>
                    <a:pt x="257" y="198"/>
                    <a:pt x="257" y="199"/>
                    <a:pt x="258" y="199"/>
                  </a:cubicBezTo>
                  <a:cubicBezTo>
                    <a:pt x="258" y="198"/>
                    <a:pt x="257" y="193"/>
                    <a:pt x="257" y="195"/>
                  </a:cubicBezTo>
                  <a:cubicBezTo>
                    <a:pt x="257" y="195"/>
                    <a:pt x="257" y="196"/>
                    <a:pt x="257" y="198"/>
                  </a:cubicBezTo>
                  <a:close/>
                  <a:moveTo>
                    <a:pt x="258" y="190"/>
                  </a:moveTo>
                  <a:cubicBezTo>
                    <a:pt x="257" y="188"/>
                    <a:pt x="258" y="188"/>
                    <a:pt x="262" y="192"/>
                  </a:cubicBezTo>
                  <a:cubicBezTo>
                    <a:pt x="265" y="193"/>
                    <a:pt x="266" y="193"/>
                    <a:pt x="265" y="190"/>
                  </a:cubicBezTo>
                  <a:cubicBezTo>
                    <a:pt x="265" y="188"/>
                    <a:pt x="263" y="188"/>
                    <a:pt x="265" y="187"/>
                  </a:cubicBezTo>
                  <a:cubicBezTo>
                    <a:pt x="265" y="185"/>
                    <a:pt x="260" y="184"/>
                    <a:pt x="258" y="182"/>
                  </a:cubicBezTo>
                  <a:cubicBezTo>
                    <a:pt x="257" y="182"/>
                    <a:pt x="255" y="184"/>
                    <a:pt x="254" y="184"/>
                  </a:cubicBezTo>
                  <a:cubicBezTo>
                    <a:pt x="252" y="182"/>
                    <a:pt x="252" y="184"/>
                    <a:pt x="252" y="185"/>
                  </a:cubicBezTo>
                  <a:cubicBezTo>
                    <a:pt x="251" y="187"/>
                    <a:pt x="251" y="187"/>
                    <a:pt x="254" y="188"/>
                  </a:cubicBezTo>
                  <a:cubicBezTo>
                    <a:pt x="255" y="190"/>
                    <a:pt x="252" y="190"/>
                    <a:pt x="255" y="193"/>
                  </a:cubicBezTo>
                  <a:cubicBezTo>
                    <a:pt x="257" y="193"/>
                    <a:pt x="260" y="192"/>
                    <a:pt x="258" y="190"/>
                  </a:cubicBezTo>
                  <a:close/>
                  <a:moveTo>
                    <a:pt x="278" y="204"/>
                  </a:moveTo>
                  <a:cubicBezTo>
                    <a:pt x="280" y="202"/>
                    <a:pt x="280" y="201"/>
                    <a:pt x="280" y="199"/>
                  </a:cubicBezTo>
                  <a:cubicBezTo>
                    <a:pt x="278" y="198"/>
                    <a:pt x="278" y="199"/>
                    <a:pt x="275" y="198"/>
                  </a:cubicBezTo>
                  <a:cubicBezTo>
                    <a:pt x="274" y="198"/>
                    <a:pt x="272" y="198"/>
                    <a:pt x="272" y="199"/>
                  </a:cubicBezTo>
                  <a:cubicBezTo>
                    <a:pt x="272" y="202"/>
                    <a:pt x="275" y="199"/>
                    <a:pt x="275" y="202"/>
                  </a:cubicBezTo>
                  <a:cubicBezTo>
                    <a:pt x="274" y="207"/>
                    <a:pt x="275" y="206"/>
                    <a:pt x="278" y="206"/>
                  </a:cubicBezTo>
                  <a:cubicBezTo>
                    <a:pt x="280" y="207"/>
                    <a:pt x="278" y="204"/>
                    <a:pt x="278" y="204"/>
                  </a:cubicBezTo>
                  <a:close/>
                  <a:moveTo>
                    <a:pt x="271" y="209"/>
                  </a:moveTo>
                  <a:cubicBezTo>
                    <a:pt x="272" y="212"/>
                    <a:pt x="272" y="210"/>
                    <a:pt x="272" y="209"/>
                  </a:cubicBezTo>
                  <a:cubicBezTo>
                    <a:pt x="274" y="207"/>
                    <a:pt x="272" y="207"/>
                    <a:pt x="274" y="204"/>
                  </a:cubicBezTo>
                  <a:cubicBezTo>
                    <a:pt x="274" y="201"/>
                    <a:pt x="272" y="202"/>
                    <a:pt x="272" y="201"/>
                  </a:cubicBezTo>
                  <a:cubicBezTo>
                    <a:pt x="271" y="199"/>
                    <a:pt x="271" y="199"/>
                    <a:pt x="269" y="199"/>
                  </a:cubicBezTo>
                  <a:cubicBezTo>
                    <a:pt x="268" y="201"/>
                    <a:pt x="268" y="201"/>
                    <a:pt x="269" y="204"/>
                  </a:cubicBezTo>
                  <a:cubicBezTo>
                    <a:pt x="271" y="206"/>
                    <a:pt x="272" y="207"/>
                    <a:pt x="271" y="207"/>
                  </a:cubicBezTo>
                  <a:cubicBezTo>
                    <a:pt x="269" y="206"/>
                    <a:pt x="269" y="207"/>
                    <a:pt x="269" y="210"/>
                  </a:cubicBezTo>
                  <a:cubicBezTo>
                    <a:pt x="271" y="213"/>
                    <a:pt x="271" y="207"/>
                    <a:pt x="271" y="209"/>
                  </a:cubicBezTo>
                  <a:close/>
                  <a:moveTo>
                    <a:pt x="300" y="227"/>
                  </a:moveTo>
                  <a:cubicBezTo>
                    <a:pt x="301" y="226"/>
                    <a:pt x="301" y="226"/>
                    <a:pt x="303" y="224"/>
                  </a:cubicBezTo>
                  <a:cubicBezTo>
                    <a:pt x="303" y="224"/>
                    <a:pt x="301" y="224"/>
                    <a:pt x="301" y="226"/>
                  </a:cubicBezTo>
                  <a:cubicBezTo>
                    <a:pt x="300" y="226"/>
                    <a:pt x="298" y="227"/>
                    <a:pt x="300" y="227"/>
                  </a:cubicBezTo>
                  <a:cubicBezTo>
                    <a:pt x="300" y="227"/>
                    <a:pt x="300" y="227"/>
                    <a:pt x="300" y="227"/>
                  </a:cubicBezTo>
                  <a:close/>
                  <a:moveTo>
                    <a:pt x="293" y="224"/>
                  </a:moveTo>
                  <a:cubicBezTo>
                    <a:pt x="293" y="224"/>
                    <a:pt x="293" y="224"/>
                    <a:pt x="292" y="224"/>
                  </a:cubicBezTo>
                  <a:cubicBezTo>
                    <a:pt x="292" y="224"/>
                    <a:pt x="292" y="224"/>
                    <a:pt x="292" y="226"/>
                  </a:cubicBezTo>
                  <a:cubicBezTo>
                    <a:pt x="293" y="226"/>
                    <a:pt x="293" y="226"/>
                    <a:pt x="293" y="224"/>
                  </a:cubicBezTo>
                  <a:close/>
                  <a:moveTo>
                    <a:pt x="277" y="212"/>
                  </a:moveTo>
                  <a:cubicBezTo>
                    <a:pt x="278" y="212"/>
                    <a:pt x="278" y="210"/>
                    <a:pt x="277" y="210"/>
                  </a:cubicBezTo>
                  <a:cubicBezTo>
                    <a:pt x="275" y="209"/>
                    <a:pt x="274" y="210"/>
                    <a:pt x="275" y="210"/>
                  </a:cubicBezTo>
                  <a:cubicBezTo>
                    <a:pt x="275" y="210"/>
                    <a:pt x="274" y="210"/>
                    <a:pt x="274" y="212"/>
                  </a:cubicBezTo>
                  <a:cubicBezTo>
                    <a:pt x="274" y="212"/>
                    <a:pt x="272" y="213"/>
                    <a:pt x="275" y="212"/>
                  </a:cubicBezTo>
                  <a:cubicBezTo>
                    <a:pt x="275" y="212"/>
                    <a:pt x="275" y="212"/>
                    <a:pt x="277" y="212"/>
                  </a:cubicBezTo>
                  <a:close/>
                  <a:moveTo>
                    <a:pt x="278" y="212"/>
                  </a:moveTo>
                  <a:cubicBezTo>
                    <a:pt x="277" y="213"/>
                    <a:pt x="278" y="212"/>
                    <a:pt x="278" y="213"/>
                  </a:cubicBezTo>
                  <a:cubicBezTo>
                    <a:pt x="278" y="215"/>
                    <a:pt x="277" y="213"/>
                    <a:pt x="277" y="215"/>
                  </a:cubicBezTo>
                  <a:cubicBezTo>
                    <a:pt x="277" y="216"/>
                    <a:pt x="277" y="216"/>
                    <a:pt x="278" y="216"/>
                  </a:cubicBezTo>
                  <a:cubicBezTo>
                    <a:pt x="280" y="216"/>
                    <a:pt x="278" y="216"/>
                    <a:pt x="280" y="218"/>
                  </a:cubicBezTo>
                  <a:cubicBezTo>
                    <a:pt x="280" y="220"/>
                    <a:pt x="277" y="220"/>
                    <a:pt x="277" y="220"/>
                  </a:cubicBezTo>
                  <a:cubicBezTo>
                    <a:pt x="278" y="221"/>
                    <a:pt x="278" y="221"/>
                    <a:pt x="280" y="221"/>
                  </a:cubicBezTo>
                  <a:cubicBezTo>
                    <a:pt x="280" y="220"/>
                    <a:pt x="280" y="221"/>
                    <a:pt x="280" y="221"/>
                  </a:cubicBezTo>
                  <a:cubicBezTo>
                    <a:pt x="281" y="221"/>
                    <a:pt x="281" y="221"/>
                    <a:pt x="283" y="223"/>
                  </a:cubicBezTo>
                  <a:cubicBezTo>
                    <a:pt x="284" y="224"/>
                    <a:pt x="283" y="224"/>
                    <a:pt x="283" y="224"/>
                  </a:cubicBezTo>
                  <a:cubicBezTo>
                    <a:pt x="284" y="226"/>
                    <a:pt x="284" y="223"/>
                    <a:pt x="284" y="226"/>
                  </a:cubicBezTo>
                  <a:cubicBezTo>
                    <a:pt x="284" y="227"/>
                    <a:pt x="287" y="229"/>
                    <a:pt x="287" y="227"/>
                  </a:cubicBezTo>
                  <a:cubicBezTo>
                    <a:pt x="289" y="226"/>
                    <a:pt x="287" y="226"/>
                    <a:pt x="287" y="224"/>
                  </a:cubicBezTo>
                  <a:cubicBezTo>
                    <a:pt x="287" y="223"/>
                    <a:pt x="287" y="224"/>
                    <a:pt x="287" y="221"/>
                  </a:cubicBezTo>
                  <a:cubicBezTo>
                    <a:pt x="289" y="220"/>
                    <a:pt x="287" y="221"/>
                    <a:pt x="286" y="220"/>
                  </a:cubicBezTo>
                  <a:cubicBezTo>
                    <a:pt x="286" y="218"/>
                    <a:pt x="286" y="220"/>
                    <a:pt x="284" y="218"/>
                  </a:cubicBezTo>
                  <a:cubicBezTo>
                    <a:pt x="284" y="218"/>
                    <a:pt x="283" y="220"/>
                    <a:pt x="283" y="218"/>
                  </a:cubicBezTo>
                  <a:cubicBezTo>
                    <a:pt x="281" y="218"/>
                    <a:pt x="283" y="216"/>
                    <a:pt x="284" y="218"/>
                  </a:cubicBezTo>
                  <a:cubicBezTo>
                    <a:pt x="287" y="220"/>
                    <a:pt x="286" y="218"/>
                    <a:pt x="284" y="216"/>
                  </a:cubicBezTo>
                  <a:cubicBezTo>
                    <a:pt x="283" y="215"/>
                    <a:pt x="283" y="213"/>
                    <a:pt x="283" y="212"/>
                  </a:cubicBezTo>
                  <a:cubicBezTo>
                    <a:pt x="281" y="210"/>
                    <a:pt x="280" y="212"/>
                    <a:pt x="278" y="210"/>
                  </a:cubicBezTo>
                  <a:cubicBezTo>
                    <a:pt x="278" y="210"/>
                    <a:pt x="280" y="209"/>
                    <a:pt x="278" y="207"/>
                  </a:cubicBezTo>
                  <a:cubicBezTo>
                    <a:pt x="278" y="206"/>
                    <a:pt x="278" y="207"/>
                    <a:pt x="277" y="207"/>
                  </a:cubicBezTo>
                  <a:cubicBezTo>
                    <a:pt x="274" y="207"/>
                    <a:pt x="275" y="207"/>
                    <a:pt x="275" y="207"/>
                  </a:cubicBezTo>
                  <a:cubicBezTo>
                    <a:pt x="274" y="209"/>
                    <a:pt x="274" y="209"/>
                    <a:pt x="275" y="209"/>
                  </a:cubicBezTo>
                  <a:cubicBezTo>
                    <a:pt x="277" y="209"/>
                    <a:pt x="278" y="209"/>
                    <a:pt x="278" y="212"/>
                  </a:cubicBezTo>
                  <a:close/>
                  <a:moveTo>
                    <a:pt x="280" y="227"/>
                  </a:moveTo>
                  <a:cubicBezTo>
                    <a:pt x="281" y="229"/>
                    <a:pt x="283" y="229"/>
                    <a:pt x="281" y="227"/>
                  </a:cubicBezTo>
                  <a:cubicBezTo>
                    <a:pt x="281" y="226"/>
                    <a:pt x="281" y="226"/>
                    <a:pt x="280" y="224"/>
                  </a:cubicBezTo>
                  <a:cubicBezTo>
                    <a:pt x="278" y="223"/>
                    <a:pt x="280" y="223"/>
                    <a:pt x="280" y="223"/>
                  </a:cubicBezTo>
                  <a:cubicBezTo>
                    <a:pt x="278" y="221"/>
                    <a:pt x="278" y="221"/>
                    <a:pt x="278" y="221"/>
                  </a:cubicBezTo>
                  <a:cubicBezTo>
                    <a:pt x="277" y="223"/>
                    <a:pt x="278" y="223"/>
                    <a:pt x="278" y="224"/>
                  </a:cubicBezTo>
                  <a:cubicBezTo>
                    <a:pt x="278" y="224"/>
                    <a:pt x="278" y="224"/>
                    <a:pt x="280" y="227"/>
                  </a:cubicBezTo>
                  <a:close/>
                  <a:moveTo>
                    <a:pt x="199" y="22"/>
                  </a:moveTo>
                  <a:cubicBezTo>
                    <a:pt x="190" y="20"/>
                    <a:pt x="188" y="25"/>
                    <a:pt x="182" y="22"/>
                  </a:cubicBezTo>
                  <a:cubicBezTo>
                    <a:pt x="176" y="19"/>
                    <a:pt x="166" y="20"/>
                    <a:pt x="155" y="16"/>
                  </a:cubicBezTo>
                  <a:cubicBezTo>
                    <a:pt x="144" y="13"/>
                    <a:pt x="144" y="19"/>
                    <a:pt x="134" y="16"/>
                  </a:cubicBezTo>
                  <a:cubicBezTo>
                    <a:pt x="123" y="13"/>
                    <a:pt x="134" y="10"/>
                    <a:pt x="121" y="10"/>
                  </a:cubicBezTo>
                  <a:cubicBezTo>
                    <a:pt x="109" y="10"/>
                    <a:pt x="112" y="11"/>
                    <a:pt x="109" y="8"/>
                  </a:cubicBezTo>
                  <a:cubicBezTo>
                    <a:pt x="105" y="5"/>
                    <a:pt x="105" y="10"/>
                    <a:pt x="100" y="6"/>
                  </a:cubicBezTo>
                  <a:cubicBezTo>
                    <a:pt x="97" y="5"/>
                    <a:pt x="96" y="0"/>
                    <a:pt x="88" y="6"/>
                  </a:cubicBezTo>
                  <a:cubicBezTo>
                    <a:pt x="80" y="14"/>
                    <a:pt x="76" y="5"/>
                    <a:pt x="64" y="14"/>
                  </a:cubicBezTo>
                  <a:cubicBezTo>
                    <a:pt x="51" y="24"/>
                    <a:pt x="50" y="11"/>
                    <a:pt x="44" y="24"/>
                  </a:cubicBezTo>
                  <a:cubicBezTo>
                    <a:pt x="39" y="36"/>
                    <a:pt x="36" y="39"/>
                    <a:pt x="21" y="39"/>
                  </a:cubicBezTo>
                  <a:cubicBezTo>
                    <a:pt x="13" y="39"/>
                    <a:pt x="21" y="44"/>
                    <a:pt x="13" y="45"/>
                  </a:cubicBezTo>
                  <a:cubicBezTo>
                    <a:pt x="7" y="47"/>
                    <a:pt x="32" y="52"/>
                    <a:pt x="36" y="61"/>
                  </a:cubicBezTo>
                  <a:cubicBezTo>
                    <a:pt x="41" y="69"/>
                    <a:pt x="47" y="61"/>
                    <a:pt x="45" y="67"/>
                  </a:cubicBezTo>
                  <a:cubicBezTo>
                    <a:pt x="45" y="72"/>
                    <a:pt x="50" y="67"/>
                    <a:pt x="50" y="72"/>
                  </a:cubicBezTo>
                  <a:cubicBezTo>
                    <a:pt x="51" y="76"/>
                    <a:pt x="57" y="72"/>
                    <a:pt x="56" y="76"/>
                  </a:cubicBezTo>
                  <a:cubicBezTo>
                    <a:pt x="56" y="80"/>
                    <a:pt x="56" y="75"/>
                    <a:pt x="51" y="78"/>
                  </a:cubicBezTo>
                  <a:cubicBezTo>
                    <a:pt x="51" y="80"/>
                    <a:pt x="51" y="76"/>
                    <a:pt x="41" y="78"/>
                  </a:cubicBezTo>
                  <a:cubicBezTo>
                    <a:pt x="30" y="80"/>
                    <a:pt x="44" y="67"/>
                    <a:pt x="30" y="72"/>
                  </a:cubicBezTo>
                  <a:cubicBezTo>
                    <a:pt x="16" y="76"/>
                    <a:pt x="9" y="83"/>
                    <a:pt x="4" y="83"/>
                  </a:cubicBezTo>
                  <a:cubicBezTo>
                    <a:pt x="0" y="84"/>
                    <a:pt x="3" y="89"/>
                    <a:pt x="10" y="89"/>
                  </a:cubicBezTo>
                  <a:cubicBezTo>
                    <a:pt x="19" y="89"/>
                    <a:pt x="9" y="92"/>
                    <a:pt x="13" y="94"/>
                  </a:cubicBezTo>
                  <a:cubicBezTo>
                    <a:pt x="18" y="97"/>
                    <a:pt x="12" y="100"/>
                    <a:pt x="21" y="101"/>
                  </a:cubicBezTo>
                  <a:cubicBezTo>
                    <a:pt x="30" y="101"/>
                    <a:pt x="33" y="97"/>
                    <a:pt x="39" y="100"/>
                  </a:cubicBezTo>
                  <a:cubicBezTo>
                    <a:pt x="47" y="104"/>
                    <a:pt x="54" y="90"/>
                    <a:pt x="59" y="97"/>
                  </a:cubicBezTo>
                  <a:cubicBezTo>
                    <a:pt x="64" y="101"/>
                    <a:pt x="48" y="98"/>
                    <a:pt x="56" y="103"/>
                  </a:cubicBezTo>
                  <a:cubicBezTo>
                    <a:pt x="65" y="108"/>
                    <a:pt x="57" y="115"/>
                    <a:pt x="51" y="114"/>
                  </a:cubicBezTo>
                  <a:cubicBezTo>
                    <a:pt x="44" y="112"/>
                    <a:pt x="45" y="123"/>
                    <a:pt x="38" y="118"/>
                  </a:cubicBezTo>
                  <a:cubicBezTo>
                    <a:pt x="30" y="114"/>
                    <a:pt x="29" y="126"/>
                    <a:pt x="24" y="128"/>
                  </a:cubicBezTo>
                  <a:cubicBezTo>
                    <a:pt x="21" y="129"/>
                    <a:pt x="22" y="134"/>
                    <a:pt x="18" y="137"/>
                  </a:cubicBezTo>
                  <a:cubicBezTo>
                    <a:pt x="15" y="139"/>
                    <a:pt x="18" y="140"/>
                    <a:pt x="24" y="145"/>
                  </a:cubicBezTo>
                  <a:cubicBezTo>
                    <a:pt x="30" y="150"/>
                    <a:pt x="22" y="153"/>
                    <a:pt x="25" y="154"/>
                  </a:cubicBezTo>
                  <a:cubicBezTo>
                    <a:pt x="29" y="157"/>
                    <a:pt x="33" y="165"/>
                    <a:pt x="41" y="162"/>
                  </a:cubicBezTo>
                  <a:cubicBezTo>
                    <a:pt x="48" y="159"/>
                    <a:pt x="51" y="162"/>
                    <a:pt x="50" y="168"/>
                  </a:cubicBezTo>
                  <a:cubicBezTo>
                    <a:pt x="47" y="174"/>
                    <a:pt x="53" y="170"/>
                    <a:pt x="50" y="176"/>
                  </a:cubicBezTo>
                  <a:cubicBezTo>
                    <a:pt x="48" y="181"/>
                    <a:pt x="56" y="179"/>
                    <a:pt x="59" y="174"/>
                  </a:cubicBezTo>
                  <a:cubicBezTo>
                    <a:pt x="62" y="171"/>
                    <a:pt x="68" y="176"/>
                    <a:pt x="71" y="179"/>
                  </a:cubicBezTo>
                  <a:cubicBezTo>
                    <a:pt x="76" y="184"/>
                    <a:pt x="76" y="176"/>
                    <a:pt x="79" y="178"/>
                  </a:cubicBezTo>
                  <a:cubicBezTo>
                    <a:pt x="82" y="181"/>
                    <a:pt x="91" y="173"/>
                    <a:pt x="86" y="178"/>
                  </a:cubicBezTo>
                  <a:cubicBezTo>
                    <a:pt x="83" y="182"/>
                    <a:pt x="83" y="185"/>
                    <a:pt x="83" y="190"/>
                  </a:cubicBezTo>
                  <a:cubicBezTo>
                    <a:pt x="83" y="195"/>
                    <a:pt x="79" y="192"/>
                    <a:pt x="76" y="198"/>
                  </a:cubicBezTo>
                  <a:cubicBezTo>
                    <a:pt x="73" y="204"/>
                    <a:pt x="67" y="202"/>
                    <a:pt x="64" y="209"/>
                  </a:cubicBezTo>
                  <a:cubicBezTo>
                    <a:pt x="59" y="216"/>
                    <a:pt x="61" y="210"/>
                    <a:pt x="53" y="212"/>
                  </a:cubicBezTo>
                  <a:cubicBezTo>
                    <a:pt x="45" y="215"/>
                    <a:pt x="50" y="218"/>
                    <a:pt x="44" y="220"/>
                  </a:cubicBezTo>
                  <a:cubicBezTo>
                    <a:pt x="39" y="223"/>
                    <a:pt x="38" y="227"/>
                    <a:pt x="44" y="224"/>
                  </a:cubicBezTo>
                  <a:cubicBezTo>
                    <a:pt x="51" y="221"/>
                    <a:pt x="53" y="215"/>
                    <a:pt x="54" y="218"/>
                  </a:cubicBezTo>
                  <a:cubicBezTo>
                    <a:pt x="56" y="221"/>
                    <a:pt x="59" y="216"/>
                    <a:pt x="59" y="220"/>
                  </a:cubicBezTo>
                  <a:cubicBezTo>
                    <a:pt x="61" y="224"/>
                    <a:pt x="64" y="221"/>
                    <a:pt x="64" y="218"/>
                  </a:cubicBezTo>
                  <a:cubicBezTo>
                    <a:pt x="62" y="215"/>
                    <a:pt x="68" y="213"/>
                    <a:pt x="68" y="216"/>
                  </a:cubicBezTo>
                  <a:cubicBezTo>
                    <a:pt x="68" y="220"/>
                    <a:pt x="74" y="210"/>
                    <a:pt x="79" y="210"/>
                  </a:cubicBezTo>
                  <a:cubicBezTo>
                    <a:pt x="83" y="210"/>
                    <a:pt x="76" y="209"/>
                    <a:pt x="86" y="202"/>
                  </a:cubicBezTo>
                  <a:cubicBezTo>
                    <a:pt x="96" y="198"/>
                    <a:pt x="94" y="195"/>
                    <a:pt x="100" y="192"/>
                  </a:cubicBezTo>
                  <a:cubicBezTo>
                    <a:pt x="105" y="188"/>
                    <a:pt x="112" y="185"/>
                    <a:pt x="114" y="181"/>
                  </a:cubicBezTo>
                  <a:cubicBezTo>
                    <a:pt x="115" y="176"/>
                    <a:pt x="118" y="178"/>
                    <a:pt x="120" y="174"/>
                  </a:cubicBezTo>
                  <a:cubicBezTo>
                    <a:pt x="120" y="170"/>
                    <a:pt x="105" y="176"/>
                    <a:pt x="114" y="168"/>
                  </a:cubicBezTo>
                  <a:cubicBezTo>
                    <a:pt x="124" y="160"/>
                    <a:pt x="126" y="159"/>
                    <a:pt x="129" y="151"/>
                  </a:cubicBezTo>
                  <a:cubicBezTo>
                    <a:pt x="134" y="145"/>
                    <a:pt x="144" y="140"/>
                    <a:pt x="152" y="148"/>
                  </a:cubicBezTo>
                  <a:cubicBezTo>
                    <a:pt x="159" y="156"/>
                    <a:pt x="146" y="143"/>
                    <a:pt x="138" y="148"/>
                  </a:cubicBezTo>
                  <a:cubicBezTo>
                    <a:pt x="132" y="153"/>
                    <a:pt x="138" y="154"/>
                    <a:pt x="132" y="159"/>
                  </a:cubicBezTo>
                  <a:cubicBezTo>
                    <a:pt x="126" y="165"/>
                    <a:pt x="137" y="165"/>
                    <a:pt x="132" y="167"/>
                  </a:cubicBezTo>
                  <a:cubicBezTo>
                    <a:pt x="124" y="171"/>
                    <a:pt x="137" y="173"/>
                    <a:pt x="143" y="167"/>
                  </a:cubicBezTo>
                  <a:cubicBezTo>
                    <a:pt x="149" y="162"/>
                    <a:pt x="150" y="160"/>
                    <a:pt x="155" y="160"/>
                  </a:cubicBezTo>
                  <a:cubicBezTo>
                    <a:pt x="161" y="160"/>
                    <a:pt x="155" y="157"/>
                    <a:pt x="159" y="156"/>
                  </a:cubicBezTo>
                  <a:cubicBezTo>
                    <a:pt x="164" y="154"/>
                    <a:pt x="156" y="150"/>
                    <a:pt x="163" y="150"/>
                  </a:cubicBezTo>
                  <a:cubicBezTo>
                    <a:pt x="169" y="148"/>
                    <a:pt x="172" y="145"/>
                    <a:pt x="172" y="148"/>
                  </a:cubicBezTo>
                  <a:cubicBezTo>
                    <a:pt x="172" y="153"/>
                    <a:pt x="176" y="151"/>
                    <a:pt x="181" y="154"/>
                  </a:cubicBezTo>
                  <a:cubicBezTo>
                    <a:pt x="185" y="157"/>
                    <a:pt x="184" y="151"/>
                    <a:pt x="187" y="156"/>
                  </a:cubicBezTo>
                  <a:cubicBezTo>
                    <a:pt x="191" y="162"/>
                    <a:pt x="199" y="159"/>
                    <a:pt x="204" y="159"/>
                  </a:cubicBezTo>
                  <a:cubicBezTo>
                    <a:pt x="210" y="159"/>
                    <a:pt x="219" y="167"/>
                    <a:pt x="223" y="164"/>
                  </a:cubicBezTo>
                  <a:cubicBezTo>
                    <a:pt x="230" y="160"/>
                    <a:pt x="230" y="164"/>
                    <a:pt x="227" y="165"/>
                  </a:cubicBezTo>
                  <a:cubicBezTo>
                    <a:pt x="223" y="167"/>
                    <a:pt x="233" y="170"/>
                    <a:pt x="237" y="173"/>
                  </a:cubicBezTo>
                  <a:cubicBezTo>
                    <a:pt x="242" y="174"/>
                    <a:pt x="242" y="178"/>
                    <a:pt x="248" y="181"/>
                  </a:cubicBezTo>
                  <a:cubicBezTo>
                    <a:pt x="252" y="184"/>
                    <a:pt x="257" y="182"/>
                    <a:pt x="254" y="179"/>
                  </a:cubicBezTo>
                  <a:cubicBezTo>
                    <a:pt x="251" y="176"/>
                    <a:pt x="251" y="173"/>
                    <a:pt x="255" y="176"/>
                  </a:cubicBezTo>
                  <a:cubicBezTo>
                    <a:pt x="258" y="181"/>
                    <a:pt x="265" y="185"/>
                    <a:pt x="263" y="181"/>
                  </a:cubicBezTo>
                  <a:cubicBezTo>
                    <a:pt x="263" y="176"/>
                    <a:pt x="262" y="173"/>
                    <a:pt x="265" y="179"/>
                  </a:cubicBezTo>
                  <a:cubicBezTo>
                    <a:pt x="268" y="184"/>
                    <a:pt x="271" y="179"/>
                    <a:pt x="272" y="184"/>
                  </a:cubicBezTo>
                  <a:cubicBezTo>
                    <a:pt x="275" y="190"/>
                    <a:pt x="274" y="190"/>
                    <a:pt x="277" y="192"/>
                  </a:cubicBezTo>
                  <a:cubicBezTo>
                    <a:pt x="278" y="193"/>
                    <a:pt x="274" y="196"/>
                    <a:pt x="278" y="198"/>
                  </a:cubicBezTo>
                  <a:cubicBezTo>
                    <a:pt x="283" y="199"/>
                    <a:pt x="280" y="199"/>
                    <a:pt x="284" y="204"/>
                  </a:cubicBezTo>
                  <a:cubicBezTo>
                    <a:pt x="290" y="210"/>
                    <a:pt x="293" y="209"/>
                    <a:pt x="290" y="210"/>
                  </a:cubicBezTo>
                  <a:cubicBezTo>
                    <a:pt x="287" y="210"/>
                    <a:pt x="289" y="212"/>
                    <a:pt x="286" y="215"/>
                  </a:cubicBezTo>
                  <a:cubicBezTo>
                    <a:pt x="284" y="216"/>
                    <a:pt x="287" y="220"/>
                    <a:pt x="289" y="215"/>
                  </a:cubicBezTo>
                  <a:cubicBezTo>
                    <a:pt x="290" y="212"/>
                    <a:pt x="293" y="209"/>
                    <a:pt x="295" y="213"/>
                  </a:cubicBezTo>
                  <a:cubicBezTo>
                    <a:pt x="298" y="218"/>
                    <a:pt x="295" y="221"/>
                    <a:pt x="295" y="223"/>
                  </a:cubicBezTo>
                  <a:cubicBezTo>
                    <a:pt x="297" y="226"/>
                    <a:pt x="297" y="229"/>
                    <a:pt x="300" y="226"/>
                  </a:cubicBezTo>
                  <a:cubicBezTo>
                    <a:pt x="301" y="223"/>
                    <a:pt x="304" y="223"/>
                    <a:pt x="303" y="218"/>
                  </a:cubicBezTo>
                  <a:cubicBezTo>
                    <a:pt x="301" y="213"/>
                    <a:pt x="303" y="213"/>
                    <a:pt x="304" y="212"/>
                  </a:cubicBezTo>
                  <a:cubicBezTo>
                    <a:pt x="304" y="212"/>
                    <a:pt x="304" y="210"/>
                    <a:pt x="303" y="210"/>
                  </a:cubicBezTo>
                  <a:cubicBezTo>
                    <a:pt x="300" y="210"/>
                    <a:pt x="303" y="209"/>
                    <a:pt x="298" y="207"/>
                  </a:cubicBezTo>
                  <a:cubicBezTo>
                    <a:pt x="292" y="206"/>
                    <a:pt x="293" y="202"/>
                    <a:pt x="290" y="204"/>
                  </a:cubicBezTo>
                  <a:cubicBezTo>
                    <a:pt x="287" y="204"/>
                    <a:pt x="290" y="201"/>
                    <a:pt x="289" y="201"/>
                  </a:cubicBezTo>
                  <a:cubicBezTo>
                    <a:pt x="286" y="201"/>
                    <a:pt x="289" y="198"/>
                    <a:pt x="287" y="198"/>
                  </a:cubicBezTo>
                  <a:cubicBezTo>
                    <a:pt x="284" y="198"/>
                    <a:pt x="287" y="198"/>
                    <a:pt x="286" y="195"/>
                  </a:cubicBezTo>
                  <a:cubicBezTo>
                    <a:pt x="284" y="193"/>
                    <a:pt x="278" y="182"/>
                    <a:pt x="275" y="179"/>
                  </a:cubicBezTo>
                  <a:cubicBezTo>
                    <a:pt x="274" y="174"/>
                    <a:pt x="271" y="178"/>
                    <a:pt x="269" y="173"/>
                  </a:cubicBezTo>
                  <a:cubicBezTo>
                    <a:pt x="268" y="170"/>
                    <a:pt x="266" y="171"/>
                    <a:pt x="265" y="168"/>
                  </a:cubicBezTo>
                  <a:cubicBezTo>
                    <a:pt x="263" y="167"/>
                    <a:pt x="266" y="168"/>
                    <a:pt x="263" y="165"/>
                  </a:cubicBezTo>
                  <a:cubicBezTo>
                    <a:pt x="262" y="162"/>
                    <a:pt x="262" y="162"/>
                    <a:pt x="255" y="165"/>
                  </a:cubicBezTo>
                  <a:cubicBezTo>
                    <a:pt x="252" y="165"/>
                    <a:pt x="257" y="167"/>
                    <a:pt x="254" y="167"/>
                  </a:cubicBezTo>
                  <a:cubicBezTo>
                    <a:pt x="251" y="168"/>
                    <a:pt x="255" y="170"/>
                    <a:pt x="251" y="171"/>
                  </a:cubicBezTo>
                  <a:cubicBezTo>
                    <a:pt x="246" y="171"/>
                    <a:pt x="246" y="174"/>
                    <a:pt x="245" y="173"/>
                  </a:cubicBezTo>
                  <a:cubicBezTo>
                    <a:pt x="243" y="173"/>
                    <a:pt x="246" y="171"/>
                    <a:pt x="240" y="167"/>
                  </a:cubicBezTo>
                  <a:cubicBezTo>
                    <a:pt x="233" y="164"/>
                    <a:pt x="237" y="162"/>
                    <a:pt x="233" y="160"/>
                  </a:cubicBezTo>
                  <a:cubicBezTo>
                    <a:pt x="230" y="159"/>
                    <a:pt x="231" y="159"/>
                    <a:pt x="233" y="157"/>
                  </a:cubicBezTo>
                  <a:cubicBezTo>
                    <a:pt x="233" y="154"/>
                    <a:pt x="228" y="156"/>
                    <a:pt x="227" y="157"/>
                  </a:cubicBezTo>
                  <a:cubicBezTo>
                    <a:pt x="225" y="157"/>
                    <a:pt x="225" y="157"/>
                    <a:pt x="222" y="156"/>
                  </a:cubicBezTo>
                  <a:cubicBezTo>
                    <a:pt x="220" y="154"/>
                    <a:pt x="223" y="159"/>
                    <a:pt x="217" y="156"/>
                  </a:cubicBezTo>
                  <a:cubicBezTo>
                    <a:pt x="217" y="28"/>
                    <a:pt x="217" y="28"/>
                    <a:pt x="217" y="28"/>
                  </a:cubicBezTo>
                  <a:cubicBezTo>
                    <a:pt x="208" y="28"/>
                    <a:pt x="208" y="22"/>
                    <a:pt x="199" y="22"/>
                  </a:cubicBezTo>
                  <a:close/>
                  <a:moveTo>
                    <a:pt x="734" y="349"/>
                  </a:moveTo>
                  <a:cubicBezTo>
                    <a:pt x="734" y="350"/>
                    <a:pt x="732" y="352"/>
                    <a:pt x="730" y="352"/>
                  </a:cubicBezTo>
                  <a:cubicBezTo>
                    <a:pt x="729" y="352"/>
                    <a:pt x="729" y="353"/>
                    <a:pt x="730" y="355"/>
                  </a:cubicBezTo>
                  <a:cubicBezTo>
                    <a:pt x="732" y="355"/>
                    <a:pt x="730" y="355"/>
                    <a:pt x="730" y="358"/>
                  </a:cubicBezTo>
                  <a:cubicBezTo>
                    <a:pt x="730" y="360"/>
                    <a:pt x="729" y="360"/>
                    <a:pt x="727" y="361"/>
                  </a:cubicBezTo>
                  <a:cubicBezTo>
                    <a:pt x="726" y="363"/>
                    <a:pt x="721" y="363"/>
                    <a:pt x="718" y="363"/>
                  </a:cubicBezTo>
                  <a:cubicBezTo>
                    <a:pt x="717" y="361"/>
                    <a:pt x="711" y="361"/>
                    <a:pt x="711" y="363"/>
                  </a:cubicBezTo>
                  <a:cubicBezTo>
                    <a:pt x="709" y="363"/>
                    <a:pt x="706" y="364"/>
                    <a:pt x="706" y="364"/>
                  </a:cubicBezTo>
                  <a:cubicBezTo>
                    <a:pt x="709" y="366"/>
                    <a:pt x="709" y="366"/>
                    <a:pt x="709" y="366"/>
                  </a:cubicBezTo>
                  <a:cubicBezTo>
                    <a:pt x="711" y="366"/>
                    <a:pt x="709" y="369"/>
                    <a:pt x="709" y="369"/>
                  </a:cubicBezTo>
                  <a:cubicBezTo>
                    <a:pt x="708" y="370"/>
                    <a:pt x="703" y="375"/>
                    <a:pt x="700" y="375"/>
                  </a:cubicBezTo>
                  <a:cubicBezTo>
                    <a:pt x="699" y="375"/>
                    <a:pt x="695" y="378"/>
                    <a:pt x="689" y="381"/>
                  </a:cubicBezTo>
                  <a:cubicBezTo>
                    <a:pt x="683" y="384"/>
                    <a:pt x="677" y="384"/>
                    <a:pt x="677" y="383"/>
                  </a:cubicBezTo>
                  <a:cubicBezTo>
                    <a:pt x="676" y="383"/>
                    <a:pt x="679" y="383"/>
                    <a:pt x="679" y="381"/>
                  </a:cubicBezTo>
                  <a:cubicBezTo>
                    <a:pt x="677" y="381"/>
                    <a:pt x="673" y="381"/>
                    <a:pt x="673" y="380"/>
                  </a:cubicBezTo>
                  <a:cubicBezTo>
                    <a:pt x="673" y="378"/>
                    <a:pt x="674" y="378"/>
                    <a:pt x="674" y="375"/>
                  </a:cubicBezTo>
                  <a:cubicBezTo>
                    <a:pt x="676" y="372"/>
                    <a:pt x="677" y="374"/>
                    <a:pt x="677" y="370"/>
                  </a:cubicBezTo>
                  <a:cubicBezTo>
                    <a:pt x="679" y="369"/>
                    <a:pt x="679" y="369"/>
                    <a:pt x="680" y="370"/>
                  </a:cubicBezTo>
                  <a:cubicBezTo>
                    <a:pt x="680" y="369"/>
                    <a:pt x="680" y="369"/>
                    <a:pt x="680" y="369"/>
                  </a:cubicBezTo>
                  <a:cubicBezTo>
                    <a:pt x="680" y="367"/>
                    <a:pt x="682" y="367"/>
                    <a:pt x="682" y="366"/>
                  </a:cubicBezTo>
                  <a:cubicBezTo>
                    <a:pt x="680" y="363"/>
                    <a:pt x="680" y="353"/>
                    <a:pt x="676" y="355"/>
                  </a:cubicBezTo>
                  <a:cubicBezTo>
                    <a:pt x="673" y="355"/>
                    <a:pt x="673" y="358"/>
                    <a:pt x="671" y="360"/>
                  </a:cubicBezTo>
                  <a:cubicBezTo>
                    <a:pt x="670" y="360"/>
                    <a:pt x="668" y="355"/>
                    <a:pt x="671" y="355"/>
                  </a:cubicBezTo>
                  <a:cubicBezTo>
                    <a:pt x="673" y="353"/>
                    <a:pt x="674" y="352"/>
                    <a:pt x="674" y="349"/>
                  </a:cubicBezTo>
                  <a:cubicBezTo>
                    <a:pt x="674" y="344"/>
                    <a:pt x="671" y="342"/>
                    <a:pt x="674" y="342"/>
                  </a:cubicBezTo>
                  <a:cubicBezTo>
                    <a:pt x="676" y="342"/>
                    <a:pt x="673" y="339"/>
                    <a:pt x="670" y="338"/>
                  </a:cubicBezTo>
                  <a:cubicBezTo>
                    <a:pt x="667" y="338"/>
                    <a:pt x="668" y="336"/>
                    <a:pt x="667" y="336"/>
                  </a:cubicBezTo>
                  <a:cubicBezTo>
                    <a:pt x="663" y="336"/>
                    <a:pt x="663" y="333"/>
                    <a:pt x="660" y="335"/>
                  </a:cubicBezTo>
                  <a:cubicBezTo>
                    <a:pt x="657" y="338"/>
                    <a:pt x="663" y="338"/>
                    <a:pt x="659" y="339"/>
                  </a:cubicBezTo>
                  <a:cubicBezTo>
                    <a:pt x="656" y="339"/>
                    <a:pt x="657" y="345"/>
                    <a:pt x="656" y="345"/>
                  </a:cubicBezTo>
                  <a:cubicBezTo>
                    <a:pt x="654" y="345"/>
                    <a:pt x="657" y="338"/>
                    <a:pt x="653" y="344"/>
                  </a:cubicBezTo>
                  <a:cubicBezTo>
                    <a:pt x="651" y="347"/>
                    <a:pt x="650" y="344"/>
                    <a:pt x="651" y="349"/>
                  </a:cubicBezTo>
                  <a:cubicBezTo>
                    <a:pt x="651" y="352"/>
                    <a:pt x="648" y="353"/>
                    <a:pt x="650" y="355"/>
                  </a:cubicBezTo>
                  <a:cubicBezTo>
                    <a:pt x="650" y="358"/>
                    <a:pt x="648" y="356"/>
                    <a:pt x="650" y="361"/>
                  </a:cubicBezTo>
                  <a:cubicBezTo>
                    <a:pt x="651" y="367"/>
                    <a:pt x="651" y="372"/>
                    <a:pt x="648" y="377"/>
                  </a:cubicBezTo>
                  <a:cubicBezTo>
                    <a:pt x="645" y="381"/>
                    <a:pt x="642" y="383"/>
                    <a:pt x="639" y="378"/>
                  </a:cubicBezTo>
                  <a:cubicBezTo>
                    <a:pt x="636" y="374"/>
                    <a:pt x="639" y="370"/>
                    <a:pt x="638" y="366"/>
                  </a:cubicBezTo>
                  <a:cubicBezTo>
                    <a:pt x="638" y="361"/>
                    <a:pt x="639" y="363"/>
                    <a:pt x="639" y="356"/>
                  </a:cubicBezTo>
                  <a:cubicBezTo>
                    <a:pt x="639" y="352"/>
                    <a:pt x="642" y="355"/>
                    <a:pt x="641" y="352"/>
                  </a:cubicBezTo>
                  <a:cubicBezTo>
                    <a:pt x="639" y="350"/>
                    <a:pt x="644" y="345"/>
                    <a:pt x="641" y="345"/>
                  </a:cubicBezTo>
                  <a:cubicBezTo>
                    <a:pt x="639" y="344"/>
                    <a:pt x="641" y="345"/>
                    <a:pt x="638" y="349"/>
                  </a:cubicBezTo>
                  <a:cubicBezTo>
                    <a:pt x="636" y="350"/>
                    <a:pt x="638" y="344"/>
                    <a:pt x="639" y="344"/>
                  </a:cubicBezTo>
                  <a:cubicBezTo>
                    <a:pt x="641" y="342"/>
                    <a:pt x="639" y="342"/>
                    <a:pt x="641" y="341"/>
                  </a:cubicBezTo>
                  <a:cubicBezTo>
                    <a:pt x="642" y="338"/>
                    <a:pt x="645" y="331"/>
                    <a:pt x="645" y="333"/>
                  </a:cubicBezTo>
                  <a:cubicBezTo>
                    <a:pt x="645" y="336"/>
                    <a:pt x="648" y="331"/>
                    <a:pt x="648" y="335"/>
                  </a:cubicBezTo>
                  <a:cubicBezTo>
                    <a:pt x="647" y="338"/>
                    <a:pt x="650" y="331"/>
                    <a:pt x="651" y="331"/>
                  </a:cubicBezTo>
                  <a:cubicBezTo>
                    <a:pt x="657" y="333"/>
                    <a:pt x="654" y="328"/>
                    <a:pt x="660" y="331"/>
                  </a:cubicBezTo>
                  <a:cubicBezTo>
                    <a:pt x="665" y="335"/>
                    <a:pt x="662" y="330"/>
                    <a:pt x="663" y="331"/>
                  </a:cubicBezTo>
                  <a:cubicBezTo>
                    <a:pt x="667" y="331"/>
                    <a:pt x="670" y="333"/>
                    <a:pt x="670" y="330"/>
                  </a:cubicBezTo>
                  <a:cubicBezTo>
                    <a:pt x="668" y="328"/>
                    <a:pt x="667" y="330"/>
                    <a:pt x="667" y="327"/>
                  </a:cubicBezTo>
                  <a:cubicBezTo>
                    <a:pt x="667" y="325"/>
                    <a:pt x="665" y="327"/>
                    <a:pt x="662" y="325"/>
                  </a:cubicBezTo>
                  <a:cubicBezTo>
                    <a:pt x="659" y="325"/>
                    <a:pt x="662" y="322"/>
                    <a:pt x="660" y="322"/>
                  </a:cubicBezTo>
                  <a:cubicBezTo>
                    <a:pt x="657" y="324"/>
                    <a:pt x="651" y="324"/>
                    <a:pt x="650" y="325"/>
                  </a:cubicBezTo>
                  <a:cubicBezTo>
                    <a:pt x="647" y="327"/>
                    <a:pt x="647" y="325"/>
                    <a:pt x="644" y="325"/>
                  </a:cubicBezTo>
                  <a:cubicBezTo>
                    <a:pt x="641" y="325"/>
                    <a:pt x="641" y="322"/>
                    <a:pt x="638" y="321"/>
                  </a:cubicBezTo>
                  <a:cubicBezTo>
                    <a:pt x="635" y="319"/>
                    <a:pt x="633" y="324"/>
                    <a:pt x="633" y="321"/>
                  </a:cubicBezTo>
                  <a:cubicBezTo>
                    <a:pt x="633" y="317"/>
                    <a:pt x="632" y="317"/>
                    <a:pt x="628" y="321"/>
                  </a:cubicBezTo>
                  <a:cubicBezTo>
                    <a:pt x="625" y="324"/>
                    <a:pt x="625" y="321"/>
                    <a:pt x="621" y="324"/>
                  </a:cubicBezTo>
                  <a:cubicBezTo>
                    <a:pt x="618" y="327"/>
                    <a:pt x="618" y="324"/>
                    <a:pt x="615" y="325"/>
                  </a:cubicBezTo>
                  <a:cubicBezTo>
                    <a:pt x="612" y="325"/>
                    <a:pt x="616" y="321"/>
                    <a:pt x="615" y="321"/>
                  </a:cubicBezTo>
                  <a:cubicBezTo>
                    <a:pt x="612" y="321"/>
                    <a:pt x="609" y="324"/>
                    <a:pt x="606" y="324"/>
                  </a:cubicBezTo>
                  <a:cubicBezTo>
                    <a:pt x="603" y="322"/>
                    <a:pt x="607" y="321"/>
                    <a:pt x="610" y="316"/>
                  </a:cubicBezTo>
                  <a:cubicBezTo>
                    <a:pt x="615" y="311"/>
                    <a:pt x="616" y="311"/>
                    <a:pt x="624" y="308"/>
                  </a:cubicBezTo>
                  <a:cubicBezTo>
                    <a:pt x="619" y="308"/>
                    <a:pt x="622" y="307"/>
                    <a:pt x="618" y="307"/>
                  </a:cubicBezTo>
                  <a:cubicBezTo>
                    <a:pt x="613" y="308"/>
                    <a:pt x="616" y="305"/>
                    <a:pt x="610" y="307"/>
                  </a:cubicBezTo>
                  <a:cubicBezTo>
                    <a:pt x="607" y="310"/>
                    <a:pt x="606" y="304"/>
                    <a:pt x="603" y="305"/>
                  </a:cubicBezTo>
                  <a:cubicBezTo>
                    <a:pt x="601" y="307"/>
                    <a:pt x="604" y="304"/>
                    <a:pt x="598" y="302"/>
                  </a:cubicBezTo>
                  <a:cubicBezTo>
                    <a:pt x="592" y="299"/>
                    <a:pt x="592" y="304"/>
                    <a:pt x="590" y="302"/>
                  </a:cubicBezTo>
                  <a:cubicBezTo>
                    <a:pt x="589" y="299"/>
                    <a:pt x="584" y="302"/>
                    <a:pt x="584" y="297"/>
                  </a:cubicBezTo>
                  <a:cubicBezTo>
                    <a:pt x="583" y="294"/>
                    <a:pt x="583" y="293"/>
                    <a:pt x="581" y="293"/>
                  </a:cubicBezTo>
                  <a:cubicBezTo>
                    <a:pt x="580" y="291"/>
                    <a:pt x="581" y="297"/>
                    <a:pt x="580" y="297"/>
                  </a:cubicBezTo>
                  <a:cubicBezTo>
                    <a:pt x="360" y="297"/>
                    <a:pt x="360" y="297"/>
                    <a:pt x="360" y="297"/>
                  </a:cubicBezTo>
                  <a:cubicBezTo>
                    <a:pt x="360" y="300"/>
                    <a:pt x="364" y="299"/>
                    <a:pt x="364" y="302"/>
                  </a:cubicBezTo>
                  <a:cubicBezTo>
                    <a:pt x="364" y="304"/>
                    <a:pt x="360" y="302"/>
                    <a:pt x="362" y="305"/>
                  </a:cubicBezTo>
                  <a:cubicBezTo>
                    <a:pt x="365" y="308"/>
                    <a:pt x="365" y="308"/>
                    <a:pt x="365" y="314"/>
                  </a:cubicBezTo>
                  <a:cubicBezTo>
                    <a:pt x="364" y="321"/>
                    <a:pt x="364" y="313"/>
                    <a:pt x="362" y="308"/>
                  </a:cubicBezTo>
                  <a:cubicBezTo>
                    <a:pt x="360" y="305"/>
                    <a:pt x="353" y="307"/>
                    <a:pt x="348" y="305"/>
                  </a:cubicBezTo>
                  <a:cubicBezTo>
                    <a:pt x="345" y="302"/>
                    <a:pt x="345" y="307"/>
                    <a:pt x="348" y="310"/>
                  </a:cubicBezTo>
                  <a:cubicBezTo>
                    <a:pt x="350" y="314"/>
                    <a:pt x="351" y="325"/>
                    <a:pt x="351" y="333"/>
                  </a:cubicBezTo>
                  <a:cubicBezTo>
                    <a:pt x="351" y="341"/>
                    <a:pt x="351" y="356"/>
                    <a:pt x="348" y="364"/>
                  </a:cubicBezTo>
                  <a:cubicBezTo>
                    <a:pt x="345" y="370"/>
                    <a:pt x="353" y="381"/>
                    <a:pt x="350" y="389"/>
                  </a:cubicBezTo>
                  <a:cubicBezTo>
                    <a:pt x="347" y="398"/>
                    <a:pt x="353" y="397"/>
                    <a:pt x="353" y="406"/>
                  </a:cubicBezTo>
                  <a:cubicBezTo>
                    <a:pt x="354" y="415"/>
                    <a:pt x="359" y="414"/>
                    <a:pt x="359" y="419"/>
                  </a:cubicBezTo>
                  <a:cubicBezTo>
                    <a:pt x="360" y="423"/>
                    <a:pt x="364" y="420"/>
                    <a:pt x="364" y="426"/>
                  </a:cubicBezTo>
                  <a:cubicBezTo>
                    <a:pt x="365" y="434"/>
                    <a:pt x="370" y="431"/>
                    <a:pt x="368" y="436"/>
                  </a:cubicBezTo>
                  <a:cubicBezTo>
                    <a:pt x="367" y="439"/>
                    <a:pt x="370" y="440"/>
                    <a:pt x="374" y="448"/>
                  </a:cubicBezTo>
                  <a:cubicBezTo>
                    <a:pt x="380" y="454"/>
                    <a:pt x="377" y="458"/>
                    <a:pt x="379" y="459"/>
                  </a:cubicBezTo>
                  <a:cubicBezTo>
                    <a:pt x="382" y="461"/>
                    <a:pt x="386" y="459"/>
                    <a:pt x="392" y="465"/>
                  </a:cubicBezTo>
                  <a:cubicBezTo>
                    <a:pt x="397" y="470"/>
                    <a:pt x="397" y="465"/>
                    <a:pt x="402" y="470"/>
                  </a:cubicBezTo>
                  <a:cubicBezTo>
                    <a:pt x="406" y="475"/>
                    <a:pt x="405" y="476"/>
                    <a:pt x="406" y="481"/>
                  </a:cubicBezTo>
                  <a:cubicBezTo>
                    <a:pt x="411" y="479"/>
                    <a:pt x="421" y="479"/>
                    <a:pt x="424" y="478"/>
                  </a:cubicBezTo>
                  <a:cubicBezTo>
                    <a:pt x="424" y="481"/>
                    <a:pt x="424" y="481"/>
                    <a:pt x="424" y="481"/>
                  </a:cubicBezTo>
                  <a:cubicBezTo>
                    <a:pt x="429" y="482"/>
                    <a:pt x="452" y="492"/>
                    <a:pt x="455" y="493"/>
                  </a:cubicBezTo>
                  <a:cubicBezTo>
                    <a:pt x="478" y="493"/>
                    <a:pt x="478" y="493"/>
                    <a:pt x="478" y="493"/>
                  </a:cubicBezTo>
                  <a:cubicBezTo>
                    <a:pt x="478" y="489"/>
                    <a:pt x="478" y="489"/>
                    <a:pt x="478" y="489"/>
                  </a:cubicBezTo>
                  <a:cubicBezTo>
                    <a:pt x="490" y="489"/>
                    <a:pt x="490" y="489"/>
                    <a:pt x="490" y="489"/>
                  </a:cubicBezTo>
                  <a:cubicBezTo>
                    <a:pt x="490" y="489"/>
                    <a:pt x="499" y="498"/>
                    <a:pt x="502" y="501"/>
                  </a:cubicBezTo>
                  <a:cubicBezTo>
                    <a:pt x="507" y="504"/>
                    <a:pt x="505" y="512"/>
                    <a:pt x="513" y="517"/>
                  </a:cubicBezTo>
                  <a:cubicBezTo>
                    <a:pt x="522" y="520"/>
                    <a:pt x="516" y="506"/>
                    <a:pt x="526" y="507"/>
                  </a:cubicBezTo>
                  <a:cubicBezTo>
                    <a:pt x="536" y="509"/>
                    <a:pt x="537" y="521"/>
                    <a:pt x="543" y="529"/>
                  </a:cubicBezTo>
                  <a:cubicBezTo>
                    <a:pt x="549" y="537"/>
                    <a:pt x="545" y="546"/>
                    <a:pt x="558" y="548"/>
                  </a:cubicBezTo>
                  <a:cubicBezTo>
                    <a:pt x="560" y="548"/>
                    <a:pt x="563" y="551"/>
                    <a:pt x="563" y="549"/>
                  </a:cubicBezTo>
                  <a:cubicBezTo>
                    <a:pt x="563" y="549"/>
                    <a:pt x="563" y="549"/>
                    <a:pt x="565" y="549"/>
                  </a:cubicBezTo>
                  <a:cubicBezTo>
                    <a:pt x="565" y="545"/>
                    <a:pt x="561" y="538"/>
                    <a:pt x="563" y="535"/>
                  </a:cubicBezTo>
                  <a:cubicBezTo>
                    <a:pt x="563" y="532"/>
                    <a:pt x="565" y="531"/>
                    <a:pt x="566" y="529"/>
                  </a:cubicBezTo>
                  <a:cubicBezTo>
                    <a:pt x="568" y="526"/>
                    <a:pt x="572" y="524"/>
                    <a:pt x="571" y="523"/>
                  </a:cubicBezTo>
                  <a:cubicBezTo>
                    <a:pt x="569" y="523"/>
                    <a:pt x="568" y="521"/>
                    <a:pt x="569" y="521"/>
                  </a:cubicBezTo>
                  <a:cubicBezTo>
                    <a:pt x="571" y="523"/>
                    <a:pt x="571" y="520"/>
                    <a:pt x="572" y="521"/>
                  </a:cubicBezTo>
                  <a:cubicBezTo>
                    <a:pt x="574" y="523"/>
                    <a:pt x="578" y="520"/>
                    <a:pt x="580" y="517"/>
                  </a:cubicBezTo>
                  <a:cubicBezTo>
                    <a:pt x="583" y="515"/>
                    <a:pt x="583" y="515"/>
                    <a:pt x="586" y="512"/>
                  </a:cubicBezTo>
                  <a:cubicBezTo>
                    <a:pt x="589" y="510"/>
                    <a:pt x="589" y="510"/>
                    <a:pt x="593" y="509"/>
                  </a:cubicBezTo>
                  <a:cubicBezTo>
                    <a:pt x="600" y="509"/>
                    <a:pt x="600" y="512"/>
                    <a:pt x="603" y="512"/>
                  </a:cubicBezTo>
                  <a:cubicBezTo>
                    <a:pt x="606" y="510"/>
                    <a:pt x="606" y="513"/>
                    <a:pt x="607" y="512"/>
                  </a:cubicBezTo>
                  <a:cubicBezTo>
                    <a:pt x="609" y="510"/>
                    <a:pt x="603" y="510"/>
                    <a:pt x="606" y="509"/>
                  </a:cubicBezTo>
                  <a:cubicBezTo>
                    <a:pt x="607" y="509"/>
                    <a:pt x="609" y="510"/>
                    <a:pt x="609" y="512"/>
                  </a:cubicBezTo>
                  <a:cubicBezTo>
                    <a:pt x="610" y="513"/>
                    <a:pt x="613" y="512"/>
                    <a:pt x="612" y="513"/>
                  </a:cubicBezTo>
                  <a:cubicBezTo>
                    <a:pt x="610" y="515"/>
                    <a:pt x="616" y="517"/>
                    <a:pt x="616" y="517"/>
                  </a:cubicBezTo>
                  <a:cubicBezTo>
                    <a:pt x="616" y="515"/>
                    <a:pt x="618" y="513"/>
                    <a:pt x="619" y="517"/>
                  </a:cubicBezTo>
                  <a:cubicBezTo>
                    <a:pt x="619" y="518"/>
                    <a:pt x="622" y="515"/>
                    <a:pt x="621" y="513"/>
                  </a:cubicBezTo>
                  <a:cubicBezTo>
                    <a:pt x="619" y="512"/>
                    <a:pt x="622" y="512"/>
                    <a:pt x="624" y="515"/>
                  </a:cubicBezTo>
                  <a:cubicBezTo>
                    <a:pt x="627" y="517"/>
                    <a:pt x="625" y="520"/>
                    <a:pt x="627" y="517"/>
                  </a:cubicBezTo>
                  <a:cubicBezTo>
                    <a:pt x="630" y="515"/>
                    <a:pt x="628" y="515"/>
                    <a:pt x="625" y="512"/>
                  </a:cubicBezTo>
                  <a:cubicBezTo>
                    <a:pt x="622" y="510"/>
                    <a:pt x="628" y="510"/>
                    <a:pt x="627" y="507"/>
                  </a:cubicBezTo>
                  <a:cubicBezTo>
                    <a:pt x="625" y="506"/>
                    <a:pt x="625" y="509"/>
                    <a:pt x="624" y="509"/>
                  </a:cubicBezTo>
                  <a:cubicBezTo>
                    <a:pt x="622" y="507"/>
                    <a:pt x="625" y="507"/>
                    <a:pt x="622" y="506"/>
                  </a:cubicBezTo>
                  <a:cubicBezTo>
                    <a:pt x="621" y="506"/>
                    <a:pt x="622" y="507"/>
                    <a:pt x="619" y="507"/>
                  </a:cubicBezTo>
                  <a:cubicBezTo>
                    <a:pt x="616" y="506"/>
                    <a:pt x="619" y="501"/>
                    <a:pt x="622" y="504"/>
                  </a:cubicBezTo>
                  <a:cubicBezTo>
                    <a:pt x="625" y="506"/>
                    <a:pt x="625" y="506"/>
                    <a:pt x="628" y="504"/>
                  </a:cubicBezTo>
                  <a:cubicBezTo>
                    <a:pt x="630" y="501"/>
                    <a:pt x="636" y="504"/>
                    <a:pt x="636" y="503"/>
                  </a:cubicBezTo>
                  <a:cubicBezTo>
                    <a:pt x="638" y="501"/>
                    <a:pt x="636" y="498"/>
                    <a:pt x="639" y="503"/>
                  </a:cubicBezTo>
                  <a:cubicBezTo>
                    <a:pt x="639" y="504"/>
                    <a:pt x="635" y="506"/>
                    <a:pt x="639" y="504"/>
                  </a:cubicBezTo>
                  <a:cubicBezTo>
                    <a:pt x="644" y="504"/>
                    <a:pt x="648" y="503"/>
                    <a:pt x="651" y="504"/>
                  </a:cubicBezTo>
                  <a:cubicBezTo>
                    <a:pt x="654" y="504"/>
                    <a:pt x="656" y="504"/>
                    <a:pt x="656" y="506"/>
                  </a:cubicBezTo>
                  <a:cubicBezTo>
                    <a:pt x="656" y="507"/>
                    <a:pt x="657" y="506"/>
                    <a:pt x="657" y="509"/>
                  </a:cubicBezTo>
                  <a:cubicBezTo>
                    <a:pt x="657" y="512"/>
                    <a:pt x="663" y="509"/>
                    <a:pt x="665" y="509"/>
                  </a:cubicBezTo>
                  <a:cubicBezTo>
                    <a:pt x="667" y="509"/>
                    <a:pt x="665" y="506"/>
                    <a:pt x="668" y="506"/>
                  </a:cubicBezTo>
                  <a:cubicBezTo>
                    <a:pt x="671" y="506"/>
                    <a:pt x="676" y="515"/>
                    <a:pt x="677" y="515"/>
                  </a:cubicBezTo>
                  <a:cubicBezTo>
                    <a:pt x="679" y="515"/>
                    <a:pt x="680" y="521"/>
                    <a:pt x="679" y="524"/>
                  </a:cubicBezTo>
                  <a:cubicBezTo>
                    <a:pt x="677" y="529"/>
                    <a:pt x="679" y="532"/>
                    <a:pt x="680" y="531"/>
                  </a:cubicBezTo>
                  <a:cubicBezTo>
                    <a:pt x="680" y="529"/>
                    <a:pt x="683" y="529"/>
                    <a:pt x="680" y="532"/>
                  </a:cubicBezTo>
                  <a:cubicBezTo>
                    <a:pt x="679" y="534"/>
                    <a:pt x="680" y="538"/>
                    <a:pt x="682" y="540"/>
                  </a:cubicBezTo>
                  <a:cubicBezTo>
                    <a:pt x="685" y="541"/>
                    <a:pt x="683" y="538"/>
                    <a:pt x="685" y="541"/>
                  </a:cubicBezTo>
                  <a:cubicBezTo>
                    <a:pt x="685" y="545"/>
                    <a:pt x="686" y="543"/>
                    <a:pt x="686" y="546"/>
                  </a:cubicBezTo>
                  <a:cubicBezTo>
                    <a:pt x="688" y="551"/>
                    <a:pt x="689" y="548"/>
                    <a:pt x="691" y="552"/>
                  </a:cubicBezTo>
                  <a:cubicBezTo>
                    <a:pt x="691" y="557"/>
                    <a:pt x="692" y="554"/>
                    <a:pt x="692" y="555"/>
                  </a:cubicBezTo>
                  <a:cubicBezTo>
                    <a:pt x="691" y="557"/>
                    <a:pt x="692" y="559"/>
                    <a:pt x="694" y="557"/>
                  </a:cubicBezTo>
                  <a:cubicBezTo>
                    <a:pt x="697" y="555"/>
                    <a:pt x="695" y="560"/>
                    <a:pt x="697" y="557"/>
                  </a:cubicBezTo>
                  <a:cubicBezTo>
                    <a:pt x="700" y="554"/>
                    <a:pt x="697" y="554"/>
                    <a:pt x="699" y="552"/>
                  </a:cubicBezTo>
                  <a:cubicBezTo>
                    <a:pt x="700" y="549"/>
                    <a:pt x="700" y="546"/>
                    <a:pt x="700" y="543"/>
                  </a:cubicBezTo>
                  <a:cubicBezTo>
                    <a:pt x="702" y="538"/>
                    <a:pt x="695" y="529"/>
                    <a:pt x="697" y="524"/>
                  </a:cubicBezTo>
                  <a:cubicBezTo>
                    <a:pt x="697" y="521"/>
                    <a:pt x="691" y="517"/>
                    <a:pt x="689" y="504"/>
                  </a:cubicBezTo>
                  <a:cubicBezTo>
                    <a:pt x="688" y="492"/>
                    <a:pt x="694" y="485"/>
                    <a:pt x="695" y="482"/>
                  </a:cubicBezTo>
                  <a:cubicBezTo>
                    <a:pt x="699" y="481"/>
                    <a:pt x="695" y="481"/>
                    <a:pt x="699" y="481"/>
                  </a:cubicBezTo>
                  <a:cubicBezTo>
                    <a:pt x="702" y="481"/>
                    <a:pt x="703" y="476"/>
                    <a:pt x="705" y="476"/>
                  </a:cubicBezTo>
                  <a:cubicBezTo>
                    <a:pt x="708" y="475"/>
                    <a:pt x="706" y="470"/>
                    <a:pt x="711" y="467"/>
                  </a:cubicBezTo>
                  <a:cubicBezTo>
                    <a:pt x="715" y="464"/>
                    <a:pt x="717" y="467"/>
                    <a:pt x="718" y="464"/>
                  </a:cubicBezTo>
                  <a:cubicBezTo>
                    <a:pt x="718" y="461"/>
                    <a:pt x="723" y="458"/>
                    <a:pt x="726" y="458"/>
                  </a:cubicBezTo>
                  <a:cubicBezTo>
                    <a:pt x="730" y="456"/>
                    <a:pt x="730" y="454"/>
                    <a:pt x="730" y="453"/>
                  </a:cubicBezTo>
                  <a:cubicBezTo>
                    <a:pt x="729" y="453"/>
                    <a:pt x="727" y="456"/>
                    <a:pt x="726" y="454"/>
                  </a:cubicBezTo>
                  <a:cubicBezTo>
                    <a:pt x="724" y="453"/>
                    <a:pt x="726" y="454"/>
                    <a:pt x="727" y="453"/>
                  </a:cubicBezTo>
                  <a:cubicBezTo>
                    <a:pt x="729" y="450"/>
                    <a:pt x="723" y="448"/>
                    <a:pt x="727" y="450"/>
                  </a:cubicBezTo>
                  <a:cubicBezTo>
                    <a:pt x="730" y="450"/>
                    <a:pt x="730" y="451"/>
                    <a:pt x="732" y="450"/>
                  </a:cubicBezTo>
                  <a:cubicBezTo>
                    <a:pt x="734" y="447"/>
                    <a:pt x="734" y="450"/>
                    <a:pt x="734" y="447"/>
                  </a:cubicBezTo>
                  <a:cubicBezTo>
                    <a:pt x="735" y="443"/>
                    <a:pt x="734" y="443"/>
                    <a:pt x="734" y="443"/>
                  </a:cubicBezTo>
                  <a:cubicBezTo>
                    <a:pt x="732" y="445"/>
                    <a:pt x="734" y="443"/>
                    <a:pt x="729" y="443"/>
                  </a:cubicBezTo>
                  <a:cubicBezTo>
                    <a:pt x="726" y="445"/>
                    <a:pt x="726" y="443"/>
                    <a:pt x="726" y="442"/>
                  </a:cubicBezTo>
                  <a:cubicBezTo>
                    <a:pt x="726" y="440"/>
                    <a:pt x="727" y="445"/>
                    <a:pt x="730" y="442"/>
                  </a:cubicBezTo>
                  <a:cubicBezTo>
                    <a:pt x="734" y="439"/>
                    <a:pt x="735" y="445"/>
                    <a:pt x="737" y="445"/>
                  </a:cubicBezTo>
                  <a:cubicBezTo>
                    <a:pt x="737" y="445"/>
                    <a:pt x="735" y="443"/>
                    <a:pt x="734" y="434"/>
                  </a:cubicBezTo>
                  <a:cubicBezTo>
                    <a:pt x="732" y="431"/>
                    <a:pt x="730" y="433"/>
                    <a:pt x="729" y="434"/>
                  </a:cubicBezTo>
                  <a:cubicBezTo>
                    <a:pt x="727" y="434"/>
                    <a:pt x="732" y="431"/>
                    <a:pt x="729" y="429"/>
                  </a:cubicBezTo>
                  <a:cubicBezTo>
                    <a:pt x="727" y="428"/>
                    <a:pt x="730" y="431"/>
                    <a:pt x="730" y="426"/>
                  </a:cubicBezTo>
                  <a:cubicBezTo>
                    <a:pt x="729" y="422"/>
                    <a:pt x="732" y="423"/>
                    <a:pt x="729" y="422"/>
                  </a:cubicBezTo>
                  <a:cubicBezTo>
                    <a:pt x="726" y="419"/>
                    <a:pt x="724" y="417"/>
                    <a:pt x="727" y="420"/>
                  </a:cubicBezTo>
                  <a:cubicBezTo>
                    <a:pt x="730" y="422"/>
                    <a:pt x="729" y="420"/>
                    <a:pt x="729" y="417"/>
                  </a:cubicBezTo>
                  <a:cubicBezTo>
                    <a:pt x="727" y="414"/>
                    <a:pt x="727" y="412"/>
                    <a:pt x="729" y="411"/>
                  </a:cubicBezTo>
                  <a:cubicBezTo>
                    <a:pt x="729" y="408"/>
                    <a:pt x="729" y="408"/>
                    <a:pt x="730" y="406"/>
                  </a:cubicBezTo>
                  <a:cubicBezTo>
                    <a:pt x="732" y="405"/>
                    <a:pt x="730" y="406"/>
                    <a:pt x="730" y="408"/>
                  </a:cubicBezTo>
                  <a:cubicBezTo>
                    <a:pt x="729" y="409"/>
                    <a:pt x="729" y="411"/>
                    <a:pt x="730" y="412"/>
                  </a:cubicBezTo>
                  <a:cubicBezTo>
                    <a:pt x="730" y="414"/>
                    <a:pt x="729" y="414"/>
                    <a:pt x="730" y="415"/>
                  </a:cubicBezTo>
                  <a:cubicBezTo>
                    <a:pt x="730" y="417"/>
                    <a:pt x="729" y="417"/>
                    <a:pt x="730" y="419"/>
                  </a:cubicBezTo>
                  <a:cubicBezTo>
                    <a:pt x="732" y="420"/>
                    <a:pt x="732" y="417"/>
                    <a:pt x="734" y="419"/>
                  </a:cubicBezTo>
                  <a:cubicBezTo>
                    <a:pt x="734" y="422"/>
                    <a:pt x="732" y="422"/>
                    <a:pt x="734" y="422"/>
                  </a:cubicBezTo>
                  <a:cubicBezTo>
                    <a:pt x="735" y="423"/>
                    <a:pt x="730" y="429"/>
                    <a:pt x="732" y="431"/>
                  </a:cubicBezTo>
                  <a:cubicBezTo>
                    <a:pt x="734" y="431"/>
                    <a:pt x="735" y="423"/>
                    <a:pt x="738" y="420"/>
                  </a:cubicBezTo>
                  <a:cubicBezTo>
                    <a:pt x="741" y="415"/>
                    <a:pt x="740" y="412"/>
                    <a:pt x="738" y="412"/>
                  </a:cubicBezTo>
                  <a:cubicBezTo>
                    <a:pt x="737" y="412"/>
                    <a:pt x="737" y="409"/>
                    <a:pt x="735" y="406"/>
                  </a:cubicBezTo>
                  <a:cubicBezTo>
                    <a:pt x="735" y="403"/>
                    <a:pt x="735" y="401"/>
                    <a:pt x="738" y="400"/>
                  </a:cubicBezTo>
                  <a:cubicBezTo>
                    <a:pt x="741" y="398"/>
                    <a:pt x="734" y="401"/>
                    <a:pt x="737" y="406"/>
                  </a:cubicBezTo>
                  <a:cubicBezTo>
                    <a:pt x="740" y="411"/>
                    <a:pt x="741" y="406"/>
                    <a:pt x="741" y="409"/>
                  </a:cubicBezTo>
                  <a:cubicBezTo>
                    <a:pt x="740" y="414"/>
                    <a:pt x="743" y="409"/>
                    <a:pt x="746" y="405"/>
                  </a:cubicBezTo>
                  <a:cubicBezTo>
                    <a:pt x="747" y="400"/>
                    <a:pt x="750" y="395"/>
                    <a:pt x="747" y="395"/>
                  </a:cubicBezTo>
                  <a:cubicBezTo>
                    <a:pt x="746" y="395"/>
                    <a:pt x="746" y="394"/>
                    <a:pt x="747" y="391"/>
                  </a:cubicBezTo>
                  <a:cubicBezTo>
                    <a:pt x="750" y="389"/>
                    <a:pt x="755" y="386"/>
                    <a:pt x="758" y="386"/>
                  </a:cubicBezTo>
                  <a:cubicBezTo>
                    <a:pt x="761" y="384"/>
                    <a:pt x="769" y="384"/>
                    <a:pt x="769" y="383"/>
                  </a:cubicBezTo>
                  <a:cubicBezTo>
                    <a:pt x="769" y="381"/>
                    <a:pt x="769" y="378"/>
                    <a:pt x="770" y="381"/>
                  </a:cubicBezTo>
                  <a:cubicBezTo>
                    <a:pt x="770" y="383"/>
                    <a:pt x="770" y="384"/>
                    <a:pt x="773" y="381"/>
                  </a:cubicBezTo>
                  <a:cubicBezTo>
                    <a:pt x="776" y="378"/>
                    <a:pt x="773" y="384"/>
                    <a:pt x="776" y="383"/>
                  </a:cubicBezTo>
                  <a:cubicBezTo>
                    <a:pt x="778" y="380"/>
                    <a:pt x="781" y="383"/>
                    <a:pt x="781" y="380"/>
                  </a:cubicBezTo>
                  <a:cubicBezTo>
                    <a:pt x="779" y="377"/>
                    <a:pt x="779" y="375"/>
                    <a:pt x="778" y="377"/>
                  </a:cubicBezTo>
                  <a:cubicBezTo>
                    <a:pt x="778" y="377"/>
                    <a:pt x="779" y="377"/>
                    <a:pt x="779" y="378"/>
                  </a:cubicBezTo>
                  <a:cubicBezTo>
                    <a:pt x="779" y="380"/>
                    <a:pt x="776" y="381"/>
                    <a:pt x="776" y="378"/>
                  </a:cubicBezTo>
                  <a:cubicBezTo>
                    <a:pt x="775" y="375"/>
                    <a:pt x="775" y="375"/>
                    <a:pt x="773" y="374"/>
                  </a:cubicBezTo>
                  <a:cubicBezTo>
                    <a:pt x="770" y="374"/>
                    <a:pt x="776" y="370"/>
                    <a:pt x="775" y="369"/>
                  </a:cubicBezTo>
                  <a:cubicBezTo>
                    <a:pt x="773" y="369"/>
                    <a:pt x="775" y="363"/>
                    <a:pt x="778" y="360"/>
                  </a:cubicBezTo>
                  <a:cubicBezTo>
                    <a:pt x="779" y="358"/>
                    <a:pt x="776" y="358"/>
                    <a:pt x="778" y="356"/>
                  </a:cubicBezTo>
                  <a:cubicBezTo>
                    <a:pt x="779" y="356"/>
                    <a:pt x="779" y="360"/>
                    <a:pt x="782" y="358"/>
                  </a:cubicBezTo>
                  <a:cubicBezTo>
                    <a:pt x="784" y="356"/>
                    <a:pt x="784" y="355"/>
                    <a:pt x="785" y="355"/>
                  </a:cubicBezTo>
                  <a:cubicBezTo>
                    <a:pt x="788" y="355"/>
                    <a:pt x="787" y="349"/>
                    <a:pt x="790" y="350"/>
                  </a:cubicBezTo>
                  <a:cubicBezTo>
                    <a:pt x="793" y="352"/>
                    <a:pt x="791" y="350"/>
                    <a:pt x="793" y="350"/>
                  </a:cubicBezTo>
                  <a:cubicBezTo>
                    <a:pt x="794" y="349"/>
                    <a:pt x="794" y="352"/>
                    <a:pt x="796" y="349"/>
                  </a:cubicBezTo>
                  <a:cubicBezTo>
                    <a:pt x="799" y="347"/>
                    <a:pt x="801" y="349"/>
                    <a:pt x="802" y="347"/>
                  </a:cubicBezTo>
                  <a:cubicBezTo>
                    <a:pt x="804" y="344"/>
                    <a:pt x="804" y="345"/>
                    <a:pt x="802" y="344"/>
                  </a:cubicBezTo>
                  <a:cubicBezTo>
                    <a:pt x="802" y="342"/>
                    <a:pt x="802" y="341"/>
                    <a:pt x="801" y="341"/>
                  </a:cubicBezTo>
                  <a:cubicBezTo>
                    <a:pt x="799" y="341"/>
                    <a:pt x="799" y="338"/>
                    <a:pt x="799" y="336"/>
                  </a:cubicBezTo>
                  <a:cubicBezTo>
                    <a:pt x="799" y="336"/>
                    <a:pt x="799" y="336"/>
                    <a:pt x="798" y="335"/>
                  </a:cubicBezTo>
                  <a:cubicBezTo>
                    <a:pt x="796" y="335"/>
                    <a:pt x="798" y="335"/>
                    <a:pt x="798" y="333"/>
                  </a:cubicBezTo>
                  <a:cubicBezTo>
                    <a:pt x="798" y="331"/>
                    <a:pt x="798" y="324"/>
                    <a:pt x="798" y="322"/>
                  </a:cubicBezTo>
                  <a:cubicBezTo>
                    <a:pt x="798" y="319"/>
                    <a:pt x="798" y="319"/>
                    <a:pt x="794" y="317"/>
                  </a:cubicBezTo>
                  <a:cubicBezTo>
                    <a:pt x="793" y="314"/>
                    <a:pt x="791" y="316"/>
                    <a:pt x="790" y="317"/>
                  </a:cubicBezTo>
                  <a:cubicBezTo>
                    <a:pt x="788" y="317"/>
                    <a:pt x="787" y="317"/>
                    <a:pt x="787" y="316"/>
                  </a:cubicBezTo>
                  <a:cubicBezTo>
                    <a:pt x="787" y="314"/>
                    <a:pt x="785" y="314"/>
                    <a:pt x="785" y="314"/>
                  </a:cubicBezTo>
                  <a:cubicBezTo>
                    <a:pt x="785" y="314"/>
                    <a:pt x="782" y="319"/>
                    <a:pt x="781" y="322"/>
                  </a:cubicBezTo>
                  <a:cubicBezTo>
                    <a:pt x="778" y="325"/>
                    <a:pt x="781" y="325"/>
                    <a:pt x="779" y="327"/>
                  </a:cubicBezTo>
                  <a:cubicBezTo>
                    <a:pt x="776" y="330"/>
                    <a:pt x="779" y="331"/>
                    <a:pt x="778" y="333"/>
                  </a:cubicBezTo>
                  <a:cubicBezTo>
                    <a:pt x="775" y="335"/>
                    <a:pt x="778" y="333"/>
                    <a:pt x="775" y="336"/>
                  </a:cubicBezTo>
                  <a:cubicBezTo>
                    <a:pt x="772" y="338"/>
                    <a:pt x="776" y="338"/>
                    <a:pt x="775" y="338"/>
                  </a:cubicBezTo>
                  <a:cubicBezTo>
                    <a:pt x="773" y="338"/>
                    <a:pt x="773" y="341"/>
                    <a:pt x="772" y="339"/>
                  </a:cubicBezTo>
                  <a:cubicBezTo>
                    <a:pt x="772" y="339"/>
                    <a:pt x="772" y="341"/>
                    <a:pt x="770" y="339"/>
                  </a:cubicBezTo>
                  <a:cubicBezTo>
                    <a:pt x="769" y="339"/>
                    <a:pt x="769" y="339"/>
                    <a:pt x="769" y="342"/>
                  </a:cubicBezTo>
                  <a:cubicBezTo>
                    <a:pt x="746" y="342"/>
                    <a:pt x="746" y="342"/>
                    <a:pt x="746" y="342"/>
                  </a:cubicBezTo>
                  <a:cubicBezTo>
                    <a:pt x="744" y="342"/>
                    <a:pt x="743" y="344"/>
                    <a:pt x="743" y="342"/>
                  </a:cubicBezTo>
                  <a:cubicBezTo>
                    <a:pt x="741" y="342"/>
                    <a:pt x="737" y="345"/>
                    <a:pt x="734" y="349"/>
                  </a:cubicBezTo>
                  <a:close/>
                  <a:moveTo>
                    <a:pt x="807" y="630"/>
                  </a:moveTo>
                  <a:cubicBezTo>
                    <a:pt x="810" y="629"/>
                    <a:pt x="808" y="630"/>
                    <a:pt x="813" y="630"/>
                  </a:cubicBezTo>
                  <a:cubicBezTo>
                    <a:pt x="816" y="629"/>
                    <a:pt x="817" y="625"/>
                    <a:pt x="811" y="625"/>
                  </a:cubicBezTo>
                  <a:cubicBezTo>
                    <a:pt x="805" y="624"/>
                    <a:pt x="802" y="624"/>
                    <a:pt x="802" y="629"/>
                  </a:cubicBezTo>
                  <a:cubicBezTo>
                    <a:pt x="804" y="630"/>
                    <a:pt x="802" y="630"/>
                    <a:pt x="807" y="630"/>
                  </a:cubicBezTo>
                  <a:close/>
                  <a:moveTo>
                    <a:pt x="100" y="619"/>
                  </a:moveTo>
                  <a:cubicBezTo>
                    <a:pt x="102" y="616"/>
                    <a:pt x="106" y="618"/>
                    <a:pt x="106" y="615"/>
                  </a:cubicBezTo>
                  <a:cubicBezTo>
                    <a:pt x="106" y="615"/>
                    <a:pt x="106" y="615"/>
                    <a:pt x="106" y="615"/>
                  </a:cubicBezTo>
                  <a:cubicBezTo>
                    <a:pt x="106" y="615"/>
                    <a:pt x="106" y="615"/>
                    <a:pt x="106" y="613"/>
                  </a:cubicBezTo>
                  <a:cubicBezTo>
                    <a:pt x="105" y="613"/>
                    <a:pt x="105" y="613"/>
                    <a:pt x="105" y="613"/>
                  </a:cubicBezTo>
                  <a:cubicBezTo>
                    <a:pt x="105" y="611"/>
                    <a:pt x="105" y="613"/>
                    <a:pt x="105" y="613"/>
                  </a:cubicBezTo>
                  <a:cubicBezTo>
                    <a:pt x="105" y="611"/>
                    <a:pt x="105" y="610"/>
                    <a:pt x="103" y="610"/>
                  </a:cubicBezTo>
                  <a:cubicBezTo>
                    <a:pt x="103" y="610"/>
                    <a:pt x="100" y="607"/>
                    <a:pt x="99" y="607"/>
                  </a:cubicBezTo>
                  <a:cubicBezTo>
                    <a:pt x="99" y="607"/>
                    <a:pt x="99" y="607"/>
                    <a:pt x="99" y="607"/>
                  </a:cubicBezTo>
                  <a:cubicBezTo>
                    <a:pt x="97" y="607"/>
                    <a:pt x="99" y="610"/>
                    <a:pt x="99" y="610"/>
                  </a:cubicBezTo>
                  <a:cubicBezTo>
                    <a:pt x="99" y="610"/>
                    <a:pt x="97" y="611"/>
                    <a:pt x="97" y="613"/>
                  </a:cubicBezTo>
                  <a:cubicBezTo>
                    <a:pt x="97" y="615"/>
                    <a:pt x="97" y="615"/>
                    <a:pt x="97" y="615"/>
                  </a:cubicBezTo>
                  <a:cubicBezTo>
                    <a:pt x="97" y="615"/>
                    <a:pt x="97" y="615"/>
                    <a:pt x="97" y="615"/>
                  </a:cubicBezTo>
                  <a:cubicBezTo>
                    <a:pt x="97" y="616"/>
                    <a:pt x="97" y="618"/>
                    <a:pt x="97" y="619"/>
                  </a:cubicBezTo>
                  <a:cubicBezTo>
                    <a:pt x="99" y="619"/>
                    <a:pt x="100" y="621"/>
                    <a:pt x="100" y="619"/>
                  </a:cubicBezTo>
                  <a:moveTo>
                    <a:pt x="96" y="601"/>
                  </a:moveTo>
                  <a:cubicBezTo>
                    <a:pt x="94" y="601"/>
                    <a:pt x="94" y="601"/>
                    <a:pt x="94" y="601"/>
                  </a:cubicBezTo>
                  <a:cubicBezTo>
                    <a:pt x="92" y="601"/>
                    <a:pt x="92" y="599"/>
                    <a:pt x="92" y="599"/>
                  </a:cubicBezTo>
                  <a:cubicBezTo>
                    <a:pt x="92" y="599"/>
                    <a:pt x="92" y="599"/>
                    <a:pt x="92" y="599"/>
                  </a:cubicBezTo>
                  <a:cubicBezTo>
                    <a:pt x="91" y="601"/>
                    <a:pt x="91" y="601"/>
                    <a:pt x="91" y="601"/>
                  </a:cubicBezTo>
                  <a:cubicBezTo>
                    <a:pt x="92" y="601"/>
                    <a:pt x="92" y="601"/>
                    <a:pt x="94" y="602"/>
                  </a:cubicBezTo>
                  <a:cubicBezTo>
                    <a:pt x="94" y="602"/>
                    <a:pt x="92" y="604"/>
                    <a:pt x="94" y="604"/>
                  </a:cubicBezTo>
                  <a:cubicBezTo>
                    <a:pt x="94" y="604"/>
                    <a:pt x="99" y="604"/>
                    <a:pt x="96" y="601"/>
                  </a:cubicBezTo>
                  <a:cubicBezTo>
                    <a:pt x="96" y="601"/>
                    <a:pt x="96" y="601"/>
                    <a:pt x="96" y="601"/>
                  </a:cubicBezTo>
                  <a:moveTo>
                    <a:pt x="82" y="593"/>
                  </a:moveTo>
                  <a:cubicBezTo>
                    <a:pt x="82" y="593"/>
                    <a:pt x="80" y="593"/>
                    <a:pt x="80" y="594"/>
                  </a:cubicBezTo>
                  <a:cubicBezTo>
                    <a:pt x="80" y="594"/>
                    <a:pt x="79" y="593"/>
                    <a:pt x="79" y="594"/>
                  </a:cubicBezTo>
                  <a:cubicBezTo>
                    <a:pt x="80" y="599"/>
                    <a:pt x="82" y="596"/>
                    <a:pt x="82" y="596"/>
                  </a:cubicBezTo>
                  <a:cubicBezTo>
                    <a:pt x="82" y="596"/>
                    <a:pt x="82" y="596"/>
                    <a:pt x="82" y="596"/>
                  </a:cubicBezTo>
                  <a:cubicBezTo>
                    <a:pt x="83" y="597"/>
                    <a:pt x="83" y="597"/>
                    <a:pt x="83" y="597"/>
                  </a:cubicBezTo>
                  <a:cubicBezTo>
                    <a:pt x="83" y="596"/>
                    <a:pt x="83" y="596"/>
                    <a:pt x="83" y="596"/>
                  </a:cubicBezTo>
                  <a:cubicBezTo>
                    <a:pt x="83" y="596"/>
                    <a:pt x="83" y="596"/>
                    <a:pt x="83" y="596"/>
                  </a:cubicBezTo>
                  <a:cubicBezTo>
                    <a:pt x="83" y="596"/>
                    <a:pt x="83" y="596"/>
                    <a:pt x="83" y="596"/>
                  </a:cubicBezTo>
                  <a:cubicBezTo>
                    <a:pt x="83" y="594"/>
                    <a:pt x="83" y="596"/>
                    <a:pt x="83" y="596"/>
                  </a:cubicBezTo>
                  <a:cubicBezTo>
                    <a:pt x="82" y="594"/>
                    <a:pt x="82" y="593"/>
                    <a:pt x="82" y="593"/>
                  </a:cubicBezTo>
                  <a:moveTo>
                    <a:pt x="71" y="590"/>
                  </a:moveTo>
                  <a:cubicBezTo>
                    <a:pt x="71" y="585"/>
                    <a:pt x="67" y="588"/>
                    <a:pt x="67" y="590"/>
                  </a:cubicBezTo>
                  <a:cubicBezTo>
                    <a:pt x="67" y="590"/>
                    <a:pt x="71" y="591"/>
                    <a:pt x="71" y="590"/>
                  </a:cubicBezTo>
                  <a:moveTo>
                    <a:pt x="89" y="601"/>
                  </a:moveTo>
                  <a:cubicBezTo>
                    <a:pt x="89" y="602"/>
                    <a:pt x="89" y="604"/>
                    <a:pt x="91" y="602"/>
                  </a:cubicBezTo>
                  <a:cubicBezTo>
                    <a:pt x="91" y="601"/>
                    <a:pt x="91" y="601"/>
                    <a:pt x="91" y="601"/>
                  </a:cubicBezTo>
                  <a:cubicBezTo>
                    <a:pt x="89" y="601"/>
                    <a:pt x="88" y="601"/>
                    <a:pt x="89" y="601"/>
                  </a:cubicBezTo>
                  <a:moveTo>
                    <a:pt x="92" y="604"/>
                  </a:moveTo>
                  <a:cubicBezTo>
                    <a:pt x="94" y="604"/>
                    <a:pt x="92" y="605"/>
                    <a:pt x="91" y="604"/>
                  </a:cubicBezTo>
                  <a:cubicBezTo>
                    <a:pt x="92" y="604"/>
                    <a:pt x="92" y="604"/>
                    <a:pt x="92" y="604"/>
                  </a:cubicBezTo>
                  <a:moveTo>
                    <a:pt x="89" y="597"/>
                  </a:moveTo>
                  <a:cubicBezTo>
                    <a:pt x="88" y="597"/>
                    <a:pt x="88" y="597"/>
                    <a:pt x="86" y="597"/>
                  </a:cubicBezTo>
                  <a:cubicBezTo>
                    <a:pt x="86" y="599"/>
                    <a:pt x="86" y="599"/>
                    <a:pt x="86" y="599"/>
                  </a:cubicBezTo>
                  <a:cubicBezTo>
                    <a:pt x="88" y="599"/>
                    <a:pt x="88" y="599"/>
                    <a:pt x="88" y="599"/>
                  </a:cubicBezTo>
                  <a:cubicBezTo>
                    <a:pt x="89" y="599"/>
                    <a:pt x="89" y="599"/>
                    <a:pt x="89" y="599"/>
                  </a:cubicBezTo>
                  <a:cubicBezTo>
                    <a:pt x="91" y="599"/>
                    <a:pt x="91" y="597"/>
                    <a:pt x="91" y="597"/>
                  </a:cubicBezTo>
                  <a:cubicBezTo>
                    <a:pt x="89" y="597"/>
                    <a:pt x="89" y="597"/>
                    <a:pt x="89" y="597"/>
                  </a:cubicBezTo>
                  <a:cubicBezTo>
                    <a:pt x="89" y="597"/>
                    <a:pt x="89" y="597"/>
                    <a:pt x="89" y="597"/>
                  </a:cubicBezTo>
                  <a:moveTo>
                    <a:pt x="65" y="590"/>
                  </a:moveTo>
                  <a:cubicBezTo>
                    <a:pt x="65" y="590"/>
                    <a:pt x="62" y="591"/>
                    <a:pt x="64" y="591"/>
                  </a:cubicBezTo>
                  <a:cubicBezTo>
                    <a:pt x="65" y="590"/>
                    <a:pt x="65" y="590"/>
                    <a:pt x="65" y="590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95" name="Freeform 290">
              <a:extLst>
                <a:ext uri="{FF2B5EF4-FFF2-40B4-BE49-F238E27FC236}">
                  <a16:creationId xmlns:a16="http://schemas.microsoft.com/office/drawing/2014/main" id="{ECA358BB-EAA5-1248-B493-0A97E1238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0709" y="4616182"/>
              <a:ext cx="861314" cy="1057490"/>
            </a:xfrm>
            <a:custGeom>
              <a:avLst/>
              <a:gdLst/>
              <a:ahLst/>
              <a:cxnLst>
                <a:cxn ang="0">
                  <a:pos x="169" y="380"/>
                </a:cxn>
                <a:cxn ang="0">
                  <a:pos x="157" y="368"/>
                </a:cxn>
                <a:cxn ang="0">
                  <a:pos x="145" y="357"/>
                </a:cxn>
                <a:cxn ang="0">
                  <a:pos x="140" y="350"/>
                </a:cxn>
                <a:cxn ang="0">
                  <a:pos x="163" y="325"/>
                </a:cxn>
                <a:cxn ang="0">
                  <a:pos x="159" y="307"/>
                </a:cxn>
                <a:cxn ang="0">
                  <a:pos x="154" y="291"/>
                </a:cxn>
                <a:cxn ang="0">
                  <a:pos x="143" y="273"/>
                </a:cxn>
                <a:cxn ang="0">
                  <a:pos x="134" y="263"/>
                </a:cxn>
                <a:cxn ang="0">
                  <a:pos x="133" y="248"/>
                </a:cxn>
                <a:cxn ang="0">
                  <a:pos x="133" y="224"/>
                </a:cxn>
                <a:cxn ang="0">
                  <a:pos x="118" y="213"/>
                </a:cxn>
                <a:cxn ang="0">
                  <a:pos x="101" y="184"/>
                </a:cxn>
                <a:cxn ang="0">
                  <a:pos x="80" y="171"/>
                </a:cxn>
                <a:cxn ang="0">
                  <a:pos x="58" y="154"/>
                </a:cxn>
                <a:cxn ang="0">
                  <a:pos x="34" y="161"/>
                </a:cxn>
                <a:cxn ang="0">
                  <a:pos x="20" y="148"/>
                </a:cxn>
                <a:cxn ang="0">
                  <a:pos x="10" y="118"/>
                </a:cxn>
                <a:cxn ang="0">
                  <a:pos x="31" y="94"/>
                </a:cxn>
                <a:cxn ang="0">
                  <a:pos x="41" y="70"/>
                </a:cxn>
                <a:cxn ang="0">
                  <a:pos x="37" y="48"/>
                </a:cxn>
                <a:cxn ang="0">
                  <a:pos x="45" y="47"/>
                </a:cxn>
                <a:cxn ang="0">
                  <a:pos x="38" y="42"/>
                </a:cxn>
                <a:cxn ang="0">
                  <a:pos x="52" y="36"/>
                </a:cxn>
                <a:cxn ang="0">
                  <a:pos x="58" y="31"/>
                </a:cxn>
                <a:cxn ang="0">
                  <a:pos x="72" y="45"/>
                </a:cxn>
                <a:cxn ang="0">
                  <a:pos x="87" y="33"/>
                </a:cxn>
                <a:cxn ang="0">
                  <a:pos x="81" y="14"/>
                </a:cxn>
                <a:cxn ang="0">
                  <a:pos x="98" y="13"/>
                </a:cxn>
                <a:cxn ang="0">
                  <a:pos x="115" y="2"/>
                </a:cxn>
                <a:cxn ang="0">
                  <a:pos x="119" y="16"/>
                </a:cxn>
                <a:cxn ang="0">
                  <a:pos x="119" y="33"/>
                </a:cxn>
                <a:cxn ang="0">
                  <a:pos x="131" y="38"/>
                </a:cxn>
                <a:cxn ang="0">
                  <a:pos x="145" y="34"/>
                </a:cxn>
                <a:cxn ang="0">
                  <a:pos x="151" y="30"/>
                </a:cxn>
                <a:cxn ang="0">
                  <a:pos x="160" y="30"/>
                </a:cxn>
                <a:cxn ang="0">
                  <a:pos x="169" y="30"/>
                </a:cxn>
                <a:cxn ang="0">
                  <a:pos x="179" y="20"/>
                </a:cxn>
                <a:cxn ang="0">
                  <a:pos x="185" y="10"/>
                </a:cxn>
                <a:cxn ang="0">
                  <a:pos x="188" y="16"/>
                </a:cxn>
                <a:cxn ang="0">
                  <a:pos x="189" y="28"/>
                </a:cxn>
                <a:cxn ang="0">
                  <a:pos x="192" y="33"/>
                </a:cxn>
                <a:cxn ang="0">
                  <a:pos x="197" y="44"/>
                </a:cxn>
                <a:cxn ang="0">
                  <a:pos x="185" y="59"/>
                </a:cxn>
                <a:cxn ang="0">
                  <a:pos x="191" y="64"/>
                </a:cxn>
                <a:cxn ang="0">
                  <a:pos x="206" y="55"/>
                </a:cxn>
                <a:cxn ang="0">
                  <a:pos x="217" y="59"/>
                </a:cxn>
                <a:cxn ang="0">
                  <a:pos x="235" y="67"/>
                </a:cxn>
                <a:cxn ang="0">
                  <a:pos x="239" y="83"/>
                </a:cxn>
                <a:cxn ang="0">
                  <a:pos x="270" y="80"/>
                </a:cxn>
                <a:cxn ang="0">
                  <a:pos x="297" y="100"/>
                </a:cxn>
                <a:cxn ang="0">
                  <a:pos x="317" y="123"/>
                </a:cxn>
                <a:cxn ang="0">
                  <a:pos x="296" y="168"/>
                </a:cxn>
                <a:cxn ang="0">
                  <a:pos x="284" y="198"/>
                </a:cxn>
                <a:cxn ang="0">
                  <a:pos x="281" y="232"/>
                </a:cxn>
                <a:cxn ang="0">
                  <a:pos x="268" y="268"/>
                </a:cxn>
                <a:cxn ang="0">
                  <a:pos x="250" y="282"/>
                </a:cxn>
                <a:cxn ang="0">
                  <a:pos x="223" y="294"/>
                </a:cxn>
                <a:cxn ang="0">
                  <a:pos x="207" y="336"/>
                </a:cxn>
                <a:cxn ang="0">
                  <a:pos x="186" y="371"/>
                </a:cxn>
                <a:cxn ang="0">
                  <a:pos x="168" y="392"/>
                </a:cxn>
              </a:cxnLst>
              <a:rect l="0" t="0" r="r" b="b"/>
              <a:pathLst>
                <a:path w="319" h="392">
                  <a:moveTo>
                    <a:pt x="168" y="392"/>
                  </a:moveTo>
                  <a:cubicBezTo>
                    <a:pt x="166" y="385"/>
                    <a:pt x="174" y="386"/>
                    <a:pt x="169" y="380"/>
                  </a:cubicBezTo>
                  <a:cubicBezTo>
                    <a:pt x="166" y="375"/>
                    <a:pt x="168" y="375"/>
                    <a:pt x="163" y="374"/>
                  </a:cubicBezTo>
                  <a:cubicBezTo>
                    <a:pt x="160" y="371"/>
                    <a:pt x="162" y="371"/>
                    <a:pt x="157" y="368"/>
                  </a:cubicBezTo>
                  <a:cubicBezTo>
                    <a:pt x="153" y="366"/>
                    <a:pt x="154" y="361"/>
                    <a:pt x="151" y="364"/>
                  </a:cubicBezTo>
                  <a:cubicBezTo>
                    <a:pt x="146" y="366"/>
                    <a:pt x="150" y="361"/>
                    <a:pt x="145" y="357"/>
                  </a:cubicBezTo>
                  <a:cubicBezTo>
                    <a:pt x="139" y="352"/>
                    <a:pt x="139" y="360"/>
                    <a:pt x="136" y="355"/>
                  </a:cubicBezTo>
                  <a:cubicBezTo>
                    <a:pt x="137" y="354"/>
                    <a:pt x="137" y="352"/>
                    <a:pt x="140" y="350"/>
                  </a:cubicBezTo>
                  <a:cubicBezTo>
                    <a:pt x="142" y="350"/>
                    <a:pt x="142" y="347"/>
                    <a:pt x="148" y="340"/>
                  </a:cubicBezTo>
                  <a:cubicBezTo>
                    <a:pt x="153" y="332"/>
                    <a:pt x="159" y="329"/>
                    <a:pt x="163" y="325"/>
                  </a:cubicBezTo>
                  <a:cubicBezTo>
                    <a:pt x="168" y="322"/>
                    <a:pt x="168" y="316"/>
                    <a:pt x="166" y="310"/>
                  </a:cubicBezTo>
                  <a:cubicBezTo>
                    <a:pt x="163" y="302"/>
                    <a:pt x="162" y="308"/>
                    <a:pt x="159" y="307"/>
                  </a:cubicBezTo>
                  <a:cubicBezTo>
                    <a:pt x="162" y="305"/>
                    <a:pt x="163" y="293"/>
                    <a:pt x="160" y="290"/>
                  </a:cubicBezTo>
                  <a:cubicBezTo>
                    <a:pt x="159" y="288"/>
                    <a:pt x="157" y="291"/>
                    <a:pt x="154" y="291"/>
                  </a:cubicBezTo>
                  <a:cubicBezTo>
                    <a:pt x="151" y="291"/>
                    <a:pt x="154" y="288"/>
                    <a:pt x="151" y="276"/>
                  </a:cubicBezTo>
                  <a:cubicBezTo>
                    <a:pt x="150" y="273"/>
                    <a:pt x="145" y="271"/>
                    <a:pt x="143" y="273"/>
                  </a:cubicBezTo>
                  <a:cubicBezTo>
                    <a:pt x="143" y="274"/>
                    <a:pt x="133" y="273"/>
                    <a:pt x="133" y="271"/>
                  </a:cubicBezTo>
                  <a:cubicBezTo>
                    <a:pt x="134" y="268"/>
                    <a:pt x="133" y="268"/>
                    <a:pt x="134" y="263"/>
                  </a:cubicBezTo>
                  <a:cubicBezTo>
                    <a:pt x="136" y="260"/>
                    <a:pt x="131" y="255"/>
                    <a:pt x="131" y="252"/>
                  </a:cubicBezTo>
                  <a:cubicBezTo>
                    <a:pt x="134" y="251"/>
                    <a:pt x="134" y="251"/>
                    <a:pt x="133" y="248"/>
                  </a:cubicBezTo>
                  <a:cubicBezTo>
                    <a:pt x="133" y="246"/>
                    <a:pt x="136" y="243"/>
                    <a:pt x="134" y="240"/>
                  </a:cubicBezTo>
                  <a:cubicBezTo>
                    <a:pt x="134" y="238"/>
                    <a:pt x="140" y="227"/>
                    <a:pt x="133" y="224"/>
                  </a:cubicBezTo>
                  <a:cubicBezTo>
                    <a:pt x="128" y="223"/>
                    <a:pt x="128" y="218"/>
                    <a:pt x="130" y="215"/>
                  </a:cubicBezTo>
                  <a:cubicBezTo>
                    <a:pt x="131" y="212"/>
                    <a:pt x="122" y="213"/>
                    <a:pt x="118" y="213"/>
                  </a:cubicBezTo>
                  <a:cubicBezTo>
                    <a:pt x="113" y="212"/>
                    <a:pt x="116" y="192"/>
                    <a:pt x="111" y="187"/>
                  </a:cubicBezTo>
                  <a:cubicBezTo>
                    <a:pt x="107" y="182"/>
                    <a:pt x="105" y="189"/>
                    <a:pt x="101" y="184"/>
                  </a:cubicBezTo>
                  <a:cubicBezTo>
                    <a:pt x="98" y="181"/>
                    <a:pt x="99" y="184"/>
                    <a:pt x="95" y="179"/>
                  </a:cubicBezTo>
                  <a:cubicBezTo>
                    <a:pt x="89" y="175"/>
                    <a:pt x="86" y="178"/>
                    <a:pt x="80" y="171"/>
                  </a:cubicBezTo>
                  <a:cubicBezTo>
                    <a:pt x="73" y="165"/>
                    <a:pt x="73" y="159"/>
                    <a:pt x="75" y="151"/>
                  </a:cubicBezTo>
                  <a:cubicBezTo>
                    <a:pt x="78" y="145"/>
                    <a:pt x="66" y="148"/>
                    <a:pt x="58" y="154"/>
                  </a:cubicBezTo>
                  <a:cubicBezTo>
                    <a:pt x="49" y="162"/>
                    <a:pt x="51" y="164"/>
                    <a:pt x="41" y="161"/>
                  </a:cubicBezTo>
                  <a:cubicBezTo>
                    <a:pt x="37" y="159"/>
                    <a:pt x="37" y="162"/>
                    <a:pt x="34" y="161"/>
                  </a:cubicBezTo>
                  <a:cubicBezTo>
                    <a:pt x="31" y="161"/>
                    <a:pt x="34" y="143"/>
                    <a:pt x="31" y="148"/>
                  </a:cubicBezTo>
                  <a:cubicBezTo>
                    <a:pt x="29" y="151"/>
                    <a:pt x="19" y="156"/>
                    <a:pt x="20" y="148"/>
                  </a:cubicBezTo>
                  <a:cubicBezTo>
                    <a:pt x="20" y="142"/>
                    <a:pt x="11" y="148"/>
                    <a:pt x="13" y="143"/>
                  </a:cubicBezTo>
                  <a:cubicBezTo>
                    <a:pt x="14" y="139"/>
                    <a:pt x="0" y="126"/>
                    <a:pt x="10" y="118"/>
                  </a:cubicBezTo>
                  <a:cubicBezTo>
                    <a:pt x="16" y="115"/>
                    <a:pt x="13" y="108"/>
                    <a:pt x="17" y="101"/>
                  </a:cubicBezTo>
                  <a:cubicBezTo>
                    <a:pt x="23" y="97"/>
                    <a:pt x="25" y="98"/>
                    <a:pt x="31" y="94"/>
                  </a:cubicBezTo>
                  <a:cubicBezTo>
                    <a:pt x="37" y="90"/>
                    <a:pt x="34" y="97"/>
                    <a:pt x="38" y="94"/>
                  </a:cubicBezTo>
                  <a:cubicBezTo>
                    <a:pt x="38" y="92"/>
                    <a:pt x="40" y="76"/>
                    <a:pt x="41" y="70"/>
                  </a:cubicBezTo>
                  <a:cubicBezTo>
                    <a:pt x="43" y="62"/>
                    <a:pt x="40" y="62"/>
                    <a:pt x="41" y="59"/>
                  </a:cubicBezTo>
                  <a:cubicBezTo>
                    <a:pt x="41" y="56"/>
                    <a:pt x="38" y="61"/>
                    <a:pt x="37" y="48"/>
                  </a:cubicBezTo>
                  <a:cubicBezTo>
                    <a:pt x="37" y="45"/>
                    <a:pt x="40" y="47"/>
                    <a:pt x="41" y="45"/>
                  </a:cubicBezTo>
                  <a:cubicBezTo>
                    <a:pt x="41" y="45"/>
                    <a:pt x="43" y="47"/>
                    <a:pt x="45" y="47"/>
                  </a:cubicBezTo>
                  <a:cubicBezTo>
                    <a:pt x="45" y="48"/>
                    <a:pt x="45" y="42"/>
                    <a:pt x="43" y="42"/>
                  </a:cubicBezTo>
                  <a:cubicBezTo>
                    <a:pt x="40" y="42"/>
                    <a:pt x="38" y="42"/>
                    <a:pt x="38" y="42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1" y="34"/>
                    <a:pt x="51" y="31"/>
                    <a:pt x="54" y="34"/>
                  </a:cubicBezTo>
                  <a:cubicBezTo>
                    <a:pt x="55" y="38"/>
                    <a:pt x="57" y="31"/>
                    <a:pt x="58" y="31"/>
                  </a:cubicBezTo>
                  <a:cubicBezTo>
                    <a:pt x="63" y="38"/>
                    <a:pt x="58" y="42"/>
                    <a:pt x="63" y="41"/>
                  </a:cubicBezTo>
                  <a:cubicBezTo>
                    <a:pt x="66" y="47"/>
                    <a:pt x="69" y="44"/>
                    <a:pt x="72" y="45"/>
                  </a:cubicBezTo>
                  <a:cubicBezTo>
                    <a:pt x="76" y="47"/>
                    <a:pt x="75" y="41"/>
                    <a:pt x="81" y="39"/>
                  </a:cubicBezTo>
                  <a:cubicBezTo>
                    <a:pt x="87" y="39"/>
                    <a:pt x="83" y="34"/>
                    <a:pt x="87" y="33"/>
                  </a:cubicBezTo>
                  <a:cubicBezTo>
                    <a:pt x="92" y="30"/>
                    <a:pt x="90" y="27"/>
                    <a:pt x="87" y="28"/>
                  </a:cubicBezTo>
                  <a:cubicBezTo>
                    <a:pt x="84" y="30"/>
                    <a:pt x="84" y="19"/>
                    <a:pt x="81" y="14"/>
                  </a:cubicBezTo>
                  <a:cubicBezTo>
                    <a:pt x="78" y="10"/>
                    <a:pt x="86" y="13"/>
                    <a:pt x="92" y="16"/>
                  </a:cubicBezTo>
                  <a:cubicBezTo>
                    <a:pt x="99" y="20"/>
                    <a:pt x="93" y="11"/>
                    <a:pt x="98" y="13"/>
                  </a:cubicBezTo>
                  <a:cubicBezTo>
                    <a:pt x="102" y="13"/>
                    <a:pt x="113" y="8"/>
                    <a:pt x="111" y="2"/>
                  </a:cubicBezTo>
                  <a:cubicBezTo>
                    <a:pt x="111" y="2"/>
                    <a:pt x="113" y="2"/>
                    <a:pt x="115" y="2"/>
                  </a:cubicBezTo>
                  <a:cubicBezTo>
                    <a:pt x="116" y="0"/>
                    <a:pt x="118" y="3"/>
                    <a:pt x="116" y="6"/>
                  </a:cubicBezTo>
                  <a:cubicBezTo>
                    <a:pt x="115" y="11"/>
                    <a:pt x="122" y="10"/>
                    <a:pt x="119" y="16"/>
                  </a:cubicBezTo>
                  <a:cubicBezTo>
                    <a:pt x="119" y="19"/>
                    <a:pt x="119" y="19"/>
                    <a:pt x="118" y="25"/>
                  </a:cubicBezTo>
                  <a:cubicBezTo>
                    <a:pt x="116" y="31"/>
                    <a:pt x="119" y="28"/>
                    <a:pt x="119" y="33"/>
                  </a:cubicBezTo>
                  <a:cubicBezTo>
                    <a:pt x="119" y="38"/>
                    <a:pt x="125" y="42"/>
                    <a:pt x="127" y="41"/>
                  </a:cubicBezTo>
                  <a:cubicBezTo>
                    <a:pt x="130" y="39"/>
                    <a:pt x="128" y="38"/>
                    <a:pt x="131" y="38"/>
                  </a:cubicBezTo>
                  <a:cubicBezTo>
                    <a:pt x="134" y="39"/>
                    <a:pt x="136" y="34"/>
                    <a:pt x="139" y="33"/>
                  </a:cubicBezTo>
                  <a:cubicBezTo>
                    <a:pt x="142" y="33"/>
                    <a:pt x="140" y="34"/>
                    <a:pt x="145" y="34"/>
                  </a:cubicBezTo>
                  <a:cubicBezTo>
                    <a:pt x="146" y="33"/>
                    <a:pt x="151" y="38"/>
                    <a:pt x="150" y="33"/>
                  </a:cubicBezTo>
                  <a:cubicBezTo>
                    <a:pt x="148" y="30"/>
                    <a:pt x="148" y="28"/>
                    <a:pt x="151" y="30"/>
                  </a:cubicBezTo>
                  <a:cubicBezTo>
                    <a:pt x="153" y="31"/>
                    <a:pt x="157" y="25"/>
                    <a:pt x="157" y="28"/>
                  </a:cubicBezTo>
                  <a:cubicBezTo>
                    <a:pt x="157" y="30"/>
                    <a:pt x="159" y="28"/>
                    <a:pt x="160" y="30"/>
                  </a:cubicBezTo>
                  <a:cubicBezTo>
                    <a:pt x="162" y="33"/>
                    <a:pt x="163" y="33"/>
                    <a:pt x="165" y="31"/>
                  </a:cubicBezTo>
                  <a:cubicBezTo>
                    <a:pt x="166" y="28"/>
                    <a:pt x="166" y="33"/>
                    <a:pt x="169" y="30"/>
                  </a:cubicBezTo>
                  <a:cubicBezTo>
                    <a:pt x="171" y="28"/>
                    <a:pt x="169" y="31"/>
                    <a:pt x="172" y="31"/>
                  </a:cubicBezTo>
                  <a:cubicBezTo>
                    <a:pt x="175" y="31"/>
                    <a:pt x="177" y="24"/>
                    <a:pt x="179" y="20"/>
                  </a:cubicBezTo>
                  <a:cubicBezTo>
                    <a:pt x="182" y="16"/>
                    <a:pt x="182" y="16"/>
                    <a:pt x="183" y="14"/>
                  </a:cubicBezTo>
                  <a:cubicBezTo>
                    <a:pt x="185" y="11"/>
                    <a:pt x="183" y="11"/>
                    <a:pt x="185" y="10"/>
                  </a:cubicBezTo>
                  <a:cubicBezTo>
                    <a:pt x="185" y="10"/>
                    <a:pt x="186" y="13"/>
                    <a:pt x="186" y="14"/>
                  </a:cubicBezTo>
                  <a:cubicBezTo>
                    <a:pt x="188" y="16"/>
                    <a:pt x="188" y="14"/>
                    <a:pt x="188" y="16"/>
                  </a:cubicBezTo>
                  <a:cubicBezTo>
                    <a:pt x="188" y="19"/>
                    <a:pt x="188" y="24"/>
                    <a:pt x="189" y="25"/>
                  </a:cubicBezTo>
                  <a:cubicBezTo>
                    <a:pt x="189" y="25"/>
                    <a:pt x="189" y="27"/>
                    <a:pt x="189" y="28"/>
                  </a:cubicBezTo>
                  <a:cubicBezTo>
                    <a:pt x="189" y="30"/>
                    <a:pt x="191" y="30"/>
                    <a:pt x="191" y="31"/>
                  </a:cubicBezTo>
                  <a:cubicBezTo>
                    <a:pt x="191" y="33"/>
                    <a:pt x="191" y="31"/>
                    <a:pt x="192" y="33"/>
                  </a:cubicBezTo>
                  <a:cubicBezTo>
                    <a:pt x="192" y="34"/>
                    <a:pt x="192" y="36"/>
                    <a:pt x="194" y="36"/>
                  </a:cubicBezTo>
                  <a:cubicBezTo>
                    <a:pt x="197" y="34"/>
                    <a:pt x="198" y="42"/>
                    <a:pt x="197" y="44"/>
                  </a:cubicBezTo>
                  <a:cubicBezTo>
                    <a:pt x="192" y="44"/>
                    <a:pt x="192" y="52"/>
                    <a:pt x="188" y="53"/>
                  </a:cubicBezTo>
                  <a:cubicBezTo>
                    <a:pt x="183" y="55"/>
                    <a:pt x="186" y="56"/>
                    <a:pt x="185" y="59"/>
                  </a:cubicBezTo>
                  <a:cubicBezTo>
                    <a:pt x="182" y="62"/>
                    <a:pt x="189" y="56"/>
                    <a:pt x="188" y="62"/>
                  </a:cubicBezTo>
                  <a:cubicBezTo>
                    <a:pt x="185" y="67"/>
                    <a:pt x="189" y="59"/>
                    <a:pt x="191" y="64"/>
                  </a:cubicBezTo>
                  <a:cubicBezTo>
                    <a:pt x="191" y="69"/>
                    <a:pt x="188" y="53"/>
                    <a:pt x="195" y="55"/>
                  </a:cubicBezTo>
                  <a:cubicBezTo>
                    <a:pt x="203" y="56"/>
                    <a:pt x="200" y="53"/>
                    <a:pt x="206" y="55"/>
                  </a:cubicBezTo>
                  <a:cubicBezTo>
                    <a:pt x="214" y="58"/>
                    <a:pt x="204" y="62"/>
                    <a:pt x="206" y="67"/>
                  </a:cubicBezTo>
                  <a:cubicBezTo>
                    <a:pt x="207" y="70"/>
                    <a:pt x="209" y="59"/>
                    <a:pt x="217" y="59"/>
                  </a:cubicBezTo>
                  <a:cubicBezTo>
                    <a:pt x="223" y="59"/>
                    <a:pt x="223" y="62"/>
                    <a:pt x="226" y="62"/>
                  </a:cubicBezTo>
                  <a:cubicBezTo>
                    <a:pt x="229" y="62"/>
                    <a:pt x="229" y="66"/>
                    <a:pt x="235" y="67"/>
                  </a:cubicBezTo>
                  <a:cubicBezTo>
                    <a:pt x="241" y="69"/>
                    <a:pt x="238" y="70"/>
                    <a:pt x="241" y="73"/>
                  </a:cubicBezTo>
                  <a:cubicBezTo>
                    <a:pt x="242" y="75"/>
                    <a:pt x="238" y="81"/>
                    <a:pt x="239" y="83"/>
                  </a:cubicBezTo>
                  <a:cubicBezTo>
                    <a:pt x="241" y="84"/>
                    <a:pt x="245" y="75"/>
                    <a:pt x="250" y="76"/>
                  </a:cubicBezTo>
                  <a:cubicBezTo>
                    <a:pt x="255" y="78"/>
                    <a:pt x="261" y="81"/>
                    <a:pt x="270" y="80"/>
                  </a:cubicBezTo>
                  <a:cubicBezTo>
                    <a:pt x="277" y="78"/>
                    <a:pt x="281" y="83"/>
                    <a:pt x="287" y="87"/>
                  </a:cubicBezTo>
                  <a:cubicBezTo>
                    <a:pt x="293" y="94"/>
                    <a:pt x="288" y="94"/>
                    <a:pt x="297" y="100"/>
                  </a:cubicBezTo>
                  <a:cubicBezTo>
                    <a:pt x="306" y="106"/>
                    <a:pt x="306" y="100"/>
                    <a:pt x="311" y="104"/>
                  </a:cubicBezTo>
                  <a:cubicBezTo>
                    <a:pt x="316" y="108"/>
                    <a:pt x="316" y="114"/>
                    <a:pt x="317" y="123"/>
                  </a:cubicBezTo>
                  <a:cubicBezTo>
                    <a:pt x="319" y="133"/>
                    <a:pt x="316" y="137"/>
                    <a:pt x="308" y="148"/>
                  </a:cubicBezTo>
                  <a:cubicBezTo>
                    <a:pt x="302" y="161"/>
                    <a:pt x="300" y="156"/>
                    <a:pt x="296" y="168"/>
                  </a:cubicBezTo>
                  <a:cubicBezTo>
                    <a:pt x="291" y="179"/>
                    <a:pt x="290" y="184"/>
                    <a:pt x="287" y="178"/>
                  </a:cubicBezTo>
                  <a:cubicBezTo>
                    <a:pt x="284" y="171"/>
                    <a:pt x="284" y="192"/>
                    <a:pt x="284" y="198"/>
                  </a:cubicBezTo>
                  <a:cubicBezTo>
                    <a:pt x="282" y="204"/>
                    <a:pt x="287" y="206"/>
                    <a:pt x="284" y="213"/>
                  </a:cubicBezTo>
                  <a:cubicBezTo>
                    <a:pt x="281" y="221"/>
                    <a:pt x="284" y="229"/>
                    <a:pt x="281" y="232"/>
                  </a:cubicBezTo>
                  <a:cubicBezTo>
                    <a:pt x="276" y="234"/>
                    <a:pt x="281" y="240"/>
                    <a:pt x="276" y="249"/>
                  </a:cubicBezTo>
                  <a:cubicBezTo>
                    <a:pt x="271" y="259"/>
                    <a:pt x="265" y="262"/>
                    <a:pt x="268" y="268"/>
                  </a:cubicBezTo>
                  <a:cubicBezTo>
                    <a:pt x="270" y="273"/>
                    <a:pt x="259" y="276"/>
                    <a:pt x="261" y="279"/>
                  </a:cubicBezTo>
                  <a:cubicBezTo>
                    <a:pt x="262" y="282"/>
                    <a:pt x="256" y="280"/>
                    <a:pt x="250" y="282"/>
                  </a:cubicBezTo>
                  <a:cubicBezTo>
                    <a:pt x="242" y="283"/>
                    <a:pt x="247" y="280"/>
                    <a:pt x="241" y="282"/>
                  </a:cubicBezTo>
                  <a:cubicBezTo>
                    <a:pt x="236" y="283"/>
                    <a:pt x="238" y="288"/>
                    <a:pt x="223" y="294"/>
                  </a:cubicBezTo>
                  <a:cubicBezTo>
                    <a:pt x="218" y="296"/>
                    <a:pt x="209" y="304"/>
                    <a:pt x="209" y="311"/>
                  </a:cubicBezTo>
                  <a:cubicBezTo>
                    <a:pt x="207" y="321"/>
                    <a:pt x="210" y="329"/>
                    <a:pt x="207" y="336"/>
                  </a:cubicBezTo>
                  <a:cubicBezTo>
                    <a:pt x="203" y="343"/>
                    <a:pt x="203" y="338"/>
                    <a:pt x="198" y="349"/>
                  </a:cubicBezTo>
                  <a:cubicBezTo>
                    <a:pt x="194" y="358"/>
                    <a:pt x="192" y="366"/>
                    <a:pt x="186" y="371"/>
                  </a:cubicBezTo>
                  <a:cubicBezTo>
                    <a:pt x="179" y="377"/>
                    <a:pt x="179" y="377"/>
                    <a:pt x="175" y="385"/>
                  </a:cubicBezTo>
                  <a:cubicBezTo>
                    <a:pt x="175" y="389"/>
                    <a:pt x="171" y="388"/>
                    <a:pt x="168" y="392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96" name="Freeform 291">
              <a:extLst>
                <a:ext uri="{FF2B5EF4-FFF2-40B4-BE49-F238E27FC236}">
                  <a16:creationId xmlns:a16="http://schemas.microsoft.com/office/drawing/2014/main" id="{E0437788-6A7A-7043-ADAD-8CCFD9759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2507" y="4699668"/>
              <a:ext cx="6957" cy="8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3"/>
                </a:cxn>
                <a:cxn ang="0">
                  <a:pos x="0" y="0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1" y="0"/>
                    <a:pt x="3" y="3"/>
                    <a:pt x="1" y="3"/>
                  </a:cubicBezTo>
                  <a:cubicBezTo>
                    <a:pt x="1" y="3"/>
                    <a:pt x="0" y="2"/>
                    <a:pt x="0" y="0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97" name="Freeform 292">
              <a:extLst>
                <a:ext uri="{FF2B5EF4-FFF2-40B4-BE49-F238E27FC236}">
                  <a16:creationId xmlns:a16="http://schemas.microsoft.com/office/drawing/2014/main" id="{0F15517E-397B-6F4F-B980-1EAC92858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2507" y="4740019"/>
              <a:ext cx="9740" cy="11132"/>
            </a:xfrm>
            <a:custGeom>
              <a:avLst/>
              <a:gdLst/>
              <a:ahLst/>
              <a:cxnLst>
                <a:cxn ang="0">
                  <a:pos x="3" y="1"/>
                </a:cxn>
                <a:cxn ang="0">
                  <a:pos x="3" y="4"/>
                </a:cxn>
                <a:cxn ang="0">
                  <a:pos x="3" y="1"/>
                </a:cxn>
              </a:cxnLst>
              <a:rect l="0" t="0" r="r" b="b"/>
              <a:pathLst>
                <a:path w="4" h="4">
                  <a:moveTo>
                    <a:pt x="3" y="1"/>
                  </a:moveTo>
                  <a:cubicBezTo>
                    <a:pt x="4" y="0"/>
                    <a:pt x="3" y="3"/>
                    <a:pt x="3" y="4"/>
                  </a:cubicBezTo>
                  <a:cubicBezTo>
                    <a:pt x="1" y="4"/>
                    <a:pt x="0" y="3"/>
                    <a:pt x="3" y="1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98" name="Freeform 293">
              <a:extLst>
                <a:ext uri="{FF2B5EF4-FFF2-40B4-BE49-F238E27FC236}">
                  <a16:creationId xmlns:a16="http://schemas.microsoft.com/office/drawing/2014/main" id="{BB60AB34-DCE0-7042-8C27-33B46E718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6941" y="4742801"/>
              <a:ext cx="6957" cy="12523"/>
            </a:xfrm>
            <a:custGeom>
              <a:avLst/>
              <a:gdLst/>
              <a:ahLst/>
              <a:cxnLst>
                <a:cxn ang="0">
                  <a:pos x="3" y="5"/>
                </a:cxn>
                <a:cxn ang="0">
                  <a:pos x="2" y="2"/>
                </a:cxn>
                <a:cxn ang="0">
                  <a:pos x="3" y="2"/>
                </a:cxn>
                <a:cxn ang="0">
                  <a:pos x="3" y="5"/>
                </a:cxn>
              </a:cxnLst>
              <a:rect l="0" t="0" r="r" b="b"/>
              <a:pathLst>
                <a:path w="3" h="5">
                  <a:moveTo>
                    <a:pt x="3" y="5"/>
                  </a:moveTo>
                  <a:cubicBezTo>
                    <a:pt x="0" y="5"/>
                    <a:pt x="2" y="3"/>
                    <a:pt x="2" y="2"/>
                  </a:cubicBezTo>
                  <a:cubicBezTo>
                    <a:pt x="2" y="2"/>
                    <a:pt x="2" y="0"/>
                    <a:pt x="3" y="2"/>
                  </a:cubicBezTo>
                  <a:cubicBezTo>
                    <a:pt x="3" y="3"/>
                    <a:pt x="3" y="5"/>
                    <a:pt x="3" y="5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99" name="Freeform 294">
              <a:extLst>
                <a:ext uri="{FF2B5EF4-FFF2-40B4-BE49-F238E27FC236}">
                  <a16:creationId xmlns:a16="http://schemas.microsoft.com/office/drawing/2014/main" id="{D62F5C86-C640-7643-BC6F-38D4BA77E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0244" y="4763673"/>
              <a:ext cx="8350" cy="8350"/>
            </a:xfrm>
            <a:custGeom>
              <a:avLst/>
              <a:gdLst/>
              <a:ahLst/>
              <a:cxnLst>
                <a:cxn ang="0">
                  <a:pos x="2" y="3"/>
                </a:cxn>
                <a:cxn ang="0">
                  <a:pos x="2" y="0"/>
                </a:cxn>
                <a:cxn ang="0">
                  <a:pos x="2" y="3"/>
                </a:cxn>
              </a:cxnLst>
              <a:rect l="0" t="0" r="r" b="b"/>
              <a:pathLst>
                <a:path w="3" h="3">
                  <a:moveTo>
                    <a:pt x="2" y="3"/>
                  </a:moveTo>
                  <a:cubicBezTo>
                    <a:pt x="0" y="3"/>
                    <a:pt x="2" y="0"/>
                    <a:pt x="2" y="0"/>
                  </a:cubicBezTo>
                  <a:cubicBezTo>
                    <a:pt x="3" y="0"/>
                    <a:pt x="2" y="3"/>
                    <a:pt x="2" y="3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00" name="Freeform 295">
              <a:extLst>
                <a:ext uri="{FF2B5EF4-FFF2-40B4-BE49-F238E27FC236}">
                  <a16:creationId xmlns:a16="http://schemas.microsoft.com/office/drawing/2014/main" id="{FA432ED7-D348-0F4D-A4D2-960C4CB62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5809" y="4772022"/>
              <a:ext cx="8350" cy="8350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3" y="1"/>
                </a:cxn>
                <a:cxn ang="0">
                  <a:pos x="1" y="3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0" y="3"/>
                    <a:pt x="3" y="0"/>
                    <a:pt x="3" y="1"/>
                  </a:cubicBezTo>
                  <a:cubicBezTo>
                    <a:pt x="3" y="1"/>
                    <a:pt x="3" y="3"/>
                    <a:pt x="1" y="3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01" name="Freeform 296">
              <a:extLst>
                <a:ext uri="{FF2B5EF4-FFF2-40B4-BE49-F238E27FC236}">
                  <a16:creationId xmlns:a16="http://schemas.microsoft.com/office/drawing/2014/main" id="{47CBD664-37F6-4C4B-8439-A1343E5A4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5809" y="4766456"/>
              <a:ext cx="8350" cy="5566"/>
            </a:xfrm>
            <a:custGeom>
              <a:avLst/>
              <a:gdLst/>
              <a:ahLst/>
              <a:cxnLst>
                <a:cxn ang="0">
                  <a:pos x="1" y="2"/>
                </a:cxn>
                <a:cxn ang="0">
                  <a:pos x="3" y="0"/>
                </a:cxn>
                <a:cxn ang="0">
                  <a:pos x="1" y="2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0" y="2"/>
                    <a:pt x="1" y="0"/>
                    <a:pt x="3" y="0"/>
                  </a:cubicBezTo>
                  <a:cubicBezTo>
                    <a:pt x="1" y="2"/>
                    <a:pt x="1" y="2"/>
                    <a:pt x="1" y="2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02" name="Freeform 297">
              <a:extLst>
                <a:ext uri="{FF2B5EF4-FFF2-40B4-BE49-F238E27FC236}">
                  <a16:creationId xmlns:a16="http://schemas.microsoft.com/office/drawing/2014/main" id="{4ACF92ED-5FDB-EA42-B892-F8D59A6CF0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3898" y="4734454"/>
              <a:ext cx="8350" cy="83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3" y="2"/>
                </a:cxn>
                <a:cxn ang="0">
                  <a:pos x="0" y="2"/>
                </a:cxn>
              </a:cxnLst>
              <a:rect l="0" t="0" r="r" b="b"/>
              <a:pathLst>
                <a:path w="3" h="3">
                  <a:moveTo>
                    <a:pt x="0" y="2"/>
                  </a:moveTo>
                  <a:cubicBezTo>
                    <a:pt x="0" y="2"/>
                    <a:pt x="2" y="0"/>
                    <a:pt x="3" y="2"/>
                  </a:cubicBezTo>
                  <a:cubicBezTo>
                    <a:pt x="3" y="2"/>
                    <a:pt x="0" y="3"/>
                    <a:pt x="0" y="2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03" name="Freeform 298">
              <a:extLst>
                <a:ext uri="{FF2B5EF4-FFF2-40B4-BE49-F238E27FC236}">
                  <a16:creationId xmlns:a16="http://schemas.microsoft.com/office/drawing/2014/main" id="{9ED89B6C-B57C-EF49-BD3B-AA2B0DA06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9820" y="4502084"/>
              <a:ext cx="132190" cy="68180"/>
            </a:xfrm>
            <a:custGeom>
              <a:avLst/>
              <a:gdLst/>
              <a:ahLst/>
              <a:cxnLst>
                <a:cxn ang="0">
                  <a:pos x="46" y="10"/>
                </a:cxn>
                <a:cxn ang="0">
                  <a:pos x="36" y="2"/>
                </a:cxn>
                <a:cxn ang="0">
                  <a:pos x="31" y="0"/>
                </a:cxn>
                <a:cxn ang="0">
                  <a:pos x="25" y="3"/>
                </a:cxn>
                <a:cxn ang="0">
                  <a:pos x="16" y="10"/>
                </a:cxn>
                <a:cxn ang="0">
                  <a:pos x="13" y="6"/>
                </a:cxn>
                <a:cxn ang="0">
                  <a:pos x="11" y="5"/>
                </a:cxn>
                <a:cxn ang="0">
                  <a:pos x="10" y="6"/>
                </a:cxn>
                <a:cxn ang="0">
                  <a:pos x="8" y="6"/>
                </a:cxn>
                <a:cxn ang="0">
                  <a:pos x="8" y="5"/>
                </a:cxn>
                <a:cxn ang="0">
                  <a:pos x="7" y="3"/>
                </a:cxn>
                <a:cxn ang="0">
                  <a:pos x="5" y="2"/>
                </a:cxn>
                <a:cxn ang="0">
                  <a:pos x="4" y="0"/>
                </a:cxn>
                <a:cxn ang="0">
                  <a:pos x="2" y="6"/>
                </a:cxn>
                <a:cxn ang="0">
                  <a:pos x="4" y="8"/>
                </a:cxn>
                <a:cxn ang="0">
                  <a:pos x="2" y="11"/>
                </a:cxn>
                <a:cxn ang="0">
                  <a:pos x="2" y="16"/>
                </a:cxn>
                <a:cxn ang="0">
                  <a:pos x="4" y="14"/>
                </a:cxn>
                <a:cxn ang="0">
                  <a:pos x="11" y="16"/>
                </a:cxn>
                <a:cxn ang="0">
                  <a:pos x="13" y="17"/>
                </a:cxn>
                <a:cxn ang="0">
                  <a:pos x="14" y="19"/>
                </a:cxn>
                <a:cxn ang="0">
                  <a:pos x="16" y="19"/>
                </a:cxn>
                <a:cxn ang="0">
                  <a:pos x="17" y="19"/>
                </a:cxn>
                <a:cxn ang="0">
                  <a:pos x="19" y="24"/>
                </a:cxn>
                <a:cxn ang="0">
                  <a:pos x="22" y="24"/>
                </a:cxn>
                <a:cxn ang="0">
                  <a:pos x="23" y="22"/>
                </a:cxn>
                <a:cxn ang="0">
                  <a:pos x="25" y="19"/>
                </a:cxn>
                <a:cxn ang="0">
                  <a:pos x="22" y="16"/>
                </a:cxn>
                <a:cxn ang="0">
                  <a:pos x="22" y="14"/>
                </a:cxn>
                <a:cxn ang="0">
                  <a:pos x="28" y="10"/>
                </a:cxn>
                <a:cxn ang="0">
                  <a:pos x="28" y="8"/>
                </a:cxn>
                <a:cxn ang="0">
                  <a:pos x="31" y="6"/>
                </a:cxn>
                <a:cxn ang="0">
                  <a:pos x="37" y="11"/>
                </a:cxn>
                <a:cxn ang="0">
                  <a:pos x="39" y="13"/>
                </a:cxn>
                <a:cxn ang="0">
                  <a:pos x="40" y="13"/>
                </a:cxn>
                <a:cxn ang="0">
                  <a:pos x="39" y="17"/>
                </a:cxn>
                <a:cxn ang="0">
                  <a:pos x="42" y="24"/>
                </a:cxn>
                <a:cxn ang="0">
                  <a:pos x="43" y="19"/>
                </a:cxn>
                <a:cxn ang="0">
                  <a:pos x="46" y="20"/>
                </a:cxn>
                <a:cxn ang="0">
                  <a:pos x="48" y="17"/>
                </a:cxn>
                <a:cxn ang="0">
                  <a:pos x="46" y="10"/>
                </a:cxn>
              </a:cxnLst>
              <a:rect l="0" t="0" r="r" b="b"/>
              <a:pathLst>
                <a:path w="49" h="25">
                  <a:moveTo>
                    <a:pt x="46" y="10"/>
                  </a:moveTo>
                  <a:cubicBezTo>
                    <a:pt x="43" y="6"/>
                    <a:pt x="40" y="2"/>
                    <a:pt x="36" y="2"/>
                  </a:cubicBezTo>
                  <a:cubicBezTo>
                    <a:pt x="31" y="3"/>
                    <a:pt x="36" y="2"/>
                    <a:pt x="31" y="0"/>
                  </a:cubicBezTo>
                  <a:cubicBezTo>
                    <a:pt x="26" y="0"/>
                    <a:pt x="29" y="2"/>
                    <a:pt x="25" y="3"/>
                  </a:cubicBezTo>
                  <a:cubicBezTo>
                    <a:pt x="16" y="8"/>
                    <a:pt x="23" y="6"/>
                    <a:pt x="16" y="10"/>
                  </a:cubicBezTo>
                  <a:cubicBezTo>
                    <a:pt x="14" y="10"/>
                    <a:pt x="13" y="8"/>
                    <a:pt x="13" y="6"/>
                  </a:cubicBezTo>
                  <a:cubicBezTo>
                    <a:pt x="11" y="5"/>
                    <a:pt x="11" y="6"/>
                    <a:pt x="11" y="5"/>
                  </a:cubicBezTo>
                  <a:cubicBezTo>
                    <a:pt x="11" y="5"/>
                    <a:pt x="10" y="5"/>
                    <a:pt x="10" y="6"/>
                  </a:cubicBezTo>
                  <a:cubicBezTo>
                    <a:pt x="10" y="8"/>
                    <a:pt x="8" y="6"/>
                    <a:pt x="8" y="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3"/>
                    <a:pt x="7" y="5"/>
                    <a:pt x="7" y="3"/>
                  </a:cubicBezTo>
                  <a:cubicBezTo>
                    <a:pt x="7" y="2"/>
                    <a:pt x="7" y="2"/>
                    <a:pt x="5" y="2"/>
                  </a:cubicBezTo>
                  <a:cubicBezTo>
                    <a:pt x="4" y="2"/>
                    <a:pt x="4" y="0"/>
                    <a:pt x="4" y="0"/>
                  </a:cubicBezTo>
                  <a:cubicBezTo>
                    <a:pt x="2" y="0"/>
                    <a:pt x="2" y="3"/>
                    <a:pt x="2" y="6"/>
                  </a:cubicBezTo>
                  <a:cubicBezTo>
                    <a:pt x="2" y="6"/>
                    <a:pt x="5" y="6"/>
                    <a:pt x="4" y="8"/>
                  </a:cubicBezTo>
                  <a:cubicBezTo>
                    <a:pt x="2" y="10"/>
                    <a:pt x="4" y="10"/>
                    <a:pt x="2" y="11"/>
                  </a:cubicBezTo>
                  <a:cubicBezTo>
                    <a:pt x="2" y="13"/>
                    <a:pt x="0" y="13"/>
                    <a:pt x="2" y="16"/>
                  </a:cubicBezTo>
                  <a:cubicBezTo>
                    <a:pt x="2" y="14"/>
                    <a:pt x="4" y="13"/>
                    <a:pt x="4" y="14"/>
                  </a:cubicBezTo>
                  <a:cubicBezTo>
                    <a:pt x="8" y="14"/>
                    <a:pt x="11" y="16"/>
                    <a:pt x="11" y="16"/>
                  </a:cubicBezTo>
                  <a:cubicBezTo>
                    <a:pt x="13" y="14"/>
                    <a:pt x="11" y="16"/>
                    <a:pt x="13" y="17"/>
                  </a:cubicBezTo>
                  <a:cubicBezTo>
                    <a:pt x="13" y="17"/>
                    <a:pt x="13" y="19"/>
                    <a:pt x="14" y="19"/>
                  </a:cubicBezTo>
                  <a:cubicBezTo>
                    <a:pt x="16" y="20"/>
                    <a:pt x="16" y="20"/>
                    <a:pt x="16" y="19"/>
                  </a:cubicBezTo>
                  <a:cubicBezTo>
                    <a:pt x="16" y="17"/>
                    <a:pt x="17" y="17"/>
                    <a:pt x="17" y="19"/>
                  </a:cubicBezTo>
                  <a:cubicBezTo>
                    <a:pt x="17" y="19"/>
                    <a:pt x="19" y="22"/>
                    <a:pt x="19" y="24"/>
                  </a:cubicBezTo>
                  <a:cubicBezTo>
                    <a:pt x="17" y="25"/>
                    <a:pt x="20" y="24"/>
                    <a:pt x="22" y="24"/>
                  </a:cubicBezTo>
                  <a:cubicBezTo>
                    <a:pt x="23" y="24"/>
                    <a:pt x="22" y="22"/>
                    <a:pt x="23" y="22"/>
                  </a:cubicBezTo>
                  <a:cubicBezTo>
                    <a:pt x="25" y="22"/>
                    <a:pt x="26" y="22"/>
                    <a:pt x="25" y="19"/>
                  </a:cubicBezTo>
                  <a:cubicBezTo>
                    <a:pt x="22" y="16"/>
                    <a:pt x="23" y="16"/>
                    <a:pt x="22" y="16"/>
                  </a:cubicBezTo>
                  <a:cubicBezTo>
                    <a:pt x="22" y="16"/>
                    <a:pt x="20" y="14"/>
                    <a:pt x="22" y="14"/>
                  </a:cubicBezTo>
                  <a:cubicBezTo>
                    <a:pt x="26" y="13"/>
                    <a:pt x="26" y="11"/>
                    <a:pt x="28" y="10"/>
                  </a:cubicBezTo>
                  <a:cubicBezTo>
                    <a:pt x="28" y="10"/>
                    <a:pt x="26" y="8"/>
                    <a:pt x="28" y="8"/>
                  </a:cubicBezTo>
                  <a:cubicBezTo>
                    <a:pt x="29" y="8"/>
                    <a:pt x="29" y="6"/>
                    <a:pt x="31" y="6"/>
                  </a:cubicBezTo>
                  <a:cubicBezTo>
                    <a:pt x="34" y="6"/>
                    <a:pt x="37" y="10"/>
                    <a:pt x="37" y="11"/>
                  </a:cubicBezTo>
                  <a:cubicBezTo>
                    <a:pt x="37" y="11"/>
                    <a:pt x="37" y="13"/>
                    <a:pt x="39" y="13"/>
                  </a:cubicBezTo>
                  <a:cubicBezTo>
                    <a:pt x="39" y="11"/>
                    <a:pt x="39" y="13"/>
                    <a:pt x="40" y="13"/>
                  </a:cubicBezTo>
                  <a:cubicBezTo>
                    <a:pt x="40" y="11"/>
                    <a:pt x="37" y="16"/>
                    <a:pt x="39" y="17"/>
                  </a:cubicBezTo>
                  <a:cubicBezTo>
                    <a:pt x="40" y="19"/>
                    <a:pt x="40" y="22"/>
                    <a:pt x="42" y="24"/>
                  </a:cubicBezTo>
                  <a:cubicBezTo>
                    <a:pt x="43" y="20"/>
                    <a:pt x="42" y="22"/>
                    <a:pt x="43" y="19"/>
                  </a:cubicBezTo>
                  <a:cubicBezTo>
                    <a:pt x="43" y="19"/>
                    <a:pt x="45" y="22"/>
                    <a:pt x="46" y="20"/>
                  </a:cubicBezTo>
                  <a:cubicBezTo>
                    <a:pt x="48" y="19"/>
                    <a:pt x="46" y="17"/>
                    <a:pt x="48" y="17"/>
                  </a:cubicBezTo>
                  <a:cubicBezTo>
                    <a:pt x="49" y="17"/>
                    <a:pt x="45" y="13"/>
                    <a:pt x="46" y="10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04" name="Freeform 299">
              <a:extLst>
                <a:ext uri="{FF2B5EF4-FFF2-40B4-BE49-F238E27FC236}">
                  <a16:creationId xmlns:a16="http://schemas.microsoft.com/office/drawing/2014/main" id="{2FE5F001-EDB6-B047-9F58-DACB4E0BC9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0432" y="4553567"/>
              <a:ext cx="6957" cy="13914"/>
            </a:xfrm>
            <a:custGeom>
              <a:avLst/>
              <a:gdLst/>
              <a:ahLst/>
              <a:cxnLst>
                <a:cxn ang="0">
                  <a:pos x="2" y="3"/>
                </a:cxn>
                <a:cxn ang="0">
                  <a:pos x="0" y="2"/>
                </a:cxn>
                <a:cxn ang="0">
                  <a:pos x="2" y="3"/>
                </a:cxn>
                <a:cxn ang="0">
                  <a:pos x="2" y="3"/>
                </a:cxn>
              </a:cxnLst>
              <a:rect l="0" t="0" r="r" b="b"/>
              <a:pathLst>
                <a:path w="3" h="5">
                  <a:moveTo>
                    <a:pt x="2" y="3"/>
                  </a:moveTo>
                  <a:cubicBezTo>
                    <a:pt x="0" y="3"/>
                    <a:pt x="0" y="2"/>
                    <a:pt x="0" y="2"/>
                  </a:cubicBezTo>
                  <a:cubicBezTo>
                    <a:pt x="2" y="0"/>
                    <a:pt x="2" y="2"/>
                    <a:pt x="2" y="3"/>
                  </a:cubicBezTo>
                  <a:cubicBezTo>
                    <a:pt x="3" y="3"/>
                    <a:pt x="3" y="5"/>
                    <a:pt x="2" y="3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05" name="Freeform 300">
              <a:extLst>
                <a:ext uri="{FF2B5EF4-FFF2-40B4-BE49-F238E27FC236}">
                  <a16:creationId xmlns:a16="http://schemas.microsoft.com/office/drawing/2014/main" id="{14128032-155F-4A44-86DF-F717C1F1C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1657" y="4531304"/>
              <a:ext cx="5566" cy="8350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2" y="0"/>
                </a:cxn>
                <a:cxn ang="0">
                  <a:pos x="0" y="3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cubicBezTo>
                    <a:pt x="0" y="2"/>
                    <a:pt x="0" y="0"/>
                    <a:pt x="2" y="0"/>
                  </a:cubicBezTo>
                  <a:cubicBezTo>
                    <a:pt x="2" y="2"/>
                    <a:pt x="2" y="3"/>
                    <a:pt x="0" y="3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06" name="Freeform 301">
              <a:extLst>
                <a:ext uri="{FF2B5EF4-FFF2-40B4-BE49-F238E27FC236}">
                  <a16:creationId xmlns:a16="http://schemas.microsoft.com/office/drawing/2014/main" id="{D013AC30-7AAB-2E4E-AAE7-BD5178818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283" y="3576781"/>
              <a:ext cx="5566" cy="835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2" y="3"/>
                </a:cxn>
                <a:cxn ang="0">
                  <a:pos x="0" y="1"/>
                </a:cxn>
              </a:cxnLst>
              <a:rect l="0" t="0" r="r" b="b"/>
              <a:pathLst>
                <a:path w="2" h="3">
                  <a:moveTo>
                    <a:pt x="0" y="1"/>
                  </a:moveTo>
                  <a:cubicBezTo>
                    <a:pt x="0" y="3"/>
                    <a:pt x="2" y="3"/>
                    <a:pt x="2" y="3"/>
                  </a:cubicBezTo>
                  <a:cubicBezTo>
                    <a:pt x="2" y="1"/>
                    <a:pt x="2" y="0"/>
                    <a:pt x="0" y="1"/>
                  </a:cubicBezTo>
                </a:path>
              </a:pathLst>
            </a:custGeom>
            <a:grpFill/>
            <a:ln w="31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Карта мира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CD6B3C-C0BF-4147-A388-308359F09AC4}"/>
              </a:ext>
            </a:extLst>
          </p:cNvPr>
          <p:cNvSpPr txBox="1"/>
          <p:nvPr/>
        </p:nvSpPr>
        <p:spPr>
          <a:xfrm>
            <a:off x="3785419" y="2831690"/>
            <a:ext cx="72768" cy="357205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>
              <a:lnSpc>
                <a:spcPct val="110000"/>
              </a:lnSpc>
              <a:spcAft>
                <a:spcPts val="600"/>
              </a:spcAft>
            </a:pPr>
            <a:endParaRPr 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72A3AD9A-5C13-CA48-8C4D-F7147BBD9012}"/>
              </a:ext>
            </a:extLst>
          </p:cNvPr>
          <p:cNvGrpSpPr/>
          <p:nvPr/>
        </p:nvGrpSpPr>
        <p:grpSpPr>
          <a:xfrm>
            <a:off x="2619091" y="2218525"/>
            <a:ext cx="4581009" cy="943548"/>
            <a:chOff x="2619091" y="2218525"/>
            <a:chExt cx="4581009" cy="943548"/>
          </a:xfrm>
        </p:grpSpPr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267D396E-39EF-7B4A-B421-D8F0D23A5979}"/>
                </a:ext>
              </a:extLst>
            </p:cNvPr>
            <p:cNvGrpSpPr/>
            <p:nvPr/>
          </p:nvGrpSpPr>
          <p:grpSpPr>
            <a:xfrm>
              <a:off x="2619091" y="2904704"/>
              <a:ext cx="1202712" cy="257369"/>
              <a:chOff x="4016188" y="2882288"/>
              <a:chExt cx="1202712" cy="257369"/>
            </a:xfrm>
          </p:grpSpPr>
          <p:sp>
            <p:nvSpPr>
              <p:cNvPr id="407" name="Прямоугольник 406">
                <a:extLst>
                  <a:ext uri="{FF2B5EF4-FFF2-40B4-BE49-F238E27FC236}">
                    <a16:creationId xmlns:a16="http://schemas.microsoft.com/office/drawing/2014/main" id="{DBC8BFE0-F86B-2845-B39D-E14F94547129}"/>
                  </a:ext>
                </a:extLst>
              </p:cNvPr>
              <p:cNvSpPr/>
              <p:nvPr/>
            </p:nvSpPr>
            <p:spPr>
              <a:xfrm>
                <a:off x="4016188" y="2882288"/>
                <a:ext cx="1116252" cy="257369"/>
              </a:xfrm>
              <a:prstGeom prst="rect">
                <a:avLst/>
              </a:pr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108000" tIns="36000" rIns="18000" bIns="36000" rtlCol="0" anchor="ctr" anchorCtr="0">
                <a:no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Verdana" panose="020B0604030504040204" pitchFamily="34" charset="0"/>
                    <a:cs typeface="Verdana" panose="020B0604030504040204" pitchFamily="34" charset="0"/>
                  </a:rPr>
                  <a:t>Нью-Йорк</a:t>
                </a:r>
              </a:p>
            </p:txBody>
          </p:sp>
          <p:sp>
            <p:nvSpPr>
              <p:cNvPr id="408" name="Овал 407">
                <a:extLst>
                  <a:ext uri="{FF2B5EF4-FFF2-40B4-BE49-F238E27FC236}">
                    <a16:creationId xmlns:a16="http://schemas.microsoft.com/office/drawing/2014/main" id="{49422DE6-4DEE-D049-A7AE-A1ECC2F7D07F}"/>
                  </a:ext>
                </a:extLst>
              </p:cNvPr>
              <p:cNvSpPr/>
              <p:nvPr/>
            </p:nvSpPr>
            <p:spPr>
              <a:xfrm>
                <a:off x="5016222" y="2909633"/>
                <a:ext cx="202678" cy="202678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2787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414" name="Группа 413">
              <a:extLst>
                <a:ext uri="{FF2B5EF4-FFF2-40B4-BE49-F238E27FC236}">
                  <a16:creationId xmlns:a16="http://schemas.microsoft.com/office/drawing/2014/main" id="{7B0D7039-B6CF-6B49-BDCA-76CF9BBADB07}"/>
                </a:ext>
              </a:extLst>
            </p:cNvPr>
            <p:cNvGrpSpPr/>
            <p:nvPr/>
          </p:nvGrpSpPr>
          <p:grpSpPr>
            <a:xfrm>
              <a:off x="6096000" y="2218525"/>
              <a:ext cx="1104100" cy="257369"/>
              <a:chOff x="4114800" y="2882288"/>
              <a:chExt cx="1104100" cy="257369"/>
            </a:xfrm>
          </p:grpSpPr>
          <p:sp>
            <p:nvSpPr>
              <p:cNvPr id="415" name="Прямоугольник 414">
                <a:extLst>
                  <a:ext uri="{FF2B5EF4-FFF2-40B4-BE49-F238E27FC236}">
                    <a16:creationId xmlns:a16="http://schemas.microsoft.com/office/drawing/2014/main" id="{4A24DCBB-8852-5D4A-B5AF-350022642018}"/>
                  </a:ext>
                </a:extLst>
              </p:cNvPr>
              <p:cNvSpPr/>
              <p:nvPr/>
            </p:nvSpPr>
            <p:spPr>
              <a:xfrm>
                <a:off x="4114800" y="2882288"/>
                <a:ext cx="1017639" cy="257369"/>
              </a:xfrm>
              <a:prstGeom prst="rect">
                <a:avLst/>
              </a:pr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108000" tIns="36000" rIns="18000" bIns="36000" rtlCol="0" anchor="ctr" anchorCtr="0">
                <a:no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Verdana" panose="020B0604030504040204" pitchFamily="34" charset="0"/>
                    <a:cs typeface="Verdana" panose="020B0604030504040204" pitchFamily="34" charset="0"/>
                  </a:rPr>
                  <a:t>Москва</a:t>
                </a:r>
              </a:p>
            </p:txBody>
          </p:sp>
          <p:sp>
            <p:nvSpPr>
              <p:cNvPr id="416" name="Овал 415">
                <a:extLst>
                  <a:ext uri="{FF2B5EF4-FFF2-40B4-BE49-F238E27FC236}">
                    <a16:creationId xmlns:a16="http://schemas.microsoft.com/office/drawing/2014/main" id="{EC308025-30B6-EA47-B5ED-46A7CAC71825}"/>
                  </a:ext>
                </a:extLst>
              </p:cNvPr>
              <p:cNvSpPr/>
              <p:nvPr/>
            </p:nvSpPr>
            <p:spPr>
              <a:xfrm>
                <a:off x="5016222" y="2909633"/>
                <a:ext cx="202678" cy="202678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2787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417" name="Группа 416">
              <a:extLst>
                <a:ext uri="{FF2B5EF4-FFF2-40B4-BE49-F238E27FC236}">
                  <a16:creationId xmlns:a16="http://schemas.microsoft.com/office/drawing/2014/main" id="{940E4959-903C-1B43-85C0-0DD75A7B38BF}"/>
                </a:ext>
              </a:extLst>
            </p:cNvPr>
            <p:cNvGrpSpPr/>
            <p:nvPr/>
          </p:nvGrpSpPr>
          <p:grpSpPr>
            <a:xfrm>
              <a:off x="6311900" y="2752923"/>
              <a:ext cx="759673" cy="257369"/>
              <a:chOff x="5016222" y="2882288"/>
              <a:chExt cx="759673" cy="257369"/>
            </a:xfrm>
          </p:grpSpPr>
          <p:sp>
            <p:nvSpPr>
              <p:cNvPr id="418" name="Прямоугольник 417">
                <a:extLst>
                  <a:ext uri="{FF2B5EF4-FFF2-40B4-BE49-F238E27FC236}">
                    <a16:creationId xmlns:a16="http://schemas.microsoft.com/office/drawing/2014/main" id="{37B1F2C2-E9AB-D145-8BDF-D424E0489616}"/>
                  </a:ext>
                </a:extLst>
              </p:cNvPr>
              <p:cNvSpPr/>
              <p:nvPr/>
            </p:nvSpPr>
            <p:spPr>
              <a:xfrm>
                <a:off x="5116286" y="2882288"/>
                <a:ext cx="659609" cy="257369"/>
              </a:xfrm>
              <a:prstGeom prst="rect">
                <a:avLst/>
              </a:pr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18000" tIns="36000" rIns="108000" bIns="36000" rtlCol="0" anchor="ctr" anchorCtr="0">
                <a:no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Verdana" panose="020B0604030504040204" pitchFamily="34" charset="0"/>
                    <a:cs typeface="Verdana" panose="020B0604030504040204" pitchFamily="34" charset="0"/>
                  </a:rPr>
                  <a:t>Рим</a:t>
                </a:r>
              </a:p>
            </p:txBody>
          </p:sp>
          <p:sp>
            <p:nvSpPr>
              <p:cNvPr id="419" name="Овал 418">
                <a:extLst>
                  <a:ext uri="{FF2B5EF4-FFF2-40B4-BE49-F238E27FC236}">
                    <a16:creationId xmlns:a16="http://schemas.microsoft.com/office/drawing/2014/main" id="{3E284BF1-95F5-6E43-BCDF-A4A2DF181B1F}"/>
                  </a:ext>
                </a:extLst>
              </p:cNvPr>
              <p:cNvSpPr/>
              <p:nvPr/>
            </p:nvSpPr>
            <p:spPr>
              <a:xfrm>
                <a:off x="5016222" y="2909633"/>
                <a:ext cx="202678" cy="202678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2787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08156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Группа 408">
            <a:extLst>
              <a:ext uri="{FF2B5EF4-FFF2-40B4-BE49-F238E27FC236}">
                <a16:creationId xmlns:a16="http://schemas.microsoft.com/office/drawing/2014/main" id="{7A656075-6986-8744-A33A-C5B8A5D69438}"/>
              </a:ext>
            </a:extLst>
          </p:cNvPr>
          <p:cNvGrpSpPr/>
          <p:nvPr/>
        </p:nvGrpSpPr>
        <p:grpSpPr>
          <a:xfrm>
            <a:off x="982663" y="387638"/>
            <a:ext cx="10490462" cy="6082724"/>
            <a:chOff x="2613470" y="1475154"/>
            <a:chExt cx="7554058" cy="4380098"/>
          </a:xfrm>
          <a:solidFill>
            <a:schemeClr val="bg1">
              <a:lumMod val="85000"/>
            </a:schemeClr>
          </a:solidFill>
        </p:grpSpPr>
        <p:sp>
          <p:nvSpPr>
            <p:cNvPr id="410" name="Freeform 6">
              <a:extLst>
                <a:ext uri="{FF2B5EF4-FFF2-40B4-BE49-F238E27FC236}">
                  <a16:creationId xmlns:a16="http://schemas.microsoft.com/office/drawing/2014/main" id="{FA0FE346-8EE2-C44C-A499-D67976AD0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4285" y="2501718"/>
              <a:ext cx="52292" cy="49540"/>
            </a:xfrm>
            <a:custGeom>
              <a:avLst/>
              <a:gdLst>
                <a:gd name="T0" fmla="*/ 34 w 123"/>
                <a:gd name="T1" fmla="*/ 0 h 115"/>
                <a:gd name="T2" fmla="*/ 26 w 123"/>
                <a:gd name="T3" fmla="*/ 0 h 115"/>
                <a:gd name="T4" fmla="*/ 20 w 123"/>
                <a:gd name="T5" fmla="*/ 1 h 115"/>
                <a:gd name="T6" fmla="*/ 16 w 123"/>
                <a:gd name="T7" fmla="*/ 4 h 115"/>
                <a:gd name="T8" fmla="*/ 14 w 123"/>
                <a:gd name="T9" fmla="*/ 5 h 115"/>
                <a:gd name="T10" fmla="*/ 11 w 123"/>
                <a:gd name="T11" fmla="*/ 8 h 115"/>
                <a:gd name="T12" fmla="*/ 10 w 123"/>
                <a:gd name="T13" fmla="*/ 9 h 115"/>
                <a:gd name="T14" fmla="*/ 7 w 123"/>
                <a:gd name="T15" fmla="*/ 11 h 115"/>
                <a:gd name="T16" fmla="*/ 3 w 123"/>
                <a:gd name="T17" fmla="*/ 12 h 115"/>
                <a:gd name="T18" fmla="*/ 0 w 123"/>
                <a:gd name="T19" fmla="*/ 23 h 115"/>
                <a:gd name="T20" fmla="*/ 0 w 123"/>
                <a:gd name="T21" fmla="*/ 32 h 115"/>
                <a:gd name="T22" fmla="*/ 2 w 123"/>
                <a:gd name="T23" fmla="*/ 40 h 115"/>
                <a:gd name="T24" fmla="*/ 3 w 123"/>
                <a:gd name="T25" fmla="*/ 48 h 115"/>
                <a:gd name="T26" fmla="*/ 4 w 123"/>
                <a:gd name="T27" fmla="*/ 55 h 115"/>
                <a:gd name="T28" fmla="*/ 7 w 123"/>
                <a:gd name="T29" fmla="*/ 63 h 115"/>
                <a:gd name="T30" fmla="*/ 11 w 123"/>
                <a:gd name="T31" fmla="*/ 69 h 115"/>
                <a:gd name="T32" fmla="*/ 16 w 123"/>
                <a:gd name="T33" fmla="*/ 76 h 115"/>
                <a:gd name="T34" fmla="*/ 24 w 123"/>
                <a:gd name="T35" fmla="*/ 81 h 115"/>
                <a:gd name="T36" fmla="*/ 34 w 123"/>
                <a:gd name="T37" fmla="*/ 85 h 115"/>
                <a:gd name="T38" fmla="*/ 44 w 123"/>
                <a:gd name="T39" fmla="*/ 89 h 115"/>
                <a:gd name="T40" fmla="*/ 58 w 123"/>
                <a:gd name="T41" fmla="*/ 91 h 115"/>
                <a:gd name="T42" fmla="*/ 58 w 123"/>
                <a:gd name="T43" fmla="*/ 96 h 115"/>
                <a:gd name="T44" fmla="*/ 59 w 123"/>
                <a:gd name="T45" fmla="*/ 101 h 115"/>
                <a:gd name="T46" fmla="*/ 62 w 123"/>
                <a:gd name="T47" fmla="*/ 105 h 115"/>
                <a:gd name="T48" fmla="*/ 64 w 123"/>
                <a:gd name="T49" fmla="*/ 109 h 115"/>
                <a:gd name="T50" fmla="*/ 68 w 123"/>
                <a:gd name="T51" fmla="*/ 111 h 115"/>
                <a:gd name="T52" fmla="*/ 72 w 123"/>
                <a:gd name="T53" fmla="*/ 113 h 115"/>
                <a:gd name="T54" fmla="*/ 76 w 123"/>
                <a:gd name="T55" fmla="*/ 113 h 115"/>
                <a:gd name="T56" fmla="*/ 82 w 123"/>
                <a:gd name="T57" fmla="*/ 115 h 115"/>
                <a:gd name="T58" fmla="*/ 87 w 123"/>
                <a:gd name="T59" fmla="*/ 112 h 115"/>
                <a:gd name="T60" fmla="*/ 94 w 123"/>
                <a:gd name="T61" fmla="*/ 105 h 115"/>
                <a:gd name="T62" fmla="*/ 100 w 123"/>
                <a:gd name="T63" fmla="*/ 95 h 115"/>
                <a:gd name="T64" fmla="*/ 107 w 123"/>
                <a:gd name="T65" fmla="*/ 84 h 115"/>
                <a:gd name="T66" fmla="*/ 119 w 123"/>
                <a:gd name="T67" fmla="*/ 63 h 115"/>
                <a:gd name="T68" fmla="*/ 123 w 123"/>
                <a:gd name="T69" fmla="*/ 53 h 115"/>
                <a:gd name="T70" fmla="*/ 123 w 123"/>
                <a:gd name="T71" fmla="*/ 48 h 115"/>
                <a:gd name="T72" fmla="*/ 120 w 123"/>
                <a:gd name="T73" fmla="*/ 41 h 115"/>
                <a:gd name="T74" fmla="*/ 118 w 123"/>
                <a:gd name="T75" fmla="*/ 36 h 115"/>
                <a:gd name="T76" fmla="*/ 112 w 123"/>
                <a:gd name="T77" fmla="*/ 31 h 115"/>
                <a:gd name="T78" fmla="*/ 107 w 123"/>
                <a:gd name="T79" fmla="*/ 25 h 115"/>
                <a:gd name="T80" fmla="*/ 102 w 123"/>
                <a:gd name="T81" fmla="*/ 21 h 115"/>
                <a:gd name="T82" fmla="*/ 95 w 123"/>
                <a:gd name="T83" fmla="*/ 17 h 115"/>
                <a:gd name="T84" fmla="*/ 87 w 123"/>
                <a:gd name="T85" fmla="*/ 13 h 115"/>
                <a:gd name="T86" fmla="*/ 72 w 123"/>
                <a:gd name="T87" fmla="*/ 7 h 115"/>
                <a:gd name="T88" fmla="*/ 58 w 123"/>
                <a:gd name="T89" fmla="*/ 3 h 115"/>
                <a:gd name="T90" fmla="*/ 44 w 123"/>
                <a:gd name="T91" fmla="*/ 0 h 115"/>
                <a:gd name="T92" fmla="*/ 34 w 123"/>
                <a:gd name="T93" fmla="*/ 0 h 115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23"/>
                <a:gd name="T142" fmla="*/ 0 h 115"/>
                <a:gd name="T143" fmla="*/ 123 w 123"/>
                <a:gd name="T144" fmla="*/ 115 h 115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23" h="115">
                  <a:moveTo>
                    <a:pt x="34" y="0"/>
                  </a:moveTo>
                  <a:lnTo>
                    <a:pt x="26" y="0"/>
                  </a:lnTo>
                  <a:lnTo>
                    <a:pt x="20" y="1"/>
                  </a:lnTo>
                  <a:lnTo>
                    <a:pt x="16" y="4"/>
                  </a:lnTo>
                  <a:lnTo>
                    <a:pt x="14" y="5"/>
                  </a:lnTo>
                  <a:lnTo>
                    <a:pt x="11" y="8"/>
                  </a:lnTo>
                  <a:lnTo>
                    <a:pt x="10" y="9"/>
                  </a:lnTo>
                  <a:lnTo>
                    <a:pt x="7" y="11"/>
                  </a:lnTo>
                  <a:lnTo>
                    <a:pt x="3" y="12"/>
                  </a:lnTo>
                  <a:lnTo>
                    <a:pt x="0" y="23"/>
                  </a:lnTo>
                  <a:lnTo>
                    <a:pt x="0" y="32"/>
                  </a:lnTo>
                  <a:lnTo>
                    <a:pt x="2" y="40"/>
                  </a:lnTo>
                  <a:lnTo>
                    <a:pt x="3" y="48"/>
                  </a:lnTo>
                  <a:lnTo>
                    <a:pt x="4" y="55"/>
                  </a:lnTo>
                  <a:lnTo>
                    <a:pt x="7" y="63"/>
                  </a:lnTo>
                  <a:lnTo>
                    <a:pt x="11" y="69"/>
                  </a:lnTo>
                  <a:lnTo>
                    <a:pt x="16" y="76"/>
                  </a:lnTo>
                  <a:lnTo>
                    <a:pt x="24" y="81"/>
                  </a:lnTo>
                  <a:lnTo>
                    <a:pt x="34" y="85"/>
                  </a:lnTo>
                  <a:lnTo>
                    <a:pt x="44" y="89"/>
                  </a:lnTo>
                  <a:lnTo>
                    <a:pt x="58" y="91"/>
                  </a:lnTo>
                  <a:lnTo>
                    <a:pt x="58" y="96"/>
                  </a:lnTo>
                  <a:lnTo>
                    <a:pt x="59" y="101"/>
                  </a:lnTo>
                  <a:lnTo>
                    <a:pt x="62" y="105"/>
                  </a:lnTo>
                  <a:lnTo>
                    <a:pt x="64" y="109"/>
                  </a:lnTo>
                  <a:lnTo>
                    <a:pt x="68" y="111"/>
                  </a:lnTo>
                  <a:lnTo>
                    <a:pt x="72" y="113"/>
                  </a:lnTo>
                  <a:lnTo>
                    <a:pt x="76" y="113"/>
                  </a:lnTo>
                  <a:lnTo>
                    <a:pt x="82" y="115"/>
                  </a:lnTo>
                  <a:lnTo>
                    <a:pt x="87" y="112"/>
                  </a:lnTo>
                  <a:lnTo>
                    <a:pt x="94" y="105"/>
                  </a:lnTo>
                  <a:lnTo>
                    <a:pt x="100" y="95"/>
                  </a:lnTo>
                  <a:lnTo>
                    <a:pt x="107" y="84"/>
                  </a:lnTo>
                  <a:lnTo>
                    <a:pt x="119" y="63"/>
                  </a:lnTo>
                  <a:lnTo>
                    <a:pt x="123" y="53"/>
                  </a:lnTo>
                  <a:lnTo>
                    <a:pt x="123" y="48"/>
                  </a:lnTo>
                  <a:lnTo>
                    <a:pt x="120" y="41"/>
                  </a:lnTo>
                  <a:lnTo>
                    <a:pt x="118" y="36"/>
                  </a:lnTo>
                  <a:lnTo>
                    <a:pt x="112" y="31"/>
                  </a:lnTo>
                  <a:lnTo>
                    <a:pt x="107" y="25"/>
                  </a:lnTo>
                  <a:lnTo>
                    <a:pt x="102" y="21"/>
                  </a:lnTo>
                  <a:lnTo>
                    <a:pt x="95" y="17"/>
                  </a:lnTo>
                  <a:lnTo>
                    <a:pt x="87" y="13"/>
                  </a:lnTo>
                  <a:lnTo>
                    <a:pt x="72" y="7"/>
                  </a:lnTo>
                  <a:lnTo>
                    <a:pt x="58" y="3"/>
                  </a:lnTo>
                  <a:lnTo>
                    <a:pt x="44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11" name="Freeform 7">
              <a:extLst>
                <a:ext uri="{FF2B5EF4-FFF2-40B4-BE49-F238E27FC236}">
                  <a16:creationId xmlns:a16="http://schemas.microsoft.com/office/drawing/2014/main" id="{D52EB910-08E7-E74E-847D-F83461AA25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9789" y="2354476"/>
              <a:ext cx="121096" cy="152747"/>
            </a:xfrm>
            <a:custGeom>
              <a:avLst/>
              <a:gdLst>
                <a:gd name="T0" fmla="*/ 231 w 287"/>
                <a:gd name="T1" fmla="*/ 87 h 368"/>
                <a:gd name="T2" fmla="*/ 217 w 287"/>
                <a:gd name="T3" fmla="*/ 63 h 368"/>
                <a:gd name="T4" fmla="*/ 193 w 287"/>
                <a:gd name="T5" fmla="*/ 15 h 368"/>
                <a:gd name="T6" fmla="*/ 180 w 287"/>
                <a:gd name="T7" fmla="*/ 1 h 368"/>
                <a:gd name="T8" fmla="*/ 164 w 287"/>
                <a:gd name="T9" fmla="*/ 3 h 368"/>
                <a:gd name="T10" fmla="*/ 156 w 287"/>
                <a:gd name="T11" fmla="*/ 19 h 368"/>
                <a:gd name="T12" fmla="*/ 137 w 287"/>
                <a:gd name="T13" fmla="*/ 40 h 368"/>
                <a:gd name="T14" fmla="*/ 105 w 287"/>
                <a:gd name="T15" fmla="*/ 61 h 368"/>
                <a:gd name="T16" fmla="*/ 73 w 287"/>
                <a:gd name="T17" fmla="*/ 79 h 368"/>
                <a:gd name="T18" fmla="*/ 52 w 287"/>
                <a:gd name="T19" fmla="*/ 101 h 368"/>
                <a:gd name="T20" fmla="*/ 48 w 287"/>
                <a:gd name="T21" fmla="*/ 115 h 368"/>
                <a:gd name="T22" fmla="*/ 57 w 287"/>
                <a:gd name="T23" fmla="*/ 136 h 368"/>
                <a:gd name="T24" fmla="*/ 73 w 287"/>
                <a:gd name="T25" fmla="*/ 148 h 368"/>
                <a:gd name="T26" fmla="*/ 76 w 287"/>
                <a:gd name="T27" fmla="*/ 168 h 368"/>
                <a:gd name="T28" fmla="*/ 61 w 287"/>
                <a:gd name="T29" fmla="*/ 204 h 368"/>
                <a:gd name="T30" fmla="*/ 40 w 287"/>
                <a:gd name="T31" fmla="*/ 225 h 368"/>
                <a:gd name="T32" fmla="*/ 24 w 287"/>
                <a:gd name="T33" fmla="*/ 229 h 368"/>
                <a:gd name="T34" fmla="*/ 14 w 287"/>
                <a:gd name="T35" fmla="*/ 257 h 368"/>
                <a:gd name="T36" fmla="*/ 0 w 287"/>
                <a:gd name="T37" fmla="*/ 271 h 368"/>
                <a:gd name="T38" fmla="*/ 2 w 287"/>
                <a:gd name="T39" fmla="*/ 283 h 368"/>
                <a:gd name="T40" fmla="*/ 18 w 287"/>
                <a:gd name="T41" fmla="*/ 293 h 368"/>
                <a:gd name="T42" fmla="*/ 56 w 287"/>
                <a:gd name="T43" fmla="*/ 309 h 368"/>
                <a:gd name="T44" fmla="*/ 73 w 287"/>
                <a:gd name="T45" fmla="*/ 341 h 368"/>
                <a:gd name="T46" fmla="*/ 90 w 287"/>
                <a:gd name="T47" fmla="*/ 363 h 368"/>
                <a:gd name="T48" fmla="*/ 108 w 287"/>
                <a:gd name="T49" fmla="*/ 368 h 368"/>
                <a:gd name="T50" fmla="*/ 130 w 287"/>
                <a:gd name="T51" fmla="*/ 364 h 368"/>
                <a:gd name="T52" fmla="*/ 157 w 287"/>
                <a:gd name="T53" fmla="*/ 345 h 368"/>
                <a:gd name="T54" fmla="*/ 180 w 287"/>
                <a:gd name="T55" fmla="*/ 323 h 368"/>
                <a:gd name="T56" fmla="*/ 198 w 287"/>
                <a:gd name="T57" fmla="*/ 313 h 368"/>
                <a:gd name="T58" fmla="*/ 259 w 287"/>
                <a:gd name="T59" fmla="*/ 297 h 368"/>
                <a:gd name="T60" fmla="*/ 277 w 287"/>
                <a:gd name="T61" fmla="*/ 287 h 368"/>
                <a:gd name="T62" fmla="*/ 287 w 287"/>
                <a:gd name="T63" fmla="*/ 272 h 368"/>
                <a:gd name="T64" fmla="*/ 286 w 287"/>
                <a:gd name="T65" fmla="*/ 257 h 368"/>
                <a:gd name="T66" fmla="*/ 274 w 287"/>
                <a:gd name="T67" fmla="*/ 244 h 368"/>
                <a:gd name="T68" fmla="*/ 253 w 287"/>
                <a:gd name="T69" fmla="*/ 224 h 368"/>
                <a:gd name="T70" fmla="*/ 246 w 287"/>
                <a:gd name="T71" fmla="*/ 211 h 368"/>
                <a:gd name="T72" fmla="*/ 247 w 287"/>
                <a:gd name="T73" fmla="*/ 197 h 368"/>
                <a:gd name="T74" fmla="*/ 259 w 287"/>
                <a:gd name="T75" fmla="*/ 183 h 368"/>
                <a:gd name="T76" fmla="*/ 281 w 287"/>
                <a:gd name="T77" fmla="*/ 161 h 368"/>
                <a:gd name="T78" fmla="*/ 287 w 287"/>
                <a:gd name="T79" fmla="*/ 145 h 368"/>
                <a:gd name="T80" fmla="*/ 283 w 287"/>
                <a:gd name="T81" fmla="*/ 119 h 368"/>
                <a:gd name="T82" fmla="*/ 266 w 287"/>
                <a:gd name="T83" fmla="*/ 97 h 368"/>
                <a:gd name="T84" fmla="*/ 239 w 287"/>
                <a:gd name="T85" fmla="*/ 91 h 36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87"/>
                <a:gd name="T130" fmla="*/ 0 h 368"/>
                <a:gd name="T131" fmla="*/ 287 w 287"/>
                <a:gd name="T132" fmla="*/ 368 h 368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87" h="368">
                  <a:moveTo>
                    <a:pt x="239" y="91"/>
                  </a:moveTo>
                  <a:lnTo>
                    <a:pt x="235" y="89"/>
                  </a:lnTo>
                  <a:lnTo>
                    <a:pt x="231" y="87"/>
                  </a:lnTo>
                  <a:lnTo>
                    <a:pt x="228" y="83"/>
                  </a:lnTo>
                  <a:lnTo>
                    <a:pt x="224" y="76"/>
                  </a:lnTo>
                  <a:lnTo>
                    <a:pt x="217" y="63"/>
                  </a:lnTo>
                  <a:lnTo>
                    <a:pt x="209" y="45"/>
                  </a:lnTo>
                  <a:lnTo>
                    <a:pt x="201" y="29"/>
                  </a:lnTo>
                  <a:lnTo>
                    <a:pt x="193" y="15"/>
                  </a:lnTo>
                  <a:lnTo>
                    <a:pt x="189" y="8"/>
                  </a:lnTo>
                  <a:lnTo>
                    <a:pt x="184" y="4"/>
                  </a:lnTo>
                  <a:lnTo>
                    <a:pt x="180" y="1"/>
                  </a:lnTo>
                  <a:lnTo>
                    <a:pt x="174" y="0"/>
                  </a:lnTo>
                  <a:lnTo>
                    <a:pt x="168" y="1"/>
                  </a:lnTo>
                  <a:lnTo>
                    <a:pt x="164" y="3"/>
                  </a:lnTo>
                  <a:lnTo>
                    <a:pt x="160" y="7"/>
                  </a:lnTo>
                  <a:lnTo>
                    <a:pt x="158" y="11"/>
                  </a:lnTo>
                  <a:lnTo>
                    <a:pt x="156" y="19"/>
                  </a:lnTo>
                  <a:lnTo>
                    <a:pt x="156" y="24"/>
                  </a:lnTo>
                  <a:lnTo>
                    <a:pt x="150" y="29"/>
                  </a:lnTo>
                  <a:lnTo>
                    <a:pt x="137" y="40"/>
                  </a:lnTo>
                  <a:lnTo>
                    <a:pt x="122" y="52"/>
                  </a:lnTo>
                  <a:lnTo>
                    <a:pt x="113" y="60"/>
                  </a:lnTo>
                  <a:lnTo>
                    <a:pt x="105" y="61"/>
                  </a:lnTo>
                  <a:lnTo>
                    <a:pt x="96" y="65"/>
                  </a:lnTo>
                  <a:lnTo>
                    <a:pt x="85" y="71"/>
                  </a:lnTo>
                  <a:lnTo>
                    <a:pt x="73" y="79"/>
                  </a:lnTo>
                  <a:lnTo>
                    <a:pt x="64" y="87"/>
                  </a:lnTo>
                  <a:lnTo>
                    <a:pt x="56" y="96"/>
                  </a:lnTo>
                  <a:lnTo>
                    <a:pt x="52" y="101"/>
                  </a:lnTo>
                  <a:lnTo>
                    <a:pt x="49" y="105"/>
                  </a:lnTo>
                  <a:lnTo>
                    <a:pt x="48" y="111"/>
                  </a:lnTo>
                  <a:lnTo>
                    <a:pt x="48" y="115"/>
                  </a:lnTo>
                  <a:lnTo>
                    <a:pt x="49" y="123"/>
                  </a:lnTo>
                  <a:lnTo>
                    <a:pt x="52" y="129"/>
                  </a:lnTo>
                  <a:lnTo>
                    <a:pt x="57" y="136"/>
                  </a:lnTo>
                  <a:lnTo>
                    <a:pt x="62" y="140"/>
                  </a:lnTo>
                  <a:lnTo>
                    <a:pt x="68" y="144"/>
                  </a:lnTo>
                  <a:lnTo>
                    <a:pt x="73" y="148"/>
                  </a:lnTo>
                  <a:lnTo>
                    <a:pt x="76" y="152"/>
                  </a:lnTo>
                  <a:lnTo>
                    <a:pt x="77" y="157"/>
                  </a:lnTo>
                  <a:lnTo>
                    <a:pt x="76" y="168"/>
                  </a:lnTo>
                  <a:lnTo>
                    <a:pt x="73" y="181"/>
                  </a:lnTo>
                  <a:lnTo>
                    <a:pt x="68" y="193"/>
                  </a:lnTo>
                  <a:lnTo>
                    <a:pt x="61" y="204"/>
                  </a:lnTo>
                  <a:lnTo>
                    <a:pt x="53" y="215"/>
                  </a:lnTo>
                  <a:lnTo>
                    <a:pt x="45" y="223"/>
                  </a:lnTo>
                  <a:lnTo>
                    <a:pt x="40" y="225"/>
                  </a:lnTo>
                  <a:lnTo>
                    <a:pt x="34" y="227"/>
                  </a:lnTo>
                  <a:lnTo>
                    <a:pt x="29" y="229"/>
                  </a:lnTo>
                  <a:lnTo>
                    <a:pt x="24" y="229"/>
                  </a:lnTo>
                  <a:lnTo>
                    <a:pt x="24" y="244"/>
                  </a:lnTo>
                  <a:lnTo>
                    <a:pt x="24" y="253"/>
                  </a:lnTo>
                  <a:lnTo>
                    <a:pt x="14" y="257"/>
                  </a:lnTo>
                  <a:lnTo>
                    <a:pt x="6" y="263"/>
                  </a:lnTo>
                  <a:lnTo>
                    <a:pt x="1" y="267"/>
                  </a:lnTo>
                  <a:lnTo>
                    <a:pt x="0" y="271"/>
                  </a:lnTo>
                  <a:lnTo>
                    <a:pt x="0" y="276"/>
                  </a:lnTo>
                  <a:lnTo>
                    <a:pt x="1" y="279"/>
                  </a:lnTo>
                  <a:lnTo>
                    <a:pt x="2" y="283"/>
                  </a:lnTo>
                  <a:lnTo>
                    <a:pt x="5" y="285"/>
                  </a:lnTo>
                  <a:lnTo>
                    <a:pt x="12" y="289"/>
                  </a:lnTo>
                  <a:lnTo>
                    <a:pt x="18" y="293"/>
                  </a:lnTo>
                  <a:lnTo>
                    <a:pt x="34" y="297"/>
                  </a:lnTo>
                  <a:lnTo>
                    <a:pt x="48" y="301"/>
                  </a:lnTo>
                  <a:lnTo>
                    <a:pt x="56" y="309"/>
                  </a:lnTo>
                  <a:lnTo>
                    <a:pt x="62" y="320"/>
                  </a:lnTo>
                  <a:lnTo>
                    <a:pt x="68" y="331"/>
                  </a:lnTo>
                  <a:lnTo>
                    <a:pt x="73" y="341"/>
                  </a:lnTo>
                  <a:lnTo>
                    <a:pt x="78" y="352"/>
                  </a:lnTo>
                  <a:lnTo>
                    <a:pt x="86" y="360"/>
                  </a:lnTo>
                  <a:lnTo>
                    <a:pt x="90" y="363"/>
                  </a:lnTo>
                  <a:lnTo>
                    <a:pt x="96" y="365"/>
                  </a:lnTo>
                  <a:lnTo>
                    <a:pt x="101" y="367"/>
                  </a:lnTo>
                  <a:lnTo>
                    <a:pt x="108" y="368"/>
                  </a:lnTo>
                  <a:lnTo>
                    <a:pt x="116" y="367"/>
                  </a:lnTo>
                  <a:lnTo>
                    <a:pt x="124" y="365"/>
                  </a:lnTo>
                  <a:lnTo>
                    <a:pt x="130" y="364"/>
                  </a:lnTo>
                  <a:lnTo>
                    <a:pt x="137" y="361"/>
                  </a:lnTo>
                  <a:lnTo>
                    <a:pt x="148" y="353"/>
                  </a:lnTo>
                  <a:lnTo>
                    <a:pt x="157" y="345"/>
                  </a:lnTo>
                  <a:lnTo>
                    <a:pt x="166" y="336"/>
                  </a:lnTo>
                  <a:lnTo>
                    <a:pt x="176" y="327"/>
                  </a:lnTo>
                  <a:lnTo>
                    <a:pt x="180" y="323"/>
                  </a:lnTo>
                  <a:lnTo>
                    <a:pt x="185" y="319"/>
                  </a:lnTo>
                  <a:lnTo>
                    <a:pt x="192" y="316"/>
                  </a:lnTo>
                  <a:lnTo>
                    <a:pt x="198" y="313"/>
                  </a:lnTo>
                  <a:lnTo>
                    <a:pt x="222" y="308"/>
                  </a:lnTo>
                  <a:lnTo>
                    <a:pt x="251" y="301"/>
                  </a:lnTo>
                  <a:lnTo>
                    <a:pt x="259" y="297"/>
                  </a:lnTo>
                  <a:lnTo>
                    <a:pt x="266" y="295"/>
                  </a:lnTo>
                  <a:lnTo>
                    <a:pt x="271" y="291"/>
                  </a:lnTo>
                  <a:lnTo>
                    <a:pt x="277" y="287"/>
                  </a:lnTo>
                  <a:lnTo>
                    <a:pt x="282" y="283"/>
                  </a:lnTo>
                  <a:lnTo>
                    <a:pt x="285" y="277"/>
                  </a:lnTo>
                  <a:lnTo>
                    <a:pt x="287" y="272"/>
                  </a:lnTo>
                  <a:lnTo>
                    <a:pt x="287" y="265"/>
                  </a:lnTo>
                  <a:lnTo>
                    <a:pt x="287" y="261"/>
                  </a:lnTo>
                  <a:lnTo>
                    <a:pt x="286" y="257"/>
                  </a:lnTo>
                  <a:lnTo>
                    <a:pt x="283" y="253"/>
                  </a:lnTo>
                  <a:lnTo>
                    <a:pt x="281" y="249"/>
                  </a:lnTo>
                  <a:lnTo>
                    <a:pt x="274" y="244"/>
                  </a:lnTo>
                  <a:lnTo>
                    <a:pt x="267" y="237"/>
                  </a:lnTo>
                  <a:lnTo>
                    <a:pt x="259" y="231"/>
                  </a:lnTo>
                  <a:lnTo>
                    <a:pt x="253" y="224"/>
                  </a:lnTo>
                  <a:lnTo>
                    <a:pt x="250" y="220"/>
                  </a:lnTo>
                  <a:lnTo>
                    <a:pt x="247" y="215"/>
                  </a:lnTo>
                  <a:lnTo>
                    <a:pt x="246" y="211"/>
                  </a:lnTo>
                  <a:lnTo>
                    <a:pt x="246" y="205"/>
                  </a:lnTo>
                  <a:lnTo>
                    <a:pt x="246" y="201"/>
                  </a:lnTo>
                  <a:lnTo>
                    <a:pt x="247" y="197"/>
                  </a:lnTo>
                  <a:lnTo>
                    <a:pt x="250" y="193"/>
                  </a:lnTo>
                  <a:lnTo>
                    <a:pt x="253" y="189"/>
                  </a:lnTo>
                  <a:lnTo>
                    <a:pt x="259" y="183"/>
                  </a:lnTo>
                  <a:lnTo>
                    <a:pt x="267" y="176"/>
                  </a:lnTo>
                  <a:lnTo>
                    <a:pt x="274" y="169"/>
                  </a:lnTo>
                  <a:lnTo>
                    <a:pt x="281" y="161"/>
                  </a:lnTo>
                  <a:lnTo>
                    <a:pt x="283" y="156"/>
                  </a:lnTo>
                  <a:lnTo>
                    <a:pt x="286" y="151"/>
                  </a:lnTo>
                  <a:lnTo>
                    <a:pt x="287" y="145"/>
                  </a:lnTo>
                  <a:lnTo>
                    <a:pt x="287" y="139"/>
                  </a:lnTo>
                  <a:lnTo>
                    <a:pt x="287" y="128"/>
                  </a:lnTo>
                  <a:lnTo>
                    <a:pt x="283" y="119"/>
                  </a:lnTo>
                  <a:lnTo>
                    <a:pt x="279" y="111"/>
                  </a:lnTo>
                  <a:lnTo>
                    <a:pt x="273" y="104"/>
                  </a:lnTo>
                  <a:lnTo>
                    <a:pt x="266" y="97"/>
                  </a:lnTo>
                  <a:lnTo>
                    <a:pt x="258" y="93"/>
                  </a:lnTo>
                  <a:lnTo>
                    <a:pt x="249" y="92"/>
                  </a:lnTo>
                  <a:lnTo>
                    <a:pt x="239" y="9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12" name="Freeform 8">
              <a:extLst>
                <a:ext uri="{FF2B5EF4-FFF2-40B4-BE49-F238E27FC236}">
                  <a16:creationId xmlns:a16="http://schemas.microsoft.com/office/drawing/2014/main" id="{DFD6A762-37D2-3646-BD5E-83DAAAB0E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9695" y="2486580"/>
              <a:ext cx="141738" cy="158251"/>
            </a:xfrm>
            <a:custGeom>
              <a:avLst/>
              <a:gdLst>
                <a:gd name="T0" fmla="*/ 165 w 337"/>
                <a:gd name="T1" fmla="*/ 6 h 374"/>
                <a:gd name="T2" fmla="*/ 104 w 337"/>
                <a:gd name="T3" fmla="*/ 32 h 374"/>
                <a:gd name="T4" fmla="*/ 76 w 337"/>
                <a:gd name="T5" fmla="*/ 46 h 374"/>
                <a:gd name="T6" fmla="*/ 64 w 337"/>
                <a:gd name="T7" fmla="*/ 56 h 374"/>
                <a:gd name="T8" fmla="*/ 57 w 337"/>
                <a:gd name="T9" fmla="*/ 81 h 374"/>
                <a:gd name="T10" fmla="*/ 56 w 337"/>
                <a:gd name="T11" fmla="*/ 102 h 374"/>
                <a:gd name="T12" fmla="*/ 52 w 337"/>
                <a:gd name="T13" fmla="*/ 114 h 374"/>
                <a:gd name="T14" fmla="*/ 44 w 337"/>
                <a:gd name="T15" fmla="*/ 128 h 374"/>
                <a:gd name="T16" fmla="*/ 30 w 337"/>
                <a:gd name="T17" fmla="*/ 141 h 374"/>
                <a:gd name="T18" fmla="*/ 13 w 337"/>
                <a:gd name="T19" fmla="*/ 154 h 374"/>
                <a:gd name="T20" fmla="*/ 4 w 337"/>
                <a:gd name="T21" fmla="*/ 165 h 374"/>
                <a:gd name="T22" fmla="*/ 0 w 337"/>
                <a:gd name="T23" fmla="*/ 171 h 374"/>
                <a:gd name="T24" fmla="*/ 0 w 337"/>
                <a:gd name="T25" fmla="*/ 181 h 374"/>
                <a:gd name="T26" fmla="*/ 5 w 337"/>
                <a:gd name="T27" fmla="*/ 189 h 374"/>
                <a:gd name="T28" fmla="*/ 18 w 337"/>
                <a:gd name="T29" fmla="*/ 199 h 374"/>
                <a:gd name="T30" fmla="*/ 41 w 337"/>
                <a:gd name="T31" fmla="*/ 213 h 374"/>
                <a:gd name="T32" fmla="*/ 54 w 337"/>
                <a:gd name="T33" fmla="*/ 225 h 374"/>
                <a:gd name="T34" fmla="*/ 60 w 337"/>
                <a:gd name="T35" fmla="*/ 235 h 374"/>
                <a:gd name="T36" fmla="*/ 61 w 337"/>
                <a:gd name="T37" fmla="*/ 254 h 374"/>
                <a:gd name="T38" fmla="*/ 66 w 337"/>
                <a:gd name="T39" fmla="*/ 278 h 374"/>
                <a:gd name="T40" fmla="*/ 80 w 337"/>
                <a:gd name="T41" fmla="*/ 297 h 374"/>
                <a:gd name="T42" fmla="*/ 92 w 337"/>
                <a:gd name="T43" fmla="*/ 305 h 374"/>
                <a:gd name="T44" fmla="*/ 102 w 337"/>
                <a:gd name="T45" fmla="*/ 307 h 374"/>
                <a:gd name="T46" fmla="*/ 118 w 337"/>
                <a:gd name="T47" fmla="*/ 309 h 374"/>
                <a:gd name="T48" fmla="*/ 139 w 337"/>
                <a:gd name="T49" fmla="*/ 314 h 374"/>
                <a:gd name="T50" fmla="*/ 166 w 337"/>
                <a:gd name="T51" fmla="*/ 329 h 374"/>
                <a:gd name="T52" fmla="*/ 202 w 337"/>
                <a:gd name="T53" fmla="*/ 353 h 374"/>
                <a:gd name="T54" fmla="*/ 230 w 337"/>
                <a:gd name="T55" fmla="*/ 367 h 374"/>
                <a:gd name="T56" fmla="*/ 253 w 337"/>
                <a:gd name="T57" fmla="*/ 373 h 374"/>
                <a:gd name="T58" fmla="*/ 279 w 337"/>
                <a:gd name="T59" fmla="*/ 373 h 374"/>
                <a:gd name="T60" fmla="*/ 306 w 337"/>
                <a:gd name="T61" fmla="*/ 366 h 374"/>
                <a:gd name="T62" fmla="*/ 321 w 337"/>
                <a:gd name="T63" fmla="*/ 355 h 374"/>
                <a:gd name="T64" fmla="*/ 329 w 337"/>
                <a:gd name="T65" fmla="*/ 346 h 374"/>
                <a:gd name="T66" fmla="*/ 334 w 337"/>
                <a:gd name="T67" fmla="*/ 335 h 374"/>
                <a:gd name="T68" fmla="*/ 337 w 337"/>
                <a:gd name="T69" fmla="*/ 321 h 374"/>
                <a:gd name="T70" fmla="*/ 335 w 337"/>
                <a:gd name="T71" fmla="*/ 301 h 374"/>
                <a:gd name="T72" fmla="*/ 327 w 337"/>
                <a:gd name="T73" fmla="*/ 282 h 374"/>
                <a:gd name="T74" fmla="*/ 315 w 337"/>
                <a:gd name="T75" fmla="*/ 267 h 374"/>
                <a:gd name="T76" fmla="*/ 307 w 337"/>
                <a:gd name="T77" fmla="*/ 251 h 374"/>
                <a:gd name="T78" fmla="*/ 313 w 337"/>
                <a:gd name="T79" fmla="*/ 223 h 374"/>
                <a:gd name="T80" fmla="*/ 318 w 337"/>
                <a:gd name="T81" fmla="*/ 167 h 374"/>
                <a:gd name="T82" fmla="*/ 318 w 337"/>
                <a:gd name="T83" fmla="*/ 114 h 374"/>
                <a:gd name="T84" fmla="*/ 318 w 337"/>
                <a:gd name="T85" fmla="*/ 77 h 374"/>
                <a:gd name="T86" fmla="*/ 311 w 337"/>
                <a:gd name="T87" fmla="*/ 52 h 374"/>
                <a:gd name="T88" fmla="*/ 299 w 337"/>
                <a:gd name="T89" fmla="*/ 32 h 374"/>
                <a:gd name="T90" fmla="*/ 286 w 337"/>
                <a:gd name="T91" fmla="*/ 22 h 374"/>
                <a:gd name="T92" fmla="*/ 275 w 337"/>
                <a:gd name="T93" fmla="*/ 20 h 374"/>
                <a:gd name="T94" fmla="*/ 265 w 337"/>
                <a:gd name="T95" fmla="*/ 20 h 374"/>
                <a:gd name="T96" fmla="*/ 258 w 337"/>
                <a:gd name="T97" fmla="*/ 25 h 374"/>
                <a:gd name="T98" fmla="*/ 258 w 337"/>
                <a:gd name="T99" fmla="*/ 38 h 374"/>
                <a:gd name="T100" fmla="*/ 249 w 337"/>
                <a:gd name="T101" fmla="*/ 72 h 374"/>
                <a:gd name="T102" fmla="*/ 230 w 337"/>
                <a:gd name="T103" fmla="*/ 101 h 374"/>
                <a:gd name="T104" fmla="*/ 217 w 337"/>
                <a:gd name="T105" fmla="*/ 116 h 374"/>
                <a:gd name="T106" fmla="*/ 206 w 337"/>
                <a:gd name="T107" fmla="*/ 113 h 374"/>
                <a:gd name="T108" fmla="*/ 199 w 337"/>
                <a:gd name="T109" fmla="*/ 98 h 374"/>
                <a:gd name="T110" fmla="*/ 199 w 337"/>
                <a:gd name="T111" fmla="*/ 82 h 374"/>
                <a:gd name="T112" fmla="*/ 206 w 337"/>
                <a:gd name="T113" fmla="*/ 66 h 374"/>
                <a:gd name="T114" fmla="*/ 214 w 337"/>
                <a:gd name="T115" fmla="*/ 50 h 374"/>
                <a:gd name="T116" fmla="*/ 221 w 337"/>
                <a:gd name="T117" fmla="*/ 33 h 374"/>
                <a:gd name="T118" fmla="*/ 222 w 337"/>
                <a:gd name="T119" fmla="*/ 14 h 374"/>
                <a:gd name="T120" fmla="*/ 217 w 337"/>
                <a:gd name="T121" fmla="*/ 4 h 374"/>
                <a:gd name="T122" fmla="*/ 202 w 337"/>
                <a:gd name="T123" fmla="*/ 0 h 37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337"/>
                <a:gd name="T187" fmla="*/ 0 h 374"/>
                <a:gd name="T188" fmla="*/ 337 w 337"/>
                <a:gd name="T189" fmla="*/ 374 h 37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337" h="374">
                  <a:moveTo>
                    <a:pt x="186" y="1"/>
                  </a:moveTo>
                  <a:lnTo>
                    <a:pt x="165" y="6"/>
                  </a:lnTo>
                  <a:lnTo>
                    <a:pt x="125" y="21"/>
                  </a:lnTo>
                  <a:lnTo>
                    <a:pt x="104" y="32"/>
                  </a:lnTo>
                  <a:lnTo>
                    <a:pt x="84" y="41"/>
                  </a:lnTo>
                  <a:lnTo>
                    <a:pt x="76" y="46"/>
                  </a:lnTo>
                  <a:lnTo>
                    <a:pt x="69" y="52"/>
                  </a:lnTo>
                  <a:lnTo>
                    <a:pt x="64" y="56"/>
                  </a:lnTo>
                  <a:lnTo>
                    <a:pt x="60" y="61"/>
                  </a:lnTo>
                  <a:lnTo>
                    <a:pt x="57" y="81"/>
                  </a:lnTo>
                  <a:lnTo>
                    <a:pt x="56" y="96"/>
                  </a:lnTo>
                  <a:lnTo>
                    <a:pt x="56" y="102"/>
                  </a:lnTo>
                  <a:lnTo>
                    <a:pt x="54" y="108"/>
                  </a:lnTo>
                  <a:lnTo>
                    <a:pt x="52" y="114"/>
                  </a:lnTo>
                  <a:lnTo>
                    <a:pt x="48" y="121"/>
                  </a:lnTo>
                  <a:lnTo>
                    <a:pt x="44" y="128"/>
                  </a:lnTo>
                  <a:lnTo>
                    <a:pt x="37" y="134"/>
                  </a:lnTo>
                  <a:lnTo>
                    <a:pt x="30" y="141"/>
                  </a:lnTo>
                  <a:lnTo>
                    <a:pt x="21" y="148"/>
                  </a:lnTo>
                  <a:lnTo>
                    <a:pt x="13" y="154"/>
                  </a:lnTo>
                  <a:lnTo>
                    <a:pt x="6" y="162"/>
                  </a:lnTo>
                  <a:lnTo>
                    <a:pt x="4" y="165"/>
                  </a:lnTo>
                  <a:lnTo>
                    <a:pt x="1" y="169"/>
                  </a:lnTo>
                  <a:lnTo>
                    <a:pt x="0" y="171"/>
                  </a:lnTo>
                  <a:lnTo>
                    <a:pt x="0" y="175"/>
                  </a:lnTo>
                  <a:lnTo>
                    <a:pt x="0" y="181"/>
                  </a:lnTo>
                  <a:lnTo>
                    <a:pt x="2" y="185"/>
                  </a:lnTo>
                  <a:lnTo>
                    <a:pt x="5" y="189"/>
                  </a:lnTo>
                  <a:lnTo>
                    <a:pt x="9" y="193"/>
                  </a:lnTo>
                  <a:lnTo>
                    <a:pt x="18" y="199"/>
                  </a:lnTo>
                  <a:lnTo>
                    <a:pt x="29" y="206"/>
                  </a:lnTo>
                  <a:lnTo>
                    <a:pt x="41" y="213"/>
                  </a:lnTo>
                  <a:lnTo>
                    <a:pt x="50" y="219"/>
                  </a:lnTo>
                  <a:lnTo>
                    <a:pt x="54" y="225"/>
                  </a:lnTo>
                  <a:lnTo>
                    <a:pt x="57" y="229"/>
                  </a:lnTo>
                  <a:lnTo>
                    <a:pt x="60" y="235"/>
                  </a:lnTo>
                  <a:lnTo>
                    <a:pt x="60" y="241"/>
                  </a:lnTo>
                  <a:lnTo>
                    <a:pt x="61" y="254"/>
                  </a:lnTo>
                  <a:lnTo>
                    <a:pt x="62" y="267"/>
                  </a:lnTo>
                  <a:lnTo>
                    <a:pt x="66" y="278"/>
                  </a:lnTo>
                  <a:lnTo>
                    <a:pt x="73" y="287"/>
                  </a:lnTo>
                  <a:lnTo>
                    <a:pt x="80" y="297"/>
                  </a:lnTo>
                  <a:lnTo>
                    <a:pt x="88" y="302"/>
                  </a:lnTo>
                  <a:lnTo>
                    <a:pt x="92" y="305"/>
                  </a:lnTo>
                  <a:lnTo>
                    <a:pt x="97" y="306"/>
                  </a:lnTo>
                  <a:lnTo>
                    <a:pt x="102" y="307"/>
                  </a:lnTo>
                  <a:lnTo>
                    <a:pt x="108" y="307"/>
                  </a:lnTo>
                  <a:lnTo>
                    <a:pt x="118" y="309"/>
                  </a:lnTo>
                  <a:lnTo>
                    <a:pt x="129" y="310"/>
                  </a:lnTo>
                  <a:lnTo>
                    <a:pt x="139" y="314"/>
                  </a:lnTo>
                  <a:lnTo>
                    <a:pt x="149" y="318"/>
                  </a:lnTo>
                  <a:lnTo>
                    <a:pt x="166" y="329"/>
                  </a:lnTo>
                  <a:lnTo>
                    <a:pt x="183" y="341"/>
                  </a:lnTo>
                  <a:lnTo>
                    <a:pt x="202" y="353"/>
                  </a:lnTo>
                  <a:lnTo>
                    <a:pt x="221" y="363"/>
                  </a:lnTo>
                  <a:lnTo>
                    <a:pt x="230" y="367"/>
                  </a:lnTo>
                  <a:lnTo>
                    <a:pt x="241" y="371"/>
                  </a:lnTo>
                  <a:lnTo>
                    <a:pt x="253" y="373"/>
                  </a:lnTo>
                  <a:lnTo>
                    <a:pt x="265" y="374"/>
                  </a:lnTo>
                  <a:lnTo>
                    <a:pt x="279" y="373"/>
                  </a:lnTo>
                  <a:lnTo>
                    <a:pt x="293" y="370"/>
                  </a:lnTo>
                  <a:lnTo>
                    <a:pt x="306" y="366"/>
                  </a:lnTo>
                  <a:lnTo>
                    <a:pt x="317" y="359"/>
                  </a:lnTo>
                  <a:lnTo>
                    <a:pt x="321" y="355"/>
                  </a:lnTo>
                  <a:lnTo>
                    <a:pt x="325" y="351"/>
                  </a:lnTo>
                  <a:lnTo>
                    <a:pt x="329" y="346"/>
                  </a:lnTo>
                  <a:lnTo>
                    <a:pt x="331" y="341"/>
                  </a:lnTo>
                  <a:lnTo>
                    <a:pt x="334" y="335"/>
                  </a:lnTo>
                  <a:lnTo>
                    <a:pt x="335" y="329"/>
                  </a:lnTo>
                  <a:lnTo>
                    <a:pt x="337" y="321"/>
                  </a:lnTo>
                  <a:lnTo>
                    <a:pt x="337" y="314"/>
                  </a:lnTo>
                  <a:lnTo>
                    <a:pt x="335" y="301"/>
                  </a:lnTo>
                  <a:lnTo>
                    <a:pt x="331" y="291"/>
                  </a:lnTo>
                  <a:lnTo>
                    <a:pt x="327" y="282"/>
                  </a:lnTo>
                  <a:lnTo>
                    <a:pt x="322" y="275"/>
                  </a:lnTo>
                  <a:lnTo>
                    <a:pt x="315" y="267"/>
                  </a:lnTo>
                  <a:lnTo>
                    <a:pt x="311" y="261"/>
                  </a:lnTo>
                  <a:lnTo>
                    <a:pt x="307" y="251"/>
                  </a:lnTo>
                  <a:lnTo>
                    <a:pt x="306" y="241"/>
                  </a:lnTo>
                  <a:lnTo>
                    <a:pt x="313" y="223"/>
                  </a:lnTo>
                  <a:lnTo>
                    <a:pt x="318" y="211"/>
                  </a:lnTo>
                  <a:lnTo>
                    <a:pt x="318" y="167"/>
                  </a:lnTo>
                  <a:lnTo>
                    <a:pt x="318" y="137"/>
                  </a:lnTo>
                  <a:lnTo>
                    <a:pt x="318" y="114"/>
                  </a:lnTo>
                  <a:lnTo>
                    <a:pt x="318" y="90"/>
                  </a:lnTo>
                  <a:lnTo>
                    <a:pt x="318" y="77"/>
                  </a:lnTo>
                  <a:lnTo>
                    <a:pt x="315" y="65"/>
                  </a:lnTo>
                  <a:lnTo>
                    <a:pt x="311" y="52"/>
                  </a:lnTo>
                  <a:lnTo>
                    <a:pt x="306" y="41"/>
                  </a:lnTo>
                  <a:lnTo>
                    <a:pt x="299" y="32"/>
                  </a:lnTo>
                  <a:lnTo>
                    <a:pt x="290" y="25"/>
                  </a:lnTo>
                  <a:lnTo>
                    <a:pt x="286" y="22"/>
                  </a:lnTo>
                  <a:lnTo>
                    <a:pt x="281" y="20"/>
                  </a:lnTo>
                  <a:lnTo>
                    <a:pt x="275" y="20"/>
                  </a:lnTo>
                  <a:lnTo>
                    <a:pt x="270" y="18"/>
                  </a:lnTo>
                  <a:lnTo>
                    <a:pt x="265" y="20"/>
                  </a:lnTo>
                  <a:lnTo>
                    <a:pt x="261" y="21"/>
                  </a:lnTo>
                  <a:lnTo>
                    <a:pt x="258" y="25"/>
                  </a:lnTo>
                  <a:lnTo>
                    <a:pt x="258" y="29"/>
                  </a:lnTo>
                  <a:lnTo>
                    <a:pt x="258" y="38"/>
                  </a:lnTo>
                  <a:lnTo>
                    <a:pt x="258" y="49"/>
                  </a:lnTo>
                  <a:lnTo>
                    <a:pt x="249" y="72"/>
                  </a:lnTo>
                  <a:lnTo>
                    <a:pt x="237" y="92"/>
                  </a:lnTo>
                  <a:lnTo>
                    <a:pt x="230" y="101"/>
                  </a:lnTo>
                  <a:lnTo>
                    <a:pt x="223" y="109"/>
                  </a:lnTo>
                  <a:lnTo>
                    <a:pt x="217" y="116"/>
                  </a:lnTo>
                  <a:lnTo>
                    <a:pt x="210" y="121"/>
                  </a:lnTo>
                  <a:lnTo>
                    <a:pt x="206" y="113"/>
                  </a:lnTo>
                  <a:lnTo>
                    <a:pt x="202" y="106"/>
                  </a:lnTo>
                  <a:lnTo>
                    <a:pt x="199" y="98"/>
                  </a:lnTo>
                  <a:lnTo>
                    <a:pt x="198" y="90"/>
                  </a:lnTo>
                  <a:lnTo>
                    <a:pt x="199" y="82"/>
                  </a:lnTo>
                  <a:lnTo>
                    <a:pt x="202" y="74"/>
                  </a:lnTo>
                  <a:lnTo>
                    <a:pt x="206" y="66"/>
                  </a:lnTo>
                  <a:lnTo>
                    <a:pt x="210" y="58"/>
                  </a:lnTo>
                  <a:lnTo>
                    <a:pt x="214" y="50"/>
                  </a:lnTo>
                  <a:lnTo>
                    <a:pt x="218" y="42"/>
                  </a:lnTo>
                  <a:lnTo>
                    <a:pt x="221" y="33"/>
                  </a:lnTo>
                  <a:lnTo>
                    <a:pt x="222" y="25"/>
                  </a:lnTo>
                  <a:lnTo>
                    <a:pt x="222" y="14"/>
                  </a:lnTo>
                  <a:lnTo>
                    <a:pt x="219" y="8"/>
                  </a:lnTo>
                  <a:lnTo>
                    <a:pt x="217" y="4"/>
                  </a:lnTo>
                  <a:lnTo>
                    <a:pt x="213" y="1"/>
                  </a:lnTo>
                  <a:lnTo>
                    <a:pt x="202" y="0"/>
                  </a:lnTo>
                  <a:lnTo>
                    <a:pt x="186" y="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13" name="Freeform 9">
              <a:extLst>
                <a:ext uri="{FF2B5EF4-FFF2-40B4-BE49-F238E27FC236}">
                  <a16:creationId xmlns:a16="http://schemas.microsoft.com/office/drawing/2014/main" id="{8F13A566-9612-BB44-9B62-A8905E4DA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6937" y="2560889"/>
              <a:ext cx="123848" cy="176140"/>
            </a:xfrm>
            <a:custGeom>
              <a:avLst/>
              <a:gdLst>
                <a:gd name="T0" fmla="*/ 133 w 289"/>
                <a:gd name="T1" fmla="*/ 35 h 422"/>
                <a:gd name="T2" fmla="*/ 132 w 289"/>
                <a:gd name="T3" fmla="*/ 19 h 422"/>
                <a:gd name="T4" fmla="*/ 128 w 289"/>
                <a:gd name="T5" fmla="*/ 11 h 422"/>
                <a:gd name="T6" fmla="*/ 121 w 289"/>
                <a:gd name="T7" fmla="*/ 4 h 422"/>
                <a:gd name="T8" fmla="*/ 113 w 289"/>
                <a:gd name="T9" fmla="*/ 0 h 422"/>
                <a:gd name="T10" fmla="*/ 105 w 289"/>
                <a:gd name="T11" fmla="*/ 2 h 422"/>
                <a:gd name="T12" fmla="*/ 92 w 289"/>
                <a:gd name="T13" fmla="*/ 16 h 422"/>
                <a:gd name="T14" fmla="*/ 71 w 289"/>
                <a:gd name="T15" fmla="*/ 46 h 422"/>
                <a:gd name="T16" fmla="*/ 61 w 289"/>
                <a:gd name="T17" fmla="*/ 120 h 422"/>
                <a:gd name="T18" fmla="*/ 45 w 289"/>
                <a:gd name="T19" fmla="*/ 203 h 422"/>
                <a:gd name="T20" fmla="*/ 36 w 289"/>
                <a:gd name="T21" fmla="*/ 238 h 422"/>
                <a:gd name="T22" fmla="*/ 24 w 289"/>
                <a:gd name="T23" fmla="*/ 271 h 422"/>
                <a:gd name="T24" fmla="*/ 20 w 289"/>
                <a:gd name="T25" fmla="*/ 331 h 422"/>
                <a:gd name="T26" fmla="*/ 12 w 289"/>
                <a:gd name="T27" fmla="*/ 348 h 422"/>
                <a:gd name="T28" fmla="*/ 3 w 289"/>
                <a:gd name="T29" fmla="*/ 380 h 422"/>
                <a:gd name="T30" fmla="*/ 1 w 289"/>
                <a:gd name="T31" fmla="*/ 404 h 422"/>
                <a:gd name="T32" fmla="*/ 5 w 289"/>
                <a:gd name="T33" fmla="*/ 414 h 422"/>
                <a:gd name="T34" fmla="*/ 12 w 289"/>
                <a:gd name="T35" fmla="*/ 419 h 422"/>
                <a:gd name="T36" fmla="*/ 20 w 289"/>
                <a:gd name="T37" fmla="*/ 422 h 422"/>
                <a:gd name="T38" fmla="*/ 33 w 289"/>
                <a:gd name="T39" fmla="*/ 420 h 422"/>
                <a:gd name="T40" fmla="*/ 47 w 289"/>
                <a:gd name="T41" fmla="*/ 414 h 422"/>
                <a:gd name="T42" fmla="*/ 64 w 289"/>
                <a:gd name="T43" fmla="*/ 396 h 422"/>
                <a:gd name="T44" fmla="*/ 84 w 289"/>
                <a:gd name="T45" fmla="*/ 375 h 422"/>
                <a:gd name="T46" fmla="*/ 111 w 289"/>
                <a:gd name="T47" fmla="*/ 356 h 422"/>
                <a:gd name="T48" fmla="*/ 140 w 289"/>
                <a:gd name="T49" fmla="*/ 342 h 422"/>
                <a:gd name="T50" fmla="*/ 172 w 289"/>
                <a:gd name="T51" fmla="*/ 330 h 422"/>
                <a:gd name="T52" fmla="*/ 205 w 289"/>
                <a:gd name="T53" fmla="*/ 318 h 422"/>
                <a:gd name="T54" fmla="*/ 241 w 289"/>
                <a:gd name="T55" fmla="*/ 296 h 422"/>
                <a:gd name="T56" fmla="*/ 264 w 289"/>
                <a:gd name="T57" fmla="*/ 275 h 422"/>
                <a:gd name="T58" fmla="*/ 276 w 289"/>
                <a:gd name="T59" fmla="*/ 259 h 422"/>
                <a:gd name="T60" fmla="*/ 284 w 289"/>
                <a:gd name="T61" fmla="*/ 239 h 422"/>
                <a:gd name="T62" fmla="*/ 289 w 289"/>
                <a:gd name="T63" fmla="*/ 216 h 422"/>
                <a:gd name="T64" fmla="*/ 289 w 289"/>
                <a:gd name="T65" fmla="*/ 196 h 422"/>
                <a:gd name="T66" fmla="*/ 283 w 289"/>
                <a:gd name="T67" fmla="*/ 178 h 422"/>
                <a:gd name="T68" fmla="*/ 265 w 289"/>
                <a:gd name="T69" fmla="*/ 146 h 422"/>
                <a:gd name="T70" fmla="*/ 233 w 289"/>
                <a:gd name="T71" fmla="*/ 107 h 422"/>
                <a:gd name="T72" fmla="*/ 208 w 289"/>
                <a:gd name="T73" fmla="*/ 86 h 422"/>
                <a:gd name="T74" fmla="*/ 193 w 289"/>
                <a:gd name="T75" fmla="*/ 79 h 422"/>
                <a:gd name="T76" fmla="*/ 180 w 289"/>
                <a:gd name="T77" fmla="*/ 79 h 422"/>
                <a:gd name="T78" fmla="*/ 167 w 289"/>
                <a:gd name="T79" fmla="*/ 82 h 422"/>
                <a:gd name="T80" fmla="*/ 156 w 289"/>
                <a:gd name="T81" fmla="*/ 88 h 422"/>
                <a:gd name="T82" fmla="*/ 148 w 289"/>
                <a:gd name="T83" fmla="*/ 96 h 422"/>
                <a:gd name="T84" fmla="*/ 139 w 289"/>
                <a:gd name="T85" fmla="*/ 112 h 422"/>
                <a:gd name="T86" fmla="*/ 133 w 289"/>
                <a:gd name="T87" fmla="*/ 138 h 422"/>
                <a:gd name="T88" fmla="*/ 115 w 289"/>
                <a:gd name="T89" fmla="*/ 151 h 422"/>
                <a:gd name="T90" fmla="*/ 117 w 289"/>
                <a:gd name="T91" fmla="*/ 103 h 422"/>
                <a:gd name="T92" fmla="*/ 131 w 289"/>
                <a:gd name="T93" fmla="*/ 54 h 42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89"/>
                <a:gd name="T142" fmla="*/ 0 h 422"/>
                <a:gd name="T143" fmla="*/ 289 w 289"/>
                <a:gd name="T144" fmla="*/ 422 h 42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89" h="422">
                  <a:moveTo>
                    <a:pt x="133" y="42"/>
                  </a:moveTo>
                  <a:lnTo>
                    <a:pt x="133" y="35"/>
                  </a:lnTo>
                  <a:lnTo>
                    <a:pt x="133" y="24"/>
                  </a:lnTo>
                  <a:lnTo>
                    <a:pt x="132" y="19"/>
                  </a:lnTo>
                  <a:lnTo>
                    <a:pt x="131" y="15"/>
                  </a:lnTo>
                  <a:lnTo>
                    <a:pt x="128" y="11"/>
                  </a:lnTo>
                  <a:lnTo>
                    <a:pt x="125" y="7"/>
                  </a:lnTo>
                  <a:lnTo>
                    <a:pt x="121" y="4"/>
                  </a:lnTo>
                  <a:lnTo>
                    <a:pt x="117" y="2"/>
                  </a:lnTo>
                  <a:lnTo>
                    <a:pt x="113" y="0"/>
                  </a:lnTo>
                  <a:lnTo>
                    <a:pt x="109" y="0"/>
                  </a:lnTo>
                  <a:lnTo>
                    <a:pt x="105" y="2"/>
                  </a:lnTo>
                  <a:lnTo>
                    <a:pt x="100" y="7"/>
                  </a:lnTo>
                  <a:lnTo>
                    <a:pt x="92" y="16"/>
                  </a:lnTo>
                  <a:lnTo>
                    <a:pt x="85" y="26"/>
                  </a:lnTo>
                  <a:lnTo>
                    <a:pt x="71" y="46"/>
                  </a:lnTo>
                  <a:lnTo>
                    <a:pt x="61" y="60"/>
                  </a:lnTo>
                  <a:lnTo>
                    <a:pt x="61" y="120"/>
                  </a:lnTo>
                  <a:lnTo>
                    <a:pt x="52" y="163"/>
                  </a:lnTo>
                  <a:lnTo>
                    <a:pt x="45" y="203"/>
                  </a:lnTo>
                  <a:lnTo>
                    <a:pt x="41" y="220"/>
                  </a:lnTo>
                  <a:lnTo>
                    <a:pt x="36" y="238"/>
                  </a:lnTo>
                  <a:lnTo>
                    <a:pt x="31" y="255"/>
                  </a:lnTo>
                  <a:lnTo>
                    <a:pt x="24" y="271"/>
                  </a:lnTo>
                  <a:lnTo>
                    <a:pt x="24" y="326"/>
                  </a:lnTo>
                  <a:lnTo>
                    <a:pt x="20" y="331"/>
                  </a:lnTo>
                  <a:lnTo>
                    <a:pt x="16" y="339"/>
                  </a:lnTo>
                  <a:lnTo>
                    <a:pt x="12" y="348"/>
                  </a:lnTo>
                  <a:lnTo>
                    <a:pt x="8" y="359"/>
                  </a:lnTo>
                  <a:lnTo>
                    <a:pt x="3" y="380"/>
                  </a:lnTo>
                  <a:lnTo>
                    <a:pt x="0" y="398"/>
                  </a:lnTo>
                  <a:lnTo>
                    <a:pt x="1" y="404"/>
                  </a:lnTo>
                  <a:lnTo>
                    <a:pt x="3" y="408"/>
                  </a:lnTo>
                  <a:lnTo>
                    <a:pt x="5" y="414"/>
                  </a:lnTo>
                  <a:lnTo>
                    <a:pt x="8" y="416"/>
                  </a:lnTo>
                  <a:lnTo>
                    <a:pt x="12" y="419"/>
                  </a:lnTo>
                  <a:lnTo>
                    <a:pt x="16" y="420"/>
                  </a:lnTo>
                  <a:lnTo>
                    <a:pt x="20" y="422"/>
                  </a:lnTo>
                  <a:lnTo>
                    <a:pt x="24" y="422"/>
                  </a:lnTo>
                  <a:lnTo>
                    <a:pt x="33" y="420"/>
                  </a:lnTo>
                  <a:lnTo>
                    <a:pt x="40" y="418"/>
                  </a:lnTo>
                  <a:lnTo>
                    <a:pt x="47" y="414"/>
                  </a:lnTo>
                  <a:lnTo>
                    <a:pt x="53" y="408"/>
                  </a:lnTo>
                  <a:lnTo>
                    <a:pt x="64" y="396"/>
                  </a:lnTo>
                  <a:lnTo>
                    <a:pt x="73" y="386"/>
                  </a:lnTo>
                  <a:lnTo>
                    <a:pt x="84" y="375"/>
                  </a:lnTo>
                  <a:lnTo>
                    <a:pt x="97" y="366"/>
                  </a:lnTo>
                  <a:lnTo>
                    <a:pt x="111" y="356"/>
                  </a:lnTo>
                  <a:lnTo>
                    <a:pt x="125" y="348"/>
                  </a:lnTo>
                  <a:lnTo>
                    <a:pt x="140" y="342"/>
                  </a:lnTo>
                  <a:lnTo>
                    <a:pt x="156" y="335"/>
                  </a:lnTo>
                  <a:lnTo>
                    <a:pt x="172" y="330"/>
                  </a:lnTo>
                  <a:lnTo>
                    <a:pt x="187" y="326"/>
                  </a:lnTo>
                  <a:lnTo>
                    <a:pt x="205" y="318"/>
                  </a:lnTo>
                  <a:lnTo>
                    <a:pt x="224" y="308"/>
                  </a:lnTo>
                  <a:lnTo>
                    <a:pt x="241" y="296"/>
                  </a:lnTo>
                  <a:lnTo>
                    <a:pt x="256" y="283"/>
                  </a:lnTo>
                  <a:lnTo>
                    <a:pt x="264" y="275"/>
                  </a:lnTo>
                  <a:lnTo>
                    <a:pt x="269" y="267"/>
                  </a:lnTo>
                  <a:lnTo>
                    <a:pt x="276" y="259"/>
                  </a:lnTo>
                  <a:lnTo>
                    <a:pt x="280" y="248"/>
                  </a:lnTo>
                  <a:lnTo>
                    <a:pt x="284" y="239"/>
                  </a:lnTo>
                  <a:lnTo>
                    <a:pt x="287" y="228"/>
                  </a:lnTo>
                  <a:lnTo>
                    <a:pt x="289" y="216"/>
                  </a:lnTo>
                  <a:lnTo>
                    <a:pt x="289" y="204"/>
                  </a:lnTo>
                  <a:lnTo>
                    <a:pt x="289" y="196"/>
                  </a:lnTo>
                  <a:lnTo>
                    <a:pt x="287" y="187"/>
                  </a:lnTo>
                  <a:lnTo>
                    <a:pt x="283" y="178"/>
                  </a:lnTo>
                  <a:lnTo>
                    <a:pt x="277" y="167"/>
                  </a:lnTo>
                  <a:lnTo>
                    <a:pt x="265" y="146"/>
                  </a:lnTo>
                  <a:lnTo>
                    <a:pt x="249" y="126"/>
                  </a:lnTo>
                  <a:lnTo>
                    <a:pt x="233" y="107"/>
                  </a:lnTo>
                  <a:lnTo>
                    <a:pt x="216" y="92"/>
                  </a:lnTo>
                  <a:lnTo>
                    <a:pt x="208" y="86"/>
                  </a:lnTo>
                  <a:lnTo>
                    <a:pt x="200" y="82"/>
                  </a:lnTo>
                  <a:lnTo>
                    <a:pt x="193" y="79"/>
                  </a:lnTo>
                  <a:lnTo>
                    <a:pt x="187" y="78"/>
                  </a:lnTo>
                  <a:lnTo>
                    <a:pt x="180" y="79"/>
                  </a:lnTo>
                  <a:lnTo>
                    <a:pt x="173" y="80"/>
                  </a:lnTo>
                  <a:lnTo>
                    <a:pt x="167" y="82"/>
                  </a:lnTo>
                  <a:lnTo>
                    <a:pt x="161" y="84"/>
                  </a:lnTo>
                  <a:lnTo>
                    <a:pt x="156" y="88"/>
                  </a:lnTo>
                  <a:lnTo>
                    <a:pt x="152" y="91"/>
                  </a:lnTo>
                  <a:lnTo>
                    <a:pt x="148" y="96"/>
                  </a:lnTo>
                  <a:lnTo>
                    <a:pt x="144" y="100"/>
                  </a:lnTo>
                  <a:lnTo>
                    <a:pt x="139" y="112"/>
                  </a:lnTo>
                  <a:lnTo>
                    <a:pt x="136" y="124"/>
                  </a:lnTo>
                  <a:lnTo>
                    <a:pt x="133" y="138"/>
                  </a:lnTo>
                  <a:lnTo>
                    <a:pt x="133" y="151"/>
                  </a:lnTo>
                  <a:lnTo>
                    <a:pt x="115" y="151"/>
                  </a:lnTo>
                  <a:lnTo>
                    <a:pt x="115" y="115"/>
                  </a:lnTo>
                  <a:lnTo>
                    <a:pt x="117" y="103"/>
                  </a:lnTo>
                  <a:lnTo>
                    <a:pt x="124" y="78"/>
                  </a:lnTo>
                  <a:lnTo>
                    <a:pt x="131" y="54"/>
                  </a:lnTo>
                  <a:lnTo>
                    <a:pt x="133" y="4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20" name="Freeform 10">
              <a:extLst>
                <a:ext uri="{FF2B5EF4-FFF2-40B4-BE49-F238E27FC236}">
                  <a16:creationId xmlns:a16="http://schemas.microsoft.com/office/drawing/2014/main" id="{9FA91DBB-EFBC-864B-AB37-049CC1FBF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4609" y="4769517"/>
              <a:ext cx="310997" cy="400442"/>
            </a:xfrm>
            <a:custGeom>
              <a:avLst/>
              <a:gdLst>
                <a:gd name="T0" fmla="*/ 712 w 741"/>
                <a:gd name="T1" fmla="*/ 569 h 951"/>
                <a:gd name="T2" fmla="*/ 684 w 741"/>
                <a:gd name="T3" fmla="*/ 576 h 951"/>
                <a:gd name="T4" fmla="*/ 656 w 741"/>
                <a:gd name="T5" fmla="*/ 552 h 951"/>
                <a:gd name="T6" fmla="*/ 627 w 741"/>
                <a:gd name="T7" fmla="*/ 575 h 951"/>
                <a:gd name="T8" fmla="*/ 596 w 741"/>
                <a:gd name="T9" fmla="*/ 643 h 951"/>
                <a:gd name="T10" fmla="*/ 605 w 741"/>
                <a:gd name="T11" fmla="*/ 659 h 951"/>
                <a:gd name="T12" fmla="*/ 625 w 741"/>
                <a:gd name="T13" fmla="*/ 672 h 951"/>
                <a:gd name="T14" fmla="*/ 627 w 741"/>
                <a:gd name="T15" fmla="*/ 759 h 951"/>
                <a:gd name="T16" fmla="*/ 575 w 741"/>
                <a:gd name="T17" fmla="*/ 819 h 951"/>
                <a:gd name="T18" fmla="*/ 560 w 741"/>
                <a:gd name="T19" fmla="*/ 879 h 951"/>
                <a:gd name="T20" fmla="*/ 520 w 741"/>
                <a:gd name="T21" fmla="*/ 927 h 951"/>
                <a:gd name="T22" fmla="*/ 463 w 741"/>
                <a:gd name="T23" fmla="*/ 929 h 951"/>
                <a:gd name="T24" fmla="*/ 436 w 741"/>
                <a:gd name="T25" fmla="*/ 893 h 951"/>
                <a:gd name="T26" fmla="*/ 412 w 741"/>
                <a:gd name="T27" fmla="*/ 869 h 951"/>
                <a:gd name="T28" fmla="*/ 365 w 741"/>
                <a:gd name="T29" fmla="*/ 869 h 951"/>
                <a:gd name="T30" fmla="*/ 301 w 741"/>
                <a:gd name="T31" fmla="*/ 903 h 951"/>
                <a:gd name="T32" fmla="*/ 277 w 741"/>
                <a:gd name="T33" fmla="*/ 941 h 951"/>
                <a:gd name="T34" fmla="*/ 258 w 741"/>
                <a:gd name="T35" fmla="*/ 937 h 951"/>
                <a:gd name="T36" fmla="*/ 204 w 741"/>
                <a:gd name="T37" fmla="*/ 875 h 951"/>
                <a:gd name="T38" fmla="*/ 178 w 741"/>
                <a:gd name="T39" fmla="*/ 872 h 951"/>
                <a:gd name="T40" fmla="*/ 150 w 741"/>
                <a:gd name="T41" fmla="*/ 819 h 951"/>
                <a:gd name="T42" fmla="*/ 134 w 741"/>
                <a:gd name="T43" fmla="*/ 676 h 951"/>
                <a:gd name="T44" fmla="*/ 120 w 741"/>
                <a:gd name="T45" fmla="*/ 580 h 951"/>
                <a:gd name="T46" fmla="*/ 80 w 741"/>
                <a:gd name="T47" fmla="*/ 519 h 951"/>
                <a:gd name="T48" fmla="*/ 71 w 741"/>
                <a:gd name="T49" fmla="*/ 494 h 951"/>
                <a:gd name="T50" fmla="*/ 83 w 741"/>
                <a:gd name="T51" fmla="*/ 471 h 951"/>
                <a:gd name="T52" fmla="*/ 72 w 741"/>
                <a:gd name="T53" fmla="*/ 412 h 951"/>
                <a:gd name="T54" fmla="*/ 34 w 741"/>
                <a:gd name="T55" fmla="*/ 314 h 951"/>
                <a:gd name="T56" fmla="*/ 28 w 741"/>
                <a:gd name="T57" fmla="*/ 227 h 951"/>
                <a:gd name="T58" fmla="*/ 10 w 741"/>
                <a:gd name="T59" fmla="*/ 155 h 951"/>
                <a:gd name="T60" fmla="*/ 136 w 741"/>
                <a:gd name="T61" fmla="*/ 219 h 951"/>
                <a:gd name="T62" fmla="*/ 171 w 741"/>
                <a:gd name="T63" fmla="*/ 230 h 951"/>
                <a:gd name="T64" fmla="*/ 206 w 741"/>
                <a:gd name="T65" fmla="*/ 204 h 951"/>
                <a:gd name="T66" fmla="*/ 236 w 741"/>
                <a:gd name="T67" fmla="*/ 158 h 951"/>
                <a:gd name="T68" fmla="*/ 262 w 741"/>
                <a:gd name="T69" fmla="*/ 147 h 951"/>
                <a:gd name="T70" fmla="*/ 324 w 741"/>
                <a:gd name="T71" fmla="*/ 160 h 951"/>
                <a:gd name="T72" fmla="*/ 403 w 741"/>
                <a:gd name="T73" fmla="*/ 188 h 951"/>
                <a:gd name="T74" fmla="*/ 411 w 741"/>
                <a:gd name="T75" fmla="*/ 143 h 951"/>
                <a:gd name="T76" fmla="*/ 371 w 741"/>
                <a:gd name="T77" fmla="*/ 80 h 951"/>
                <a:gd name="T78" fmla="*/ 369 w 741"/>
                <a:gd name="T79" fmla="*/ 46 h 951"/>
                <a:gd name="T80" fmla="*/ 388 w 741"/>
                <a:gd name="T81" fmla="*/ 2 h 951"/>
                <a:gd name="T82" fmla="*/ 428 w 741"/>
                <a:gd name="T83" fmla="*/ 30 h 951"/>
                <a:gd name="T84" fmla="*/ 485 w 741"/>
                <a:gd name="T85" fmla="*/ 62 h 951"/>
                <a:gd name="T86" fmla="*/ 560 w 741"/>
                <a:gd name="T87" fmla="*/ 83 h 951"/>
                <a:gd name="T88" fmla="*/ 559 w 741"/>
                <a:gd name="T89" fmla="*/ 156 h 951"/>
                <a:gd name="T90" fmla="*/ 608 w 741"/>
                <a:gd name="T91" fmla="*/ 171 h 951"/>
                <a:gd name="T92" fmla="*/ 671 w 741"/>
                <a:gd name="T93" fmla="*/ 192 h 951"/>
                <a:gd name="T94" fmla="*/ 712 w 741"/>
                <a:gd name="T95" fmla="*/ 228 h 951"/>
                <a:gd name="T96" fmla="*/ 713 w 741"/>
                <a:gd name="T97" fmla="*/ 264 h 951"/>
                <a:gd name="T98" fmla="*/ 681 w 741"/>
                <a:gd name="T99" fmla="*/ 315 h 951"/>
                <a:gd name="T100" fmla="*/ 675 w 741"/>
                <a:gd name="T101" fmla="*/ 358 h 951"/>
                <a:gd name="T102" fmla="*/ 708 w 741"/>
                <a:gd name="T103" fmla="*/ 407 h 951"/>
                <a:gd name="T104" fmla="*/ 740 w 741"/>
                <a:gd name="T105" fmla="*/ 450 h 951"/>
                <a:gd name="T106" fmla="*/ 729 w 741"/>
                <a:gd name="T107" fmla="*/ 542 h 951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741"/>
                <a:gd name="T163" fmla="*/ 0 h 951"/>
                <a:gd name="T164" fmla="*/ 741 w 741"/>
                <a:gd name="T165" fmla="*/ 951 h 951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741" h="951">
                  <a:moveTo>
                    <a:pt x="716" y="554"/>
                  </a:moveTo>
                  <a:lnTo>
                    <a:pt x="716" y="558"/>
                  </a:lnTo>
                  <a:lnTo>
                    <a:pt x="716" y="561"/>
                  </a:lnTo>
                  <a:lnTo>
                    <a:pt x="713" y="565"/>
                  </a:lnTo>
                  <a:lnTo>
                    <a:pt x="712" y="569"/>
                  </a:lnTo>
                  <a:lnTo>
                    <a:pt x="708" y="572"/>
                  </a:lnTo>
                  <a:lnTo>
                    <a:pt x="704" y="575"/>
                  </a:lnTo>
                  <a:lnTo>
                    <a:pt x="699" y="576"/>
                  </a:lnTo>
                  <a:lnTo>
                    <a:pt x="692" y="577"/>
                  </a:lnTo>
                  <a:lnTo>
                    <a:pt x="684" y="576"/>
                  </a:lnTo>
                  <a:lnTo>
                    <a:pt x="677" y="572"/>
                  </a:lnTo>
                  <a:lnTo>
                    <a:pt x="672" y="568"/>
                  </a:lnTo>
                  <a:lnTo>
                    <a:pt x="667" y="561"/>
                  </a:lnTo>
                  <a:lnTo>
                    <a:pt x="661" y="556"/>
                  </a:lnTo>
                  <a:lnTo>
                    <a:pt x="656" y="552"/>
                  </a:lnTo>
                  <a:lnTo>
                    <a:pt x="651" y="548"/>
                  </a:lnTo>
                  <a:lnTo>
                    <a:pt x="644" y="547"/>
                  </a:lnTo>
                  <a:lnTo>
                    <a:pt x="640" y="551"/>
                  </a:lnTo>
                  <a:lnTo>
                    <a:pt x="635" y="560"/>
                  </a:lnTo>
                  <a:lnTo>
                    <a:pt x="627" y="575"/>
                  </a:lnTo>
                  <a:lnTo>
                    <a:pt x="619" y="591"/>
                  </a:lnTo>
                  <a:lnTo>
                    <a:pt x="609" y="608"/>
                  </a:lnTo>
                  <a:lnTo>
                    <a:pt x="603" y="623"/>
                  </a:lnTo>
                  <a:lnTo>
                    <a:pt x="597" y="636"/>
                  </a:lnTo>
                  <a:lnTo>
                    <a:pt x="596" y="643"/>
                  </a:lnTo>
                  <a:lnTo>
                    <a:pt x="596" y="648"/>
                  </a:lnTo>
                  <a:lnTo>
                    <a:pt x="597" y="651"/>
                  </a:lnTo>
                  <a:lnTo>
                    <a:pt x="599" y="653"/>
                  </a:lnTo>
                  <a:lnTo>
                    <a:pt x="601" y="656"/>
                  </a:lnTo>
                  <a:lnTo>
                    <a:pt x="605" y="659"/>
                  </a:lnTo>
                  <a:lnTo>
                    <a:pt x="611" y="661"/>
                  </a:lnTo>
                  <a:lnTo>
                    <a:pt x="617" y="664"/>
                  </a:lnTo>
                  <a:lnTo>
                    <a:pt x="621" y="667"/>
                  </a:lnTo>
                  <a:lnTo>
                    <a:pt x="624" y="669"/>
                  </a:lnTo>
                  <a:lnTo>
                    <a:pt x="625" y="672"/>
                  </a:lnTo>
                  <a:lnTo>
                    <a:pt x="625" y="675"/>
                  </a:lnTo>
                  <a:lnTo>
                    <a:pt x="627" y="680"/>
                  </a:lnTo>
                  <a:lnTo>
                    <a:pt x="627" y="705"/>
                  </a:lnTo>
                  <a:lnTo>
                    <a:pt x="627" y="729"/>
                  </a:lnTo>
                  <a:lnTo>
                    <a:pt x="627" y="759"/>
                  </a:lnTo>
                  <a:lnTo>
                    <a:pt x="627" y="793"/>
                  </a:lnTo>
                  <a:lnTo>
                    <a:pt x="609" y="799"/>
                  </a:lnTo>
                  <a:lnTo>
                    <a:pt x="596" y="804"/>
                  </a:lnTo>
                  <a:lnTo>
                    <a:pt x="584" y="811"/>
                  </a:lnTo>
                  <a:lnTo>
                    <a:pt x="575" y="819"/>
                  </a:lnTo>
                  <a:lnTo>
                    <a:pt x="568" y="828"/>
                  </a:lnTo>
                  <a:lnTo>
                    <a:pt x="564" y="839"/>
                  </a:lnTo>
                  <a:lnTo>
                    <a:pt x="561" y="852"/>
                  </a:lnTo>
                  <a:lnTo>
                    <a:pt x="560" y="867"/>
                  </a:lnTo>
                  <a:lnTo>
                    <a:pt x="560" y="879"/>
                  </a:lnTo>
                  <a:lnTo>
                    <a:pt x="553" y="892"/>
                  </a:lnTo>
                  <a:lnTo>
                    <a:pt x="547" y="904"/>
                  </a:lnTo>
                  <a:lnTo>
                    <a:pt x="539" y="913"/>
                  </a:lnTo>
                  <a:lnTo>
                    <a:pt x="529" y="921"/>
                  </a:lnTo>
                  <a:lnTo>
                    <a:pt x="520" y="927"/>
                  </a:lnTo>
                  <a:lnTo>
                    <a:pt x="509" y="929"/>
                  </a:lnTo>
                  <a:lnTo>
                    <a:pt x="496" y="932"/>
                  </a:lnTo>
                  <a:lnTo>
                    <a:pt x="481" y="932"/>
                  </a:lnTo>
                  <a:lnTo>
                    <a:pt x="472" y="932"/>
                  </a:lnTo>
                  <a:lnTo>
                    <a:pt x="463" y="929"/>
                  </a:lnTo>
                  <a:lnTo>
                    <a:pt x="457" y="927"/>
                  </a:lnTo>
                  <a:lnTo>
                    <a:pt x="452" y="923"/>
                  </a:lnTo>
                  <a:lnTo>
                    <a:pt x="444" y="912"/>
                  </a:lnTo>
                  <a:lnTo>
                    <a:pt x="439" y="899"/>
                  </a:lnTo>
                  <a:lnTo>
                    <a:pt x="436" y="893"/>
                  </a:lnTo>
                  <a:lnTo>
                    <a:pt x="433" y="887"/>
                  </a:lnTo>
                  <a:lnTo>
                    <a:pt x="429" y="881"/>
                  </a:lnTo>
                  <a:lnTo>
                    <a:pt x="425" y="876"/>
                  </a:lnTo>
                  <a:lnTo>
                    <a:pt x="419" y="872"/>
                  </a:lnTo>
                  <a:lnTo>
                    <a:pt x="412" y="869"/>
                  </a:lnTo>
                  <a:lnTo>
                    <a:pt x="403" y="867"/>
                  </a:lnTo>
                  <a:lnTo>
                    <a:pt x="392" y="867"/>
                  </a:lnTo>
                  <a:lnTo>
                    <a:pt x="383" y="867"/>
                  </a:lnTo>
                  <a:lnTo>
                    <a:pt x="375" y="868"/>
                  </a:lnTo>
                  <a:lnTo>
                    <a:pt x="365" y="869"/>
                  </a:lnTo>
                  <a:lnTo>
                    <a:pt x="356" y="872"/>
                  </a:lnTo>
                  <a:lnTo>
                    <a:pt x="336" y="880"/>
                  </a:lnTo>
                  <a:lnTo>
                    <a:pt x="319" y="891"/>
                  </a:lnTo>
                  <a:lnTo>
                    <a:pt x="309" y="896"/>
                  </a:lnTo>
                  <a:lnTo>
                    <a:pt x="301" y="903"/>
                  </a:lnTo>
                  <a:lnTo>
                    <a:pt x="295" y="909"/>
                  </a:lnTo>
                  <a:lnTo>
                    <a:pt x="289" y="917"/>
                  </a:lnTo>
                  <a:lnTo>
                    <a:pt x="284" y="925"/>
                  </a:lnTo>
                  <a:lnTo>
                    <a:pt x="280" y="933"/>
                  </a:lnTo>
                  <a:lnTo>
                    <a:pt x="277" y="941"/>
                  </a:lnTo>
                  <a:lnTo>
                    <a:pt x="277" y="951"/>
                  </a:lnTo>
                  <a:lnTo>
                    <a:pt x="272" y="949"/>
                  </a:lnTo>
                  <a:lnTo>
                    <a:pt x="268" y="945"/>
                  </a:lnTo>
                  <a:lnTo>
                    <a:pt x="263" y="943"/>
                  </a:lnTo>
                  <a:lnTo>
                    <a:pt x="258" y="937"/>
                  </a:lnTo>
                  <a:lnTo>
                    <a:pt x="247" y="927"/>
                  </a:lnTo>
                  <a:lnTo>
                    <a:pt x="238" y="915"/>
                  </a:lnTo>
                  <a:lnTo>
                    <a:pt x="220" y="891"/>
                  </a:lnTo>
                  <a:lnTo>
                    <a:pt x="211" y="879"/>
                  </a:lnTo>
                  <a:lnTo>
                    <a:pt x="204" y="875"/>
                  </a:lnTo>
                  <a:lnTo>
                    <a:pt x="199" y="872"/>
                  </a:lnTo>
                  <a:lnTo>
                    <a:pt x="192" y="869"/>
                  </a:lnTo>
                  <a:lnTo>
                    <a:pt x="187" y="869"/>
                  </a:lnTo>
                  <a:lnTo>
                    <a:pt x="183" y="869"/>
                  </a:lnTo>
                  <a:lnTo>
                    <a:pt x="178" y="872"/>
                  </a:lnTo>
                  <a:lnTo>
                    <a:pt x="174" y="875"/>
                  </a:lnTo>
                  <a:lnTo>
                    <a:pt x="168" y="879"/>
                  </a:lnTo>
                  <a:lnTo>
                    <a:pt x="160" y="856"/>
                  </a:lnTo>
                  <a:lnTo>
                    <a:pt x="155" y="837"/>
                  </a:lnTo>
                  <a:lnTo>
                    <a:pt x="150" y="819"/>
                  </a:lnTo>
                  <a:lnTo>
                    <a:pt x="144" y="800"/>
                  </a:lnTo>
                  <a:lnTo>
                    <a:pt x="139" y="765"/>
                  </a:lnTo>
                  <a:lnTo>
                    <a:pt x="136" y="733"/>
                  </a:lnTo>
                  <a:lnTo>
                    <a:pt x="135" y="704"/>
                  </a:lnTo>
                  <a:lnTo>
                    <a:pt x="134" y="676"/>
                  </a:lnTo>
                  <a:lnTo>
                    <a:pt x="132" y="648"/>
                  </a:lnTo>
                  <a:lnTo>
                    <a:pt x="130" y="621"/>
                  </a:lnTo>
                  <a:lnTo>
                    <a:pt x="127" y="608"/>
                  </a:lnTo>
                  <a:lnTo>
                    <a:pt x="124" y="593"/>
                  </a:lnTo>
                  <a:lnTo>
                    <a:pt x="120" y="580"/>
                  </a:lnTo>
                  <a:lnTo>
                    <a:pt x="115" y="565"/>
                  </a:lnTo>
                  <a:lnTo>
                    <a:pt x="106" y="548"/>
                  </a:lnTo>
                  <a:lnTo>
                    <a:pt x="96" y="535"/>
                  </a:lnTo>
                  <a:lnTo>
                    <a:pt x="87" y="526"/>
                  </a:lnTo>
                  <a:lnTo>
                    <a:pt x="80" y="519"/>
                  </a:lnTo>
                  <a:lnTo>
                    <a:pt x="74" y="514"/>
                  </a:lnTo>
                  <a:lnTo>
                    <a:pt x="71" y="507"/>
                  </a:lnTo>
                  <a:lnTo>
                    <a:pt x="70" y="503"/>
                  </a:lnTo>
                  <a:lnTo>
                    <a:pt x="70" y="499"/>
                  </a:lnTo>
                  <a:lnTo>
                    <a:pt x="71" y="494"/>
                  </a:lnTo>
                  <a:lnTo>
                    <a:pt x="72" y="487"/>
                  </a:lnTo>
                  <a:lnTo>
                    <a:pt x="76" y="483"/>
                  </a:lnTo>
                  <a:lnTo>
                    <a:pt x="79" y="479"/>
                  </a:lnTo>
                  <a:lnTo>
                    <a:pt x="82" y="475"/>
                  </a:lnTo>
                  <a:lnTo>
                    <a:pt x="83" y="471"/>
                  </a:lnTo>
                  <a:lnTo>
                    <a:pt x="84" y="460"/>
                  </a:lnTo>
                  <a:lnTo>
                    <a:pt x="83" y="450"/>
                  </a:lnTo>
                  <a:lnTo>
                    <a:pt x="82" y="438"/>
                  </a:lnTo>
                  <a:lnTo>
                    <a:pt x="78" y="426"/>
                  </a:lnTo>
                  <a:lnTo>
                    <a:pt x="72" y="412"/>
                  </a:lnTo>
                  <a:lnTo>
                    <a:pt x="67" y="399"/>
                  </a:lnTo>
                  <a:lnTo>
                    <a:pt x="55" y="371"/>
                  </a:lnTo>
                  <a:lnTo>
                    <a:pt x="43" y="342"/>
                  </a:lnTo>
                  <a:lnTo>
                    <a:pt x="38" y="328"/>
                  </a:lnTo>
                  <a:lnTo>
                    <a:pt x="34" y="314"/>
                  </a:lnTo>
                  <a:lnTo>
                    <a:pt x="31" y="300"/>
                  </a:lnTo>
                  <a:lnTo>
                    <a:pt x="30" y="288"/>
                  </a:lnTo>
                  <a:lnTo>
                    <a:pt x="30" y="270"/>
                  </a:lnTo>
                  <a:lnTo>
                    <a:pt x="30" y="248"/>
                  </a:lnTo>
                  <a:lnTo>
                    <a:pt x="28" y="227"/>
                  </a:lnTo>
                  <a:lnTo>
                    <a:pt x="27" y="207"/>
                  </a:lnTo>
                  <a:lnTo>
                    <a:pt x="23" y="187"/>
                  </a:lnTo>
                  <a:lnTo>
                    <a:pt x="18" y="170"/>
                  </a:lnTo>
                  <a:lnTo>
                    <a:pt x="14" y="162"/>
                  </a:lnTo>
                  <a:lnTo>
                    <a:pt x="10" y="155"/>
                  </a:lnTo>
                  <a:lnTo>
                    <a:pt x="6" y="148"/>
                  </a:lnTo>
                  <a:lnTo>
                    <a:pt x="0" y="143"/>
                  </a:lnTo>
                  <a:lnTo>
                    <a:pt x="55" y="107"/>
                  </a:lnTo>
                  <a:lnTo>
                    <a:pt x="127" y="210"/>
                  </a:lnTo>
                  <a:lnTo>
                    <a:pt x="136" y="219"/>
                  </a:lnTo>
                  <a:lnTo>
                    <a:pt x="147" y="226"/>
                  </a:lnTo>
                  <a:lnTo>
                    <a:pt x="152" y="228"/>
                  </a:lnTo>
                  <a:lnTo>
                    <a:pt x="159" y="230"/>
                  </a:lnTo>
                  <a:lnTo>
                    <a:pt x="164" y="230"/>
                  </a:lnTo>
                  <a:lnTo>
                    <a:pt x="171" y="230"/>
                  </a:lnTo>
                  <a:lnTo>
                    <a:pt x="178" y="227"/>
                  </a:lnTo>
                  <a:lnTo>
                    <a:pt x="184" y="224"/>
                  </a:lnTo>
                  <a:lnTo>
                    <a:pt x="191" y="220"/>
                  </a:lnTo>
                  <a:lnTo>
                    <a:pt x="199" y="214"/>
                  </a:lnTo>
                  <a:lnTo>
                    <a:pt x="206" y="204"/>
                  </a:lnTo>
                  <a:lnTo>
                    <a:pt x="214" y="195"/>
                  </a:lnTo>
                  <a:lnTo>
                    <a:pt x="222" y="182"/>
                  </a:lnTo>
                  <a:lnTo>
                    <a:pt x="230" y="168"/>
                  </a:lnTo>
                  <a:lnTo>
                    <a:pt x="232" y="163"/>
                  </a:lnTo>
                  <a:lnTo>
                    <a:pt x="236" y="158"/>
                  </a:lnTo>
                  <a:lnTo>
                    <a:pt x="240" y="155"/>
                  </a:lnTo>
                  <a:lnTo>
                    <a:pt x="244" y="152"/>
                  </a:lnTo>
                  <a:lnTo>
                    <a:pt x="250" y="150"/>
                  </a:lnTo>
                  <a:lnTo>
                    <a:pt x="256" y="148"/>
                  </a:lnTo>
                  <a:lnTo>
                    <a:pt x="262" y="147"/>
                  </a:lnTo>
                  <a:lnTo>
                    <a:pt x="268" y="147"/>
                  </a:lnTo>
                  <a:lnTo>
                    <a:pt x="281" y="148"/>
                  </a:lnTo>
                  <a:lnTo>
                    <a:pt x="295" y="151"/>
                  </a:lnTo>
                  <a:lnTo>
                    <a:pt x="309" y="155"/>
                  </a:lnTo>
                  <a:lnTo>
                    <a:pt x="324" y="160"/>
                  </a:lnTo>
                  <a:lnTo>
                    <a:pt x="352" y="172"/>
                  </a:lnTo>
                  <a:lnTo>
                    <a:pt x="375" y="184"/>
                  </a:lnTo>
                  <a:lnTo>
                    <a:pt x="392" y="194"/>
                  </a:lnTo>
                  <a:lnTo>
                    <a:pt x="397" y="198"/>
                  </a:lnTo>
                  <a:lnTo>
                    <a:pt x="403" y="188"/>
                  </a:lnTo>
                  <a:lnTo>
                    <a:pt x="408" y="178"/>
                  </a:lnTo>
                  <a:lnTo>
                    <a:pt x="411" y="170"/>
                  </a:lnTo>
                  <a:lnTo>
                    <a:pt x="412" y="160"/>
                  </a:lnTo>
                  <a:lnTo>
                    <a:pt x="412" y="151"/>
                  </a:lnTo>
                  <a:lnTo>
                    <a:pt x="411" y="143"/>
                  </a:lnTo>
                  <a:lnTo>
                    <a:pt x="409" y="135"/>
                  </a:lnTo>
                  <a:lnTo>
                    <a:pt x="405" y="127"/>
                  </a:lnTo>
                  <a:lnTo>
                    <a:pt x="396" y="111"/>
                  </a:lnTo>
                  <a:lnTo>
                    <a:pt x="385" y="96"/>
                  </a:lnTo>
                  <a:lnTo>
                    <a:pt x="371" y="80"/>
                  </a:lnTo>
                  <a:lnTo>
                    <a:pt x="355" y="66"/>
                  </a:lnTo>
                  <a:lnTo>
                    <a:pt x="360" y="63"/>
                  </a:lnTo>
                  <a:lnTo>
                    <a:pt x="364" y="59"/>
                  </a:lnTo>
                  <a:lnTo>
                    <a:pt x="368" y="52"/>
                  </a:lnTo>
                  <a:lnTo>
                    <a:pt x="369" y="46"/>
                  </a:lnTo>
                  <a:lnTo>
                    <a:pt x="373" y="31"/>
                  </a:lnTo>
                  <a:lnTo>
                    <a:pt x="377" y="15"/>
                  </a:lnTo>
                  <a:lnTo>
                    <a:pt x="380" y="10"/>
                  </a:lnTo>
                  <a:lnTo>
                    <a:pt x="384" y="4"/>
                  </a:lnTo>
                  <a:lnTo>
                    <a:pt x="388" y="2"/>
                  </a:lnTo>
                  <a:lnTo>
                    <a:pt x="392" y="0"/>
                  </a:lnTo>
                  <a:lnTo>
                    <a:pt x="399" y="3"/>
                  </a:lnTo>
                  <a:lnTo>
                    <a:pt x="407" y="8"/>
                  </a:lnTo>
                  <a:lnTo>
                    <a:pt x="416" y="16"/>
                  </a:lnTo>
                  <a:lnTo>
                    <a:pt x="428" y="30"/>
                  </a:lnTo>
                  <a:lnTo>
                    <a:pt x="436" y="36"/>
                  </a:lnTo>
                  <a:lnTo>
                    <a:pt x="445" y="43"/>
                  </a:lnTo>
                  <a:lnTo>
                    <a:pt x="457" y="50"/>
                  </a:lnTo>
                  <a:lnTo>
                    <a:pt x="471" y="55"/>
                  </a:lnTo>
                  <a:lnTo>
                    <a:pt x="485" y="62"/>
                  </a:lnTo>
                  <a:lnTo>
                    <a:pt x="501" y="67"/>
                  </a:lnTo>
                  <a:lnTo>
                    <a:pt x="519" y="72"/>
                  </a:lnTo>
                  <a:lnTo>
                    <a:pt x="536" y="78"/>
                  </a:lnTo>
                  <a:lnTo>
                    <a:pt x="548" y="80"/>
                  </a:lnTo>
                  <a:lnTo>
                    <a:pt x="560" y="83"/>
                  </a:lnTo>
                  <a:lnTo>
                    <a:pt x="559" y="100"/>
                  </a:lnTo>
                  <a:lnTo>
                    <a:pt x="557" y="120"/>
                  </a:lnTo>
                  <a:lnTo>
                    <a:pt x="557" y="132"/>
                  </a:lnTo>
                  <a:lnTo>
                    <a:pt x="557" y="144"/>
                  </a:lnTo>
                  <a:lnTo>
                    <a:pt x="559" y="156"/>
                  </a:lnTo>
                  <a:lnTo>
                    <a:pt x="560" y="168"/>
                  </a:lnTo>
                  <a:lnTo>
                    <a:pt x="571" y="167"/>
                  </a:lnTo>
                  <a:lnTo>
                    <a:pt x="583" y="167"/>
                  </a:lnTo>
                  <a:lnTo>
                    <a:pt x="595" y="168"/>
                  </a:lnTo>
                  <a:lnTo>
                    <a:pt x="608" y="171"/>
                  </a:lnTo>
                  <a:lnTo>
                    <a:pt x="620" y="174"/>
                  </a:lnTo>
                  <a:lnTo>
                    <a:pt x="633" y="178"/>
                  </a:lnTo>
                  <a:lnTo>
                    <a:pt x="647" y="182"/>
                  </a:lnTo>
                  <a:lnTo>
                    <a:pt x="659" y="187"/>
                  </a:lnTo>
                  <a:lnTo>
                    <a:pt x="671" y="192"/>
                  </a:lnTo>
                  <a:lnTo>
                    <a:pt x="681" y="199"/>
                  </a:lnTo>
                  <a:lnTo>
                    <a:pt x="691" y="206"/>
                  </a:lnTo>
                  <a:lnTo>
                    <a:pt x="700" y="212"/>
                  </a:lnTo>
                  <a:lnTo>
                    <a:pt x="707" y="220"/>
                  </a:lnTo>
                  <a:lnTo>
                    <a:pt x="712" y="228"/>
                  </a:lnTo>
                  <a:lnTo>
                    <a:pt x="716" y="238"/>
                  </a:lnTo>
                  <a:lnTo>
                    <a:pt x="716" y="246"/>
                  </a:lnTo>
                  <a:lnTo>
                    <a:pt x="716" y="252"/>
                  </a:lnTo>
                  <a:lnTo>
                    <a:pt x="715" y="259"/>
                  </a:lnTo>
                  <a:lnTo>
                    <a:pt x="713" y="264"/>
                  </a:lnTo>
                  <a:lnTo>
                    <a:pt x="711" y="270"/>
                  </a:lnTo>
                  <a:lnTo>
                    <a:pt x="703" y="280"/>
                  </a:lnTo>
                  <a:lnTo>
                    <a:pt x="696" y="291"/>
                  </a:lnTo>
                  <a:lnTo>
                    <a:pt x="688" y="302"/>
                  </a:lnTo>
                  <a:lnTo>
                    <a:pt x="681" y="315"/>
                  </a:lnTo>
                  <a:lnTo>
                    <a:pt x="679" y="322"/>
                  </a:lnTo>
                  <a:lnTo>
                    <a:pt x="676" y="330"/>
                  </a:lnTo>
                  <a:lnTo>
                    <a:pt x="675" y="339"/>
                  </a:lnTo>
                  <a:lnTo>
                    <a:pt x="675" y="348"/>
                  </a:lnTo>
                  <a:lnTo>
                    <a:pt x="675" y="358"/>
                  </a:lnTo>
                  <a:lnTo>
                    <a:pt x="677" y="367"/>
                  </a:lnTo>
                  <a:lnTo>
                    <a:pt x="680" y="375"/>
                  </a:lnTo>
                  <a:lnTo>
                    <a:pt x="685" y="382"/>
                  </a:lnTo>
                  <a:lnTo>
                    <a:pt x="696" y="395"/>
                  </a:lnTo>
                  <a:lnTo>
                    <a:pt x="708" y="407"/>
                  </a:lnTo>
                  <a:lnTo>
                    <a:pt x="720" y="418"/>
                  </a:lnTo>
                  <a:lnTo>
                    <a:pt x="731" y="430"/>
                  </a:lnTo>
                  <a:lnTo>
                    <a:pt x="735" y="436"/>
                  </a:lnTo>
                  <a:lnTo>
                    <a:pt x="737" y="442"/>
                  </a:lnTo>
                  <a:lnTo>
                    <a:pt x="740" y="450"/>
                  </a:lnTo>
                  <a:lnTo>
                    <a:pt x="741" y="456"/>
                  </a:lnTo>
                  <a:lnTo>
                    <a:pt x="739" y="479"/>
                  </a:lnTo>
                  <a:lnTo>
                    <a:pt x="735" y="499"/>
                  </a:lnTo>
                  <a:lnTo>
                    <a:pt x="731" y="519"/>
                  </a:lnTo>
                  <a:lnTo>
                    <a:pt x="729" y="542"/>
                  </a:lnTo>
                  <a:lnTo>
                    <a:pt x="716" y="55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21" name="Freeform 11">
              <a:extLst>
                <a:ext uri="{FF2B5EF4-FFF2-40B4-BE49-F238E27FC236}">
                  <a16:creationId xmlns:a16="http://schemas.microsoft.com/office/drawing/2014/main" id="{39FE9E8C-15C6-BC47-BD67-D4395FA7B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9921" y="4997948"/>
              <a:ext cx="268338" cy="361912"/>
            </a:xfrm>
            <a:custGeom>
              <a:avLst/>
              <a:gdLst>
                <a:gd name="T0" fmla="*/ 271 w 644"/>
                <a:gd name="T1" fmla="*/ 715 h 860"/>
                <a:gd name="T2" fmla="*/ 229 w 644"/>
                <a:gd name="T3" fmla="*/ 682 h 860"/>
                <a:gd name="T4" fmla="*/ 189 w 644"/>
                <a:gd name="T5" fmla="*/ 680 h 860"/>
                <a:gd name="T6" fmla="*/ 152 w 644"/>
                <a:gd name="T7" fmla="*/ 658 h 860"/>
                <a:gd name="T8" fmla="*/ 89 w 644"/>
                <a:gd name="T9" fmla="*/ 604 h 860"/>
                <a:gd name="T10" fmla="*/ 49 w 644"/>
                <a:gd name="T11" fmla="*/ 574 h 860"/>
                <a:gd name="T12" fmla="*/ 37 w 644"/>
                <a:gd name="T13" fmla="*/ 526 h 860"/>
                <a:gd name="T14" fmla="*/ 31 w 644"/>
                <a:gd name="T15" fmla="*/ 486 h 860"/>
                <a:gd name="T16" fmla="*/ 45 w 644"/>
                <a:gd name="T17" fmla="*/ 469 h 860"/>
                <a:gd name="T18" fmla="*/ 73 w 644"/>
                <a:gd name="T19" fmla="*/ 454 h 860"/>
                <a:gd name="T20" fmla="*/ 77 w 644"/>
                <a:gd name="T21" fmla="*/ 429 h 860"/>
                <a:gd name="T22" fmla="*/ 53 w 644"/>
                <a:gd name="T23" fmla="*/ 393 h 860"/>
                <a:gd name="T24" fmla="*/ 7 w 644"/>
                <a:gd name="T25" fmla="*/ 350 h 860"/>
                <a:gd name="T26" fmla="*/ 1 w 644"/>
                <a:gd name="T27" fmla="*/ 310 h 860"/>
                <a:gd name="T28" fmla="*/ 24 w 644"/>
                <a:gd name="T29" fmla="*/ 269 h 860"/>
                <a:gd name="T30" fmla="*/ 67 w 644"/>
                <a:gd name="T31" fmla="*/ 217 h 860"/>
                <a:gd name="T32" fmla="*/ 65 w 644"/>
                <a:gd name="T33" fmla="*/ 133 h 860"/>
                <a:gd name="T34" fmla="*/ 57 w 644"/>
                <a:gd name="T35" fmla="*/ 122 h 860"/>
                <a:gd name="T36" fmla="*/ 39 w 644"/>
                <a:gd name="T37" fmla="*/ 111 h 860"/>
                <a:gd name="T38" fmla="*/ 37 w 644"/>
                <a:gd name="T39" fmla="*/ 94 h 860"/>
                <a:gd name="T40" fmla="*/ 67 w 644"/>
                <a:gd name="T41" fmla="*/ 33 h 860"/>
                <a:gd name="T42" fmla="*/ 91 w 644"/>
                <a:gd name="T43" fmla="*/ 6 h 860"/>
                <a:gd name="T44" fmla="*/ 112 w 644"/>
                <a:gd name="T45" fmla="*/ 26 h 860"/>
                <a:gd name="T46" fmla="*/ 139 w 644"/>
                <a:gd name="T47" fmla="*/ 34 h 860"/>
                <a:gd name="T48" fmla="*/ 156 w 644"/>
                <a:gd name="T49" fmla="*/ 23 h 860"/>
                <a:gd name="T50" fmla="*/ 172 w 644"/>
                <a:gd name="T51" fmla="*/ 2 h 860"/>
                <a:gd name="T52" fmla="*/ 195 w 644"/>
                <a:gd name="T53" fmla="*/ 0 h 860"/>
                <a:gd name="T54" fmla="*/ 228 w 644"/>
                <a:gd name="T55" fmla="*/ 19 h 860"/>
                <a:gd name="T56" fmla="*/ 249 w 644"/>
                <a:gd name="T57" fmla="*/ 63 h 860"/>
                <a:gd name="T58" fmla="*/ 280 w 644"/>
                <a:gd name="T59" fmla="*/ 87 h 860"/>
                <a:gd name="T60" fmla="*/ 308 w 644"/>
                <a:gd name="T61" fmla="*/ 85 h 860"/>
                <a:gd name="T62" fmla="*/ 339 w 644"/>
                <a:gd name="T63" fmla="*/ 82 h 860"/>
                <a:gd name="T64" fmla="*/ 349 w 644"/>
                <a:gd name="T65" fmla="*/ 111 h 860"/>
                <a:gd name="T66" fmla="*/ 389 w 644"/>
                <a:gd name="T67" fmla="*/ 123 h 860"/>
                <a:gd name="T68" fmla="*/ 433 w 644"/>
                <a:gd name="T69" fmla="*/ 145 h 860"/>
                <a:gd name="T70" fmla="*/ 445 w 644"/>
                <a:gd name="T71" fmla="*/ 183 h 860"/>
                <a:gd name="T72" fmla="*/ 481 w 644"/>
                <a:gd name="T73" fmla="*/ 222 h 860"/>
                <a:gd name="T74" fmla="*/ 518 w 644"/>
                <a:gd name="T75" fmla="*/ 255 h 860"/>
                <a:gd name="T76" fmla="*/ 536 w 644"/>
                <a:gd name="T77" fmla="*/ 289 h 860"/>
                <a:gd name="T78" fmla="*/ 530 w 644"/>
                <a:gd name="T79" fmla="*/ 330 h 860"/>
                <a:gd name="T80" fmla="*/ 518 w 644"/>
                <a:gd name="T81" fmla="*/ 358 h 860"/>
                <a:gd name="T82" fmla="*/ 521 w 644"/>
                <a:gd name="T83" fmla="*/ 397 h 860"/>
                <a:gd name="T84" fmla="*/ 548 w 644"/>
                <a:gd name="T85" fmla="*/ 459 h 860"/>
                <a:gd name="T86" fmla="*/ 604 w 644"/>
                <a:gd name="T87" fmla="*/ 535 h 860"/>
                <a:gd name="T88" fmla="*/ 641 w 644"/>
                <a:gd name="T89" fmla="*/ 604 h 860"/>
                <a:gd name="T90" fmla="*/ 644 w 644"/>
                <a:gd name="T91" fmla="*/ 643 h 860"/>
                <a:gd name="T92" fmla="*/ 636 w 644"/>
                <a:gd name="T93" fmla="*/ 679 h 860"/>
                <a:gd name="T94" fmla="*/ 592 w 644"/>
                <a:gd name="T95" fmla="*/ 696 h 860"/>
                <a:gd name="T96" fmla="*/ 502 w 644"/>
                <a:gd name="T97" fmla="*/ 703 h 860"/>
                <a:gd name="T98" fmla="*/ 481 w 644"/>
                <a:gd name="T99" fmla="*/ 766 h 860"/>
                <a:gd name="T100" fmla="*/ 469 w 644"/>
                <a:gd name="T101" fmla="*/ 782 h 860"/>
                <a:gd name="T102" fmla="*/ 463 w 644"/>
                <a:gd name="T103" fmla="*/ 823 h 860"/>
                <a:gd name="T104" fmla="*/ 469 w 644"/>
                <a:gd name="T105" fmla="*/ 860 h 860"/>
                <a:gd name="T106" fmla="*/ 424 w 644"/>
                <a:gd name="T107" fmla="*/ 847 h 860"/>
                <a:gd name="T108" fmla="*/ 407 w 644"/>
                <a:gd name="T109" fmla="*/ 831 h 860"/>
                <a:gd name="T110" fmla="*/ 379 w 644"/>
                <a:gd name="T111" fmla="*/ 824 h 860"/>
                <a:gd name="T112" fmla="*/ 332 w 644"/>
                <a:gd name="T113" fmla="*/ 816 h 860"/>
                <a:gd name="T114" fmla="*/ 305 w 644"/>
                <a:gd name="T115" fmla="*/ 779 h 860"/>
                <a:gd name="T116" fmla="*/ 265 w 644"/>
                <a:gd name="T117" fmla="*/ 758 h 86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44"/>
                <a:gd name="T178" fmla="*/ 0 h 860"/>
                <a:gd name="T179" fmla="*/ 644 w 644"/>
                <a:gd name="T180" fmla="*/ 860 h 860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44" h="860">
                  <a:moveTo>
                    <a:pt x="265" y="758"/>
                  </a:moveTo>
                  <a:lnTo>
                    <a:pt x="280" y="740"/>
                  </a:lnTo>
                  <a:lnTo>
                    <a:pt x="289" y="727"/>
                  </a:lnTo>
                  <a:lnTo>
                    <a:pt x="271" y="715"/>
                  </a:lnTo>
                  <a:lnTo>
                    <a:pt x="253" y="703"/>
                  </a:lnTo>
                  <a:lnTo>
                    <a:pt x="245" y="696"/>
                  </a:lnTo>
                  <a:lnTo>
                    <a:pt x="237" y="690"/>
                  </a:lnTo>
                  <a:lnTo>
                    <a:pt x="229" y="682"/>
                  </a:lnTo>
                  <a:lnTo>
                    <a:pt x="223" y="674"/>
                  </a:lnTo>
                  <a:lnTo>
                    <a:pt x="211" y="679"/>
                  </a:lnTo>
                  <a:lnTo>
                    <a:pt x="200" y="680"/>
                  </a:lnTo>
                  <a:lnTo>
                    <a:pt x="189" y="680"/>
                  </a:lnTo>
                  <a:lnTo>
                    <a:pt x="180" y="676"/>
                  </a:lnTo>
                  <a:lnTo>
                    <a:pt x="171" y="672"/>
                  </a:lnTo>
                  <a:lnTo>
                    <a:pt x="161" y="666"/>
                  </a:lnTo>
                  <a:lnTo>
                    <a:pt x="152" y="658"/>
                  </a:lnTo>
                  <a:lnTo>
                    <a:pt x="143" y="650"/>
                  </a:lnTo>
                  <a:lnTo>
                    <a:pt x="123" y="631"/>
                  </a:lnTo>
                  <a:lnTo>
                    <a:pt x="101" y="612"/>
                  </a:lnTo>
                  <a:lnTo>
                    <a:pt x="89" y="604"/>
                  </a:lnTo>
                  <a:lnTo>
                    <a:pt x="77" y="598"/>
                  </a:lnTo>
                  <a:lnTo>
                    <a:pt x="64" y="593"/>
                  </a:lnTo>
                  <a:lnTo>
                    <a:pt x="48" y="589"/>
                  </a:lnTo>
                  <a:lnTo>
                    <a:pt x="49" y="574"/>
                  </a:lnTo>
                  <a:lnTo>
                    <a:pt x="48" y="561"/>
                  </a:lnTo>
                  <a:lnTo>
                    <a:pt x="45" y="549"/>
                  </a:lnTo>
                  <a:lnTo>
                    <a:pt x="41" y="537"/>
                  </a:lnTo>
                  <a:lnTo>
                    <a:pt x="37" y="526"/>
                  </a:lnTo>
                  <a:lnTo>
                    <a:pt x="33" y="515"/>
                  </a:lnTo>
                  <a:lnTo>
                    <a:pt x="31" y="503"/>
                  </a:lnTo>
                  <a:lnTo>
                    <a:pt x="31" y="493"/>
                  </a:lnTo>
                  <a:lnTo>
                    <a:pt x="31" y="486"/>
                  </a:lnTo>
                  <a:lnTo>
                    <a:pt x="32" y="482"/>
                  </a:lnTo>
                  <a:lnTo>
                    <a:pt x="35" y="478"/>
                  </a:lnTo>
                  <a:lnTo>
                    <a:pt x="37" y="474"/>
                  </a:lnTo>
                  <a:lnTo>
                    <a:pt x="45" y="469"/>
                  </a:lnTo>
                  <a:lnTo>
                    <a:pt x="55" y="466"/>
                  </a:lnTo>
                  <a:lnTo>
                    <a:pt x="63" y="462"/>
                  </a:lnTo>
                  <a:lnTo>
                    <a:pt x="71" y="457"/>
                  </a:lnTo>
                  <a:lnTo>
                    <a:pt x="73" y="454"/>
                  </a:lnTo>
                  <a:lnTo>
                    <a:pt x="76" y="450"/>
                  </a:lnTo>
                  <a:lnTo>
                    <a:pt x="77" y="445"/>
                  </a:lnTo>
                  <a:lnTo>
                    <a:pt x="79" y="438"/>
                  </a:lnTo>
                  <a:lnTo>
                    <a:pt x="77" y="429"/>
                  </a:lnTo>
                  <a:lnTo>
                    <a:pt x="75" y="421"/>
                  </a:lnTo>
                  <a:lnTo>
                    <a:pt x="71" y="413"/>
                  </a:lnTo>
                  <a:lnTo>
                    <a:pt x="67" y="406"/>
                  </a:lnTo>
                  <a:lnTo>
                    <a:pt x="53" y="393"/>
                  </a:lnTo>
                  <a:lnTo>
                    <a:pt x="39" y="382"/>
                  </a:lnTo>
                  <a:lnTo>
                    <a:pt x="25" y="370"/>
                  </a:lnTo>
                  <a:lnTo>
                    <a:pt x="12" y="357"/>
                  </a:lnTo>
                  <a:lnTo>
                    <a:pt x="7" y="350"/>
                  </a:lnTo>
                  <a:lnTo>
                    <a:pt x="4" y="342"/>
                  </a:lnTo>
                  <a:lnTo>
                    <a:pt x="1" y="334"/>
                  </a:lnTo>
                  <a:lnTo>
                    <a:pt x="0" y="325"/>
                  </a:lnTo>
                  <a:lnTo>
                    <a:pt x="1" y="310"/>
                  </a:lnTo>
                  <a:lnTo>
                    <a:pt x="4" y="297"/>
                  </a:lnTo>
                  <a:lnTo>
                    <a:pt x="8" y="286"/>
                  </a:lnTo>
                  <a:lnTo>
                    <a:pt x="15" y="277"/>
                  </a:lnTo>
                  <a:lnTo>
                    <a:pt x="24" y="269"/>
                  </a:lnTo>
                  <a:lnTo>
                    <a:pt x="36" y="262"/>
                  </a:lnTo>
                  <a:lnTo>
                    <a:pt x="49" y="257"/>
                  </a:lnTo>
                  <a:lnTo>
                    <a:pt x="67" y="251"/>
                  </a:lnTo>
                  <a:lnTo>
                    <a:pt x="67" y="217"/>
                  </a:lnTo>
                  <a:lnTo>
                    <a:pt x="67" y="187"/>
                  </a:lnTo>
                  <a:lnTo>
                    <a:pt x="67" y="163"/>
                  </a:lnTo>
                  <a:lnTo>
                    <a:pt x="67" y="138"/>
                  </a:lnTo>
                  <a:lnTo>
                    <a:pt x="65" y="133"/>
                  </a:lnTo>
                  <a:lnTo>
                    <a:pt x="65" y="130"/>
                  </a:lnTo>
                  <a:lnTo>
                    <a:pt x="64" y="127"/>
                  </a:lnTo>
                  <a:lnTo>
                    <a:pt x="61" y="125"/>
                  </a:lnTo>
                  <a:lnTo>
                    <a:pt x="57" y="122"/>
                  </a:lnTo>
                  <a:lnTo>
                    <a:pt x="51" y="119"/>
                  </a:lnTo>
                  <a:lnTo>
                    <a:pt x="45" y="117"/>
                  </a:lnTo>
                  <a:lnTo>
                    <a:pt x="41" y="114"/>
                  </a:lnTo>
                  <a:lnTo>
                    <a:pt x="39" y="111"/>
                  </a:lnTo>
                  <a:lnTo>
                    <a:pt x="37" y="109"/>
                  </a:lnTo>
                  <a:lnTo>
                    <a:pt x="36" y="106"/>
                  </a:lnTo>
                  <a:lnTo>
                    <a:pt x="36" y="101"/>
                  </a:lnTo>
                  <a:lnTo>
                    <a:pt x="37" y="94"/>
                  </a:lnTo>
                  <a:lnTo>
                    <a:pt x="43" y="81"/>
                  </a:lnTo>
                  <a:lnTo>
                    <a:pt x="49" y="66"/>
                  </a:lnTo>
                  <a:lnTo>
                    <a:pt x="59" y="49"/>
                  </a:lnTo>
                  <a:lnTo>
                    <a:pt x="67" y="33"/>
                  </a:lnTo>
                  <a:lnTo>
                    <a:pt x="75" y="18"/>
                  </a:lnTo>
                  <a:lnTo>
                    <a:pt x="80" y="9"/>
                  </a:lnTo>
                  <a:lnTo>
                    <a:pt x="84" y="5"/>
                  </a:lnTo>
                  <a:lnTo>
                    <a:pt x="91" y="6"/>
                  </a:lnTo>
                  <a:lnTo>
                    <a:pt x="96" y="10"/>
                  </a:lnTo>
                  <a:lnTo>
                    <a:pt x="101" y="14"/>
                  </a:lnTo>
                  <a:lnTo>
                    <a:pt x="107" y="19"/>
                  </a:lnTo>
                  <a:lnTo>
                    <a:pt x="112" y="26"/>
                  </a:lnTo>
                  <a:lnTo>
                    <a:pt x="117" y="30"/>
                  </a:lnTo>
                  <a:lnTo>
                    <a:pt x="124" y="34"/>
                  </a:lnTo>
                  <a:lnTo>
                    <a:pt x="132" y="35"/>
                  </a:lnTo>
                  <a:lnTo>
                    <a:pt x="139" y="34"/>
                  </a:lnTo>
                  <a:lnTo>
                    <a:pt x="144" y="34"/>
                  </a:lnTo>
                  <a:lnTo>
                    <a:pt x="148" y="31"/>
                  </a:lnTo>
                  <a:lnTo>
                    <a:pt x="151" y="30"/>
                  </a:lnTo>
                  <a:lnTo>
                    <a:pt x="156" y="23"/>
                  </a:lnTo>
                  <a:lnTo>
                    <a:pt x="160" y="17"/>
                  </a:lnTo>
                  <a:lnTo>
                    <a:pt x="163" y="10"/>
                  </a:lnTo>
                  <a:lnTo>
                    <a:pt x="168" y="5"/>
                  </a:lnTo>
                  <a:lnTo>
                    <a:pt x="172" y="2"/>
                  </a:lnTo>
                  <a:lnTo>
                    <a:pt x="176" y="1"/>
                  </a:lnTo>
                  <a:lnTo>
                    <a:pt x="180" y="0"/>
                  </a:lnTo>
                  <a:lnTo>
                    <a:pt x="187" y="0"/>
                  </a:lnTo>
                  <a:lnTo>
                    <a:pt x="195" y="0"/>
                  </a:lnTo>
                  <a:lnTo>
                    <a:pt x="203" y="1"/>
                  </a:lnTo>
                  <a:lnTo>
                    <a:pt x="209" y="4"/>
                  </a:lnTo>
                  <a:lnTo>
                    <a:pt x="216" y="8"/>
                  </a:lnTo>
                  <a:lnTo>
                    <a:pt x="228" y="19"/>
                  </a:lnTo>
                  <a:lnTo>
                    <a:pt x="241" y="35"/>
                  </a:lnTo>
                  <a:lnTo>
                    <a:pt x="243" y="45"/>
                  </a:lnTo>
                  <a:lnTo>
                    <a:pt x="245" y="54"/>
                  </a:lnTo>
                  <a:lnTo>
                    <a:pt x="249" y="63"/>
                  </a:lnTo>
                  <a:lnTo>
                    <a:pt x="256" y="71"/>
                  </a:lnTo>
                  <a:lnTo>
                    <a:pt x="263" y="78"/>
                  </a:lnTo>
                  <a:lnTo>
                    <a:pt x="272" y="85"/>
                  </a:lnTo>
                  <a:lnTo>
                    <a:pt x="280" y="87"/>
                  </a:lnTo>
                  <a:lnTo>
                    <a:pt x="289" y="89"/>
                  </a:lnTo>
                  <a:lnTo>
                    <a:pt x="297" y="89"/>
                  </a:lnTo>
                  <a:lnTo>
                    <a:pt x="304" y="87"/>
                  </a:lnTo>
                  <a:lnTo>
                    <a:pt x="308" y="85"/>
                  </a:lnTo>
                  <a:lnTo>
                    <a:pt x="313" y="82"/>
                  </a:lnTo>
                  <a:lnTo>
                    <a:pt x="323" y="77"/>
                  </a:lnTo>
                  <a:lnTo>
                    <a:pt x="337" y="71"/>
                  </a:lnTo>
                  <a:lnTo>
                    <a:pt x="339" y="82"/>
                  </a:lnTo>
                  <a:lnTo>
                    <a:pt x="341" y="93"/>
                  </a:lnTo>
                  <a:lnTo>
                    <a:pt x="343" y="99"/>
                  </a:lnTo>
                  <a:lnTo>
                    <a:pt x="347" y="106"/>
                  </a:lnTo>
                  <a:lnTo>
                    <a:pt x="349" y="111"/>
                  </a:lnTo>
                  <a:lnTo>
                    <a:pt x="353" y="114"/>
                  </a:lnTo>
                  <a:lnTo>
                    <a:pt x="359" y="117"/>
                  </a:lnTo>
                  <a:lnTo>
                    <a:pt x="364" y="119"/>
                  </a:lnTo>
                  <a:lnTo>
                    <a:pt x="389" y="123"/>
                  </a:lnTo>
                  <a:lnTo>
                    <a:pt x="421" y="131"/>
                  </a:lnTo>
                  <a:lnTo>
                    <a:pt x="428" y="135"/>
                  </a:lnTo>
                  <a:lnTo>
                    <a:pt x="431" y="141"/>
                  </a:lnTo>
                  <a:lnTo>
                    <a:pt x="433" y="145"/>
                  </a:lnTo>
                  <a:lnTo>
                    <a:pt x="435" y="150"/>
                  </a:lnTo>
                  <a:lnTo>
                    <a:pt x="437" y="161"/>
                  </a:lnTo>
                  <a:lnTo>
                    <a:pt x="440" y="174"/>
                  </a:lnTo>
                  <a:lnTo>
                    <a:pt x="445" y="183"/>
                  </a:lnTo>
                  <a:lnTo>
                    <a:pt x="451" y="193"/>
                  </a:lnTo>
                  <a:lnTo>
                    <a:pt x="457" y="201"/>
                  </a:lnTo>
                  <a:lnTo>
                    <a:pt x="465" y="207"/>
                  </a:lnTo>
                  <a:lnTo>
                    <a:pt x="481" y="222"/>
                  </a:lnTo>
                  <a:lnTo>
                    <a:pt x="497" y="234"/>
                  </a:lnTo>
                  <a:lnTo>
                    <a:pt x="505" y="241"/>
                  </a:lnTo>
                  <a:lnTo>
                    <a:pt x="512" y="247"/>
                  </a:lnTo>
                  <a:lnTo>
                    <a:pt x="518" y="255"/>
                  </a:lnTo>
                  <a:lnTo>
                    <a:pt x="524" y="262"/>
                  </a:lnTo>
                  <a:lnTo>
                    <a:pt x="529" y="270"/>
                  </a:lnTo>
                  <a:lnTo>
                    <a:pt x="533" y="279"/>
                  </a:lnTo>
                  <a:lnTo>
                    <a:pt x="536" y="289"/>
                  </a:lnTo>
                  <a:lnTo>
                    <a:pt x="536" y="301"/>
                  </a:lnTo>
                  <a:lnTo>
                    <a:pt x="536" y="313"/>
                  </a:lnTo>
                  <a:lnTo>
                    <a:pt x="533" y="322"/>
                  </a:lnTo>
                  <a:lnTo>
                    <a:pt x="530" y="330"/>
                  </a:lnTo>
                  <a:lnTo>
                    <a:pt x="526" y="338"/>
                  </a:lnTo>
                  <a:lnTo>
                    <a:pt x="524" y="345"/>
                  </a:lnTo>
                  <a:lnTo>
                    <a:pt x="521" y="351"/>
                  </a:lnTo>
                  <a:lnTo>
                    <a:pt x="518" y="358"/>
                  </a:lnTo>
                  <a:lnTo>
                    <a:pt x="518" y="366"/>
                  </a:lnTo>
                  <a:lnTo>
                    <a:pt x="518" y="377"/>
                  </a:lnTo>
                  <a:lnTo>
                    <a:pt x="520" y="387"/>
                  </a:lnTo>
                  <a:lnTo>
                    <a:pt x="521" y="397"/>
                  </a:lnTo>
                  <a:lnTo>
                    <a:pt x="524" y="406"/>
                  </a:lnTo>
                  <a:lnTo>
                    <a:pt x="529" y="425"/>
                  </a:lnTo>
                  <a:lnTo>
                    <a:pt x="537" y="442"/>
                  </a:lnTo>
                  <a:lnTo>
                    <a:pt x="548" y="459"/>
                  </a:lnTo>
                  <a:lnTo>
                    <a:pt x="558" y="475"/>
                  </a:lnTo>
                  <a:lnTo>
                    <a:pt x="569" y="490"/>
                  </a:lnTo>
                  <a:lnTo>
                    <a:pt x="581" y="506"/>
                  </a:lnTo>
                  <a:lnTo>
                    <a:pt x="604" y="535"/>
                  </a:lnTo>
                  <a:lnTo>
                    <a:pt x="625" y="566"/>
                  </a:lnTo>
                  <a:lnTo>
                    <a:pt x="633" y="581"/>
                  </a:lnTo>
                  <a:lnTo>
                    <a:pt x="638" y="597"/>
                  </a:lnTo>
                  <a:lnTo>
                    <a:pt x="641" y="604"/>
                  </a:lnTo>
                  <a:lnTo>
                    <a:pt x="642" y="614"/>
                  </a:lnTo>
                  <a:lnTo>
                    <a:pt x="644" y="622"/>
                  </a:lnTo>
                  <a:lnTo>
                    <a:pt x="644" y="631"/>
                  </a:lnTo>
                  <a:lnTo>
                    <a:pt x="644" y="643"/>
                  </a:lnTo>
                  <a:lnTo>
                    <a:pt x="644" y="652"/>
                  </a:lnTo>
                  <a:lnTo>
                    <a:pt x="644" y="662"/>
                  </a:lnTo>
                  <a:lnTo>
                    <a:pt x="644" y="674"/>
                  </a:lnTo>
                  <a:lnTo>
                    <a:pt x="636" y="679"/>
                  </a:lnTo>
                  <a:lnTo>
                    <a:pt x="628" y="683"/>
                  </a:lnTo>
                  <a:lnTo>
                    <a:pt x="620" y="687"/>
                  </a:lnTo>
                  <a:lnTo>
                    <a:pt x="610" y="691"/>
                  </a:lnTo>
                  <a:lnTo>
                    <a:pt x="592" y="696"/>
                  </a:lnTo>
                  <a:lnTo>
                    <a:pt x="572" y="699"/>
                  </a:lnTo>
                  <a:lnTo>
                    <a:pt x="549" y="702"/>
                  </a:lnTo>
                  <a:lnTo>
                    <a:pt x="526" y="703"/>
                  </a:lnTo>
                  <a:lnTo>
                    <a:pt x="502" y="703"/>
                  </a:lnTo>
                  <a:lnTo>
                    <a:pt x="476" y="703"/>
                  </a:lnTo>
                  <a:lnTo>
                    <a:pt x="506" y="758"/>
                  </a:lnTo>
                  <a:lnTo>
                    <a:pt x="493" y="762"/>
                  </a:lnTo>
                  <a:lnTo>
                    <a:pt x="481" y="766"/>
                  </a:lnTo>
                  <a:lnTo>
                    <a:pt x="476" y="768"/>
                  </a:lnTo>
                  <a:lnTo>
                    <a:pt x="473" y="771"/>
                  </a:lnTo>
                  <a:lnTo>
                    <a:pt x="470" y="776"/>
                  </a:lnTo>
                  <a:lnTo>
                    <a:pt x="469" y="782"/>
                  </a:lnTo>
                  <a:lnTo>
                    <a:pt x="469" y="798"/>
                  </a:lnTo>
                  <a:lnTo>
                    <a:pt x="468" y="808"/>
                  </a:lnTo>
                  <a:lnTo>
                    <a:pt x="465" y="816"/>
                  </a:lnTo>
                  <a:lnTo>
                    <a:pt x="463" y="823"/>
                  </a:lnTo>
                  <a:lnTo>
                    <a:pt x="461" y="830"/>
                  </a:lnTo>
                  <a:lnTo>
                    <a:pt x="463" y="836"/>
                  </a:lnTo>
                  <a:lnTo>
                    <a:pt x="465" y="847"/>
                  </a:lnTo>
                  <a:lnTo>
                    <a:pt x="469" y="860"/>
                  </a:lnTo>
                  <a:lnTo>
                    <a:pt x="457" y="848"/>
                  </a:lnTo>
                  <a:lnTo>
                    <a:pt x="445" y="848"/>
                  </a:lnTo>
                  <a:lnTo>
                    <a:pt x="428" y="848"/>
                  </a:lnTo>
                  <a:lnTo>
                    <a:pt x="424" y="847"/>
                  </a:lnTo>
                  <a:lnTo>
                    <a:pt x="420" y="844"/>
                  </a:lnTo>
                  <a:lnTo>
                    <a:pt x="416" y="840"/>
                  </a:lnTo>
                  <a:lnTo>
                    <a:pt x="411" y="836"/>
                  </a:lnTo>
                  <a:lnTo>
                    <a:pt x="407" y="831"/>
                  </a:lnTo>
                  <a:lnTo>
                    <a:pt x="400" y="827"/>
                  </a:lnTo>
                  <a:lnTo>
                    <a:pt x="393" y="824"/>
                  </a:lnTo>
                  <a:lnTo>
                    <a:pt x="385" y="824"/>
                  </a:lnTo>
                  <a:lnTo>
                    <a:pt x="379" y="824"/>
                  </a:lnTo>
                  <a:lnTo>
                    <a:pt x="368" y="824"/>
                  </a:lnTo>
                  <a:lnTo>
                    <a:pt x="355" y="827"/>
                  </a:lnTo>
                  <a:lnTo>
                    <a:pt x="337" y="830"/>
                  </a:lnTo>
                  <a:lnTo>
                    <a:pt x="332" y="816"/>
                  </a:lnTo>
                  <a:lnTo>
                    <a:pt x="327" y="806"/>
                  </a:lnTo>
                  <a:lnTo>
                    <a:pt x="320" y="795"/>
                  </a:lnTo>
                  <a:lnTo>
                    <a:pt x="313" y="786"/>
                  </a:lnTo>
                  <a:lnTo>
                    <a:pt x="305" y="779"/>
                  </a:lnTo>
                  <a:lnTo>
                    <a:pt x="295" y="774"/>
                  </a:lnTo>
                  <a:lnTo>
                    <a:pt x="284" y="771"/>
                  </a:lnTo>
                  <a:lnTo>
                    <a:pt x="271" y="770"/>
                  </a:lnTo>
                  <a:lnTo>
                    <a:pt x="265" y="75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22" name="Freeform 12">
              <a:extLst>
                <a:ext uri="{FF2B5EF4-FFF2-40B4-BE49-F238E27FC236}">
                  <a16:creationId xmlns:a16="http://schemas.microsoft.com/office/drawing/2014/main" id="{3F37775E-A82C-6E48-A29E-D5CE7641B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2938" y="5291055"/>
              <a:ext cx="557317" cy="405948"/>
            </a:xfrm>
            <a:custGeom>
              <a:avLst/>
              <a:gdLst>
                <a:gd name="T0" fmla="*/ 880 w 1330"/>
                <a:gd name="T1" fmla="*/ 955 h 969"/>
                <a:gd name="T2" fmla="*/ 917 w 1330"/>
                <a:gd name="T3" fmla="*/ 937 h 969"/>
                <a:gd name="T4" fmla="*/ 933 w 1330"/>
                <a:gd name="T5" fmla="*/ 911 h 969"/>
                <a:gd name="T6" fmla="*/ 921 w 1330"/>
                <a:gd name="T7" fmla="*/ 881 h 969"/>
                <a:gd name="T8" fmla="*/ 868 w 1330"/>
                <a:gd name="T9" fmla="*/ 847 h 969"/>
                <a:gd name="T10" fmla="*/ 862 w 1330"/>
                <a:gd name="T11" fmla="*/ 825 h 969"/>
                <a:gd name="T12" fmla="*/ 921 w 1330"/>
                <a:gd name="T13" fmla="*/ 782 h 969"/>
                <a:gd name="T14" fmla="*/ 1072 w 1330"/>
                <a:gd name="T15" fmla="*/ 710 h 969"/>
                <a:gd name="T16" fmla="*/ 1117 w 1330"/>
                <a:gd name="T17" fmla="*/ 686 h 969"/>
                <a:gd name="T18" fmla="*/ 1252 w 1330"/>
                <a:gd name="T19" fmla="*/ 661 h 969"/>
                <a:gd name="T20" fmla="*/ 1287 w 1330"/>
                <a:gd name="T21" fmla="*/ 629 h 969"/>
                <a:gd name="T22" fmla="*/ 1273 w 1330"/>
                <a:gd name="T23" fmla="*/ 577 h 969"/>
                <a:gd name="T24" fmla="*/ 1258 w 1330"/>
                <a:gd name="T25" fmla="*/ 538 h 969"/>
                <a:gd name="T26" fmla="*/ 1265 w 1330"/>
                <a:gd name="T27" fmla="*/ 510 h 969"/>
                <a:gd name="T28" fmla="*/ 1317 w 1330"/>
                <a:gd name="T29" fmla="*/ 484 h 969"/>
                <a:gd name="T30" fmla="*/ 1315 w 1330"/>
                <a:gd name="T31" fmla="*/ 416 h 969"/>
                <a:gd name="T32" fmla="*/ 1325 w 1330"/>
                <a:gd name="T33" fmla="*/ 390 h 969"/>
                <a:gd name="T34" fmla="*/ 1311 w 1330"/>
                <a:gd name="T35" fmla="*/ 365 h 969"/>
                <a:gd name="T36" fmla="*/ 1283 w 1330"/>
                <a:gd name="T37" fmla="*/ 334 h 969"/>
                <a:gd name="T38" fmla="*/ 1291 w 1330"/>
                <a:gd name="T39" fmla="*/ 306 h 969"/>
                <a:gd name="T40" fmla="*/ 1313 w 1330"/>
                <a:gd name="T41" fmla="*/ 270 h 969"/>
                <a:gd name="T42" fmla="*/ 1273 w 1330"/>
                <a:gd name="T43" fmla="*/ 260 h 969"/>
                <a:gd name="T44" fmla="*/ 1236 w 1330"/>
                <a:gd name="T45" fmla="*/ 209 h 969"/>
                <a:gd name="T46" fmla="*/ 1194 w 1330"/>
                <a:gd name="T47" fmla="*/ 128 h 969"/>
                <a:gd name="T48" fmla="*/ 1081 w 1330"/>
                <a:gd name="T49" fmla="*/ 38 h 969"/>
                <a:gd name="T50" fmla="*/ 1052 w 1330"/>
                <a:gd name="T51" fmla="*/ 4 h 969"/>
                <a:gd name="T52" fmla="*/ 1024 w 1330"/>
                <a:gd name="T53" fmla="*/ 40 h 969"/>
                <a:gd name="T54" fmla="*/ 994 w 1330"/>
                <a:gd name="T55" fmla="*/ 70 h 969"/>
                <a:gd name="T56" fmla="*/ 929 w 1330"/>
                <a:gd name="T57" fmla="*/ 68 h 969"/>
                <a:gd name="T58" fmla="*/ 869 w 1330"/>
                <a:gd name="T59" fmla="*/ 69 h 969"/>
                <a:gd name="T60" fmla="*/ 840 w 1330"/>
                <a:gd name="T61" fmla="*/ 92 h 969"/>
                <a:gd name="T62" fmla="*/ 790 w 1330"/>
                <a:gd name="T63" fmla="*/ 96 h 969"/>
                <a:gd name="T64" fmla="*/ 730 w 1330"/>
                <a:gd name="T65" fmla="*/ 178 h 969"/>
                <a:gd name="T66" fmla="*/ 689 w 1330"/>
                <a:gd name="T67" fmla="*/ 214 h 969"/>
                <a:gd name="T68" fmla="*/ 654 w 1330"/>
                <a:gd name="T69" fmla="*/ 205 h 969"/>
                <a:gd name="T70" fmla="*/ 590 w 1330"/>
                <a:gd name="T71" fmla="*/ 144 h 969"/>
                <a:gd name="T72" fmla="*/ 584 w 1330"/>
                <a:gd name="T73" fmla="*/ 106 h 969"/>
                <a:gd name="T74" fmla="*/ 564 w 1330"/>
                <a:gd name="T75" fmla="*/ 72 h 969"/>
                <a:gd name="T76" fmla="*/ 517 w 1330"/>
                <a:gd name="T77" fmla="*/ 10 h 969"/>
                <a:gd name="T78" fmla="*/ 469 w 1330"/>
                <a:gd name="T79" fmla="*/ 0 h 969"/>
                <a:gd name="T80" fmla="*/ 396 w 1330"/>
                <a:gd name="T81" fmla="*/ 28 h 969"/>
                <a:gd name="T82" fmla="*/ 316 w 1330"/>
                <a:gd name="T83" fmla="*/ 89 h 969"/>
                <a:gd name="T84" fmla="*/ 231 w 1330"/>
                <a:gd name="T85" fmla="*/ 110 h 969"/>
                <a:gd name="T86" fmla="*/ 153 w 1330"/>
                <a:gd name="T87" fmla="*/ 112 h 969"/>
                <a:gd name="T88" fmla="*/ 108 w 1330"/>
                <a:gd name="T89" fmla="*/ 138 h 969"/>
                <a:gd name="T90" fmla="*/ 67 w 1330"/>
                <a:gd name="T91" fmla="*/ 109 h 969"/>
                <a:gd name="T92" fmla="*/ 43 w 1330"/>
                <a:gd name="T93" fmla="*/ 113 h 969"/>
                <a:gd name="T94" fmla="*/ 11 w 1330"/>
                <a:gd name="T95" fmla="*/ 145 h 969"/>
                <a:gd name="T96" fmla="*/ 221 w 1330"/>
                <a:gd name="T97" fmla="*/ 815 h 969"/>
                <a:gd name="T98" fmla="*/ 240 w 1330"/>
                <a:gd name="T99" fmla="*/ 830 h 969"/>
                <a:gd name="T100" fmla="*/ 280 w 1330"/>
                <a:gd name="T101" fmla="*/ 806 h 969"/>
                <a:gd name="T102" fmla="*/ 312 w 1330"/>
                <a:gd name="T103" fmla="*/ 743 h 969"/>
                <a:gd name="T104" fmla="*/ 351 w 1330"/>
                <a:gd name="T105" fmla="*/ 729 h 969"/>
                <a:gd name="T106" fmla="*/ 401 w 1330"/>
                <a:gd name="T107" fmla="*/ 755 h 969"/>
                <a:gd name="T108" fmla="*/ 409 w 1330"/>
                <a:gd name="T109" fmla="*/ 779 h 969"/>
                <a:gd name="T110" fmla="*/ 427 w 1330"/>
                <a:gd name="T111" fmla="*/ 821 h 969"/>
                <a:gd name="T112" fmla="*/ 445 w 1330"/>
                <a:gd name="T113" fmla="*/ 871 h 969"/>
                <a:gd name="T114" fmla="*/ 485 w 1330"/>
                <a:gd name="T115" fmla="*/ 882 h 969"/>
                <a:gd name="T116" fmla="*/ 577 w 1330"/>
                <a:gd name="T117" fmla="*/ 881 h 969"/>
                <a:gd name="T118" fmla="*/ 678 w 1330"/>
                <a:gd name="T119" fmla="*/ 854 h 969"/>
                <a:gd name="T120" fmla="*/ 757 w 1330"/>
                <a:gd name="T121" fmla="*/ 855 h 969"/>
                <a:gd name="T122" fmla="*/ 806 w 1330"/>
                <a:gd name="T123" fmla="*/ 887 h 969"/>
                <a:gd name="T124" fmla="*/ 846 w 1330"/>
                <a:gd name="T125" fmla="*/ 945 h 96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30"/>
                <a:gd name="T190" fmla="*/ 0 h 969"/>
                <a:gd name="T191" fmla="*/ 1330 w 1330"/>
                <a:gd name="T192" fmla="*/ 969 h 96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30" h="969">
                  <a:moveTo>
                    <a:pt x="873" y="963"/>
                  </a:moveTo>
                  <a:lnTo>
                    <a:pt x="866" y="969"/>
                  </a:lnTo>
                  <a:lnTo>
                    <a:pt x="870" y="963"/>
                  </a:lnTo>
                  <a:lnTo>
                    <a:pt x="874" y="959"/>
                  </a:lnTo>
                  <a:lnTo>
                    <a:pt x="880" y="955"/>
                  </a:lnTo>
                  <a:lnTo>
                    <a:pt x="885" y="953"/>
                  </a:lnTo>
                  <a:lnTo>
                    <a:pt x="896" y="947"/>
                  </a:lnTo>
                  <a:lnTo>
                    <a:pt x="906" y="942"/>
                  </a:lnTo>
                  <a:lnTo>
                    <a:pt x="912" y="939"/>
                  </a:lnTo>
                  <a:lnTo>
                    <a:pt x="917" y="937"/>
                  </a:lnTo>
                  <a:lnTo>
                    <a:pt x="921" y="933"/>
                  </a:lnTo>
                  <a:lnTo>
                    <a:pt x="925" y="929"/>
                  </a:lnTo>
                  <a:lnTo>
                    <a:pt x="929" y="925"/>
                  </a:lnTo>
                  <a:lnTo>
                    <a:pt x="930" y="918"/>
                  </a:lnTo>
                  <a:lnTo>
                    <a:pt x="933" y="911"/>
                  </a:lnTo>
                  <a:lnTo>
                    <a:pt x="933" y="902"/>
                  </a:lnTo>
                  <a:lnTo>
                    <a:pt x="932" y="897"/>
                  </a:lnTo>
                  <a:lnTo>
                    <a:pt x="930" y="890"/>
                  </a:lnTo>
                  <a:lnTo>
                    <a:pt x="926" y="886"/>
                  </a:lnTo>
                  <a:lnTo>
                    <a:pt x="921" y="881"/>
                  </a:lnTo>
                  <a:lnTo>
                    <a:pt x="910" y="874"/>
                  </a:lnTo>
                  <a:lnTo>
                    <a:pt x="897" y="866"/>
                  </a:lnTo>
                  <a:lnTo>
                    <a:pt x="884" y="859"/>
                  </a:lnTo>
                  <a:lnTo>
                    <a:pt x="872" y="851"/>
                  </a:lnTo>
                  <a:lnTo>
                    <a:pt x="868" y="847"/>
                  </a:lnTo>
                  <a:lnTo>
                    <a:pt x="864" y="842"/>
                  </a:lnTo>
                  <a:lnTo>
                    <a:pt x="861" y="837"/>
                  </a:lnTo>
                  <a:lnTo>
                    <a:pt x="861" y="830"/>
                  </a:lnTo>
                  <a:lnTo>
                    <a:pt x="861" y="827"/>
                  </a:lnTo>
                  <a:lnTo>
                    <a:pt x="862" y="825"/>
                  </a:lnTo>
                  <a:lnTo>
                    <a:pt x="865" y="821"/>
                  </a:lnTo>
                  <a:lnTo>
                    <a:pt x="869" y="817"/>
                  </a:lnTo>
                  <a:lnTo>
                    <a:pt x="878" y="809"/>
                  </a:lnTo>
                  <a:lnTo>
                    <a:pt x="890" y="801"/>
                  </a:lnTo>
                  <a:lnTo>
                    <a:pt x="921" y="782"/>
                  </a:lnTo>
                  <a:lnTo>
                    <a:pt x="957" y="763"/>
                  </a:lnTo>
                  <a:lnTo>
                    <a:pt x="994" y="745"/>
                  </a:lnTo>
                  <a:lnTo>
                    <a:pt x="1029" y="730"/>
                  </a:lnTo>
                  <a:lnTo>
                    <a:pt x="1056" y="717"/>
                  </a:lnTo>
                  <a:lnTo>
                    <a:pt x="1072" y="710"/>
                  </a:lnTo>
                  <a:lnTo>
                    <a:pt x="1086" y="701"/>
                  </a:lnTo>
                  <a:lnTo>
                    <a:pt x="1098" y="693"/>
                  </a:lnTo>
                  <a:lnTo>
                    <a:pt x="1104" y="690"/>
                  </a:lnTo>
                  <a:lnTo>
                    <a:pt x="1110" y="687"/>
                  </a:lnTo>
                  <a:lnTo>
                    <a:pt x="1117" y="686"/>
                  </a:lnTo>
                  <a:lnTo>
                    <a:pt x="1126" y="686"/>
                  </a:lnTo>
                  <a:lnTo>
                    <a:pt x="1174" y="678"/>
                  </a:lnTo>
                  <a:lnTo>
                    <a:pt x="1228" y="669"/>
                  </a:lnTo>
                  <a:lnTo>
                    <a:pt x="1240" y="665"/>
                  </a:lnTo>
                  <a:lnTo>
                    <a:pt x="1252" y="661"/>
                  </a:lnTo>
                  <a:lnTo>
                    <a:pt x="1261" y="657"/>
                  </a:lnTo>
                  <a:lnTo>
                    <a:pt x="1270" y="651"/>
                  </a:lnTo>
                  <a:lnTo>
                    <a:pt x="1278" y="645"/>
                  </a:lnTo>
                  <a:lnTo>
                    <a:pt x="1283" y="638"/>
                  </a:lnTo>
                  <a:lnTo>
                    <a:pt x="1287" y="629"/>
                  </a:lnTo>
                  <a:lnTo>
                    <a:pt x="1289" y="619"/>
                  </a:lnTo>
                  <a:lnTo>
                    <a:pt x="1287" y="606"/>
                  </a:lnTo>
                  <a:lnTo>
                    <a:pt x="1283" y="594"/>
                  </a:lnTo>
                  <a:lnTo>
                    <a:pt x="1278" y="585"/>
                  </a:lnTo>
                  <a:lnTo>
                    <a:pt x="1273" y="577"/>
                  </a:lnTo>
                  <a:lnTo>
                    <a:pt x="1268" y="567"/>
                  </a:lnTo>
                  <a:lnTo>
                    <a:pt x="1262" y="558"/>
                  </a:lnTo>
                  <a:lnTo>
                    <a:pt x="1261" y="551"/>
                  </a:lnTo>
                  <a:lnTo>
                    <a:pt x="1260" y="545"/>
                  </a:lnTo>
                  <a:lnTo>
                    <a:pt x="1258" y="538"/>
                  </a:lnTo>
                  <a:lnTo>
                    <a:pt x="1258" y="529"/>
                  </a:lnTo>
                  <a:lnTo>
                    <a:pt x="1258" y="523"/>
                  </a:lnTo>
                  <a:lnTo>
                    <a:pt x="1260" y="518"/>
                  </a:lnTo>
                  <a:lnTo>
                    <a:pt x="1262" y="514"/>
                  </a:lnTo>
                  <a:lnTo>
                    <a:pt x="1265" y="510"/>
                  </a:lnTo>
                  <a:lnTo>
                    <a:pt x="1271" y="502"/>
                  </a:lnTo>
                  <a:lnTo>
                    <a:pt x="1281" y="495"/>
                  </a:lnTo>
                  <a:lnTo>
                    <a:pt x="1291" y="491"/>
                  </a:lnTo>
                  <a:lnTo>
                    <a:pt x="1303" y="487"/>
                  </a:lnTo>
                  <a:lnTo>
                    <a:pt x="1317" y="484"/>
                  </a:lnTo>
                  <a:lnTo>
                    <a:pt x="1330" y="481"/>
                  </a:lnTo>
                  <a:lnTo>
                    <a:pt x="1313" y="433"/>
                  </a:lnTo>
                  <a:lnTo>
                    <a:pt x="1313" y="425"/>
                  </a:lnTo>
                  <a:lnTo>
                    <a:pt x="1314" y="420"/>
                  </a:lnTo>
                  <a:lnTo>
                    <a:pt x="1315" y="416"/>
                  </a:lnTo>
                  <a:lnTo>
                    <a:pt x="1318" y="412"/>
                  </a:lnTo>
                  <a:lnTo>
                    <a:pt x="1321" y="409"/>
                  </a:lnTo>
                  <a:lnTo>
                    <a:pt x="1322" y="404"/>
                  </a:lnTo>
                  <a:lnTo>
                    <a:pt x="1323" y="398"/>
                  </a:lnTo>
                  <a:lnTo>
                    <a:pt x="1325" y="390"/>
                  </a:lnTo>
                  <a:lnTo>
                    <a:pt x="1323" y="385"/>
                  </a:lnTo>
                  <a:lnTo>
                    <a:pt x="1322" y="381"/>
                  </a:lnTo>
                  <a:lnTo>
                    <a:pt x="1321" y="376"/>
                  </a:lnTo>
                  <a:lnTo>
                    <a:pt x="1318" y="372"/>
                  </a:lnTo>
                  <a:lnTo>
                    <a:pt x="1311" y="365"/>
                  </a:lnTo>
                  <a:lnTo>
                    <a:pt x="1303" y="358"/>
                  </a:lnTo>
                  <a:lnTo>
                    <a:pt x="1295" y="350"/>
                  </a:lnTo>
                  <a:lnTo>
                    <a:pt x="1289" y="344"/>
                  </a:lnTo>
                  <a:lnTo>
                    <a:pt x="1286" y="340"/>
                  </a:lnTo>
                  <a:lnTo>
                    <a:pt x="1283" y="334"/>
                  </a:lnTo>
                  <a:lnTo>
                    <a:pt x="1282" y="330"/>
                  </a:lnTo>
                  <a:lnTo>
                    <a:pt x="1282" y="325"/>
                  </a:lnTo>
                  <a:lnTo>
                    <a:pt x="1283" y="318"/>
                  </a:lnTo>
                  <a:lnTo>
                    <a:pt x="1287" y="312"/>
                  </a:lnTo>
                  <a:lnTo>
                    <a:pt x="1291" y="306"/>
                  </a:lnTo>
                  <a:lnTo>
                    <a:pt x="1297" y="300"/>
                  </a:lnTo>
                  <a:lnTo>
                    <a:pt x="1302" y="293"/>
                  </a:lnTo>
                  <a:lnTo>
                    <a:pt x="1307" y="286"/>
                  </a:lnTo>
                  <a:lnTo>
                    <a:pt x="1311" y="278"/>
                  </a:lnTo>
                  <a:lnTo>
                    <a:pt x="1313" y="270"/>
                  </a:lnTo>
                  <a:lnTo>
                    <a:pt x="1305" y="270"/>
                  </a:lnTo>
                  <a:lnTo>
                    <a:pt x="1297" y="269"/>
                  </a:lnTo>
                  <a:lnTo>
                    <a:pt x="1290" y="268"/>
                  </a:lnTo>
                  <a:lnTo>
                    <a:pt x="1285" y="265"/>
                  </a:lnTo>
                  <a:lnTo>
                    <a:pt x="1273" y="260"/>
                  </a:lnTo>
                  <a:lnTo>
                    <a:pt x="1264" y="252"/>
                  </a:lnTo>
                  <a:lnTo>
                    <a:pt x="1256" y="242"/>
                  </a:lnTo>
                  <a:lnTo>
                    <a:pt x="1248" y="232"/>
                  </a:lnTo>
                  <a:lnTo>
                    <a:pt x="1241" y="221"/>
                  </a:lnTo>
                  <a:lnTo>
                    <a:pt x="1236" y="209"/>
                  </a:lnTo>
                  <a:lnTo>
                    <a:pt x="1225" y="184"/>
                  </a:lnTo>
                  <a:lnTo>
                    <a:pt x="1214" y="158"/>
                  </a:lnTo>
                  <a:lnTo>
                    <a:pt x="1208" y="148"/>
                  </a:lnTo>
                  <a:lnTo>
                    <a:pt x="1202" y="137"/>
                  </a:lnTo>
                  <a:lnTo>
                    <a:pt x="1194" y="128"/>
                  </a:lnTo>
                  <a:lnTo>
                    <a:pt x="1186" y="120"/>
                  </a:lnTo>
                  <a:lnTo>
                    <a:pt x="1150" y="94"/>
                  </a:lnTo>
                  <a:lnTo>
                    <a:pt x="1113" y="69"/>
                  </a:lnTo>
                  <a:lnTo>
                    <a:pt x="1096" y="54"/>
                  </a:lnTo>
                  <a:lnTo>
                    <a:pt x="1081" y="38"/>
                  </a:lnTo>
                  <a:lnTo>
                    <a:pt x="1074" y="30"/>
                  </a:lnTo>
                  <a:lnTo>
                    <a:pt x="1068" y="20"/>
                  </a:lnTo>
                  <a:lnTo>
                    <a:pt x="1064" y="10"/>
                  </a:lnTo>
                  <a:lnTo>
                    <a:pt x="1060" y="0"/>
                  </a:lnTo>
                  <a:lnTo>
                    <a:pt x="1052" y="4"/>
                  </a:lnTo>
                  <a:lnTo>
                    <a:pt x="1046" y="8"/>
                  </a:lnTo>
                  <a:lnTo>
                    <a:pt x="1041" y="12"/>
                  </a:lnTo>
                  <a:lnTo>
                    <a:pt x="1036" y="17"/>
                  </a:lnTo>
                  <a:lnTo>
                    <a:pt x="1029" y="29"/>
                  </a:lnTo>
                  <a:lnTo>
                    <a:pt x="1024" y="40"/>
                  </a:lnTo>
                  <a:lnTo>
                    <a:pt x="1017" y="50"/>
                  </a:lnTo>
                  <a:lnTo>
                    <a:pt x="1010" y="60"/>
                  </a:lnTo>
                  <a:lnTo>
                    <a:pt x="1006" y="64"/>
                  </a:lnTo>
                  <a:lnTo>
                    <a:pt x="1001" y="68"/>
                  </a:lnTo>
                  <a:lnTo>
                    <a:pt x="994" y="70"/>
                  </a:lnTo>
                  <a:lnTo>
                    <a:pt x="988" y="72"/>
                  </a:lnTo>
                  <a:lnTo>
                    <a:pt x="973" y="73"/>
                  </a:lnTo>
                  <a:lnTo>
                    <a:pt x="958" y="72"/>
                  </a:lnTo>
                  <a:lnTo>
                    <a:pt x="944" y="69"/>
                  </a:lnTo>
                  <a:lnTo>
                    <a:pt x="929" y="68"/>
                  </a:lnTo>
                  <a:lnTo>
                    <a:pt x="912" y="65"/>
                  </a:lnTo>
                  <a:lnTo>
                    <a:pt x="896" y="65"/>
                  </a:lnTo>
                  <a:lnTo>
                    <a:pt x="888" y="65"/>
                  </a:lnTo>
                  <a:lnTo>
                    <a:pt x="878" y="66"/>
                  </a:lnTo>
                  <a:lnTo>
                    <a:pt x="869" y="69"/>
                  </a:lnTo>
                  <a:lnTo>
                    <a:pt x="861" y="72"/>
                  </a:lnTo>
                  <a:lnTo>
                    <a:pt x="856" y="76"/>
                  </a:lnTo>
                  <a:lnTo>
                    <a:pt x="848" y="84"/>
                  </a:lnTo>
                  <a:lnTo>
                    <a:pt x="844" y="88"/>
                  </a:lnTo>
                  <a:lnTo>
                    <a:pt x="840" y="92"/>
                  </a:lnTo>
                  <a:lnTo>
                    <a:pt x="836" y="94"/>
                  </a:lnTo>
                  <a:lnTo>
                    <a:pt x="830" y="96"/>
                  </a:lnTo>
                  <a:lnTo>
                    <a:pt x="818" y="96"/>
                  </a:lnTo>
                  <a:lnTo>
                    <a:pt x="805" y="96"/>
                  </a:lnTo>
                  <a:lnTo>
                    <a:pt x="790" y="96"/>
                  </a:lnTo>
                  <a:lnTo>
                    <a:pt x="770" y="96"/>
                  </a:lnTo>
                  <a:lnTo>
                    <a:pt x="762" y="114"/>
                  </a:lnTo>
                  <a:lnTo>
                    <a:pt x="744" y="156"/>
                  </a:lnTo>
                  <a:lnTo>
                    <a:pt x="737" y="168"/>
                  </a:lnTo>
                  <a:lnTo>
                    <a:pt x="730" y="178"/>
                  </a:lnTo>
                  <a:lnTo>
                    <a:pt x="722" y="188"/>
                  </a:lnTo>
                  <a:lnTo>
                    <a:pt x="714" y="197"/>
                  </a:lnTo>
                  <a:lnTo>
                    <a:pt x="706" y="205"/>
                  </a:lnTo>
                  <a:lnTo>
                    <a:pt x="697" y="212"/>
                  </a:lnTo>
                  <a:lnTo>
                    <a:pt x="689" y="214"/>
                  </a:lnTo>
                  <a:lnTo>
                    <a:pt x="680" y="216"/>
                  </a:lnTo>
                  <a:lnTo>
                    <a:pt x="674" y="216"/>
                  </a:lnTo>
                  <a:lnTo>
                    <a:pt x="669" y="213"/>
                  </a:lnTo>
                  <a:lnTo>
                    <a:pt x="662" y="210"/>
                  </a:lnTo>
                  <a:lnTo>
                    <a:pt x="654" y="205"/>
                  </a:lnTo>
                  <a:lnTo>
                    <a:pt x="638" y="194"/>
                  </a:lnTo>
                  <a:lnTo>
                    <a:pt x="622" y="180"/>
                  </a:lnTo>
                  <a:lnTo>
                    <a:pt x="608" y="165"/>
                  </a:lnTo>
                  <a:lnTo>
                    <a:pt x="596" y="150"/>
                  </a:lnTo>
                  <a:lnTo>
                    <a:pt x="590" y="144"/>
                  </a:lnTo>
                  <a:lnTo>
                    <a:pt x="586" y="137"/>
                  </a:lnTo>
                  <a:lnTo>
                    <a:pt x="585" y="130"/>
                  </a:lnTo>
                  <a:lnTo>
                    <a:pt x="584" y="126"/>
                  </a:lnTo>
                  <a:lnTo>
                    <a:pt x="584" y="114"/>
                  </a:lnTo>
                  <a:lnTo>
                    <a:pt x="584" y="106"/>
                  </a:lnTo>
                  <a:lnTo>
                    <a:pt x="584" y="98"/>
                  </a:lnTo>
                  <a:lnTo>
                    <a:pt x="584" y="84"/>
                  </a:lnTo>
                  <a:lnTo>
                    <a:pt x="576" y="81"/>
                  </a:lnTo>
                  <a:lnTo>
                    <a:pt x="569" y="77"/>
                  </a:lnTo>
                  <a:lnTo>
                    <a:pt x="564" y="72"/>
                  </a:lnTo>
                  <a:lnTo>
                    <a:pt x="557" y="65"/>
                  </a:lnTo>
                  <a:lnTo>
                    <a:pt x="548" y="52"/>
                  </a:lnTo>
                  <a:lnTo>
                    <a:pt x="537" y="37"/>
                  </a:lnTo>
                  <a:lnTo>
                    <a:pt x="528" y="22"/>
                  </a:lnTo>
                  <a:lnTo>
                    <a:pt x="517" y="10"/>
                  </a:lnTo>
                  <a:lnTo>
                    <a:pt x="510" y="6"/>
                  </a:lnTo>
                  <a:lnTo>
                    <a:pt x="504" y="2"/>
                  </a:lnTo>
                  <a:lnTo>
                    <a:pt x="496" y="0"/>
                  </a:lnTo>
                  <a:lnTo>
                    <a:pt x="488" y="0"/>
                  </a:lnTo>
                  <a:lnTo>
                    <a:pt x="469" y="0"/>
                  </a:lnTo>
                  <a:lnTo>
                    <a:pt x="452" y="2"/>
                  </a:lnTo>
                  <a:lnTo>
                    <a:pt x="437" y="8"/>
                  </a:lnTo>
                  <a:lnTo>
                    <a:pt x="423" y="13"/>
                  </a:lnTo>
                  <a:lnTo>
                    <a:pt x="409" y="20"/>
                  </a:lnTo>
                  <a:lnTo>
                    <a:pt x="396" y="28"/>
                  </a:lnTo>
                  <a:lnTo>
                    <a:pt x="384" y="36"/>
                  </a:lnTo>
                  <a:lnTo>
                    <a:pt x="373" y="45"/>
                  </a:lnTo>
                  <a:lnTo>
                    <a:pt x="351" y="62"/>
                  </a:lnTo>
                  <a:lnTo>
                    <a:pt x="328" y="81"/>
                  </a:lnTo>
                  <a:lnTo>
                    <a:pt x="316" y="89"/>
                  </a:lnTo>
                  <a:lnTo>
                    <a:pt x="304" y="96"/>
                  </a:lnTo>
                  <a:lnTo>
                    <a:pt x="291" y="102"/>
                  </a:lnTo>
                  <a:lnTo>
                    <a:pt x="276" y="108"/>
                  </a:lnTo>
                  <a:lnTo>
                    <a:pt x="253" y="110"/>
                  </a:lnTo>
                  <a:lnTo>
                    <a:pt x="231" y="110"/>
                  </a:lnTo>
                  <a:lnTo>
                    <a:pt x="208" y="110"/>
                  </a:lnTo>
                  <a:lnTo>
                    <a:pt x="185" y="109"/>
                  </a:lnTo>
                  <a:lnTo>
                    <a:pt x="175" y="109"/>
                  </a:lnTo>
                  <a:lnTo>
                    <a:pt x="164" y="110"/>
                  </a:lnTo>
                  <a:lnTo>
                    <a:pt x="153" y="112"/>
                  </a:lnTo>
                  <a:lnTo>
                    <a:pt x="144" y="114"/>
                  </a:lnTo>
                  <a:lnTo>
                    <a:pt x="135" y="118"/>
                  </a:lnTo>
                  <a:lnTo>
                    <a:pt x="125" y="124"/>
                  </a:lnTo>
                  <a:lnTo>
                    <a:pt x="116" y="130"/>
                  </a:lnTo>
                  <a:lnTo>
                    <a:pt x="108" y="138"/>
                  </a:lnTo>
                  <a:lnTo>
                    <a:pt x="97" y="130"/>
                  </a:lnTo>
                  <a:lnTo>
                    <a:pt x="87" y="121"/>
                  </a:lnTo>
                  <a:lnTo>
                    <a:pt x="80" y="116"/>
                  </a:lnTo>
                  <a:lnTo>
                    <a:pt x="73" y="112"/>
                  </a:lnTo>
                  <a:lnTo>
                    <a:pt x="67" y="109"/>
                  </a:lnTo>
                  <a:lnTo>
                    <a:pt x="60" y="108"/>
                  </a:lnTo>
                  <a:lnTo>
                    <a:pt x="55" y="108"/>
                  </a:lnTo>
                  <a:lnTo>
                    <a:pt x="51" y="109"/>
                  </a:lnTo>
                  <a:lnTo>
                    <a:pt x="47" y="110"/>
                  </a:lnTo>
                  <a:lnTo>
                    <a:pt x="43" y="113"/>
                  </a:lnTo>
                  <a:lnTo>
                    <a:pt x="37" y="118"/>
                  </a:lnTo>
                  <a:lnTo>
                    <a:pt x="32" y="124"/>
                  </a:lnTo>
                  <a:lnTo>
                    <a:pt x="27" y="132"/>
                  </a:lnTo>
                  <a:lnTo>
                    <a:pt x="20" y="138"/>
                  </a:lnTo>
                  <a:lnTo>
                    <a:pt x="11" y="145"/>
                  </a:lnTo>
                  <a:lnTo>
                    <a:pt x="0" y="150"/>
                  </a:lnTo>
                  <a:lnTo>
                    <a:pt x="216" y="801"/>
                  </a:lnTo>
                  <a:lnTo>
                    <a:pt x="217" y="805"/>
                  </a:lnTo>
                  <a:lnTo>
                    <a:pt x="219" y="810"/>
                  </a:lnTo>
                  <a:lnTo>
                    <a:pt x="221" y="815"/>
                  </a:lnTo>
                  <a:lnTo>
                    <a:pt x="224" y="819"/>
                  </a:lnTo>
                  <a:lnTo>
                    <a:pt x="228" y="823"/>
                  </a:lnTo>
                  <a:lnTo>
                    <a:pt x="232" y="827"/>
                  </a:lnTo>
                  <a:lnTo>
                    <a:pt x="236" y="830"/>
                  </a:lnTo>
                  <a:lnTo>
                    <a:pt x="240" y="830"/>
                  </a:lnTo>
                  <a:lnTo>
                    <a:pt x="251" y="829"/>
                  </a:lnTo>
                  <a:lnTo>
                    <a:pt x="260" y="826"/>
                  </a:lnTo>
                  <a:lnTo>
                    <a:pt x="268" y="821"/>
                  </a:lnTo>
                  <a:lnTo>
                    <a:pt x="275" y="814"/>
                  </a:lnTo>
                  <a:lnTo>
                    <a:pt x="280" y="806"/>
                  </a:lnTo>
                  <a:lnTo>
                    <a:pt x="285" y="798"/>
                  </a:lnTo>
                  <a:lnTo>
                    <a:pt x="289" y="789"/>
                  </a:lnTo>
                  <a:lnTo>
                    <a:pt x="293" y="779"/>
                  </a:lnTo>
                  <a:lnTo>
                    <a:pt x="303" y="761"/>
                  </a:lnTo>
                  <a:lnTo>
                    <a:pt x="312" y="743"/>
                  </a:lnTo>
                  <a:lnTo>
                    <a:pt x="319" y="738"/>
                  </a:lnTo>
                  <a:lnTo>
                    <a:pt x="325" y="733"/>
                  </a:lnTo>
                  <a:lnTo>
                    <a:pt x="333" y="729"/>
                  </a:lnTo>
                  <a:lnTo>
                    <a:pt x="343" y="727"/>
                  </a:lnTo>
                  <a:lnTo>
                    <a:pt x="351" y="729"/>
                  </a:lnTo>
                  <a:lnTo>
                    <a:pt x="361" y="731"/>
                  </a:lnTo>
                  <a:lnTo>
                    <a:pt x="372" y="737"/>
                  </a:lnTo>
                  <a:lnTo>
                    <a:pt x="383" y="742"/>
                  </a:lnTo>
                  <a:lnTo>
                    <a:pt x="393" y="749"/>
                  </a:lnTo>
                  <a:lnTo>
                    <a:pt x="401" y="755"/>
                  </a:lnTo>
                  <a:lnTo>
                    <a:pt x="404" y="759"/>
                  </a:lnTo>
                  <a:lnTo>
                    <a:pt x="407" y="763"/>
                  </a:lnTo>
                  <a:lnTo>
                    <a:pt x="408" y="766"/>
                  </a:lnTo>
                  <a:lnTo>
                    <a:pt x="409" y="770"/>
                  </a:lnTo>
                  <a:lnTo>
                    <a:pt x="409" y="779"/>
                  </a:lnTo>
                  <a:lnTo>
                    <a:pt x="411" y="787"/>
                  </a:lnTo>
                  <a:lnTo>
                    <a:pt x="412" y="794"/>
                  </a:lnTo>
                  <a:lnTo>
                    <a:pt x="415" y="801"/>
                  </a:lnTo>
                  <a:lnTo>
                    <a:pt x="420" y="811"/>
                  </a:lnTo>
                  <a:lnTo>
                    <a:pt x="427" y="821"/>
                  </a:lnTo>
                  <a:lnTo>
                    <a:pt x="433" y="831"/>
                  </a:lnTo>
                  <a:lnTo>
                    <a:pt x="440" y="843"/>
                  </a:lnTo>
                  <a:lnTo>
                    <a:pt x="441" y="851"/>
                  </a:lnTo>
                  <a:lnTo>
                    <a:pt x="444" y="861"/>
                  </a:lnTo>
                  <a:lnTo>
                    <a:pt x="445" y="871"/>
                  </a:lnTo>
                  <a:lnTo>
                    <a:pt x="445" y="885"/>
                  </a:lnTo>
                  <a:lnTo>
                    <a:pt x="453" y="883"/>
                  </a:lnTo>
                  <a:lnTo>
                    <a:pt x="463" y="882"/>
                  </a:lnTo>
                  <a:lnTo>
                    <a:pt x="473" y="882"/>
                  </a:lnTo>
                  <a:lnTo>
                    <a:pt x="485" y="882"/>
                  </a:lnTo>
                  <a:lnTo>
                    <a:pt x="512" y="883"/>
                  </a:lnTo>
                  <a:lnTo>
                    <a:pt x="536" y="885"/>
                  </a:lnTo>
                  <a:lnTo>
                    <a:pt x="550" y="885"/>
                  </a:lnTo>
                  <a:lnTo>
                    <a:pt x="564" y="883"/>
                  </a:lnTo>
                  <a:lnTo>
                    <a:pt x="577" y="881"/>
                  </a:lnTo>
                  <a:lnTo>
                    <a:pt x="589" y="879"/>
                  </a:lnTo>
                  <a:lnTo>
                    <a:pt x="613" y="873"/>
                  </a:lnTo>
                  <a:lnTo>
                    <a:pt x="636" y="866"/>
                  </a:lnTo>
                  <a:lnTo>
                    <a:pt x="657" y="859"/>
                  </a:lnTo>
                  <a:lnTo>
                    <a:pt x="678" y="854"/>
                  </a:lnTo>
                  <a:lnTo>
                    <a:pt x="700" y="850"/>
                  </a:lnTo>
                  <a:lnTo>
                    <a:pt x="722" y="849"/>
                  </a:lnTo>
                  <a:lnTo>
                    <a:pt x="734" y="849"/>
                  </a:lnTo>
                  <a:lnTo>
                    <a:pt x="746" y="851"/>
                  </a:lnTo>
                  <a:lnTo>
                    <a:pt x="757" y="855"/>
                  </a:lnTo>
                  <a:lnTo>
                    <a:pt x="768" y="859"/>
                  </a:lnTo>
                  <a:lnTo>
                    <a:pt x="778" y="865"/>
                  </a:lnTo>
                  <a:lnTo>
                    <a:pt x="789" y="871"/>
                  </a:lnTo>
                  <a:lnTo>
                    <a:pt x="798" y="879"/>
                  </a:lnTo>
                  <a:lnTo>
                    <a:pt x="806" y="887"/>
                  </a:lnTo>
                  <a:lnTo>
                    <a:pt x="814" y="897"/>
                  </a:lnTo>
                  <a:lnTo>
                    <a:pt x="822" y="906"/>
                  </a:lnTo>
                  <a:lnTo>
                    <a:pt x="829" y="915"/>
                  </a:lnTo>
                  <a:lnTo>
                    <a:pt x="836" y="925"/>
                  </a:lnTo>
                  <a:lnTo>
                    <a:pt x="846" y="945"/>
                  </a:lnTo>
                  <a:lnTo>
                    <a:pt x="854" y="963"/>
                  </a:lnTo>
                  <a:lnTo>
                    <a:pt x="873" y="96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23" name="Freeform 13">
              <a:extLst>
                <a:ext uri="{FF2B5EF4-FFF2-40B4-BE49-F238E27FC236}">
                  <a16:creationId xmlns:a16="http://schemas.microsoft.com/office/drawing/2014/main" id="{23F6CAC4-7536-9646-B0F5-7907874FF73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4264" y="4832817"/>
              <a:ext cx="326134" cy="854553"/>
            </a:xfrm>
            <a:custGeom>
              <a:avLst/>
              <a:gdLst>
                <a:gd name="T0" fmla="*/ 182 w 774"/>
                <a:gd name="T1" fmla="*/ 778 h 2035"/>
                <a:gd name="T2" fmla="*/ 201 w 774"/>
                <a:gd name="T3" fmla="*/ 763 h 2035"/>
                <a:gd name="T4" fmla="*/ 201 w 774"/>
                <a:gd name="T5" fmla="*/ 726 h 2035"/>
                <a:gd name="T6" fmla="*/ 181 w 774"/>
                <a:gd name="T7" fmla="*/ 677 h 2035"/>
                <a:gd name="T8" fmla="*/ 188 w 774"/>
                <a:gd name="T9" fmla="*/ 634 h 2035"/>
                <a:gd name="T10" fmla="*/ 234 w 774"/>
                <a:gd name="T11" fmla="*/ 571 h 2035"/>
                <a:gd name="T12" fmla="*/ 334 w 774"/>
                <a:gd name="T13" fmla="*/ 563 h 2035"/>
                <a:gd name="T14" fmla="*/ 437 w 774"/>
                <a:gd name="T15" fmla="*/ 542 h 2035"/>
                <a:gd name="T16" fmla="*/ 485 w 774"/>
                <a:gd name="T17" fmla="*/ 513 h 2035"/>
                <a:gd name="T18" fmla="*/ 507 w 774"/>
                <a:gd name="T19" fmla="*/ 474 h 2035"/>
                <a:gd name="T20" fmla="*/ 510 w 774"/>
                <a:gd name="T21" fmla="*/ 434 h 2035"/>
                <a:gd name="T22" fmla="*/ 482 w 774"/>
                <a:gd name="T23" fmla="*/ 393 h 2035"/>
                <a:gd name="T24" fmla="*/ 469 w 774"/>
                <a:gd name="T25" fmla="*/ 361 h 2035"/>
                <a:gd name="T26" fmla="*/ 491 w 774"/>
                <a:gd name="T27" fmla="*/ 337 h 2035"/>
                <a:gd name="T28" fmla="*/ 545 w 774"/>
                <a:gd name="T29" fmla="*/ 301 h 2035"/>
                <a:gd name="T30" fmla="*/ 533 w 774"/>
                <a:gd name="T31" fmla="*/ 185 h 2035"/>
                <a:gd name="T32" fmla="*/ 495 w 774"/>
                <a:gd name="T33" fmla="*/ 192 h 2035"/>
                <a:gd name="T34" fmla="*/ 422 w 774"/>
                <a:gd name="T35" fmla="*/ 168 h 2035"/>
                <a:gd name="T36" fmla="*/ 501 w 774"/>
                <a:gd name="T37" fmla="*/ 8 h 2035"/>
                <a:gd name="T38" fmla="*/ 591 w 774"/>
                <a:gd name="T39" fmla="*/ 56 h 2035"/>
                <a:gd name="T40" fmla="*/ 606 w 774"/>
                <a:gd name="T41" fmla="*/ 86 h 2035"/>
                <a:gd name="T42" fmla="*/ 614 w 774"/>
                <a:gd name="T43" fmla="*/ 144 h 2035"/>
                <a:gd name="T44" fmla="*/ 638 w 774"/>
                <a:gd name="T45" fmla="*/ 148 h 2035"/>
                <a:gd name="T46" fmla="*/ 671 w 774"/>
                <a:gd name="T47" fmla="*/ 129 h 2035"/>
                <a:gd name="T48" fmla="*/ 703 w 774"/>
                <a:gd name="T49" fmla="*/ 242 h 2035"/>
                <a:gd name="T50" fmla="*/ 759 w 774"/>
                <a:gd name="T51" fmla="*/ 461 h 2035"/>
                <a:gd name="T52" fmla="*/ 767 w 774"/>
                <a:gd name="T53" fmla="*/ 815 h 2035"/>
                <a:gd name="T54" fmla="*/ 774 w 774"/>
                <a:gd name="T55" fmla="*/ 1135 h 2035"/>
                <a:gd name="T56" fmla="*/ 758 w 774"/>
                <a:gd name="T57" fmla="*/ 1360 h 2035"/>
                <a:gd name="T58" fmla="*/ 693 w 774"/>
                <a:gd name="T59" fmla="*/ 1550 h 2035"/>
                <a:gd name="T60" fmla="*/ 618 w 774"/>
                <a:gd name="T61" fmla="*/ 1665 h 2035"/>
                <a:gd name="T62" fmla="*/ 557 w 774"/>
                <a:gd name="T63" fmla="*/ 1715 h 2035"/>
                <a:gd name="T64" fmla="*/ 482 w 774"/>
                <a:gd name="T65" fmla="*/ 1733 h 2035"/>
                <a:gd name="T66" fmla="*/ 433 w 774"/>
                <a:gd name="T67" fmla="*/ 1703 h 2035"/>
                <a:gd name="T68" fmla="*/ 402 w 774"/>
                <a:gd name="T69" fmla="*/ 1668 h 2035"/>
                <a:gd name="T70" fmla="*/ 353 w 774"/>
                <a:gd name="T71" fmla="*/ 1692 h 2035"/>
                <a:gd name="T72" fmla="*/ 330 w 774"/>
                <a:gd name="T73" fmla="*/ 1733 h 2035"/>
                <a:gd name="T74" fmla="*/ 326 w 774"/>
                <a:gd name="T75" fmla="*/ 1859 h 2035"/>
                <a:gd name="T76" fmla="*/ 252 w 774"/>
                <a:gd name="T77" fmla="*/ 1944 h 2035"/>
                <a:gd name="T78" fmla="*/ 248 w 774"/>
                <a:gd name="T79" fmla="*/ 1976 h 2035"/>
                <a:gd name="T80" fmla="*/ 261 w 774"/>
                <a:gd name="T81" fmla="*/ 2015 h 2035"/>
                <a:gd name="T82" fmla="*/ 212 w 774"/>
                <a:gd name="T83" fmla="*/ 1961 h 2035"/>
                <a:gd name="T84" fmla="*/ 212 w 774"/>
                <a:gd name="T85" fmla="*/ 1905 h 2035"/>
                <a:gd name="T86" fmla="*/ 264 w 774"/>
                <a:gd name="T87" fmla="*/ 1844 h 2035"/>
                <a:gd name="T88" fmla="*/ 222 w 774"/>
                <a:gd name="T89" fmla="*/ 1721 h 2035"/>
                <a:gd name="T90" fmla="*/ 136 w 774"/>
                <a:gd name="T91" fmla="*/ 1587 h 2035"/>
                <a:gd name="T92" fmla="*/ 48 w 774"/>
                <a:gd name="T93" fmla="*/ 1500 h 2035"/>
                <a:gd name="T94" fmla="*/ 9 w 774"/>
                <a:gd name="T95" fmla="*/ 1414 h 2035"/>
                <a:gd name="T96" fmla="*/ 34 w 774"/>
                <a:gd name="T97" fmla="*/ 1291 h 2035"/>
                <a:gd name="T98" fmla="*/ 114 w 774"/>
                <a:gd name="T99" fmla="*/ 1243 h 2035"/>
                <a:gd name="T100" fmla="*/ 253 w 774"/>
                <a:gd name="T101" fmla="*/ 1222 h 2035"/>
                <a:gd name="T102" fmla="*/ 229 w 774"/>
                <a:gd name="T103" fmla="*/ 1055 h 2035"/>
                <a:gd name="T104" fmla="*/ 172 w 774"/>
                <a:gd name="T105" fmla="*/ 869 h 203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774"/>
                <a:gd name="T160" fmla="*/ 0 h 2035"/>
                <a:gd name="T161" fmla="*/ 774 w 774"/>
                <a:gd name="T162" fmla="*/ 2035 h 203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774" h="2035">
                  <a:moveTo>
                    <a:pt x="138" y="782"/>
                  </a:moveTo>
                  <a:lnTo>
                    <a:pt x="150" y="782"/>
                  </a:lnTo>
                  <a:lnTo>
                    <a:pt x="161" y="782"/>
                  </a:lnTo>
                  <a:lnTo>
                    <a:pt x="173" y="781"/>
                  </a:lnTo>
                  <a:lnTo>
                    <a:pt x="182" y="778"/>
                  </a:lnTo>
                  <a:lnTo>
                    <a:pt x="188" y="775"/>
                  </a:lnTo>
                  <a:lnTo>
                    <a:pt x="192" y="774"/>
                  </a:lnTo>
                  <a:lnTo>
                    <a:pt x="196" y="771"/>
                  </a:lnTo>
                  <a:lnTo>
                    <a:pt x="198" y="767"/>
                  </a:lnTo>
                  <a:lnTo>
                    <a:pt x="201" y="763"/>
                  </a:lnTo>
                  <a:lnTo>
                    <a:pt x="202" y="758"/>
                  </a:lnTo>
                  <a:lnTo>
                    <a:pt x="204" y="753"/>
                  </a:lnTo>
                  <a:lnTo>
                    <a:pt x="205" y="746"/>
                  </a:lnTo>
                  <a:lnTo>
                    <a:pt x="204" y="735"/>
                  </a:lnTo>
                  <a:lnTo>
                    <a:pt x="201" y="726"/>
                  </a:lnTo>
                  <a:lnTo>
                    <a:pt x="197" y="718"/>
                  </a:lnTo>
                  <a:lnTo>
                    <a:pt x="193" y="709"/>
                  </a:lnTo>
                  <a:lnTo>
                    <a:pt x="188" y="699"/>
                  </a:lnTo>
                  <a:lnTo>
                    <a:pt x="184" y="689"/>
                  </a:lnTo>
                  <a:lnTo>
                    <a:pt x="181" y="677"/>
                  </a:lnTo>
                  <a:lnTo>
                    <a:pt x="181" y="662"/>
                  </a:lnTo>
                  <a:lnTo>
                    <a:pt x="181" y="655"/>
                  </a:lnTo>
                  <a:lnTo>
                    <a:pt x="182" y="649"/>
                  </a:lnTo>
                  <a:lnTo>
                    <a:pt x="185" y="642"/>
                  </a:lnTo>
                  <a:lnTo>
                    <a:pt x="188" y="634"/>
                  </a:lnTo>
                  <a:lnTo>
                    <a:pt x="196" y="618"/>
                  </a:lnTo>
                  <a:lnTo>
                    <a:pt x="205" y="602"/>
                  </a:lnTo>
                  <a:lnTo>
                    <a:pt x="217" y="589"/>
                  </a:lnTo>
                  <a:lnTo>
                    <a:pt x="229" y="577"/>
                  </a:lnTo>
                  <a:lnTo>
                    <a:pt x="234" y="571"/>
                  </a:lnTo>
                  <a:lnTo>
                    <a:pt x="241" y="569"/>
                  </a:lnTo>
                  <a:lnTo>
                    <a:pt x="246" y="566"/>
                  </a:lnTo>
                  <a:lnTo>
                    <a:pt x="253" y="566"/>
                  </a:lnTo>
                  <a:lnTo>
                    <a:pt x="292" y="565"/>
                  </a:lnTo>
                  <a:lnTo>
                    <a:pt x="334" y="563"/>
                  </a:lnTo>
                  <a:lnTo>
                    <a:pt x="356" y="561"/>
                  </a:lnTo>
                  <a:lnTo>
                    <a:pt x="377" y="558"/>
                  </a:lnTo>
                  <a:lnTo>
                    <a:pt x="398" y="554"/>
                  </a:lnTo>
                  <a:lnTo>
                    <a:pt x="418" y="549"/>
                  </a:lnTo>
                  <a:lnTo>
                    <a:pt x="437" y="542"/>
                  </a:lnTo>
                  <a:lnTo>
                    <a:pt x="455" y="534"/>
                  </a:lnTo>
                  <a:lnTo>
                    <a:pt x="463" y="529"/>
                  </a:lnTo>
                  <a:lnTo>
                    <a:pt x="471" y="523"/>
                  </a:lnTo>
                  <a:lnTo>
                    <a:pt x="478" y="518"/>
                  </a:lnTo>
                  <a:lnTo>
                    <a:pt x="485" y="513"/>
                  </a:lnTo>
                  <a:lnTo>
                    <a:pt x="490" y="506"/>
                  </a:lnTo>
                  <a:lnTo>
                    <a:pt x="495" y="499"/>
                  </a:lnTo>
                  <a:lnTo>
                    <a:pt x="501" y="491"/>
                  </a:lnTo>
                  <a:lnTo>
                    <a:pt x="505" y="483"/>
                  </a:lnTo>
                  <a:lnTo>
                    <a:pt x="507" y="474"/>
                  </a:lnTo>
                  <a:lnTo>
                    <a:pt x="510" y="465"/>
                  </a:lnTo>
                  <a:lnTo>
                    <a:pt x="511" y="455"/>
                  </a:lnTo>
                  <a:lnTo>
                    <a:pt x="511" y="445"/>
                  </a:lnTo>
                  <a:lnTo>
                    <a:pt x="511" y="439"/>
                  </a:lnTo>
                  <a:lnTo>
                    <a:pt x="510" y="434"/>
                  </a:lnTo>
                  <a:lnTo>
                    <a:pt x="507" y="429"/>
                  </a:lnTo>
                  <a:lnTo>
                    <a:pt x="505" y="423"/>
                  </a:lnTo>
                  <a:lnTo>
                    <a:pt x="498" y="413"/>
                  </a:lnTo>
                  <a:lnTo>
                    <a:pt x="490" y="404"/>
                  </a:lnTo>
                  <a:lnTo>
                    <a:pt x="482" y="393"/>
                  </a:lnTo>
                  <a:lnTo>
                    <a:pt x="475" y="382"/>
                  </a:lnTo>
                  <a:lnTo>
                    <a:pt x="473" y="377"/>
                  </a:lnTo>
                  <a:lnTo>
                    <a:pt x="471" y="372"/>
                  </a:lnTo>
                  <a:lnTo>
                    <a:pt x="470" y="366"/>
                  </a:lnTo>
                  <a:lnTo>
                    <a:pt x="469" y="361"/>
                  </a:lnTo>
                  <a:lnTo>
                    <a:pt x="470" y="357"/>
                  </a:lnTo>
                  <a:lnTo>
                    <a:pt x="473" y="353"/>
                  </a:lnTo>
                  <a:lnTo>
                    <a:pt x="475" y="349"/>
                  </a:lnTo>
                  <a:lnTo>
                    <a:pt x="479" y="345"/>
                  </a:lnTo>
                  <a:lnTo>
                    <a:pt x="491" y="337"/>
                  </a:lnTo>
                  <a:lnTo>
                    <a:pt x="505" y="329"/>
                  </a:lnTo>
                  <a:lnTo>
                    <a:pt x="519" y="321"/>
                  </a:lnTo>
                  <a:lnTo>
                    <a:pt x="533" y="312"/>
                  </a:lnTo>
                  <a:lnTo>
                    <a:pt x="539" y="306"/>
                  </a:lnTo>
                  <a:lnTo>
                    <a:pt x="545" y="301"/>
                  </a:lnTo>
                  <a:lnTo>
                    <a:pt x="550" y="296"/>
                  </a:lnTo>
                  <a:lnTo>
                    <a:pt x="554" y="289"/>
                  </a:lnTo>
                  <a:lnTo>
                    <a:pt x="554" y="193"/>
                  </a:lnTo>
                  <a:lnTo>
                    <a:pt x="542" y="188"/>
                  </a:lnTo>
                  <a:lnTo>
                    <a:pt x="533" y="185"/>
                  </a:lnTo>
                  <a:lnTo>
                    <a:pt x="526" y="185"/>
                  </a:lnTo>
                  <a:lnTo>
                    <a:pt x="519" y="185"/>
                  </a:lnTo>
                  <a:lnTo>
                    <a:pt x="513" y="188"/>
                  </a:lnTo>
                  <a:lnTo>
                    <a:pt x="506" y="190"/>
                  </a:lnTo>
                  <a:lnTo>
                    <a:pt x="495" y="192"/>
                  </a:lnTo>
                  <a:lnTo>
                    <a:pt x="482" y="193"/>
                  </a:lnTo>
                  <a:lnTo>
                    <a:pt x="473" y="190"/>
                  </a:lnTo>
                  <a:lnTo>
                    <a:pt x="459" y="185"/>
                  </a:lnTo>
                  <a:lnTo>
                    <a:pt x="442" y="177"/>
                  </a:lnTo>
                  <a:lnTo>
                    <a:pt x="422" y="168"/>
                  </a:lnTo>
                  <a:lnTo>
                    <a:pt x="389" y="152"/>
                  </a:lnTo>
                  <a:lnTo>
                    <a:pt x="373" y="144"/>
                  </a:lnTo>
                  <a:lnTo>
                    <a:pt x="475" y="0"/>
                  </a:lnTo>
                  <a:lnTo>
                    <a:pt x="485" y="2"/>
                  </a:lnTo>
                  <a:lnTo>
                    <a:pt x="501" y="8"/>
                  </a:lnTo>
                  <a:lnTo>
                    <a:pt x="521" y="17"/>
                  </a:lnTo>
                  <a:lnTo>
                    <a:pt x="543" y="28"/>
                  </a:lnTo>
                  <a:lnTo>
                    <a:pt x="565" y="40"/>
                  </a:lnTo>
                  <a:lnTo>
                    <a:pt x="583" y="50"/>
                  </a:lnTo>
                  <a:lnTo>
                    <a:pt x="591" y="56"/>
                  </a:lnTo>
                  <a:lnTo>
                    <a:pt x="597" y="60"/>
                  </a:lnTo>
                  <a:lnTo>
                    <a:pt x="601" y="64"/>
                  </a:lnTo>
                  <a:lnTo>
                    <a:pt x="602" y="66"/>
                  </a:lnTo>
                  <a:lnTo>
                    <a:pt x="605" y="74"/>
                  </a:lnTo>
                  <a:lnTo>
                    <a:pt x="606" y="86"/>
                  </a:lnTo>
                  <a:lnTo>
                    <a:pt x="607" y="101"/>
                  </a:lnTo>
                  <a:lnTo>
                    <a:pt x="607" y="114"/>
                  </a:lnTo>
                  <a:lnTo>
                    <a:pt x="609" y="128"/>
                  </a:lnTo>
                  <a:lnTo>
                    <a:pt x="611" y="140"/>
                  </a:lnTo>
                  <a:lnTo>
                    <a:pt x="614" y="144"/>
                  </a:lnTo>
                  <a:lnTo>
                    <a:pt x="617" y="148"/>
                  </a:lnTo>
                  <a:lnTo>
                    <a:pt x="621" y="149"/>
                  </a:lnTo>
                  <a:lnTo>
                    <a:pt x="626" y="150"/>
                  </a:lnTo>
                  <a:lnTo>
                    <a:pt x="633" y="149"/>
                  </a:lnTo>
                  <a:lnTo>
                    <a:pt x="638" y="148"/>
                  </a:lnTo>
                  <a:lnTo>
                    <a:pt x="645" y="144"/>
                  </a:lnTo>
                  <a:lnTo>
                    <a:pt x="651" y="141"/>
                  </a:lnTo>
                  <a:lnTo>
                    <a:pt x="657" y="137"/>
                  </a:lnTo>
                  <a:lnTo>
                    <a:pt x="665" y="133"/>
                  </a:lnTo>
                  <a:lnTo>
                    <a:pt x="671" y="129"/>
                  </a:lnTo>
                  <a:lnTo>
                    <a:pt x="681" y="126"/>
                  </a:lnTo>
                  <a:lnTo>
                    <a:pt x="683" y="152"/>
                  </a:lnTo>
                  <a:lnTo>
                    <a:pt x="689" y="180"/>
                  </a:lnTo>
                  <a:lnTo>
                    <a:pt x="695" y="210"/>
                  </a:lnTo>
                  <a:lnTo>
                    <a:pt x="703" y="242"/>
                  </a:lnTo>
                  <a:lnTo>
                    <a:pt x="714" y="277"/>
                  </a:lnTo>
                  <a:lnTo>
                    <a:pt x="727" y="313"/>
                  </a:lnTo>
                  <a:lnTo>
                    <a:pt x="742" y="352"/>
                  </a:lnTo>
                  <a:lnTo>
                    <a:pt x="758" y="392"/>
                  </a:lnTo>
                  <a:lnTo>
                    <a:pt x="759" y="461"/>
                  </a:lnTo>
                  <a:lnTo>
                    <a:pt x="759" y="531"/>
                  </a:lnTo>
                  <a:lnTo>
                    <a:pt x="762" y="602"/>
                  </a:lnTo>
                  <a:lnTo>
                    <a:pt x="763" y="674"/>
                  </a:lnTo>
                  <a:lnTo>
                    <a:pt x="766" y="745"/>
                  </a:lnTo>
                  <a:lnTo>
                    <a:pt x="767" y="815"/>
                  </a:lnTo>
                  <a:lnTo>
                    <a:pt x="770" y="883"/>
                  </a:lnTo>
                  <a:lnTo>
                    <a:pt x="773" y="950"/>
                  </a:lnTo>
                  <a:lnTo>
                    <a:pt x="774" y="1015"/>
                  </a:lnTo>
                  <a:lnTo>
                    <a:pt x="774" y="1076"/>
                  </a:lnTo>
                  <a:lnTo>
                    <a:pt x="774" y="1135"/>
                  </a:lnTo>
                  <a:lnTo>
                    <a:pt x="774" y="1190"/>
                  </a:lnTo>
                  <a:lnTo>
                    <a:pt x="771" y="1240"/>
                  </a:lnTo>
                  <a:lnTo>
                    <a:pt x="769" y="1286"/>
                  </a:lnTo>
                  <a:lnTo>
                    <a:pt x="765" y="1326"/>
                  </a:lnTo>
                  <a:lnTo>
                    <a:pt x="758" y="1360"/>
                  </a:lnTo>
                  <a:lnTo>
                    <a:pt x="747" y="1403"/>
                  </a:lnTo>
                  <a:lnTo>
                    <a:pt x="730" y="1456"/>
                  </a:lnTo>
                  <a:lnTo>
                    <a:pt x="719" y="1487"/>
                  </a:lnTo>
                  <a:lnTo>
                    <a:pt x="706" y="1518"/>
                  </a:lnTo>
                  <a:lnTo>
                    <a:pt x="693" y="1550"/>
                  </a:lnTo>
                  <a:lnTo>
                    <a:pt x="677" y="1581"/>
                  </a:lnTo>
                  <a:lnTo>
                    <a:pt x="659" y="1611"/>
                  </a:lnTo>
                  <a:lnTo>
                    <a:pt x="639" y="1639"/>
                  </a:lnTo>
                  <a:lnTo>
                    <a:pt x="629" y="1652"/>
                  </a:lnTo>
                  <a:lnTo>
                    <a:pt x="618" y="1665"/>
                  </a:lnTo>
                  <a:lnTo>
                    <a:pt x="607" y="1677"/>
                  </a:lnTo>
                  <a:lnTo>
                    <a:pt x="595" y="1688"/>
                  </a:lnTo>
                  <a:lnTo>
                    <a:pt x="582" y="1697"/>
                  </a:lnTo>
                  <a:lnTo>
                    <a:pt x="570" y="1707"/>
                  </a:lnTo>
                  <a:lnTo>
                    <a:pt x="557" y="1715"/>
                  </a:lnTo>
                  <a:lnTo>
                    <a:pt x="542" y="1721"/>
                  </a:lnTo>
                  <a:lnTo>
                    <a:pt x="527" y="1727"/>
                  </a:lnTo>
                  <a:lnTo>
                    <a:pt x="513" y="1731"/>
                  </a:lnTo>
                  <a:lnTo>
                    <a:pt x="498" y="1733"/>
                  </a:lnTo>
                  <a:lnTo>
                    <a:pt x="482" y="1733"/>
                  </a:lnTo>
                  <a:lnTo>
                    <a:pt x="469" y="1732"/>
                  </a:lnTo>
                  <a:lnTo>
                    <a:pt x="458" y="1729"/>
                  </a:lnTo>
                  <a:lnTo>
                    <a:pt x="450" y="1724"/>
                  </a:lnTo>
                  <a:lnTo>
                    <a:pt x="443" y="1717"/>
                  </a:lnTo>
                  <a:lnTo>
                    <a:pt x="433" y="1703"/>
                  </a:lnTo>
                  <a:lnTo>
                    <a:pt x="423" y="1687"/>
                  </a:lnTo>
                  <a:lnTo>
                    <a:pt x="419" y="1680"/>
                  </a:lnTo>
                  <a:lnTo>
                    <a:pt x="414" y="1675"/>
                  </a:lnTo>
                  <a:lnTo>
                    <a:pt x="409" y="1669"/>
                  </a:lnTo>
                  <a:lnTo>
                    <a:pt x="402" y="1668"/>
                  </a:lnTo>
                  <a:lnTo>
                    <a:pt x="396" y="1668"/>
                  </a:lnTo>
                  <a:lnTo>
                    <a:pt x="386" y="1671"/>
                  </a:lnTo>
                  <a:lnTo>
                    <a:pt x="374" y="1676"/>
                  </a:lnTo>
                  <a:lnTo>
                    <a:pt x="361" y="1685"/>
                  </a:lnTo>
                  <a:lnTo>
                    <a:pt x="353" y="1692"/>
                  </a:lnTo>
                  <a:lnTo>
                    <a:pt x="346" y="1700"/>
                  </a:lnTo>
                  <a:lnTo>
                    <a:pt x="341" y="1707"/>
                  </a:lnTo>
                  <a:lnTo>
                    <a:pt x="336" y="1715"/>
                  </a:lnTo>
                  <a:lnTo>
                    <a:pt x="333" y="1724"/>
                  </a:lnTo>
                  <a:lnTo>
                    <a:pt x="330" y="1733"/>
                  </a:lnTo>
                  <a:lnTo>
                    <a:pt x="329" y="1744"/>
                  </a:lnTo>
                  <a:lnTo>
                    <a:pt x="328" y="1756"/>
                  </a:lnTo>
                  <a:lnTo>
                    <a:pt x="326" y="1784"/>
                  </a:lnTo>
                  <a:lnTo>
                    <a:pt x="326" y="1817"/>
                  </a:lnTo>
                  <a:lnTo>
                    <a:pt x="326" y="1859"/>
                  </a:lnTo>
                  <a:lnTo>
                    <a:pt x="325" y="1908"/>
                  </a:lnTo>
                  <a:lnTo>
                    <a:pt x="292" y="1923"/>
                  </a:lnTo>
                  <a:lnTo>
                    <a:pt x="266" y="1933"/>
                  </a:lnTo>
                  <a:lnTo>
                    <a:pt x="258" y="1939"/>
                  </a:lnTo>
                  <a:lnTo>
                    <a:pt x="252" y="1944"/>
                  </a:lnTo>
                  <a:lnTo>
                    <a:pt x="246" y="1949"/>
                  </a:lnTo>
                  <a:lnTo>
                    <a:pt x="244" y="1956"/>
                  </a:lnTo>
                  <a:lnTo>
                    <a:pt x="244" y="1961"/>
                  </a:lnTo>
                  <a:lnTo>
                    <a:pt x="244" y="1969"/>
                  </a:lnTo>
                  <a:lnTo>
                    <a:pt x="248" y="1976"/>
                  </a:lnTo>
                  <a:lnTo>
                    <a:pt x="252" y="1985"/>
                  </a:lnTo>
                  <a:lnTo>
                    <a:pt x="268" y="2007"/>
                  </a:lnTo>
                  <a:lnTo>
                    <a:pt x="289" y="2035"/>
                  </a:lnTo>
                  <a:lnTo>
                    <a:pt x="274" y="2024"/>
                  </a:lnTo>
                  <a:lnTo>
                    <a:pt x="261" y="2015"/>
                  </a:lnTo>
                  <a:lnTo>
                    <a:pt x="248" y="2004"/>
                  </a:lnTo>
                  <a:lnTo>
                    <a:pt x="237" y="1993"/>
                  </a:lnTo>
                  <a:lnTo>
                    <a:pt x="226" y="1983"/>
                  </a:lnTo>
                  <a:lnTo>
                    <a:pt x="218" y="1972"/>
                  </a:lnTo>
                  <a:lnTo>
                    <a:pt x="212" y="1961"/>
                  </a:lnTo>
                  <a:lnTo>
                    <a:pt x="206" y="1949"/>
                  </a:lnTo>
                  <a:lnTo>
                    <a:pt x="204" y="1939"/>
                  </a:lnTo>
                  <a:lnTo>
                    <a:pt x="204" y="1928"/>
                  </a:lnTo>
                  <a:lnTo>
                    <a:pt x="206" y="1916"/>
                  </a:lnTo>
                  <a:lnTo>
                    <a:pt x="212" y="1905"/>
                  </a:lnTo>
                  <a:lnTo>
                    <a:pt x="220" y="1893"/>
                  </a:lnTo>
                  <a:lnTo>
                    <a:pt x="232" y="1883"/>
                  </a:lnTo>
                  <a:lnTo>
                    <a:pt x="246" y="1872"/>
                  </a:lnTo>
                  <a:lnTo>
                    <a:pt x="265" y="1860"/>
                  </a:lnTo>
                  <a:lnTo>
                    <a:pt x="264" y="1844"/>
                  </a:lnTo>
                  <a:lnTo>
                    <a:pt x="260" y="1825"/>
                  </a:lnTo>
                  <a:lnTo>
                    <a:pt x="253" y="1804"/>
                  </a:lnTo>
                  <a:lnTo>
                    <a:pt x="246" y="1781"/>
                  </a:lnTo>
                  <a:lnTo>
                    <a:pt x="232" y="1743"/>
                  </a:lnTo>
                  <a:lnTo>
                    <a:pt x="222" y="1721"/>
                  </a:lnTo>
                  <a:lnTo>
                    <a:pt x="202" y="1687"/>
                  </a:lnTo>
                  <a:lnTo>
                    <a:pt x="185" y="1656"/>
                  </a:lnTo>
                  <a:lnTo>
                    <a:pt x="168" y="1629"/>
                  </a:lnTo>
                  <a:lnTo>
                    <a:pt x="152" y="1607"/>
                  </a:lnTo>
                  <a:lnTo>
                    <a:pt x="136" y="1587"/>
                  </a:lnTo>
                  <a:lnTo>
                    <a:pt x="122" y="1570"/>
                  </a:lnTo>
                  <a:lnTo>
                    <a:pt x="109" y="1555"/>
                  </a:lnTo>
                  <a:lnTo>
                    <a:pt x="96" y="1542"/>
                  </a:lnTo>
                  <a:lnTo>
                    <a:pt x="70" y="1520"/>
                  </a:lnTo>
                  <a:lnTo>
                    <a:pt x="48" y="1500"/>
                  </a:lnTo>
                  <a:lnTo>
                    <a:pt x="24" y="1480"/>
                  </a:lnTo>
                  <a:lnTo>
                    <a:pt x="0" y="1456"/>
                  </a:lnTo>
                  <a:lnTo>
                    <a:pt x="0" y="1450"/>
                  </a:lnTo>
                  <a:lnTo>
                    <a:pt x="2" y="1435"/>
                  </a:lnTo>
                  <a:lnTo>
                    <a:pt x="9" y="1414"/>
                  </a:lnTo>
                  <a:lnTo>
                    <a:pt x="16" y="1387"/>
                  </a:lnTo>
                  <a:lnTo>
                    <a:pt x="22" y="1356"/>
                  </a:lnTo>
                  <a:lnTo>
                    <a:pt x="29" y="1324"/>
                  </a:lnTo>
                  <a:lnTo>
                    <a:pt x="32" y="1307"/>
                  </a:lnTo>
                  <a:lnTo>
                    <a:pt x="34" y="1291"/>
                  </a:lnTo>
                  <a:lnTo>
                    <a:pt x="36" y="1274"/>
                  </a:lnTo>
                  <a:lnTo>
                    <a:pt x="36" y="1258"/>
                  </a:lnTo>
                  <a:lnTo>
                    <a:pt x="58" y="1252"/>
                  </a:lnTo>
                  <a:lnTo>
                    <a:pt x="85" y="1247"/>
                  </a:lnTo>
                  <a:lnTo>
                    <a:pt x="114" y="1243"/>
                  </a:lnTo>
                  <a:lnTo>
                    <a:pt x="144" y="1240"/>
                  </a:lnTo>
                  <a:lnTo>
                    <a:pt x="174" y="1236"/>
                  </a:lnTo>
                  <a:lnTo>
                    <a:pt x="204" y="1232"/>
                  </a:lnTo>
                  <a:lnTo>
                    <a:pt x="230" y="1228"/>
                  </a:lnTo>
                  <a:lnTo>
                    <a:pt x="253" y="1222"/>
                  </a:lnTo>
                  <a:lnTo>
                    <a:pt x="250" y="1186"/>
                  </a:lnTo>
                  <a:lnTo>
                    <a:pt x="246" y="1151"/>
                  </a:lnTo>
                  <a:lnTo>
                    <a:pt x="241" y="1118"/>
                  </a:lnTo>
                  <a:lnTo>
                    <a:pt x="236" y="1086"/>
                  </a:lnTo>
                  <a:lnTo>
                    <a:pt x="229" y="1055"/>
                  </a:lnTo>
                  <a:lnTo>
                    <a:pt x="222" y="1026"/>
                  </a:lnTo>
                  <a:lnTo>
                    <a:pt x="214" y="996"/>
                  </a:lnTo>
                  <a:lnTo>
                    <a:pt x="206" y="970"/>
                  </a:lnTo>
                  <a:lnTo>
                    <a:pt x="190" y="918"/>
                  </a:lnTo>
                  <a:lnTo>
                    <a:pt x="172" y="869"/>
                  </a:lnTo>
                  <a:lnTo>
                    <a:pt x="154" y="822"/>
                  </a:lnTo>
                  <a:lnTo>
                    <a:pt x="138" y="777"/>
                  </a:lnTo>
                  <a:lnTo>
                    <a:pt x="138" y="78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24" name="Freeform 14">
              <a:extLst>
                <a:ext uri="{FF2B5EF4-FFF2-40B4-BE49-F238E27FC236}">
                  <a16:creationId xmlns:a16="http://schemas.microsoft.com/office/drawing/2014/main" id="{BDD50391-1E91-1A4E-98B7-9114B8A1B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8705" y="2749414"/>
              <a:ext cx="1204080" cy="2834749"/>
            </a:xfrm>
            <a:custGeom>
              <a:avLst/>
              <a:gdLst>
                <a:gd name="T0" fmla="*/ 211 w 2865"/>
                <a:gd name="T1" fmla="*/ 2861 h 6748"/>
                <a:gd name="T2" fmla="*/ 379 w 2865"/>
                <a:gd name="T3" fmla="*/ 3250 h 6748"/>
                <a:gd name="T4" fmla="*/ 506 w 2865"/>
                <a:gd name="T5" fmla="*/ 3666 h 6748"/>
                <a:gd name="T6" fmla="*/ 451 w 2865"/>
                <a:gd name="T7" fmla="*/ 3932 h 6748"/>
                <a:gd name="T8" fmla="*/ 328 w 2865"/>
                <a:gd name="T9" fmla="*/ 4171 h 6748"/>
                <a:gd name="T10" fmla="*/ 361 w 2865"/>
                <a:gd name="T11" fmla="*/ 4399 h 6748"/>
                <a:gd name="T12" fmla="*/ 319 w 2865"/>
                <a:gd name="T13" fmla="*/ 4671 h 6748"/>
                <a:gd name="T14" fmla="*/ 593 w 2865"/>
                <a:gd name="T15" fmla="*/ 4756 h 6748"/>
                <a:gd name="T16" fmla="*/ 785 w 2865"/>
                <a:gd name="T17" fmla="*/ 4961 h 6748"/>
                <a:gd name="T18" fmla="*/ 834 w 2865"/>
                <a:gd name="T19" fmla="*/ 5205 h 6748"/>
                <a:gd name="T20" fmla="*/ 782 w 2865"/>
                <a:gd name="T21" fmla="*/ 5562 h 6748"/>
                <a:gd name="T22" fmla="*/ 796 w 2865"/>
                <a:gd name="T23" fmla="*/ 5830 h 6748"/>
                <a:gd name="T24" fmla="*/ 1073 w 2865"/>
                <a:gd name="T25" fmla="*/ 5984 h 6748"/>
                <a:gd name="T26" fmla="*/ 1239 w 2865"/>
                <a:gd name="T27" fmla="*/ 6362 h 6748"/>
                <a:gd name="T28" fmla="*/ 1062 w 2865"/>
                <a:gd name="T29" fmla="*/ 6601 h 6748"/>
                <a:gd name="T30" fmla="*/ 1403 w 2865"/>
                <a:gd name="T31" fmla="*/ 6708 h 6748"/>
                <a:gd name="T32" fmla="*/ 1633 w 2865"/>
                <a:gd name="T33" fmla="*/ 6335 h 6748"/>
                <a:gd name="T34" fmla="*/ 1783 w 2865"/>
                <a:gd name="T35" fmla="*/ 6134 h 6748"/>
                <a:gd name="T36" fmla="*/ 1883 w 2865"/>
                <a:gd name="T37" fmla="*/ 5980 h 6748"/>
                <a:gd name="T38" fmla="*/ 1871 w 2865"/>
                <a:gd name="T39" fmla="*/ 5713 h 6748"/>
                <a:gd name="T40" fmla="*/ 1966 w 2865"/>
                <a:gd name="T41" fmla="*/ 5458 h 6748"/>
                <a:gd name="T42" fmla="*/ 2083 w 2865"/>
                <a:gd name="T43" fmla="*/ 5201 h 6748"/>
                <a:gd name="T44" fmla="*/ 2295 w 2865"/>
                <a:gd name="T45" fmla="*/ 5209 h 6748"/>
                <a:gd name="T46" fmla="*/ 2398 w 2865"/>
                <a:gd name="T47" fmla="*/ 5037 h 6748"/>
                <a:gd name="T48" fmla="*/ 2492 w 2865"/>
                <a:gd name="T49" fmla="*/ 4800 h 6748"/>
                <a:gd name="T50" fmla="*/ 2732 w 2865"/>
                <a:gd name="T51" fmla="*/ 4860 h 6748"/>
                <a:gd name="T52" fmla="*/ 2812 w 2865"/>
                <a:gd name="T53" fmla="*/ 4676 h 6748"/>
                <a:gd name="T54" fmla="*/ 2787 w 2865"/>
                <a:gd name="T55" fmla="*/ 4436 h 6748"/>
                <a:gd name="T56" fmla="*/ 2698 w 2865"/>
                <a:gd name="T57" fmla="*/ 4146 h 6748"/>
                <a:gd name="T58" fmla="*/ 2783 w 2865"/>
                <a:gd name="T59" fmla="*/ 3932 h 6748"/>
                <a:gd name="T60" fmla="*/ 2727 w 2865"/>
                <a:gd name="T61" fmla="*/ 3692 h 6748"/>
                <a:gd name="T62" fmla="*/ 2772 w 2865"/>
                <a:gd name="T63" fmla="*/ 3486 h 6748"/>
                <a:gd name="T64" fmla="*/ 2630 w 2865"/>
                <a:gd name="T65" fmla="*/ 3387 h 6748"/>
                <a:gd name="T66" fmla="*/ 2590 w 2865"/>
                <a:gd name="T67" fmla="*/ 3035 h 6748"/>
                <a:gd name="T68" fmla="*/ 2442 w 2865"/>
                <a:gd name="T69" fmla="*/ 2776 h 6748"/>
                <a:gd name="T70" fmla="*/ 2354 w 2865"/>
                <a:gd name="T71" fmla="*/ 2124 h 6748"/>
                <a:gd name="T72" fmla="*/ 2587 w 2865"/>
                <a:gd name="T73" fmla="*/ 1944 h 6748"/>
                <a:gd name="T74" fmla="*/ 2704 w 2865"/>
                <a:gd name="T75" fmla="*/ 1508 h 6748"/>
                <a:gd name="T76" fmla="*/ 2487 w 2865"/>
                <a:gd name="T77" fmla="*/ 1191 h 6748"/>
                <a:gd name="T78" fmla="*/ 2432 w 2865"/>
                <a:gd name="T79" fmla="*/ 914 h 6748"/>
                <a:gd name="T80" fmla="*/ 2383 w 2865"/>
                <a:gd name="T81" fmla="*/ 1031 h 6748"/>
                <a:gd name="T82" fmla="*/ 2291 w 2865"/>
                <a:gd name="T83" fmla="*/ 926 h 6748"/>
                <a:gd name="T84" fmla="*/ 2302 w 2865"/>
                <a:gd name="T85" fmla="*/ 229 h 6748"/>
                <a:gd name="T86" fmla="*/ 1990 w 2865"/>
                <a:gd name="T87" fmla="*/ 293 h 6748"/>
                <a:gd name="T88" fmla="*/ 1873 w 2865"/>
                <a:gd name="T89" fmla="*/ 140 h 6748"/>
                <a:gd name="T90" fmla="*/ 1809 w 2865"/>
                <a:gd name="T91" fmla="*/ 12 h 6748"/>
                <a:gd name="T92" fmla="*/ 1587 w 2865"/>
                <a:gd name="T93" fmla="*/ 225 h 6748"/>
                <a:gd name="T94" fmla="*/ 1478 w 2865"/>
                <a:gd name="T95" fmla="*/ 385 h 6748"/>
                <a:gd name="T96" fmla="*/ 1339 w 2865"/>
                <a:gd name="T97" fmla="*/ 558 h 6748"/>
                <a:gd name="T98" fmla="*/ 1238 w 2865"/>
                <a:gd name="T99" fmla="*/ 509 h 6748"/>
                <a:gd name="T100" fmla="*/ 1010 w 2865"/>
                <a:gd name="T101" fmla="*/ 645 h 6748"/>
                <a:gd name="T102" fmla="*/ 740 w 2865"/>
                <a:gd name="T103" fmla="*/ 1106 h 6748"/>
                <a:gd name="T104" fmla="*/ 273 w 2865"/>
                <a:gd name="T105" fmla="*/ 1155 h 6748"/>
                <a:gd name="T106" fmla="*/ 240 w 2865"/>
                <a:gd name="T107" fmla="*/ 1490 h 6748"/>
                <a:gd name="T108" fmla="*/ 368 w 2865"/>
                <a:gd name="T109" fmla="*/ 1627 h 6748"/>
                <a:gd name="T110" fmla="*/ 369 w 2865"/>
                <a:gd name="T111" fmla="*/ 2081 h 6748"/>
                <a:gd name="T112" fmla="*/ 323 w 2865"/>
                <a:gd name="T113" fmla="*/ 1893 h 6748"/>
                <a:gd name="T114" fmla="*/ 360 w 2865"/>
                <a:gd name="T115" fmla="*/ 1662 h 6748"/>
                <a:gd name="T116" fmla="*/ 72 w 2865"/>
                <a:gd name="T117" fmla="*/ 1467 h 6748"/>
                <a:gd name="T118" fmla="*/ 160 w 2865"/>
                <a:gd name="T119" fmla="*/ 1674 h 6748"/>
                <a:gd name="T120" fmla="*/ 164 w 2865"/>
                <a:gd name="T121" fmla="*/ 1957 h 6748"/>
                <a:gd name="T122" fmla="*/ 37 w 2865"/>
                <a:gd name="T123" fmla="*/ 2237 h 6748"/>
                <a:gd name="T124" fmla="*/ 289 w 2865"/>
                <a:gd name="T125" fmla="*/ 2403 h 674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865"/>
                <a:gd name="T190" fmla="*/ 0 h 6748"/>
                <a:gd name="T191" fmla="*/ 2865 w 2865"/>
                <a:gd name="T192" fmla="*/ 6748 h 674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865" h="6748">
                  <a:moveTo>
                    <a:pt x="276" y="2557"/>
                  </a:moveTo>
                  <a:lnTo>
                    <a:pt x="271" y="2540"/>
                  </a:lnTo>
                  <a:lnTo>
                    <a:pt x="276" y="2557"/>
                  </a:lnTo>
                  <a:lnTo>
                    <a:pt x="271" y="2557"/>
                  </a:lnTo>
                  <a:lnTo>
                    <a:pt x="269" y="2568"/>
                  </a:lnTo>
                  <a:lnTo>
                    <a:pt x="267" y="2578"/>
                  </a:lnTo>
                  <a:lnTo>
                    <a:pt x="264" y="2590"/>
                  </a:lnTo>
                  <a:lnTo>
                    <a:pt x="259" y="2602"/>
                  </a:lnTo>
                  <a:lnTo>
                    <a:pt x="252" y="2613"/>
                  </a:lnTo>
                  <a:lnTo>
                    <a:pt x="245" y="2624"/>
                  </a:lnTo>
                  <a:lnTo>
                    <a:pt x="237" y="2634"/>
                  </a:lnTo>
                  <a:lnTo>
                    <a:pt x="228" y="2641"/>
                  </a:lnTo>
                  <a:lnTo>
                    <a:pt x="212" y="2645"/>
                  </a:lnTo>
                  <a:lnTo>
                    <a:pt x="195" y="2648"/>
                  </a:lnTo>
                  <a:lnTo>
                    <a:pt x="187" y="2650"/>
                  </a:lnTo>
                  <a:lnTo>
                    <a:pt x="180" y="2656"/>
                  </a:lnTo>
                  <a:lnTo>
                    <a:pt x="177" y="2658"/>
                  </a:lnTo>
                  <a:lnTo>
                    <a:pt x="176" y="2662"/>
                  </a:lnTo>
                  <a:lnTo>
                    <a:pt x="175" y="2666"/>
                  </a:lnTo>
                  <a:lnTo>
                    <a:pt x="175" y="2672"/>
                  </a:lnTo>
                  <a:lnTo>
                    <a:pt x="176" y="2680"/>
                  </a:lnTo>
                  <a:lnTo>
                    <a:pt x="179" y="2701"/>
                  </a:lnTo>
                  <a:lnTo>
                    <a:pt x="184" y="2730"/>
                  </a:lnTo>
                  <a:lnTo>
                    <a:pt x="191" y="2765"/>
                  </a:lnTo>
                  <a:lnTo>
                    <a:pt x="197" y="2801"/>
                  </a:lnTo>
                  <a:lnTo>
                    <a:pt x="204" y="2834"/>
                  </a:lnTo>
                  <a:lnTo>
                    <a:pt x="211" y="2861"/>
                  </a:lnTo>
                  <a:lnTo>
                    <a:pt x="216" y="2877"/>
                  </a:lnTo>
                  <a:lnTo>
                    <a:pt x="237" y="2897"/>
                  </a:lnTo>
                  <a:lnTo>
                    <a:pt x="255" y="2910"/>
                  </a:lnTo>
                  <a:lnTo>
                    <a:pt x="259" y="2913"/>
                  </a:lnTo>
                  <a:lnTo>
                    <a:pt x="261" y="2917"/>
                  </a:lnTo>
                  <a:lnTo>
                    <a:pt x="264" y="2922"/>
                  </a:lnTo>
                  <a:lnTo>
                    <a:pt x="267" y="2928"/>
                  </a:lnTo>
                  <a:lnTo>
                    <a:pt x="268" y="2934"/>
                  </a:lnTo>
                  <a:lnTo>
                    <a:pt x="269" y="2941"/>
                  </a:lnTo>
                  <a:lnTo>
                    <a:pt x="271" y="2950"/>
                  </a:lnTo>
                  <a:lnTo>
                    <a:pt x="271" y="2961"/>
                  </a:lnTo>
                  <a:lnTo>
                    <a:pt x="271" y="3001"/>
                  </a:lnTo>
                  <a:lnTo>
                    <a:pt x="271" y="3035"/>
                  </a:lnTo>
                  <a:lnTo>
                    <a:pt x="271" y="3073"/>
                  </a:lnTo>
                  <a:lnTo>
                    <a:pt x="271" y="3123"/>
                  </a:lnTo>
                  <a:lnTo>
                    <a:pt x="271" y="3137"/>
                  </a:lnTo>
                  <a:lnTo>
                    <a:pt x="273" y="3149"/>
                  </a:lnTo>
                  <a:lnTo>
                    <a:pt x="276" y="3159"/>
                  </a:lnTo>
                  <a:lnTo>
                    <a:pt x="280" y="3169"/>
                  </a:lnTo>
                  <a:lnTo>
                    <a:pt x="285" y="3178"/>
                  </a:lnTo>
                  <a:lnTo>
                    <a:pt x="292" y="3187"/>
                  </a:lnTo>
                  <a:lnTo>
                    <a:pt x="299" y="3195"/>
                  </a:lnTo>
                  <a:lnTo>
                    <a:pt x="307" y="3202"/>
                  </a:lnTo>
                  <a:lnTo>
                    <a:pt x="324" y="3215"/>
                  </a:lnTo>
                  <a:lnTo>
                    <a:pt x="341" y="3227"/>
                  </a:lnTo>
                  <a:lnTo>
                    <a:pt x="360" y="3238"/>
                  </a:lnTo>
                  <a:lnTo>
                    <a:pt x="379" y="3250"/>
                  </a:lnTo>
                  <a:lnTo>
                    <a:pt x="385" y="3365"/>
                  </a:lnTo>
                  <a:lnTo>
                    <a:pt x="379" y="3371"/>
                  </a:lnTo>
                  <a:lnTo>
                    <a:pt x="371" y="3383"/>
                  </a:lnTo>
                  <a:lnTo>
                    <a:pt x="367" y="3391"/>
                  </a:lnTo>
                  <a:lnTo>
                    <a:pt x="364" y="3398"/>
                  </a:lnTo>
                  <a:lnTo>
                    <a:pt x="361" y="3406"/>
                  </a:lnTo>
                  <a:lnTo>
                    <a:pt x="361" y="3413"/>
                  </a:lnTo>
                  <a:lnTo>
                    <a:pt x="363" y="3421"/>
                  </a:lnTo>
                  <a:lnTo>
                    <a:pt x="365" y="3427"/>
                  </a:lnTo>
                  <a:lnTo>
                    <a:pt x="371" y="3435"/>
                  </a:lnTo>
                  <a:lnTo>
                    <a:pt x="379" y="3442"/>
                  </a:lnTo>
                  <a:lnTo>
                    <a:pt x="387" y="3447"/>
                  </a:lnTo>
                  <a:lnTo>
                    <a:pt x="397" y="3454"/>
                  </a:lnTo>
                  <a:lnTo>
                    <a:pt x="408" y="3459"/>
                  </a:lnTo>
                  <a:lnTo>
                    <a:pt x="420" y="3465"/>
                  </a:lnTo>
                  <a:lnTo>
                    <a:pt x="445" y="3473"/>
                  </a:lnTo>
                  <a:lnTo>
                    <a:pt x="470" y="3479"/>
                  </a:lnTo>
                  <a:lnTo>
                    <a:pt x="493" y="3483"/>
                  </a:lnTo>
                  <a:lnTo>
                    <a:pt x="512" y="3485"/>
                  </a:lnTo>
                  <a:lnTo>
                    <a:pt x="513" y="3511"/>
                  </a:lnTo>
                  <a:lnTo>
                    <a:pt x="517" y="3541"/>
                  </a:lnTo>
                  <a:lnTo>
                    <a:pt x="521" y="3571"/>
                  </a:lnTo>
                  <a:lnTo>
                    <a:pt x="524" y="3605"/>
                  </a:lnTo>
                  <a:lnTo>
                    <a:pt x="522" y="3624"/>
                  </a:lnTo>
                  <a:lnTo>
                    <a:pt x="518" y="3640"/>
                  </a:lnTo>
                  <a:lnTo>
                    <a:pt x="513" y="3654"/>
                  </a:lnTo>
                  <a:lnTo>
                    <a:pt x="506" y="3666"/>
                  </a:lnTo>
                  <a:lnTo>
                    <a:pt x="498" y="3675"/>
                  </a:lnTo>
                  <a:lnTo>
                    <a:pt x="489" y="3684"/>
                  </a:lnTo>
                  <a:lnTo>
                    <a:pt x="480" y="3692"/>
                  </a:lnTo>
                  <a:lnTo>
                    <a:pt x="469" y="3700"/>
                  </a:lnTo>
                  <a:lnTo>
                    <a:pt x="459" y="3708"/>
                  </a:lnTo>
                  <a:lnTo>
                    <a:pt x="449" y="3716"/>
                  </a:lnTo>
                  <a:lnTo>
                    <a:pt x="440" y="3724"/>
                  </a:lnTo>
                  <a:lnTo>
                    <a:pt x="432" y="3735"/>
                  </a:lnTo>
                  <a:lnTo>
                    <a:pt x="425" y="3746"/>
                  </a:lnTo>
                  <a:lnTo>
                    <a:pt x="420" y="3759"/>
                  </a:lnTo>
                  <a:lnTo>
                    <a:pt x="416" y="3774"/>
                  </a:lnTo>
                  <a:lnTo>
                    <a:pt x="415" y="3791"/>
                  </a:lnTo>
                  <a:lnTo>
                    <a:pt x="416" y="3798"/>
                  </a:lnTo>
                  <a:lnTo>
                    <a:pt x="417" y="3804"/>
                  </a:lnTo>
                  <a:lnTo>
                    <a:pt x="419" y="3811"/>
                  </a:lnTo>
                  <a:lnTo>
                    <a:pt x="421" y="3818"/>
                  </a:lnTo>
                  <a:lnTo>
                    <a:pt x="428" y="3830"/>
                  </a:lnTo>
                  <a:lnTo>
                    <a:pt x="436" y="3842"/>
                  </a:lnTo>
                  <a:lnTo>
                    <a:pt x="444" y="3855"/>
                  </a:lnTo>
                  <a:lnTo>
                    <a:pt x="451" y="3871"/>
                  </a:lnTo>
                  <a:lnTo>
                    <a:pt x="453" y="3879"/>
                  </a:lnTo>
                  <a:lnTo>
                    <a:pt x="456" y="3887"/>
                  </a:lnTo>
                  <a:lnTo>
                    <a:pt x="457" y="3896"/>
                  </a:lnTo>
                  <a:lnTo>
                    <a:pt x="457" y="3906"/>
                  </a:lnTo>
                  <a:lnTo>
                    <a:pt x="456" y="3916"/>
                  </a:lnTo>
                  <a:lnTo>
                    <a:pt x="455" y="3924"/>
                  </a:lnTo>
                  <a:lnTo>
                    <a:pt x="451" y="3932"/>
                  </a:lnTo>
                  <a:lnTo>
                    <a:pt x="447" y="3940"/>
                  </a:lnTo>
                  <a:lnTo>
                    <a:pt x="436" y="3954"/>
                  </a:lnTo>
                  <a:lnTo>
                    <a:pt x="423" y="3966"/>
                  </a:lnTo>
                  <a:lnTo>
                    <a:pt x="409" y="3978"/>
                  </a:lnTo>
                  <a:lnTo>
                    <a:pt x="396" y="3990"/>
                  </a:lnTo>
                  <a:lnTo>
                    <a:pt x="391" y="3996"/>
                  </a:lnTo>
                  <a:lnTo>
                    <a:pt x="385" y="4004"/>
                  </a:lnTo>
                  <a:lnTo>
                    <a:pt x="381" y="4012"/>
                  </a:lnTo>
                  <a:lnTo>
                    <a:pt x="379" y="4020"/>
                  </a:lnTo>
                  <a:lnTo>
                    <a:pt x="376" y="4043"/>
                  </a:lnTo>
                  <a:lnTo>
                    <a:pt x="375" y="4063"/>
                  </a:lnTo>
                  <a:lnTo>
                    <a:pt x="373" y="4072"/>
                  </a:lnTo>
                  <a:lnTo>
                    <a:pt x="371" y="4080"/>
                  </a:lnTo>
                  <a:lnTo>
                    <a:pt x="367" y="4087"/>
                  </a:lnTo>
                  <a:lnTo>
                    <a:pt x="361" y="4092"/>
                  </a:lnTo>
                  <a:lnTo>
                    <a:pt x="355" y="4096"/>
                  </a:lnTo>
                  <a:lnTo>
                    <a:pt x="349" y="4098"/>
                  </a:lnTo>
                  <a:lnTo>
                    <a:pt x="344" y="4099"/>
                  </a:lnTo>
                  <a:lnTo>
                    <a:pt x="340" y="4098"/>
                  </a:lnTo>
                  <a:lnTo>
                    <a:pt x="335" y="4098"/>
                  </a:lnTo>
                  <a:lnTo>
                    <a:pt x="331" y="4098"/>
                  </a:lnTo>
                  <a:lnTo>
                    <a:pt x="325" y="4098"/>
                  </a:lnTo>
                  <a:lnTo>
                    <a:pt x="319" y="4099"/>
                  </a:lnTo>
                  <a:lnTo>
                    <a:pt x="319" y="4118"/>
                  </a:lnTo>
                  <a:lnTo>
                    <a:pt x="321" y="4136"/>
                  </a:lnTo>
                  <a:lnTo>
                    <a:pt x="324" y="4154"/>
                  </a:lnTo>
                  <a:lnTo>
                    <a:pt x="328" y="4171"/>
                  </a:lnTo>
                  <a:lnTo>
                    <a:pt x="335" y="4187"/>
                  </a:lnTo>
                  <a:lnTo>
                    <a:pt x="341" y="4203"/>
                  </a:lnTo>
                  <a:lnTo>
                    <a:pt x="349" y="4217"/>
                  </a:lnTo>
                  <a:lnTo>
                    <a:pt x="357" y="4231"/>
                  </a:lnTo>
                  <a:lnTo>
                    <a:pt x="368" y="4243"/>
                  </a:lnTo>
                  <a:lnTo>
                    <a:pt x="379" y="4253"/>
                  </a:lnTo>
                  <a:lnTo>
                    <a:pt x="392" y="4263"/>
                  </a:lnTo>
                  <a:lnTo>
                    <a:pt x="405" y="4271"/>
                  </a:lnTo>
                  <a:lnTo>
                    <a:pt x="420" y="4277"/>
                  </a:lnTo>
                  <a:lnTo>
                    <a:pt x="435" y="4281"/>
                  </a:lnTo>
                  <a:lnTo>
                    <a:pt x="452" y="4284"/>
                  </a:lnTo>
                  <a:lnTo>
                    <a:pt x="469" y="4285"/>
                  </a:lnTo>
                  <a:lnTo>
                    <a:pt x="470" y="4297"/>
                  </a:lnTo>
                  <a:lnTo>
                    <a:pt x="470" y="4308"/>
                  </a:lnTo>
                  <a:lnTo>
                    <a:pt x="469" y="4319"/>
                  </a:lnTo>
                  <a:lnTo>
                    <a:pt x="467" y="4328"/>
                  </a:lnTo>
                  <a:lnTo>
                    <a:pt x="463" y="4336"/>
                  </a:lnTo>
                  <a:lnTo>
                    <a:pt x="459" y="4344"/>
                  </a:lnTo>
                  <a:lnTo>
                    <a:pt x="453" y="4351"/>
                  </a:lnTo>
                  <a:lnTo>
                    <a:pt x="447" y="4357"/>
                  </a:lnTo>
                  <a:lnTo>
                    <a:pt x="440" y="4363"/>
                  </a:lnTo>
                  <a:lnTo>
                    <a:pt x="432" y="4368"/>
                  </a:lnTo>
                  <a:lnTo>
                    <a:pt x="424" y="4373"/>
                  </a:lnTo>
                  <a:lnTo>
                    <a:pt x="416" y="4377"/>
                  </a:lnTo>
                  <a:lnTo>
                    <a:pt x="399" y="4385"/>
                  </a:lnTo>
                  <a:lnTo>
                    <a:pt x="380" y="4392"/>
                  </a:lnTo>
                  <a:lnTo>
                    <a:pt x="361" y="4399"/>
                  </a:lnTo>
                  <a:lnTo>
                    <a:pt x="343" y="4405"/>
                  </a:lnTo>
                  <a:lnTo>
                    <a:pt x="325" y="4412"/>
                  </a:lnTo>
                  <a:lnTo>
                    <a:pt x="309" y="4421"/>
                  </a:lnTo>
                  <a:lnTo>
                    <a:pt x="303" y="4425"/>
                  </a:lnTo>
                  <a:lnTo>
                    <a:pt x="296" y="4431"/>
                  </a:lnTo>
                  <a:lnTo>
                    <a:pt x="291" y="4436"/>
                  </a:lnTo>
                  <a:lnTo>
                    <a:pt x="285" y="4441"/>
                  </a:lnTo>
                  <a:lnTo>
                    <a:pt x="281" y="4448"/>
                  </a:lnTo>
                  <a:lnTo>
                    <a:pt x="279" y="4456"/>
                  </a:lnTo>
                  <a:lnTo>
                    <a:pt x="277" y="4464"/>
                  </a:lnTo>
                  <a:lnTo>
                    <a:pt x="276" y="4472"/>
                  </a:lnTo>
                  <a:lnTo>
                    <a:pt x="277" y="4480"/>
                  </a:lnTo>
                  <a:lnTo>
                    <a:pt x="279" y="4488"/>
                  </a:lnTo>
                  <a:lnTo>
                    <a:pt x="280" y="4495"/>
                  </a:lnTo>
                  <a:lnTo>
                    <a:pt x="283" y="4501"/>
                  </a:lnTo>
                  <a:lnTo>
                    <a:pt x="289" y="4513"/>
                  </a:lnTo>
                  <a:lnTo>
                    <a:pt x="297" y="4523"/>
                  </a:lnTo>
                  <a:lnTo>
                    <a:pt x="305" y="4533"/>
                  </a:lnTo>
                  <a:lnTo>
                    <a:pt x="312" y="4545"/>
                  </a:lnTo>
                  <a:lnTo>
                    <a:pt x="315" y="4551"/>
                  </a:lnTo>
                  <a:lnTo>
                    <a:pt x="317" y="4559"/>
                  </a:lnTo>
                  <a:lnTo>
                    <a:pt x="319" y="4565"/>
                  </a:lnTo>
                  <a:lnTo>
                    <a:pt x="319" y="4575"/>
                  </a:lnTo>
                  <a:lnTo>
                    <a:pt x="319" y="4605"/>
                  </a:lnTo>
                  <a:lnTo>
                    <a:pt x="319" y="4632"/>
                  </a:lnTo>
                  <a:lnTo>
                    <a:pt x="319" y="4655"/>
                  </a:lnTo>
                  <a:lnTo>
                    <a:pt x="319" y="4671"/>
                  </a:lnTo>
                  <a:lnTo>
                    <a:pt x="319" y="4676"/>
                  </a:lnTo>
                  <a:lnTo>
                    <a:pt x="320" y="4684"/>
                  </a:lnTo>
                  <a:lnTo>
                    <a:pt x="323" y="4691"/>
                  </a:lnTo>
                  <a:lnTo>
                    <a:pt x="325" y="4700"/>
                  </a:lnTo>
                  <a:lnTo>
                    <a:pt x="331" y="4707"/>
                  </a:lnTo>
                  <a:lnTo>
                    <a:pt x="336" y="4713"/>
                  </a:lnTo>
                  <a:lnTo>
                    <a:pt x="340" y="4716"/>
                  </a:lnTo>
                  <a:lnTo>
                    <a:pt x="344" y="4717"/>
                  </a:lnTo>
                  <a:lnTo>
                    <a:pt x="349" y="4719"/>
                  </a:lnTo>
                  <a:lnTo>
                    <a:pt x="355" y="4719"/>
                  </a:lnTo>
                  <a:lnTo>
                    <a:pt x="375" y="4719"/>
                  </a:lnTo>
                  <a:lnTo>
                    <a:pt x="392" y="4716"/>
                  </a:lnTo>
                  <a:lnTo>
                    <a:pt x="408" y="4713"/>
                  </a:lnTo>
                  <a:lnTo>
                    <a:pt x="424" y="4709"/>
                  </a:lnTo>
                  <a:lnTo>
                    <a:pt x="440" y="4707"/>
                  </a:lnTo>
                  <a:lnTo>
                    <a:pt x="456" y="4704"/>
                  </a:lnTo>
                  <a:lnTo>
                    <a:pt x="474" y="4701"/>
                  </a:lnTo>
                  <a:lnTo>
                    <a:pt x="493" y="4701"/>
                  </a:lnTo>
                  <a:lnTo>
                    <a:pt x="510" y="4701"/>
                  </a:lnTo>
                  <a:lnTo>
                    <a:pt x="526" y="4704"/>
                  </a:lnTo>
                  <a:lnTo>
                    <a:pt x="538" y="4708"/>
                  </a:lnTo>
                  <a:lnTo>
                    <a:pt x="550" y="4713"/>
                  </a:lnTo>
                  <a:lnTo>
                    <a:pt x="558" y="4719"/>
                  </a:lnTo>
                  <a:lnTo>
                    <a:pt x="566" y="4725"/>
                  </a:lnTo>
                  <a:lnTo>
                    <a:pt x="574" y="4733"/>
                  </a:lnTo>
                  <a:lnTo>
                    <a:pt x="581" y="4741"/>
                  </a:lnTo>
                  <a:lnTo>
                    <a:pt x="593" y="4756"/>
                  </a:lnTo>
                  <a:lnTo>
                    <a:pt x="606" y="4769"/>
                  </a:lnTo>
                  <a:lnTo>
                    <a:pt x="614" y="4775"/>
                  </a:lnTo>
                  <a:lnTo>
                    <a:pt x="625" y="4780"/>
                  </a:lnTo>
                  <a:lnTo>
                    <a:pt x="636" y="4783"/>
                  </a:lnTo>
                  <a:lnTo>
                    <a:pt x="650" y="4785"/>
                  </a:lnTo>
                  <a:lnTo>
                    <a:pt x="653" y="4794"/>
                  </a:lnTo>
                  <a:lnTo>
                    <a:pt x="657" y="4806"/>
                  </a:lnTo>
                  <a:lnTo>
                    <a:pt x="662" y="4820"/>
                  </a:lnTo>
                  <a:lnTo>
                    <a:pt x="669" y="4833"/>
                  </a:lnTo>
                  <a:lnTo>
                    <a:pt x="676" y="4845"/>
                  </a:lnTo>
                  <a:lnTo>
                    <a:pt x="684" y="4857"/>
                  </a:lnTo>
                  <a:lnTo>
                    <a:pt x="690" y="4868"/>
                  </a:lnTo>
                  <a:lnTo>
                    <a:pt x="698" y="4876"/>
                  </a:lnTo>
                  <a:lnTo>
                    <a:pt x="712" y="4882"/>
                  </a:lnTo>
                  <a:lnTo>
                    <a:pt x="728" y="4888"/>
                  </a:lnTo>
                  <a:lnTo>
                    <a:pt x="742" y="4893"/>
                  </a:lnTo>
                  <a:lnTo>
                    <a:pt x="757" y="4897"/>
                  </a:lnTo>
                  <a:lnTo>
                    <a:pt x="764" y="4900"/>
                  </a:lnTo>
                  <a:lnTo>
                    <a:pt x="769" y="4904"/>
                  </a:lnTo>
                  <a:lnTo>
                    <a:pt x="774" y="4908"/>
                  </a:lnTo>
                  <a:lnTo>
                    <a:pt x="780" y="4912"/>
                  </a:lnTo>
                  <a:lnTo>
                    <a:pt x="782" y="4917"/>
                  </a:lnTo>
                  <a:lnTo>
                    <a:pt x="786" y="4924"/>
                  </a:lnTo>
                  <a:lnTo>
                    <a:pt x="788" y="4932"/>
                  </a:lnTo>
                  <a:lnTo>
                    <a:pt x="788" y="4941"/>
                  </a:lnTo>
                  <a:lnTo>
                    <a:pt x="788" y="4952"/>
                  </a:lnTo>
                  <a:lnTo>
                    <a:pt x="785" y="4961"/>
                  </a:lnTo>
                  <a:lnTo>
                    <a:pt x="781" y="4970"/>
                  </a:lnTo>
                  <a:lnTo>
                    <a:pt x="776" y="4980"/>
                  </a:lnTo>
                  <a:lnTo>
                    <a:pt x="764" y="4998"/>
                  </a:lnTo>
                  <a:lnTo>
                    <a:pt x="749" y="5017"/>
                  </a:lnTo>
                  <a:lnTo>
                    <a:pt x="742" y="5028"/>
                  </a:lnTo>
                  <a:lnTo>
                    <a:pt x="734" y="5038"/>
                  </a:lnTo>
                  <a:lnTo>
                    <a:pt x="728" y="5049"/>
                  </a:lnTo>
                  <a:lnTo>
                    <a:pt x="722" y="5061"/>
                  </a:lnTo>
                  <a:lnTo>
                    <a:pt x="717" y="5073"/>
                  </a:lnTo>
                  <a:lnTo>
                    <a:pt x="713" y="5086"/>
                  </a:lnTo>
                  <a:lnTo>
                    <a:pt x="710" y="5101"/>
                  </a:lnTo>
                  <a:lnTo>
                    <a:pt x="710" y="5116"/>
                  </a:lnTo>
                  <a:lnTo>
                    <a:pt x="710" y="5125"/>
                  </a:lnTo>
                  <a:lnTo>
                    <a:pt x="712" y="5134"/>
                  </a:lnTo>
                  <a:lnTo>
                    <a:pt x="714" y="5141"/>
                  </a:lnTo>
                  <a:lnTo>
                    <a:pt x="717" y="5148"/>
                  </a:lnTo>
                  <a:lnTo>
                    <a:pt x="721" y="5154"/>
                  </a:lnTo>
                  <a:lnTo>
                    <a:pt x="725" y="5160"/>
                  </a:lnTo>
                  <a:lnTo>
                    <a:pt x="730" y="5164"/>
                  </a:lnTo>
                  <a:lnTo>
                    <a:pt x="736" y="5169"/>
                  </a:lnTo>
                  <a:lnTo>
                    <a:pt x="748" y="5176"/>
                  </a:lnTo>
                  <a:lnTo>
                    <a:pt x="761" y="5181"/>
                  </a:lnTo>
                  <a:lnTo>
                    <a:pt x="776" y="5186"/>
                  </a:lnTo>
                  <a:lnTo>
                    <a:pt x="792" y="5190"/>
                  </a:lnTo>
                  <a:lnTo>
                    <a:pt x="806" y="5196"/>
                  </a:lnTo>
                  <a:lnTo>
                    <a:pt x="821" y="5200"/>
                  </a:lnTo>
                  <a:lnTo>
                    <a:pt x="834" y="5205"/>
                  </a:lnTo>
                  <a:lnTo>
                    <a:pt x="848" y="5212"/>
                  </a:lnTo>
                  <a:lnTo>
                    <a:pt x="853" y="5216"/>
                  </a:lnTo>
                  <a:lnTo>
                    <a:pt x="857" y="5221"/>
                  </a:lnTo>
                  <a:lnTo>
                    <a:pt x="862" y="5225"/>
                  </a:lnTo>
                  <a:lnTo>
                    <a:pt x="865" y="5232"/>
                  </a:lnTo>
                  <a:lnTo>
                    <a:pt x="869" y="5237"/>
                  </a:lnTo>
                  <a:lnTo>
                    <a:pt x="870" y="5245"/>
                  </a:lnTo>
                  <a:lnTo>
                    <a:pt x="872" y="5252"/>
                  </a:lnTo>
                  <a:lnTo>
                    <a:pt x="873" y="5261"/>
                  </a:lnTo>
                  <a:lnTo>
                    <a:pt x="872" y="5274"/>
                  </a:lnTo>
                  <a:lnTo>
                    <a:pt x="869" y="5286"/>
                  </a:lnTo>
                  <a:lnTo>
                    <a:pt x="864" y="5297"/>
                  </a:lnTo>
                  <a:lnTo>
                    <a:pt x="858" y="5308"/>
                  </a:lnTo>
                  <a:lnTo>
                    <a:pt x="852" y="5316"/>
                  </a:lnTo>
                  <a:lnTo>
                    <a:pt x="844" y="5324"/>
                  </a:lnTo>
                  <a:lnTo>
                    <a:pt x="836" y="5330"/>
                  </a:lnTo>
                  <a:lnTo>
                    <a:pt x="828" y="5337"/>
                  </a:lnTo>
                  <a:lnTo>
                    <a:pt x="810" y="5352"/>
                  </a:lnTo>
                  <a:lnTo>
                    <a:pt x="796" y="5366"/>
                  </a:lnTo>
                  <a:lnTo>
                    <a:pt x="790" y="5374"/>
                  </a:lnTo>
                  <a:lnTo>
                    <a:pt x="786" y="5383"/>
                  </a:lnTo>
                  <a:lnTo>
                    <a:pt x="784" y="5394"/>
                  </a:lnTo>
                  <a:lnTo>
                    <a:pt x="782" y="5405"/>
                  </a:lnTo>
                  <a:lnTo>
                    <a:pt x="782" y="5433"/>
                  </a:lnTo>
                  <a:lnTo>
                    <a:pt x="782" y="5477"/>
                  </a:lnTo>
                  <a:lnTo>
                    <a:pt x="782" y="5525"/>
                  </a:lnTo>
                  <a:lnTo>
                    <a:pt x="782" y="5562"/>
                  </a:lnTo>
                  <a:lnTo>
                    <a:pt x="784" y="5571"/>
                  </a:lnTo>
                  <a:lnTo>
                    <a:pt x="786" y="5581"/>
                  </a:lnTo>
                  <a:lnTo>
                    <a:pt x="790" y="5590"/>
                  </a:lnTo>
                  <a:lnTo>
                    <a:pt x="796" y="5599"/>
                  </a:lnTo>
                  <a:lnTo>
                    <a:pt x="809" y="5617"/>
                  </a:lnTo>
                  <a:lnTo>
                    <a:pt x="825" y="5637"/>
                  </a:lnTo>
                  <a:lnTo>
                    <a:pt x="832" y="5646"/>
                  </a:lnTo>
                  <a:lnTo>
                    <a:pt x="840" y="5657"/>
                  </a:lnTo>
                  <a:lnTo>
                    <a:pt x="846" y="5669"/>
                  </a:lnTo>
                  <a:lnTo>
                    <a:pt x="853" y="5681"/>
                  </a:lnTo>
                  <a:lnTo>
                    <a:pt x="858" y="5694"/>
                  </a:lnTo>
                  <a:lnTo>
                    <a:pt x="862" y="5709"/>
                  </a:lnTo>
                  <a:lnTo>
                    <a:pt x="865" y="5725"/>
                  </a:lnTo>
                  <a:lnTo>
                    <a:pt x="866" y="5742"/>
                  </a:lnTo>
                  <a:lnTo>
                    <a:pt x="866" y="5754"/>
                  </a:lnTo>
                  <a:lnTo>
                    <a:pt x="864" y="5763"/>
                  </a:lnTo>
                  <a:lnTo>
                    <a:pt x="860" y="5771"/>
                  </a:lnTo>
                  <a:lnTo>
                    <a:pt x="856" y="5778"/>
                  </a:lnTo>
                  <a:lnTo>
                    <a:pt x="850" y="5783"/>
                  </a:lnTo>
                  <a:lnTo>
                    <a:pt x="844" y="5787"/>
                  </a:lnTo>
                  <a:lnTo>
                    <a:pt x="837" y="5791"/>
                  </a:lnTo>
                  <a:lnTo>
                    <a:pt x="830" y="5795"/>
                  </a:lnTo>
                  <a:lnTo>
                    <a:pt x="817" y="5802"/>
                  </a:lnTo>
                  <a:lnTo>
                    <a:pt x="805" y="5810"/>
                  </a:lnTo>
                  <a:lnTo>
                    <a:pt x="801" y="5815"/>
                  </a:lnTo>
                  <a:lnTo>
                    <a:pt x="797" y="5822"/>
                  </a:lnTo>
                  <a:lnTo>
                    <a:pt x="796" y="5830"/>
                  </a:lnTo>
                  <a:lnTo>
                    <a:pt x="794" y="5839"/>
                  </a:lnTo>
                  <a:lnTo>
                    <a:pt x="796" y="5843"/>
                  </a:lnTo>
                  <a:lnTo>
                    <a:pt x="797" y="5850"/>
                  </a:lnTo>
                  <a:lnTo>
                    <a:pt x="801" y="5857"/>
                  </a:lnTo>
                  <a:lnTo>
                    <a:pt x="806" y="5865"/>
                  </a:lnTo>
                  <a:lnTo>
                    <a:pt x="818" y="5882"/>
                  </a:lnTo>
                  <a:lnTo>
                    <a:pt x="834" y="5899"/>
                  </a:lnTo>
                  <a:lnTo>
                    <a:pt x="852" y="5915"/>
                  </a:lnTo>
                  <a:lnTo>
                    <a:pt x="868" y="5929"/>
                  </a:lnTo>
                  <a:lnTo>
                    <a:pt x="876" y="5934"/>
                  </a:lnTo>
                  <a:lnTo>
                    <a:pt x="884" y="5938"/>
                  </a:lnTo>
                  <a:lnTo>
                    <a:pt x="890" y="5941"/>
                  </a:lnTo>
                  <a:lnTo>
                    <a:pt x="897" y="5941"/>
                  </a:lnTo>
                  <a:lnTo>
                    <a:pt x="909" y="5941"/>
                  </a:lnTo>
                  <a:lnTo>
                    <a:pt x="921" y="5939"/>
                  </a:lnTo>
                  <a:lnTo>
                    <a:pt x="932" y="5938"/>
                  </a:lnTo>
                  <a:lnTo>
                    <a:pt x="941" y="5935"/>
                  </a:lnTo>
                  <a:lnTo>
                    <a:pt x="960" y="5931"/>
                  </a:lnTo>
                  <a:lnTo>
                    <a:pt x="981" y="5929"/>
                  </a:lnTo>
                  <a:lnTo>
                    <a:pt x="993" y="5930"/>
                  </a:lnTo>
                  <a:lnTo>
                    <a:pt x="1004" y="5933"/>
                  </a:lnTo>
                  <a:lnTo>
                    <a:pt x="1013" y="5938"/>
                  </a:lnTo>
                  <a:lnTo>
                    <a:pt x="1021" y="5943"/>
                  </a:lnTo>
                  <a:lnTo>
                    <a:pt x="1037" y="5956"/>
                  </a:lnTo>
                  <a:lnTo>
                    <a:pt x="1053" y="5971"/>
                  </a:lnTo>
                  <a:lnTo>
                    <a:pt x="1064" y="5978"/>
                  </a:lnTo>
                  <a:lnTo>
                    <a:pt x="1073" y="5984"/>
                  </a:lnTo>
                  <a:lnTo>
                    <a:pt x="1082" y="5992"/>
                  </a:lnTo>
                  <a:lnTo>
                    <a:pt x="1090" y="6000"/>
                  </a:lnTo>
                  <a:lnTo>
                    <a:pt x="1097" y="6010"/>
                  </a:lnTo>
                  <a:lnTo>
                    <a:pt x="1104" y="6019"/>
                  </a:lnTo>
                  <a:lnTo>
                    <a:pt x="1109" y="6028"/>
                  </a:lnTo>
                  <a:lnTo>
                    <a:pt x="1116" y="6038"/>
                  </a:lnTo>
                  <a:lnTo>
                    <a:pt x="1125" y="6059"/>
                  </a:lnTo>
                  <a:lnTo>
                    <a:pt x="1133" y="6080"/>
                  </a:lnTo>
                  <a:lnTo>
                    <a:pt x="1140" y="6103"/>
                  </a:lnTo>
                  <a:lnTo>
                    <a:pt x="1146" y="6127"/>
                  </a:lnTo>
                  <a:lnTo>
                    <a:pt x="1157" y="6174"/>
                  </a:lnTo>
                  <a:lnTo>
                    <a:pt x="1172" y="6219"/>
                  </a:lnTo>
                  <a:lnTo>
                    <a:pt x="1180" y="6240"/>
                  </a:lnTo>
                  <a:lnTo>
                    <a:pt x="1189" y="6260"/>
                  </a:lnTo>
                  <a:lnTo>
                    <a:pt x="1196" y="6271"/>
                  </a:lnTo>
                  <a:lnTo>
                    <a:pt x="1201" y="6279"/>
                  </a:lnTo>
                  <a:lnTo>
                    <a:pt x="1209" y="6288"/>
                  </a:lnTo>
                  <a:lnTo>
                    <a:pt x="1216" y="6296"/>
                  </a:lnTo>
                  <a:lnTo>
                    <a:pt x="1217" y="6304"/>
                  </a:lnTo>
                  <a:lnTo>
                    <a:pt x="1220" y="6312"/>
                  </a:lnTo>
                  <a:lnTo>
                    <a:pt x="1224" y="6319"/>
                  </a:lnTo>
                  <a:lnTo>
                    <a:pt x="1228" y="6327"/>
                  </a:lnTo>
                  <a:lnTo>
                    <a:pt x="1233" y="6334"/>
                  </a:lnTo>
                  <a:lnTo>
                    <a:pt x="1235" y="6340"/>
                  </a:lnTo>
                  <a:lnTo>
                    <a:pt x="1238" y="6348"/>
                  </a:lnTo>
                  <a:lnTo>
                    <a:pt x="1239" y="6356"/>
                  </a:lnTo>
                  <a:lnTo>
                    <a:pt x="1239" y="6362"/>
                  </a:lnTo>
                  <a:lnTo>
                    <a:pt x="1238" y="6367"/>
                  </a:lnTo>
                  <a:lnTo>
                    <a:pt x="1235" y="6372"/>
                  </a:lnTo>
                  <a:lnTo>
                    <a:pt x="1233" y="6376"/>
                  </a:lnTo>
                  <a:lnTo>
                    <a:pt x="1226" y="6384"/>
                  </a:lnTo>
                  <a:lnTo>
                    <a:pt x="1218" y="6391"/>
                  </a:lnTo>
                  <a:lnTo>
                    <a:pt x="1210" y="6398"/>
                  </a:lnTo>
                  <a:lnTo>
                    <a:pt x="1202" y="6404"/>
                  </a:lnTo>
                  <a:lnTo>
                    <a:pt x="1196" y="6410"/>
                  </a:lnTo>
                  <a:lnTo>
                    <a:pt x="1192" y="6416"/>
                  </a:lnTo>
                  <a:lnTo>
                    <a:pt x="1189" y="6430"/>
                  </a:lnTo>
                  <a:lnTo>
                    <a:pt x="1188" y="6440"/>
                  </a:lnTo>
                  <a:lnTo>
                    <a:pt x="1188" y="6451"/>
                  </a:lnTo>
                  <a:lnTo>
                    <a:pt x="1188" y="6460"/>
                  </a:lnTo>
                  <a:lnTo>
                    <a:pt x="1186" y="6470"/>
                  </a:lnTo>
                  <a:lnTo>
                    <a:pt x="1185" y="6478"/>
                  </a:lnTo>
                  <a:lnTo>
                    <a:pt x="1181" y="6486"/>
                  </a:lnTo>
                  <a:lnTo>
                    <a:pt x="1174" y="6495"/>
                  </a:lnTo>
                  <a:lnTo>
                    <a:pt x="1166" y="6504"/>
                  </a:lnTo>
                  <a:lnTo>
                    <a:pt x="1158" y="6514"/>
                  </a:lnTo>
                  <a:lnTo>
                    <a:pt x="1149" y="6522"/>
                  </a:lnTo>
                  <a:lnTo>
                    <a:pt x="1138" y="6530"/>
                  </a:lnTo>
                  <a:lnTo>
                    <a:pt x="1118" y="6545"/>
                  </a:lnTo>
                  <a:lnTo>
                    <a:pt x="1097" y="6561"/>
                  </a:lnTo>
                  <a:lnTo>
                    <a:pt x="1088" y="6569"/>
                  </a:lnTo>
                  <a:lnTo>
                    <a:pt x="1078" y="6580"/>
                  </a:lnTo>
                  <a:lnTo>
                    <a:pt x="1069" y="6589"/>
                  </a:lnTo>
                  <a:lnTo>
                    <a:pt x="1062" y="6601"/>
                  </a:lnTo>
                  <a:lnTo>
                    <a:pt x="1056" y="6615"/>
                  </a:lnTo>
                  <a:lnTo>
                    <a:pt x="1052" y="6629"/>
                  </a:lnTo>
                  <a:lnTo>
                    <a:pt x="1048" y="6645"/>
                  </a:lnTo>
                  <a:lnTo>
                    <a:pt x="1048" y="6664"/>
                  </a:lnTo>
                  <a:lnTo>
                    <a:pt x="1054" y="6671"/>
                  </a:lnTo>
                  <a:lnTo>
                    <a:pt x="1069" y="6688"/>
                  </a:lnTo>
                  <a:lnTo>
                    <a:pt x="1085" y="6707"/>
                  </a:lnTo>
                  <a:lnTo>
                    <a:pt x="1096" y="6717"/>
                  </a:lnTo>
                  <a:lnTo>
                    <a:pt x="1198" y="6717"/>
                  </a:lnTo>
                  <a:lnTo>
                    <a:pt x="1205" y="6725"/>
                  </a:lnTo>
                  <a:lnTo>
                    <a:pt x="1213" y="6732"/>
                  </a:lnTo>
                  <a:lnTo>
                    <a:pt x="1222" y="6737"/>
                  </a:lnTo>
                  <a:lnTo>
                    <a:pt x="1233" y="6741"/>
                  </a:lnTo>
                  <a:lnTo>
                    <a:pt x="1242" y="6744"/>
                  </a:lnTo>
                  <a:lnTo>
                    <a:pt x="1254" y="6747"/>
                  </a:lnTo>
                  <a:lnTo>
                    <a:pt x="1265" y="6748"/>
                  </a:lnTo>
                  <a:lnTo>
                    <a:pt x="1275" y="6748"/>
                  </a:lnTo>
                  <a:lnTo>
                    <a:pt x="1291" y="6748"/>
                  </a:lnTo>
                  <a:lnTo>
                    <a:pt x="1305" y="6747"/>
                  </a:lnTo>
                  <a:lnTo>
                    <a:pt x="1319" y="6744"/>
                  </a:lnTo>
                  <a:lnTo>
                    <a:pt x="1333" y="6741"/>
                  </a:lnTo>
                  <a:lnTo>
                    <a:pt x="1346" y="6737"/>
                  </a:lnTo>
                  <a:lnTo>
                    <a:pt x="1358" y="6732"/>
                  </a:lnTo>
                  <a:lnTo>
                    <a:pt x="1370" y="6727"/>
                  </a:lnTo>
                  <a:lnTo>
                    <a:pt x="1382" y="6721"/>
                  </a:lnTo>
                  <a:lnTo>
                    <a:pt x="1393" y="6715"/>
                  </a:lnTo>
                  <a:lnTo>
                    <a:pt x="1403" y="6708"/>
                  </a:lnTo>
                  <a:lnTo>
                    <a:pt x="1414" y="6700"/>
                  </a:lnTo>
                  <a:lnTo>
                    <a:pt x="1425" y="6692"/>
                  </a:lnTo>
                  <a:lnTo>
                    <a:pt x="1443" y="6673"/>
                  </a:lnTo>
                  <a:lnTo>
                    <a:pt x="1461" y="6653"/>
                  </a:lnTo>
                  <a:lnTo>
                    <a:pt x="1477" y="6632"/>
                  </a:lnTo>
                  <a:lnTo>
                    <a:pt x="1491" y="6609"/>
                  </a:lnTo>
                  <a:lnTo>
                    <a:pt x="1505" y="6587"/>
                  </a:lnTo>
                  <a:lnTo>
                    <a:pt x="1517" y="6563"/>
                  </a:lnTo>
                  <a:lnTo>
                    <a:pt x="1539" y="6514"/>
                  </a:lnTo>
                  <a:lnTo>
                    <a:pt x="1559" y="6464"/>
                  </a:lnTo>
                  <a:lnTo>
                    <a:pt x="1565" y="6458"/>
                  </a:lnTo>
                  <a:lnTo>
                    <a:pt x="1571" y="6451"/>
                  </a:lnTo>
                  <a:lnTo>
                    <a:pt x="1578" y="6446"/>
                  </a:lnTo>
                  <a:lnTo>
                    <a:pt x="1586" y="6443"/>
                  </a:lnTo>
                  <a:lnTo>
                    <a:pt x="1601" y="6436"/>
                  </a:lnTo>
                  <a:lnTo>
                    <a:pt x="1613" y="6428"/>
                  </a:lnTo>
                  <a:lnTo>
                    <a:pt x="1617" y="6424"/>
                  </a:lnTo>
                  <a:lnTo>
                    <a:pt x="1618" y="6420"/>
                  </a:lnTo>
                  <a:lnTo>
                    <a:pt x="1621" y="6414"/>
                  </a:lnTo>
                  <a:lnTo>
                    <a:pt x="1621" y="6408"/>
                  </a:lnTo>
                  <a:lnTo>
                    <a:pt x="1622" y="6394"/>
                  </a:lnTo>
                  <a:lnTo>
                    <a:pt x="1623" y="6379"/>
                  </a:lnTo>
                  <a:lnTo>
                    <a:pt x="1623" y="6363"/>
                  </a:lnTo>
                  <a:lnTo>
                    <a:pt x="1626" y="6350"/>
                  </a:lnTo>
                  <a:lnTo>
                    <a:pt x="1627" y="6344"/>
                  </a:lnTo>
                  <a:lnTo>
                    <a:pt x="1630" y="6339"/>
                  </a:lnTo>
                  <a:lnTo>
                    <a:pt x="1633" y="6335"/>
                  </a:lnTo>
                  <a:lnTo>
                    <a:pt x="1637" y="6332"/>
                  </a:lnTo>
                  <a:lnTo>
                    <a:pt x="1649" y="6326"/>
                  </a:lnTo>
                  <a:lnTo>
                    <a:pt x="1663" y="6320"/>
                  </a:lnTo>
                  <a:lnTo>
                    <a:pt x="1677" y="6314"/>
                  </a:lnTo>
                  <a:lnTo>
                    <a:pt x="1693" y="6308"/>
                  </a:lnTo>
                  <a:lnTo>
                    <a:pt x="1726" y="6299"/>
                  </a:lnTo>
                  <a:lnTo>
                    <a:pt x="1761" y="6292"/>
                  </a:lnTo>
                  <a:lnTo>
                    <a:pt x="1795" y="6286"/>
                  </a:lnTo>
                  <a:lnTo>
                    <a:pt x="1829" y="6282"/>
                  </a:lnTo>
                  <a:lnTo>
                    <a:pt x="1859" y="6279"/>
                  </a:lnTo>
                  <a:lnTo>
                    <a:pt x="1885" y="6278"/>
                  </a:lnTo>
                  <a:lnTo>
                    <a:pt x="1889" y="6268"/>
                  </a:lnTo>
                  <a:lnTo>
                    <a:pt x="1891" y="6258"/>
                  </a:lnTo>
                  <a:lnTo>
                    <a:pt x="1891" y="6251"/>
                  </a:lnTo>
                  <a:lnTo>
                    <a:pt x="1890" y="6246"/>
                  </a:lnTo>
                  <a:lnTo>
                    <a:pt x="1887" y="6240"/>
                  </a:lnTo>
                  <a:lnTo>
                    <a:pt x="1885" y="6236"/>
                  </a:lnTo>
                  <a:lnTo>
                    <a:pt x="1877" y="6235"/>
                  </a:lnTo>
                  <a:lnTo>
                    <a:pt x="1869" y="6232"/>
                  </a:lnTo>
                  <a:lnTo>
                    <a:pt x="1861" y="6227"/>
                  </a:lnTo>
                  <a:lnTo>
                    <a:pt x="1854" y="6222"/>
                  </a:lnTo>
                  <a:lnTo>
                    <a:pt x="1839" y="6206"/>
                  </a:lnTo>
                  <a:lnTo>
                    <a:pt x="1825" y="6188"/>
                  </a:lnTo>
                  <a:lnTo>
                    <a:pt x="1811" y="6168"/>
                  </a:lnTo>
                  <a:lnTo>
                    <a:pt x="1797" y="6150"/>
                  </a:lnTo>
                  <a:lnTo>
                    <a:pt x="1790" y="6142"/>
                  </a:lnTo>
                  <a:lnTo>
                    <a:pt x="1783" y="6134"/>
                  </a:lnTo>
                  <a:lnTo>
                    <a:pt x="1777" y="6127"/>
                  </a:lnTo>
                  <a:lnTo>
                    <a:pt x="1770" y="6122"/>
                  </a:lnTo>
                  <a:lnTo>
                    <a:pt x="1762" y="6116"/>
                  </a:lnTo>
                  <a:lnTo>
                    <a:pt x="1753" y="6111"/>
                  </a:lnTo>
                  <a:lnTo>
                    <a:pt x="1747" y="6107"/>
                  </a:lnTo>
                  <a:lnTo>
                    <a:pt x="1743" y="6103"/>
                  </a:lnTo>
                  <a:lnTo>
                    <a:pt x="1741" y="6098"/>
                  </a:lnTo>
                  <a:lnTo>
                    <a:pt x="1739" y="6091"/>
                  </a:lnTo>
                  <a:lnTo>
                    <a:pt x="1742" y="6086"/>
                  </a:lnTo>
                  <a:lnTo>
                    <a:pt x="1749" y="6076"/>
                  </a:lnTo>
                  <a:lnTo>
                    <a:pt x="1759" y="6066"/>
                  </a:lnTo>
                  <a:lnTo>
                    <a:pt x="1771" y="6054"/>
                  </a:lnTo>
                  <a:lnTo>
                    <a:pt x="1783" y="6043"/>
                  </a:lnTo>
                  <a:lnTo>
                    <a:pt x="1795" y="6034"/>
                  </a:lnTo>
                  <a:lnTo>
                    <a:pt x="1806" y="6027"/>
                  </a:lnTo>
                  <a:lnTo>
                    <a:pt x="1811" y="6026"/>
                  </a:lnTo>
                  <a:lnTo>
                    <a:pt x="1829" y="6026"/>
                  </a:lnTo>
                  <a:lnTo>
                    <a:pt x="1843" y="6024"/>
                  </a:lnTo>
                  <a:lnTo>
                    <a:pt x="1857" y="6023"/>
                  </a:lnTo>
                  <a:lnTo>
                    <a:pt x="1866" y="6019"/>
                  </a:lnTo>
                  <a:lnTo>
                    <a:pt x="1870" y="6015"/>
                  </a:lnTo>
                  <a:lnTo>
                    <a:pt x="1874" y="6012"/>
                  </a:lnTo>
                  <a:lnTo>
                    <a:pt x="1877" y="6007"/>
                  </a:lnTo>
                  <a:lnTo>
                    <a:pt x="1879" y="6003"/>
                  </a:lnTo>
                  <a:lnTo>
                    <a:pt x="1882" y="5996"/>
                  </a:lnTo>
                  <a:lnTo>
                    <a:pt x="1883" y="5988"/>
                  </a:lnTo>
                  <a:lnTo>
                    <a:pt x="1883" y="5980"/>
                  </a:lnTo>
                  <a:lnTo>
                    <a:pt x="1885" y="5971"/>
                  </a:lnTo>
                  <a:lnTo>
                    <a:pt x="1883" y="5962"/>
                  </a:lnTo>
                  <a:lnTo>
                    <a:pt x="1882" y="5954"/>
                  </a:lnTo>
                  <a:lnTo>
                    <a:pt x="1878" y="5946"/>
                  </a:lnTo>
                  <a:lnTo>
                    <a:pt x="1875" y="5938"/>
                  </a:lnTo>
                  <a:lnTo>
                    <a:pt x="1871" y="5930"/>
                  </a:lnTo>
                  <a:lnTo>
                    <a:pt x="1869" y="5922"/>
                  </a:lnTo>
                  <a:lnTo>
                    <a:pt x="1867" y="5914"/>
                  </a:lnTo>
                  <a:lnTo>
                    <a:pt x="1866" y="5905"/>
                  </a:lnTo>
                  <a:lnTo>
                    <a:pt x="1867" y="5894"/>
                  </a:lnTo>
                  <a:lnTo>
                    <a:pt x="1870" y="5885"/>
                  </a:lnTo>
                  <a:lnTo>
                    <a:pt x="1874" y="5874"/>
                  </a:lnTo>
                  <a:lnTo>
                    <a:pt x="1878" y="5865"/>
                  </a:lnTo>
                  <a:lnTo>
                    <a:pt x="1882" y="5854"/>
                  </a:lnTo>
                  <a:lnTo>
                    <a:pt x="1886" y="5842"/>
                  </a:lnTo>
                  <a:lnTo>
                    <a:pt x="1889" y="5830"/>
                  </a:lnTo>
                  <a:lnTo>
                    <a:pt x="1890" y="5815"/>
                  </a:lnTo>
                  <a:lnTo>
                    <a:pt x="1889" y="5802"/>
                  </a:lnTo>
                  <a:lnTo>
                    <a:pt x="1886" y="5790"/>
                  </a:lnTo>
                  <a:lnTo>
                    <a:pt x="1882" y="5781"/>
                  </a:lnTo>
                  <a:lnTo>
                    <a:pt x="1878" y="5770"/>
                  </a:lnTo>
                  <a:lnTo>
                    <a:pt x="1874" y="5761"/>
                  </a:lnTo>
                  <a:lnTo>
                    <a:pt x="1870" y="5751"/>
                  </a:lnTo>
                  <a:lnTo>
                    <a:pt x="1867" y="5741"/>
                  </a:lnTo>
                  <a:lnTo>
                    <a:pt x="1866" y="5730"/>
                  </a:lnTo>
                  <a:lnTo>
                    <a:pt x="1867" y="5722"/>
                  </a:lnTo>
                  <a:lnTo>
                    <a:pt x="1871" y="5713"/>
                  </a:lnTo>
                  <a:lnTo>
                    <a:pt x="1877" y="5702"/>
                  </a:lnTo>
                  <a:lnTo>
                    <a:pt x="1882" y="5689"/>
                  </a:lnTo>
                  <a:lnTo>
                    <a:pt x="1889" y="5675"/>
                  </a:lnTo>
                  <a:lnTo>
                    <a:pt x="1894" y="5662"/>
                  </a:lnTo>
                  <a:lnTo>
                    <a:pt x="1899" y="5647"/>
                  </a:lnTo>
                  <a:lnTo>
                    <a:pt x="1902" y="5634"/>
                  </a:lnTo>
                  <a:lnTo>
                    <a:pt x="1911" y="5631"/>
                  </a:lnTo>
                  <a:lnTo>
                    <a:pt x="1919" y="5627"/>
                  </a:lnTo>
                  <a:lnTo>
                    <a:pt x="1929" y="5622"/>
                  </a:lnTo>
                  <a:lnTo>
                    <a:pt x="1935" y="5617"/>
                  </a:lnTo>
                  <a:lnTo>
                    <a:pt x="1943" y="5610"/>
                  </a:lnTo>
                  <a:lnTo>
                    <a:pt x="1950" y="5603"/>
                  </a:lnTo>
                  <a:lnTo>
                    <a:pt x="1957" y="5595"/>
                  </a:lnTo>
                  <a:lnTo>
                    <a:pt x="1962" y="5587"/>
                  </a:lnTo>
                  <a:lnTo>
                    <a:pt x="1967" y="5578"/>
                  </a:lnTo>
                  <a:lnTo>
                    <a:pt x="1973" y="5570"/>
                  </a:lnTo>
                  <a:lnTo>
                    <a:pt x="1977" y="5561"/>
                  </a:lnTo>
                  <a:lnTo>
                    <a:pt x="1981" y="5551"/>
                  </a:lnTo>
                  <a:lnTo>
                    <a:pt x="1983" y="5542"/>
                  </a:lnTo>
                  <a:lnTo>
                    <a:pt x="1985" y="5533"/>
                  </a:lnTo>
                  <a:lnTo>
                    <a:pt x="1986" y="5522"/>
                  </a:lnTo>
                  <a:lnTo>
                    <a:pt x="1987" y="5514"/>
                  </a:lnTo>
                  <a:lnTo>
                    <a:pt x="1986" y="5502"/>
                  </a:lnTo>
                  <a:lnTo>
                    <a:pt x="1983" y="5493"/>
                  </a:lnTo>
                  <a:lnTo>
                    <a:pt x="1981" y="5483"/>
                  </a:lnTo>
                  <a:lnTo>
                    <a:pt x="1977" y="5474"/>
                  </a:lnTo>
                  <a:lnTo>
                    <a:pt x="1966" y="5458"/>
                  </a:lnTo>
                  <a:lnTo>
                    <a:pt x="1954" y="5442"/>
                  </a:lnTo>
                  <a:lnTo>
                    <a:pt x="1942" y="5427"/>
                  </a:lnTo>
                  <a:lnTo>
                    <a:pt x="1931" y="5411"/>
                  </a:lnTo>
                  <a:lnTo>
                    <a:pt x="1926" y="5403"/>
                  </a:lnTo>
                  <a:lnTo>
                    <a:pt x="1923" y="5394"/>
                  </a:lnTo>
                  <a:lnTo>
                    <a:pt x="1921" y="5385"/>
                  </a:lnTo>
                  <a:lnTo>
                    <a:pt x="1921" y="5375"/>
                  </a:lnTo>
                  <a:lnTo>
                    <a:pt x="1921" y="5360"/>
                  </a:lnTo>
                  <a:lnTo>
                    <a:pt x="1922" y="5344"/>
                  </a:lnTo>
                  <a:lnTo>
                    <a:pt x="1923" y="5328"/>
                  </a:lnTo>
                  <a:lnTo>
                    <a:pt x="1926" y="5313"/>
                  </a:lnTo>
                  <a:lnTo>
                    <a:pt x="1929" y="5297"/>
                  </a:lnTo>
                  <a:lnTo>
                    <a:pt x="1933" y="5282"/>
                  </a:lnTo>
                  <a:lnTo>
                    <a:pt x="1937" y="5269"/>
                  </a:lnTo>
                  <a:lnTo>
                    <a:pt x="1942" y="5256"/>
                  </a:lnTo>
                  <a:lnTo>
                    <a:pt x="1947" y="5245"/>
                  </a:lnTo>
                  <a:lnTo>
                    <a:pt x="1954" y="5233"/>
                  </a:lnTo>
                  <a:lnTo>
                    <a:pt x="1961" y="5224"/>
                  </a:lnTo>
                  <a:lnTo>
                    <a:pt x="1969" y="5216"/>
                  </a:lnTo>
                  <a:lnTo>
                    <a:pt x="1977" y="5209"/>
                  </a:lnTo>
                  <a:lnTo>
                    <a:pt x="1986" y="5205"/>
                  </a:lnTo>
                  <a:lnTo>
                    <a:pt x="1995" y="5201"/>
                  </a:lnTo>
                  <a:lnTo>
                    <a:pt x="2004" y="5201"/>
                  </a:lnTo>
                  <a:lnTo>
                    <a:pt x="2022" y="5201"/>
                  </a:lnTo>
                  <a:lnTo>
                    <a:pt x="2039" y="5201"/>
                  </a:lnTo>
                  <a:lnTo>
                    <a:pt x="2059" y="5201"/>
                  </a:lnTo>
                  <a:lnTo>
                    <a:pt x="2083" y="5201"/>
                  </a:lnTo>
                  <a:lnTo>
                    <a:pt x="2095" y="5200"/>
                  </a:lnTo>
                  <a:lnTo>
                    <a:pt x="2107" y="5196"/>
                  </a:lnTo>
                  <a:lnTo>
                    <a:pt x="2118" y="5192"/>
                  </a:lnTo>
                  <a:lnTo>
                    <a:pt x="2127" y="5185"/>
                  </a:lnTo>
                  <a:lnTo>
                    <a:pt x="2136" y="5177"/>
                  </a:lnTo>
                  <a:lnTo>
                    <a:pt x="2144" y="5168"/>
                  </a:lnTo>
                  <a:lnTo>
                    <a:pt x="2151" y="5158"/>
                  </a:lnTo>
                  <a:lnTo>
                    <a:pt x="2158" y="5149"/>
                  </a:lnTo>
                  <a:lnTo>
                    <a:pt x="2171" y="5130"/>
                  </a:lnTo>
                  <a:lnTo>
                    <a:pt x="2184" y="5114"/>
                  </a:lnTo>
                  <a:lnTo>
                    <a:pt x="2191" y="5108"/>
                  </a:lnTo>
                  <a:lnTo>
                    <a:pt x="2199" y="5102"/>
                  </a:lnTo>
                  <a:lnTo>
                    <a:pt x="2207" y="5100"/>
                  </a:lnTo>
                  <a:lnTo>
                    <a:pt x="2215" y="5098"/>
                  </a:lnTo>
                  <a:lnTo>
                    <a:pt x="2222" y="5098"/>
                  </a:lnTo>
                  <a:lnTo>
                    <a:pt x="2228" y="5100"/>
                  </a:lnTo>
                  <a:lnTo>
                    <a:pt x="2235" y="5102"/>
                  </a:lnTo>
                  <a:lnTo>
                    <a:pt x="2240" y="5105"/>
                  </a:lnTo>
                  <a:lnTo>
                    <a:pt x="2250" y="5112"/>
                  </a:lnTo>
                  <a:lnTo>
                    <a:pt x="2258" y="5121"/>
                  </a:lnTo>
                  <a:lnTo>
                    <a:pt x="2264" y="5132"/>
                  </a:lnTo>
                  <a:lnTo>
                    <a:pt x="2270" y="5144"/>
                  </a:lnTo>
                  <a:lnTo>
                    <a:pt x="2275" y="5157"/>
                  </a:lnTo>
                  <a:lnTo>
                    <a:pt x="2279" y="5170"/>
                  </a:lnTo>
                  <a:lnTo>
                    <a:pt x="2284" y="5184"/>
                  </a:lnTo>
                  <a:lnTo>
                    <a:pt x="2290" y="5197"/>
                  </a:lnTo>
                  <a:lnTo>
                    <a:pt x="2295" y="5209"/>
                  </a:lnTo>
                  <a:lnTo>
                    <a:pt x="2303" y="5220"/>
                  </a:lnTo>
                  <a:lnTo>
                    <a:pt x="2307" y="5225"/>
                  </a:lnTo>
                  <a:lnTo>
                    <a:pt x="2311" y="5229"/>
                  </a:lnTo>
                  <a:lnTo>
                    <a:pt x="2316" y="5233"/>
                  </a:lnTo>
                  <a:lnTo>
                    <a:pt x="2322" y="5237"/>
                  </a:lnTo>
                  <a:lnTo>
                    <a:pt x="2327" y="5240"/>
                  </a:lnTo>
                  <a:lnTo>
                    <a:pt x="2334" y="5241"/>
                  </a:lnTo>
                  <a:lnTo>
                    <a:pt x="2340" y="5242"/>
                  </a:lnTo>
                  <a:lnTo>
                    <a:pt x="2348" y="5242"/>
                  </a:lnTo>
                  <a:lnTo>
                    <a:pt x="2352" y="5242"/>
                  </a:lnTo>
                  <a:lnTo>
                    <a:pt x="2355" y="5241"/>
                  </a:lnTo>
                  <a:lnTo>
                    <a:pt x="2356" y="5237"/>
                  </a:lnTo>
                  <a:lnTo>
                    <a:pt x="2358" y="5234"/>
                  </a:lnTo>
                  <a:lnTo>
                    <a:pt x="2359" y="5224"/>
                  </a:lnTo>
                  <a:lnTo>
                    <a:pt x="2356" y="5212"/>
                  </a:lnTo>
                  <a:lnTo>
                    <a:pt x="2351" y="5182"/>
                  </a:lnTo>
                  <a:lnTo>
                    <a:pt x="2348" y="5153"/>
                  </a:lnTo>
                  <a:lnTo>
                    <a:pt x="2351" y="5128"/>
                  </a:lnTo>
                  <a:lnTo>
                    <a:pt x="2358" y="5090"/>
                  </a:lnTo>
                  <a:lnTo>
                    <a:pt x="2363" y="5072"/>
                  </a:lnTo>
                  <a:lnTo>
                    <a:pt x="2368" y="5056"/>
                  </a:lnTo>
                  <a:lnTo>
                    <a:pt x="2371" y="5049"/>
                  </a:lnTo>
                  <a:lnTo>
                    <a:pt x="2374" y="5044"/>
                  </a:lnTo>
                  <a:lnTo>
                    <a:pt x="2375" y="5040"/>
                  </a:lnTo>
                  <a:lnTo>
                    <a:pt x="2378" y="5038"/>
                  </a:lnTo>
                  <a:lnTo>
                    <a:pt x="2388" y="5036"/>
                  </a:lnTo>
                  <a:lnTo>
                    <a:pt x="2398" y="5037"/>
                  </a:lnTo>
                  <a:lnTo>
                    <a:pt x="2403" y="5036"/>
                  </a:lnTo>
                  <a:lnTo>
                    <a:pt x="2407" y="5034"/>
                  </a:lnTo>
                  <a:lnTo>
                    <a:pt x="2411" y="5032"/>
                  </a:lnTo>
                  <a:lnTo>
                    <a:pt x="2414" y="5026"/>
                  </a:lnTo>
                  <a:lnTo>
                    <a:pt x="2416" y="5010"/>
                  </a:lnTo>
                  <a:lnTo>
                    <a:pt x="2419" y="4997"/>
                  </a:lnTo>
                  <a:lnTo>
                    <a:pt x="2420" y="4990"/>
                  </a:lnTo>
                  <a:lnTo>
                    <a:pt x="2423" y="4985"/>
                  </a:lnTo>
                  <a:lnTo>
                    <a:pt x="2427" y="4978"/>
                  </a:lnTo>
                  <a:lnTo>
                    <a:pt x="2432" y="4972"/>
                  </a:lnTo>
                  <a:lnTo>
                    <a:pt x="2455" y="4948"/>
                  </a:lnTo>
                  <a:lnTo>
                    <a:pt x="2483" y="4922"/>
                  </a:lnTo>
                  <a:lnTo>
                    <a:pt x="2496" y="4908"/>
                  </a:lnTo>
                  <a:lnTo>
                    <a:pt x="2507" y="4894"/>
                  </a:lnTo>
                  <a:lnTo>
                    <a:pt x="2511" y="4886"/>
                  </a:lnTo>
                  <a:lnTo>
                    <a:pt x="2514" y="4878"/>
                  </a:lnTo>
                  <a:lnTo>
                    <a:pt x="2516" y="4872"/>
                  </a:lnTo>
                  <a:lnTo>
                    <a:pt x="2516" y="4864"/>
                  </a:lnTo>
                  <a:lnTo>
                    <a:pt x="2516" y="4857"/>
                  </a:lnTo>
                  <a:lnTo>
                    <a:pt x="2514" y="4853"/>
                  </a:lnTo>
                  <a:lnTo>
                    <a:pt x="2511" y="4849"/>
                  </a:lnTo>
                  <a:lnTo>
                    <a:pt x="2507" y="4846"/>
                  </a:lnTo>
                  <a:lnTo>
                    <a:pt x="2499" y="4841"/>
                  </a:lnTo>
                  <a:lnTo>
                    <a:pt x="2492" y="4833"/>
                  </a:lnTo>
                  <a:lnTo>
                    <a:pt x="2492" y="4828"/>
                  </a:lnTo>
                  <a:lnTo>
                    <a:pt x="2492" y="4809"/>
                  </a:lnTo>
                  <a:lnTo>
                    <a:pt x="2492" y="4800"/>
                  </a:lnTo>
                  <a:lnTo>
                    <a:pt x="2494" y="4792"/>
                  </a:lnTo>
                  <a:lnTo>
                    <a:pt x="2495" y="4788"/>
                  </a:lnTo>
                  <a:lnTo>
                    <a:pt x="2498" y="4785"/>
                  </a:lnTo>
                  <a:lnTo>
                    <a:pt x="2500" y="4781"/>
                  </a:lnTo>
                  <a:lnTo>
                    <a:pt x="2504" y="4779"/>
                  </a:lnTo>
                  <a:lnTo>
                    <a:pt x="2510" y="4771"/>
                  </a:lnTo>
                  <a:lnTo>
                    <a:pt x="2516" y="4764"/>
                  </a:lnTo>
                  <a:lnTo>
                    <a:pt x="2524" y="4757"/>
                  </a:lnTo>
                  <a:lnTo>
                    <a:pt x="2534" y="4752"/>
                  </a:lnTo>
                  <a:lnTo>
                    <a:pt x="2542" y="4748"/>
                  </a:lnTo>
                  <a:lnTo>
                    <a:pt x="2552" y="4745"/>
                  </a:lnTo>
                  <a:lnTo>
                    <a:pt x="2562" y="4744"/>
                  </a:lnTo>
                  <a:lnTo>
                    <a:pt x="2571" y="4743"/>
                  </a:lnTo>
                  <a:lnTo>
                    <a:pt x="2574" y="4744"/>
                  </a:lnTo>
                  <a:lnTo>
                    <a:pt x="2576" y="4744"/>
                  </a:lnTo>
                  <a:lnTo>
                    <a:pt x="2579" y="4745"/>
                  </a:lnTo>
                  <a:lnTo>
                    <a:pt x="2582" y="4748"/>
                  </a:lnTo>
                  <a:lnTo>
                    <a:pt x="2584" y="4753"/>
                  </a:lnTo>
                  <a:lnTo>
                    <a:pt x="2588" y="4760"/>
                  </a:lnTo>
                  <a:lnTo>
                    <a:pt x="2594" y="4776"/>
                  </a:lnTo>
                  <a:lnTo>
                    <a:pt x="2600" y="4790"/>
                  </a:lnTo>
                  <a:lnTo>
                    <a:pt x="2620" y="4802"/>
                  </a:lnTo>
                  <a:lnTo>
                    <a:pt x="2664" y="4828"/>
                  </a:lnTo>
                  <a:lnTo>
                    <a:pt x="2690" y="4841"/>
                  </a:lnTo>
                  <a:lnTo>
                    <a:pt x="2712" y="4852"/>
                  </a:lnTo>
                  <a:lnTo>
                    <a:pt x="2723" y="4857"/>
                  </a:lnTo>
                  <a:lnTo>
                    <a:pt x="2732" y="4860"/>
                  </a:lnTo>
                  <a:lnTo>
                    <a:pt x="2740" y="4862"/>
                  </a:lnTo>
                  <a:lnTo>
                    <a:pt x="2746" y="4864"/>
                  </a:lnTo>
                  <a:lnTo>
                    <a:pt x="2760" y="4862"/>
                  </a:lnTo>
                  <a:lnTo>
                    <a:pt x="2771" y="4860"/>
                  </a:lnTo>
                  <a:lnTo>
                    <a:pt x="2781" y="4854"/>
                  </a:lnTo>
                  <a:lnTo>
                    <a:pt x="2788" y="4849"/>
                  </a:lnTo>
                  <a:lnTo>
                    <a:pt x="2793" y="4842"/>
                  </a:lnTo>
                  <a:lnTo>
                    <a:pt x="2797" y="4836"/>
                  </a:lnTo>
                  <a:lnTo>
                    <a:pt x="2799" y="4828"/>
                  </a:lnTo>
                  <a:lnTo>
                    <a:pt x="2799" y="4821"/>
                  </a:lnTo>
                  <a:lnTo>
                    <a:pt x="2799" y="4817"/>
                  </a:lnTo>
                  <a:lnTo>
                    <a:pt x="2799" y="4806"/>
                  </a:lnTo>
                  <a:lnTo>
                    <a:pt x="2799" y="4793"/>
                  </a:lnTo>
                  <a:lnTo>
                    <a:pt x="2799" y="4779"/>
                  </a:lnTo>
                  <a:lnTo>
                    <a:pt x="2800" y="4771"/>
                  </a:lnTo>
                  <a:lnTo>
                    <a:pt x="2803" y="4763"/>
                  </a:lnTo>
                  <a:lnTo>
                    <a:pt x="2807" y="4756"/>
                  </a:lnTo>
                  <a:lnTo>
                    <a:pt x="2811" y="4749"/>
                  </a:lnTo>
                  <a:lnTo>
                    <a:pt x="2816" y="4744"/>
                  </a:lnTo>
                  <a:lnTo>
                    <a:pt x="2820" y="4737"/>
                  </a:lnTo>
                  <a:lnTo>
                    <a:pt x="2823" y="4732"/>
                  </a:lnTo>
                  <a:lnTo>
                    <a:pt x="2824" y="4725"/>
                  </a:lnTo>
                  <a:lnTo>
                    <a:pt x="2824" y="4715"/>
                  </a:lnTo>
                  <a:lnTo>
                    <a:pt x="2824" y="4695"/>
                  </a:lnTo>
                  <a:lnTo>
                    <a:pt x="2820" y="4688"/>
                  </a:lnTo>
                  <a:lnTo>
                    <a:pt x="2816" y="4681"/>
                  </a:lnTo>
                  <a:lnTo>
                    <a:pt x="2812" y="4676"/>
                  </a:lnTo>
                  <a:lnTo>
                    <a:pt x="2807" y="4669"/>
                  </a:lnTo>
                  <a:lnTo>
                    <a:pt x="2793" y="4659"/>
                  </a:lnTo>
                  <a:lnTo>
                    <a:pt x="2780" y="4648"/>
                  </a:lnTo>
                  <a:lnTo>
                    <a:pt x="2767" y="4639"/>
                  </a:lnTo>
                  <a:lnTo>
                    <a:pt x="2756" y="4629"/>
                  </a:lnTo>
                  <a:lnTo>
                    <a:pt x="2751" y="4624"/>
                  </a:lnTo>
                  <a:lnTo>
                    <a:pt x="2748" y="4620"/>
                  </a:lnTo>
                  <a:lnTo>
                    <a:pt x="2746" y="4615"/>
                  </a:lnTo>
                  <a:lnTo>
                    <a:pt x="2746" y="4611"/>
                  </a:lnTo>
                  <a:lnTo>
                    <a:pt x="2746" y="4601"/>
                  </a:lnTo>
                  <a:lnTo>
                    <a:pt x="2748" y="4592"/>
                  </a:lnTo>
                  <a:lnTo>
                    <a:pt x="2751" y="4584"/>
                  </a:lnTo>
                  <a:lnTo>
                    <a:pt x="2756" y="4577"/>
                  </a:lnTo>
                  <a:lnTo>
                    <a:pt x="2767" y="4565"/>
                  </a:lnTo>
                  <a:lnTo>
                    <a:pt x="2779" y="4555"/>
                  </a:lnTo>
                  <a:lnTo>
                    <a:pt x="2791" y="4543"/>
                  </a:lnTo>
                  <a:lnTo>
                    <a:pt x="2801" y="4532"/>
                  </a:lnTo>
                  <a:lnTo>
                    <a:pt x="2805" y="4525"/>
                  </a:lnTo>
                  <a:lnTo>
                    <a:pt x="2808" y="4519"/>
                  </a:lnTo>
                  <a:lnTo>
                    <a:pt x="2811" y="4511"/>
                  </a:lnTo>
                  <a:lnTo>
                    <a:pt x="2811" y="4503"/>
                  </a:lnTo>
                  <a:lnTo>
                    <a:pt x="2811" y="4492"/>
                  </a:lnTo>
                  <a:lnTo>
                    <a:pt x="2808" y="4481"/>
                  </a:lnTo>
                  <a:lnTo>
                    <a:pt x="2805" y="4473"/>
                  </a:lnTo>
                  <a:lnTo>
                    <a:pt x="2801" y="4464"/>
                  </a:lnTo>
                  <a:lnTo>
                    <a:pt x="2793" y="4449"/>
                  </a:lnTo>
                  <a:lnTo>
                    <a:pt x="2787" y="4436"/>
                  </a:lnTo>
                  <a:lnTo>
                    <a:pt x="2679" y="4436"/>
                  </a:lnTo>
                  <a:lnTo>
                    <a:pt x="2672" y="4427"/>
                  </a:lnTo>
                  <a:lnTo>
                    <a:pt x="2668" y="4415"/>
                  </a:lnTo>
                  <a:lnTo>
                    <a:pt x="2663" y="4400"/>
                  </a:lnTo>
                  <a:lnTo>
                    <a:pt x="2660" y="4384"/>
                  </a:lnTo>
                  <a:lnTo>
                    <a:pt x="2658" y="4365"/>
                  </a:lnTo>
                  <a:lnTo>
                    <a:pt x="2656" y="4347"/>
                  </a:lnTo>
                  <a:lnTo>
                    <a:pt x="2655" y="4328"/>
                  </a:lnTo>
                  <a:lnTo>
                    <a:pt x="2655" y="4309"/>
                  </a:lnTo>
                  <a:lnTo>
                    <a:pt x="2656" y="4289"/>
                  </a:lnTo>
                  <a:lnTo>
                    <a:pt x="2659" y="4273"/>
                  </a:lnTo>
                  <a:lnTo>
                    <a:pt x="2663" y="4261"/>
                  </a:lnTo>
                  <a:lnTo>
                    <a:pt x="2668" y="4251"/>
                  </a:lnTo>
                  <a:lnTo>
                    <a:pt x="2672" y="4240"/>
                  </a:lnTo>
                  <a:lnTo>
                    <a:pt x="2678" y="4229"/>
                  </a:lnTo>
                  <a:lnTo>
                    <a:pt x="2682" y="4217"/>
                  </a:lnTo>
                  <a:lnTo>
                    <a:pt x="2686" y="4202"/>
                  </a:lnTo>
                  <a:lnTo>
                    <a:pt x="2680" y="4200"/>
                  </a:lnTo>
                  <a:lnTo>
                    <a:pt x="2678" y="4200"/>
                  </a:lnTo>
                  <a:lnTo>
                    <a:pt x="2674" y="4199"/>
                  </a:lnTo>
                  <a:lnTo>
                    <a:pt x="2671" y="4196"/>
                  </a:lnTo>
                  <a:lnTo>
                    <a:pt x="2666" y="4188"/>
                  </a:lnTo>
                  <a:lnTo>
                    <a:pt x="2662" y="4178"/>
                  </a:lnTo>
                  <a:lnTo>
                    <a:pt x="2674" y="4170"/>
                  </a:lnTo>
                  <a:lnTo>
                    <a:pt x="2683" y="4163"/>
                  </a:lnTo>
                  <a:lnTo>
                    <a:pt x="2690" y="4155"/>
                  </a:lnTo>
                  <a:lnTo>
                    <a:pt x="2698" y="4146"/>
                  </a:lnTo>
                  <a:lnTo>
                    <a:pt x="2704" y="4138"/>
                  </a:lnTo>
                  <a:lnTo>
                    <a:pt x="2712" y="4128"/>
                  </a:lnTo>
                  <a:lnTo>
                    <a:pt x="2722" y="4120"/>
                  </a:lnTo>
                  <a:lnTo>
                    <a:pt x="2734" y="4111"/>
                  </a:lnTo>
                  <a:lnTo>
                    <a:pt x="2739" y="4103"/>
                  </a:lnTo>
                  <a:lnTo>
                    <a:pt x="2747" y="4094"/>
                  </a:lnTo>
                  <a:lnTo>
                    <a:pt x="2751" y="4090"/>
                  </a:lnTo>
                  <a:lnTo>
                    <a:pt x="2755" y="4084"/>
                  </a:lnTo>
                  <a:lnTo>
                    <a:pt x="2756" y="4076"/>
                  </a:lnTo>
                  <a:lnTo>
                    <a:pt x="2757" y="4068"/>
                  </a:lnTo>
                  <a:lnTo>
                    <a:pt x="2757" y="4062"/>
                  </a:lnTo>
                  <a:lnTo>
                    <a:pt x="2759" y="4054"/>
                  </a:lnTo>
                  <a:lnTo>
                    <a:pt x="2761" y="4047"/>
                  </a:lnTo>
                  <a:lnTo>
                    <a:pt x="2764" y="4040"/>
                  </a:lnTo>
                  <a:lnTo>
                    <a:pt x="2771" y="4028"/>
                  </a:lnTo>
                  <a:lnTo>
                    <a:pt x="2779" y="4016"/>
                  </a:lnTo>
                  <a:lnTo>
                    <a:pt x="2785" y="4004"/>
                  </a:lnTo>
                  <a:lnTo>
                    <a:pt x="2793" y="3991"/>
                  </a:lnTo>
                  <a:lnTo>
                    <a:pt x="2796" y="3984"/>
                  </a:lnTo>
                  <a:lnTo>
                    <a:pt x="2797" y="3978"/>
                  </a:lnTo>
                  <a:lnTo>
                    <a:pt x="2799" y="3968"/>
                  </a:lnTo>
                  <a:lnTo>
                    <a:pt x="2799" y="3960"/>
                  </a:lnTo>
                  <a:lnTo>
                    <a:pt x="2799" y="3954"/>
                  </a:lnTo>
                  <a:lnTo>
                    <a:pt x="2796" y="3948"/>
                  </a:lnTo>
                  <a:lnTo>
                    <a:pt x="2792" y="3943"/>
                  </a:lnTo>
                  <a:lnTo>
                    <a:pt x="2787" y="3938"/>
                  </a:lnTo>
                  <a:lnTo>
                    <a:pt x="2783" y="3932"/>
                  </a:lnTo>
                  <a:lnTo>
                    <a:pt x="2779" y="3924"/>
                  </a:lnTo>
                  <a:lnTo>
                    <a:pt x="2776" y="3916"/>
                  </a:lnTo>
                  <a:lnTo>
                    <a:pt x="2775" y="3906"/>
                  </a:lnTo>
                  <a:lnTo>
                    <a:pt x="2776" y="3899"/>
                  </a:lnTo>
                  <a:lnTo>
                    <a:pt x="2779" y="3892"/>
                  </a:lnTo>
                  <a:lnTo>
                    <a:pt x="2783" y="3886"/>
                  </a:lnTo>
                  <a:lnTo>
                    <a:pt x="2787" y="3878"/>
                  </a:lnTo>
                  <a:lnTo>
                    <a:pt x="2792" y="3871"/>
                  </a:lnTo>
                  <a:lnTo>
                    <a:pt x="2796" y="3863"/>
                  </a:lnTo>
                  <a:lnTo>
                    <a:pt x="2799" y="3855"/>
                  </a:lnTo>
                  <a:lnTo>
                    <a:pt x="2799" y="3846"/>
                  </a:lnTo>
                  <a:lnTo>
                    <a:pt x="2799" y="3835"/>
                  </a:lnTo>
                  <a:lnTo>
                    <a:pt x="2796" y="3826"/>
                  </a:lnTo>
                  <a:lnTo>
                    <a:pt x="2792" y="3818"/>
                  </a:lnTo>
                  <a:lnTo>
                    <a:pt x="2787" y="3810"/>
                  </a:lnTo>
                  <a:lnTo>
                    <a:pt x="2775" y="3796"/>
                  </a:lnTo>
                  <a:lnTo>
                    <a:pt x="2760" y="3784"/>
                  </a:lnTo>
                  <a:lnTo>
                    <a:pt x="2746" y="3772"/>
                  </a:lnTo>
                  <a:lnTo>
                    <a:pt x="2734" y="3759"/>
                  </a:lnTo>
                  <a:lnTo>
                    <a:pt x="2728" y="3751"/>
                  </a:lnTo>
                  <a:lnTo>
                    <a:pt x="2724" y="3742"/>
                  </a:lnTo>
                  <a:lnTo>
                    <a:pt x="2722" y="3731"/>
                  </a:lnTo>
                  <a:lnTo>
                    <a:pt x="2722" y="3719"/>
                  </a:lnTo>
                  <a:lnTo>
                    <a:pt x="2722" y="3712"/>
                  </a:lnTo>
                  <a:lnTo>
                    <a:pt x="2723" y="3704"/>
                  </a:lnTo>
                  <a:lnTo>
                    <a:pt x="2724" y="3699"/>
                  </a:lnTo>
                  <a:lnTo>
                    <a:pt x="2727" y="3692"/>
                  </a:lnTo>
                  <a:lnTo>
                    <a:pt x="2732" y="3683"/>
                  </a:lnTo>
                  <a:lnTo>
                    <a:pt x="2739" y="3674"/>
                  </a:lnTo>
                  <a:lnTo>
                    <a:pt x="2746" y="3666"/>
                  </a:lnTo>
                  <a:lnTo>
                    <a:pt x="2752" y="3658"/>
                  </a:lnTo>
                  <a:lnTo>
                    <a:pt x="2756" y="3650"/>
                  </a:lnTo>
                  <a:lnTo>
                    <a:pt x="2757" y="3640"/>
                  </a:lnTo>
                  <a:lnTo>
                    <a:pt x="2757" y="3635"/>
                  </a:lnTo>
                  <a:lnTo>
                    <a:pt x="2756" y="3631"/>
                  </a:lnTo>
                  <a:lnTo>
                    <a:pt x="2754" y="3626"/>
                  </a:lnTo>
                  <a:lnTo>
                    <a:pt x="2752" y="3622"/>
                  </a:lnTo>
                  <a:lnTo>
                    <a:pt x="2746" y="3614"/>
                  </a:lnTo>
                  <a:lnTo>
                    <a:pt x="2739" y="3605"/>
                  </a:lnTo>
                  <a:lnTo>
                    <a:pt x="2732" y="3595"/>
                  </a:lnTo>
                  <a:lnTo>
                    <a:pt x="2727" y="3583"/>
                  </a:lnTo>
                  <a:lnTo>
                    <a:pt x="2724" y="3577"/>
                  </a:lnTo>
                  <a:lnTo>
                    <a:pt x="2723" y="3569"/>
                  </a:lnTo>
                  <a:lnTo>
                    <a:pt x="2722" y="3561"/>
                  </a:lnTo>
                  <a:lnTo>
                    <a:pt x="2722" y="3551"/>
                  </a:lnTo>
                  <a:lnTo>
                    <a:pt x="2722" y="3543"/>
                  </a:lnTo>
                  <a:lnTo>
                    <a:pt x="2723" y="3535"/>
                  </a:lnTo>
                  <a:lnTo>
                    <a:pt x="2724" y="3529"/>
                  </a:lnTo>
                  <a:lnTo>
                    <a:pt x="2727" y="3522"/>
                  </a:lnTo>
                  <a:lnTo>
                    <a:pt x="2732" y="3511"/>
                  </a:lnTo>
                  <a:lnTo>
                    <a:pt x="2740" y="3503"/>
                  </a:lnTo>
                  <a:lnTo>
                    <a:pt x="2750" y="3497"/>
                  </a:lnTo>
                  <a:lnTo>
                    <a:pt x="2760" y="3490"/>
                  </a:lnTo>
                  <a:lnTo>
                    <a:pt x="2772" y="3486"/>
                  </a:lnTo>
                  <a:lnTo>
                    <a:pt x="2784" y="3482"/>
                  </a:lnTo>
                  <a:lnTo>
                    <a:pt x="2809" y="3474"/>
                  </a:lnTo>
                  <a:lnTo>
                    <a:pt x="2833" y="3465"/>
                  </a:lnTo>
                  <a:lnTo>
                    <a:pt x="2843" y="3458"/>
                  </a:lnTo>
                  <a:lnTo>
                    <a:pt x="2852" y="3451"/>
                  </a:lnTo>
                  <a:lnTo>
                    <a:pt x="2856" y="3446"/>
                  </a:lnTo>
                  <a:lnTo>
                    <a:pt x="2860" y="3442"/>
                  </a:lnTo>
                  <a:lnTo>
                    <a:pt x="2863" y="3437"/>
                  </a:lnTo>
                  <a:lnTo>
                    <a:pt x="2865" y="3430"/>
                  </a:lnTo>
                  <a:lnTo>
                    <a:pt x="2865" y="3406"/>
                  </a:lnTo>
                  <a:lnTo>
                    <a:pt x="2857" y="3406"/>
                  </a:lnTo>
                  <a:lnTo>
                    <a:pt x="2853" y="3406"/>
                  </a:lnTo>
                  <a:lnTo>
                    <a:pt x="2832" y="3409"/>
                  </a:lnTo>
                  <a:lnTo>
                    <a:pt x="2811" y="3411"/>
                  </a:lnTo>
                  <a:lnTo>
                    <a:pt x="2801" y="3411"/>
                  </a:lnTo>
                  <a:lnTo>
                    <a:pt x="2791" y="3411"/>
                  </a:lnTo>
                  <a:lnTo>
                    <a:pt x="2780" y="3410"/>
                  </a:lnTo>
                  <a:lnTo>
                    <a:pt x="2769" y="3406"/>
                  </a:lnTo>
                  <a:lnTo>
                    <a:pt x="2746" y="3398"/>
                  </a:lnTo>
                  <a:lnTo>
                    <a:pt x="2728" y="3390"/>
                  </a:lnTo>
                  <a:lnTo>
                    <a:pt x="2722" y="3387"/>
                  </a:lnTo>
                  <a:lnTo>
                    <a:pt x="2714" y="3385"/>
                  </a:lnTo>
                  <a:lnTo>
                    <a:pt x="2706" y="3383"/>
                  </a:lnTo>
                  <a:lnTo>
                    <a:pt x="2698" y="3382"/>
                  </a:lnTo>
                  <a:lnTo>
                    <a:pt x="2670" y="3383"/>
                  </a:lnTo>
                  <a:lnTo>
                    <a:pt x="2643" y="3387"/>
                  </a:lnTo>
                  <a:lnTo>
                    <a:pt x="2630" y="3387"/>
                  </a:lnTo>
                  <a:lnTo>
                    <a:pt x="2616" y="3387"/>
                  </a:lnTo>
                  <a:lnTo>
                    <a:pt x="2602" y="3386"/>
                  </a:lnTo>
                  <a:lnTo>
                    <a:pt x="2588" y="3382"/>
                  </a:lnTo>
                  <a:lnTo>
                    <a:pt x="2588" y="3327"/>
                  </a:lnTo>
                  <a:lnTo>
                    <a:pt x="2588" y="3299"/>
                  </a:lnTo>
                  <a:lnTo>
                    <a:pt x="2588" y="3279"/>
                  </a:lnTo>
                  <a:lnTo>
                    <a:pt x="2588" y="3243"/>
                  </a:lnTo>
                  <a:lnTo>
                    <a:pt x="2590" y="3234"/>
                  </a:lnTo>
                  <a:lnTo>
                    <a:pt x="2591" y="3225"/>
                  </a:lnTo>
                  <a:lnTo>
                    <a:pt x="2594" y="3217"/>
                  </a:lnTo>
                  <a:lnTo>
                    <a:pt x="2598" y="3209"/>
                  </a:lnTo>
                  <a:lnTo>
                    <a:pt x="2606" y="3194"/>
                  </a:lnTo>
                  <a:lnTo>
                    <a:pt x="2616" y="3181"/>
                  </a:lnTo>
                  <a:lnTo>
                    <a:pt x="2626" y="3169"/>
                  </a:lnTo>
                  <a:lnTo>
                    <a:pt x="2635" y="3157"/>
                  </a:lnTo>
                  <a:lnTo>
                    <a:pt x="2638" y="3151"/>
                  </a:lnTo>
                  <a:lnTo>
                    <a:pt x="2640" y="3146"/>
                  </a:lnTo>
                  <a:lnTo>
                    <a:pt x="2643" y="3141"/>
                  </a:lnTo>
                  <a:lnTo>
                    <a:pt x="2643" y="3135"/>
                  </a:lnTo>
                  <a:lnTo>
                    <a:pt x="2642" y="3121"/>
                  </a:lnTo>
                  <a:lnTo>
                    <a:pt x="2639" y="3107"/>
                  </a:lnTo>
                  <a:lnTo>
                    <a:pt x="2634" y="3094"/>
                  </a:lnTo>
                  <a:lnTo>
                    <a:pt x="2627" y="3082"/>
                  </a:lnTo>
                  <a:lnTo>
                    <a:pt x="2619" y="3070"/>
                  </a:lnTo>
                  <a:lnTo>
                    <a:pt x="2610" y="3058"/>
                  </a:lnTo>
                  <a:lnTo>
                    <a:pt x="2600" y="3047"/>
                  </a:lnTo>
                  <a:lnTo>
                    <a:pt x="2590" y="3035"/>
                  </a:lnTo>
                  <a:lnTo>
                    <a:pt x="2570" y="3013"/>
                  </a:lnTo>
                  <a:lnTo>
                    <a:pt x="2551" y="2990"/>
                  </a:lnTo>
                  <a:lnTo>
                    <a:pt x="2543" y="2977"/>
                  </a:lnTo>
                  <a:lnTo>
                    <a:pt x="2536" y="2965"/>
                  </a:lnTo>
                  <a:lnTo>
                    <a:pt x="2532" y="2952"/>
                  </a:lnTo>
                  <a:lnTo>
                    <a:pt x="2528" y="2937"/>
                  </a:lnTo>
                  <a:lnTo>
                    <a:pt x="2527" y="2929"/>
                  </a:lnTo>
                  <a:lnTo>
                    <a:pt x="2526" y="2921"/>
                  </a:lnTo>
                  <a:lnTo>
                    <a:pt x="2526" y="2914"/>
                  </a:lnTo>
                  <a:lnTo>
                    <a:pt x="2526" y="2908"/>
                  </a:lnTo>
                  <a:lnTo>
                    <a:pt x="2528" y="2893"/>
                  </a:lnTo>
                  <a:lnTo>
                    <a:pt x="2531" y="2881"/>
                  </a:lnTo>
                  <a:lnTo>
                    <a:pt x="2535" y="2868"/>
                  </a:lnTo>
                  <a:lnTo>
                    <a:pt x="2536" y="2854"/>
                  </a:lnTo>
                  <a:lnTo>
                    <a:pt x="2538" y="2848"/>
                  </a:lnTo>
                  <a:lnTo>
                    <a:pt x="2538" y="2842"/>
                  </a:lnTo>
                  <a:lnTo>
                    <a:pt x="2536" y="2836"/>
                  </a:lnTo>
                  <a:lnTo>
                    <a:pt x="2535" y="2829"/>
                  </a:lnTo>
                  <a:lnTo>
                    <a:pt x="2532" y="2824"/>
                  </a:lnTo>
                  <a:lnTo>
                    <a:pt x="2530" y="2818"/>
                  </a:lnTo>
                  <a:lnTo>
                    <a:pt x="2527" y="2814"/>
                  </a:lnTo>
                  <a:lnTo>
                    <a:pt x="2522" y="2810"/>
                  </a:lnTo>
                  <a:lnTo>
                    <a:pt x="2511" y="2804"/>
                  </a:lnTo>
                  <a:lnTo>
                    <a:pt x="2498" y="2798"/>
                  </a:lnTo>
                  <a:lnTo>
                    <a:pt x="2467" y="2792"/>
                  </a:lnTo>
                  <a:lnTo>
                    <a:pt x="2438" y="2786"/>
                  </a:lnTo>
                  <a:lnTo>
                    <a:pt x="2442" y="2776"/>
                  </a:lnTo>
                  <a:lnTo>
                    <a:pt x="2446" y="2766"/>
                  </a:lnTo>
                  <a:lnTo>
                    <a:pt x="2451" y="2758"/>
                  </a:lnTo>
                  <a:lnTo>
                    <a:pt x="2458" y="2752"/>
                  </a:lnTo>
                  <a:lnTo>
                    <a:pt x="2472" y="2740"/>
                  </a:lnTo>
                  <a:lnTo>
                    <a:pt x="2488" y="2729"/>
                  </a:lnTo>
                  <a:lnTo>
                    <a:pt x="2503" y="2718"/>
                  </a:lnTo>
                  <a:lnTo>
                    <a:pt x="2516" y="2706"/>
                  </a:lnTo>
                  <a:lnTo>
                    <a:pt x="2522" y="2700"/>
                  </a:lnTo>
                  <a:lnTo>
                    <a:pt x="2526" y="2692"/>
                  </a:lnTo>
                  <a:lnTo>
                    <a:pt x="2527" y="2682"/>
                  </a:lnTo>
                  <a:lnTo>
                    <a:pt x="2528" y="2672"/>
                  </a:lnTo>
                  <a:lnTo>
                    <a:pt x="2527" y="2633"/>
                  </a:lnTo>
                  <a:lnTo>
                    <a:pt x="2524" y="2596"/>
                  </a:lnTo>
                  <a:lnTo>
                    <a:pt x="2520" y="2558"/>
                  </a:lnTo>
                  <a:lnTo>
                    <a:pt x="2515" y="2522"/>
                  </a:lnTo>
                  <a:lnTo>
                    <a:pt x="2507" y="2485"/>
                  </a:lnTo>
                  <a:lnTo>
                    <a:pt x="2499" y="2449"/>
                  </a:lnTo>
                  <a:lnTo>
                    <a:pt x="2488" y="2415"/>
                  </a:lnTo>
                  <a:lnTo>
                    <a:pt x="2478" y="2380"/>
                  </a:lnTo>
                  <a:lnTo>
                    <a:pt x="2464" y="2345"/>
                  </a:lnTo>
                  <a:lnTo>
                    <a:pt x="2451" y="2312"/>
                  </a:lnTo>
                  <a:lnTo>
                    <a:pt x="2438" y="2279"/>
                  </a:lnTo>
                  <a:lnTo>
                    <a:pt x="2422" y="2247"/>
                  </a:lnTo>
                  <a:lnTo>
                    <a:pt x="2406" y="2215"/>
                  </a:lnTo>
                  <a:lnTo>
                    <a:pt x="2388" y="2184"/>
                  </a:lnTo>
                  <a:lnTo>
                    <a:pt x="2371" y="2153"/>
                  </a:lnTo>
                  <a:lnTo>
                    <a:pt x="2354" y="2124"/>
                  </a:lnTo>
                  <a:lnTo>
                    <a:pt x="2364" y="2119"/>
                  </a:lnTo>
                  <a:lnTo>
                    <a:pt x="2374" y="2112"/>
                  </a:lnTo>
                  <a:lnTo>
                    <a:pt x="2383" y="2104"/>
                  </a:lnTo>
                  <a:lnTo>
                    <a:pt x="2394" y="2096"/>
                  </a:lnTo>
                  <a:lnTo>
                    <a:pt x="2412" y="2076"/>
                  </a:lnTo>
                  <a:lnTo>
                    <a:pt x="2430" y="2056"/>
                  </a:lnTo>
                  <a:lnTo>
                    <a:pt x="2447" y="2036"/>
                  </a:lnTo>
                  <a:lnTo>
                    <a:pt x="2463" y="2019"/>
                  </a:lnTo>
                  <a:lnTo>
                    <a:pt x="2471" y="2012"/>
                  </a:lnTo>
                  <a:lnTo>
                    <a:pt x="2478" y="2005"/>
                  </a:lnTo>
                  <a:lnTo>
                    <a:pt x="2486" y="2000"/>
                  </a:lnTo>
                  <a:lnTo>
                    <a:pt x="2492" y="1997"/>
                  </a:lnTo>
                  <a:lnTo>
                    <a:pt x="2500" y="1995"/>
                  </a:lnTo>
                  <a:lnTo>
                    <a:pt x="2508" y="1993"/>
                  </a:lnTo>
                  <a:lnTo>
                    <a:pt x="2516" y="1992"/>
                  </a:lnTo>
                  <a:lnTo>
                    <a:pt x="2526" y="1992"/>
                  </a:lnTo>
                  <a:lnTo>
                    <a:pt x="2542" y="1992"/>
                  </a:lnTo>
                  <a:lnTo>
                    <a:pt x="2556" y="1992"/>
                  </a:lnTo>
                  <a:lnTo>
                    <a:pt x="2563" y="1992"/>
                  </a:lnTo>
                  <a:lnTo>
                    <a:pt x="2570" y="1991"/>
                  </a:lnTo>
                  <a:lnTo>
                    <a:pt x="2575" y="1988"/>
                  </a:lnTo>
                  <a:lnTo>
                    <a:pt x="2579" y="1985"/>
                  </a:lnTo>
                  <a:lnTo>
                    <a:pt x="2583" y="1980"/>
                  </a:lnTo>
                  <a:lnTo>
                    <a:pt x="2587" y="1973"/>
                  </a:lnTo>
                  <a:lnTo>
                    <a:pt x="2588" y="1965"/>
                  </a:lnTo>
                  <a:lnTo>
                    <a:pt x="2588" y="1955"/>
                  </a:lnTo>
                  <a:lnTo>
                    <a:pt x="2587" y="1944"/>
                  </a:lnTo>
                  <a:lnTo>
                    <a:pt x="2584" y="1935"/>
                  </a:lnTo>
                  <a:lnTo>
                    <a:pt x="2579" y="1925"/>
                  </a:lnTo>
                  <a:lnTo>
                    <a:pt x="2574" y="1916"/>
                  </a:lnTo>
                  <a:lnTo>
                    <a:pt x="2568" y="1907"/>
                  </a:lnTo>
                  <a:lnTo>
                    <a:pt x="2563" y="1897"/>
                  </a:lnTo>
                  <a:lnTo>
                    <a:pt x="2560" y="1888"/>
                  </a:lnTo>
                  <a:lnTo>
                    <a:pt x="2559" y="1877"/>
                  </a:lnTo>
                  <a:lnTo>
                    <a:pt x="2643" y="1660"/>
                  </a:lnTo>
                  <a:lnTo>
                    <a:pt x="2654" y="1652"/>
                  </a:lnTo>
                  <a:lnTo>
                    <a:pt x="2670" y="1643"/>
                  </a:lnTo>
                  <a:lnTo>
                    <a:pt x="2686" y="1635"/>
                  </a:lnTo>
                  <a:lnTo>
                    <a:pt x="2703" y="1626"/>
                  </a:lnTo>
                  <a:lnTo>
                    <a:pt x="2711" y="1620"/>
                  </a:lnTo>
                  <a:lnTo>
                    <a:pt x="2719" y="1615"/>
                  </a:lnTo>
                  <a:lnTo>
                    <a:pt x="2727" y="1608"/>
                  </a:lnTo>
                  <a:lnTo>
                    <a:pt x="2732" y="1602"/>
                  </a:lnTo>
                  <a:lnTo>
                    <a:pt x="2738" y="1594"/>
                  </a:lnTo>
                  <a:lnTo>
                    <a:pt x="2742" y="1584"/>
                  </a:lnTo>
                  <a:lnTo>
                    <a:pt x="2744" y="1575"/>
                  </a:lnTo>
                  <a:lnTo>
                    <a:pt x="2746" y="1564"/>
                  </a:lnTo>
                  <a:lnTo>
                    <a:pt x="2744" y="1555"/>
                  </a:lnTo>
                  <a:lnTo>
                    <a:pt x="2743" y="1548"/>
                  </a:lnTo>
                  <a:lnTo>
                    <a:pt x="2740" y="1540"/>
                  </a:lnTo>
                  <a:lnTo>
                    <a:pt x="2736" y="1535"/>
                  </a:lnTo>
                  <a:lnTo>
                    <a:pt x="2727" y="1524"/>
                  </a:lnTo>
                  <a:lnTo>
                    <a:pt x="2716" y="1516"/>
                  </a:lnTo>
                  <a:lnTo>
                    <a:pt x="2704" y="1508"/>
                  </a:lnTo>
                  <a:lnTo>
                    <a:pt x="2692" y="1502"/>
                  </a:lnTo>
                  <a:lnTo>
                    <a:pt x="2682" y="1494"/>
                  </a:lnTo>
                  <a:lnTo>
                    <a:pt x="2674" y="1486"/>
                  </a:lnTo>
                  <a:lnTo>
                    <a:pt x="2668" y="1476"/>
                  </a:lnTo>
                  <a:lnTo>
                    <a:pt x="2664" y="1467"/>
                  </a:lnTo>
                  <a:lnTo>
                    <a:pt x="2662" y="1458"/>
                  </a:lnTo>
                  <a:lnTo>
                    <a:pt x="2659" y="1448"/>
                  </a:lnTo>
                  <a:lnTo>
                    <a:pt x="2656" y="1428"/>
                  </a:lnTo>
                  <a:lnTo>
                    <a:pt x="2654" y="1408"/>
                  </a:lnTo>
                  <a:lnTo>
                    <a:pt x="2652" y="1388"/>
                  </a:lnTo>
                  <a:lnTo>
                    <a:pt x="2648" y="1370"/>
                  </a:lnTo>
                  <a:lnTo>
                    <a:pt x="2646" y="1360"/>
                  </a:lnTo>
                  <a:lnTo>
                    <a:pt x="2642" y="1351"/>
                  </a:lnTo>
                  <a:lnTo>
                    <a:pt x="2638" y="1343"/>
                  </a:lnTo>
                  <a:lnTo>
                    <a:pt x="2631" y="1335"/>
                  </a:lnTo>
                  <a:lnTo>
                    <a:pt x="2622" y="1324"/>
                  </a:lnTo>
                  <a:lnTo>
                    <a:pt x="2612" y="1315"/>
                  </a:lnTo>
                  <a:lnTo>
                    <a:pt x="2603" y="1306"/>
                  </a:lnTo>
                  <a:lnTo>
                    <a:pt x="2594" y="1298"/>
                  </a:lnTo>
                  <a:lnTo>
                    <a:pt x="2574" y="1282"/>
                  </a:lnTo>
                  <a:lnTo>
                    <a:pt x="2554" y="1267"/>
                  </a:lnTo>
                  <a:lnTo>
                    <a:pt x="2535" y="1253"/>
                  </a:lnTo>
                  <a:lnTo>
                    <a:pt x="2518" y="1235"/>
                  </a:lnTo>
                  <a:lnTo>
                    <a:pt x="2508" y="1226"/>
                  </a:lnTo>
                  <a:lnTo>
                    <a:pt x="2500" y="1215"/>
                  </a:lnTo>
                  <a:lnTo>
                    <a:pt x="2494" y="1203"/>
                  </a:lnTo>
                  <a:lnTo>
                    <a:pt x="2487" y="1191"/>
                  </a:lnTo>
                  <a:lnTo>
                    <a:pt x="2480" y="1179"/>
                  </a:lnTo>
                  <a:lnTo>
                    <a:pt x="2475" y="1169"/>
                  </a:lnTo>
                  <a:lnTo>
                    <a:pt x="2472" y="1159"/>
                  </a:lnTo>
                  <a:lnTo>
                    <a:pt x="2470" y="1150"/>
                  </a:lnTo>
                  <a:lnTo>
                    <a:pt x="2464" y="1133"/>
                  </a:lnTo>
                  <a:lnTo>
                    <a:pt x="2460" y="1117"/>
                  </a:lnTo>
                  <a:lnTo>
                    <a:pt x="2458" y="1110"/>
                  </a:lnTo>
                  <a:lnTo>
                    <a:pt x="2455" y="1103"/>
                  </a:lnTo>
                  <a:lnTo>
                    <a:pt x="2451" y="1097"/>
                  </a:lnTo>
                  <a:lnTo>
                    <a:pt x="2446" y="1091"/>
                  </a:lnTo>
                  <a:lnTo>
                    <a:pt x="2439" y="1085"/>
                  </a:lnTo>
                  <a:lnTo>
                    <a:pt x="2431" y="1079"/>
                  </a:lnTo>
                  <a:lnTo>
                    <a:pt x="2420" y="1075"/>
                  </a:lnTo>
                  <a:lnTo>
                    <a:pt x="2408" y="1070"/>
                  </a:lnTo>
                  <a:lnTo>
                    <a:pt x="2418" y="1043"/>
                  </a:lnTo>
                  <a:lnTo>
                    <a:pt x="2427" y="1022"/>
                  </a:lnTo>
                  <a:lnTo>
                    <a:pt x="2432" y="1013"/>
                  </a:lnTo>
                  <a:lnTo>
                    <a:pt x="2435" y="1003"/>
                  </a:lnTo>
                  <a:lnTo>
                    <a:pt x="2438" y="995"/>
                  </a:lnTo>
                  <a:lnTo>
                    <a:pt x="2438" y="986"/>
                  </a:lnTo>
                  <a:lnTo>
                    <a:pt x="2440" y="974"/>
                  </a:lnTo>
                  <a:lnTo>
                    <a:pt x="2444" y="961"/>
                  </a:lnTo>
                  <a:lnTo>
                    <a:pt x="2447" y="953"/>
                  </a:lnTo>
                  <a:lnTo>
                    <a:pt x="2448" y="943"/>
                  </a:lnTo>
                  <a:lnTo>
                    <a:pt x="2450" y="930"/>
                  </a:lnTo>
                  <a:lnTo>
                    <a:pt x="2450" y="914"/>
                  </a:lnTo>
                  <a:lnTo>
                    <a:pt x="2432" y="914"/>
                  </a:lnTo>
                  <a:lnTo>
                    <a:pt x="2423" y="909"/>
                  </a:lnTo>
                  <a:lnTo>
                    <a:pt x="2414" y="903"/>
                  </a:lnTo>
                  <a:lnTo>
                    <a:pt x="2403" y="898"/>
                  </a:lnTo>
                  <a:lnTo>
                    <a:pt x="2390" y="890"/>
                  </a:lnTo>
                  <a:lnTo>
                    <a:pt x="2374" y="895"/>
                  </a:lnTo>
                  <a:lnTo>
                    <a:pt x="2360" y="899"/>
                  </a:lnTo>
                  <a:lnTo>
                    <a:pt x="2350" y="905"/>
                  </a:lnTo>
                  <a:lnTo>
                    <a:pt x="2340" y="910"/>
                  </a:lnTo>
                  <a:lnTo>
                    <a:pt x="2332" y="915"/>
                  </a:lnTo>
                  <a:lnTo>
                    <a:pt x="2327" y="919"/>
                  </a:lnTo>
                  <a:lnTo>
                    <a:pt x="2323" y="925"/>
                  </a:lnTo>
                  <a:lnTo>
                    <a:pt x="2320" y="930"/>
                  </a:lnTo>
                  <a:lnTo>
                    <a:pt x="2319" y="935"/>
                  </a:lnTo>
                  <a:lnTo>
                    <a:pt x="2319" y="939"/>
                  </a:lnTo>
                  <a:lnTo>
                    <a:pt x="2320" y="945"/>
                  </a:lnTo>
                  <a:lnTo>
                    <a:pt x="2323" y="950"/>
                  </a:lnTo>
                  <a:lnTo>
                    <a:pt x="2330" y="959"/>
                  </a:lnTo>
                  <a:lnTo>
                    <a:pt x="2339" y="969"/>
                  </a:lnTo>
                  <a:lnTo>
                    <a:pt x="2360" y="987"/>
                  </a:lnTo>
                  <a:lnTo>
                    <a:pt x="2380" y="1003"/>
                  </a:lnTo>
                  <a:lnTo>
                    <a:pt x="2383" y="1009"/>
                  </a:lnTo>
                  <a:lnTo>
                    <a:pt x="2386" y="1013"/>
                  </a:lnTo>
                  <a:lnTo>
                    <a:pt x="2387" y="1015"/>
                  </a:lnTo>
                  <a:lnTo>
                    <a:pt x="2388" y="1019"/>
                  </a:lnTo>
                  <a:lnTo>
                    <a:pt x="2388" y="1023"/>
                  </a:lnTo>
                  <a:lnTo>
                    <a:pt x="2386" y="1027"/>
                  </a:lnTo>
                  <a:lnTo>
                    <a:pt x="2383" y="1031"/>
                  </a:lnTo>
                  <a:lnTo>
                    <a:pt x="2378" y="1034"/>
                  </a:lnTo>
                  <a:lnTo>
                    <a:pt x="2372" y="1046"/>
                  </a:lnTo>
                  <a:lnTo>
                    <a:pt x="2366" y="1058"/>
                  </a:lnTo>
                  <a:lnTo>
                    <a:pt x="2359" y="1069"/>
                  </a:lnTo>
                  <a:lnTo>
                    <a:pt x="2351" y="1079"/>
                  </a:lnTo>
                  <a:lnTo>
                    <a:pt x="2336" y="1098"/>
                  </a:lnTo>
                  <a:lnTo>
                    <a:pt x="2319" y="1115"/>
                  </a:lnTo>
                  <a:lnTo>
                    <a:pt x="2300" y="1130"/>
                  </a:lnTo>
                  <a:lnTo>
                    <a:pt x="2282" y="1143"/>
                  </a:lnTo>
                  <a:lnTo>
                    <a:pt x="2263" y="1157"/>
                  </a:lnTo>
                  <a:lnTo>
                    <a:pt x="2243" y="1169"/>
                  </a:lnTo>
                  <a:lnTo>
                    <a:pt x="2204" y="1190"/>
                  </a:lnTo>
                  <a:lnTo>
                    <a:pt x="2168" y="1210"/>
                  </a:lnTo>
                  <a:lnTo>
                    <a:pt x="2152" y="1221"/>
                  </a:lnTo>
                  <a:lnTo>
                    <a:pt x="2138" y="1233"/>
                  </a:lnTo>
                  <a:lnTo>
                    <a:pt x="2124" y="1245"/>
                  </a:lnTo>
                  <a:lnTo>
                    <a:pt x="2112" y="1257"/>
                  </a:lnTo>
                  <a:lnTo>
                    <a:pt x="2114" y="1243"/>
                  </a:lnTo>
                  <a:lnTo>
                    <a:pt x="2116" y="1227"/>
                  </a:lnTo>
                  <a:lnTo>
                    <a:pt x="2120" y="1211"/>
                  </a:lnTo>
                  <a:lnTo>
                    <a:pt x="2127" y="1194"/>
                  </a:lnTo>
                  <a:lnTo>
                    <a:pt x="2135" y="1177"/>
                  </a:lnTo>
                  <a:lnTo>
                    <a:pt x="2144" y="1157"/>
                  </a:lnTo>
                  <a:lnTo>
                    <a:pt x="2155" y="1137"/>
                  </a:lnTo>
                  <a:lnTo>
                    <a:pt x="2167" y="1117"/>
                  </a:lnTo>
                  <a:lnTo>
                    <a:pt x="2224" y="1026"/>
                  </a:lnTo>
                  <a:lnTo>
                    <a:pt x="2291" y="926"/>
                  </a:lnTo>
                  <a:lnTo>
                    <a:pt x="2326" y="873"/>
                  </a:lnTo>
                  <a:lnTo>
                    <a:pt x="2359" y="819"/>
                  </a:lnTo>
                  <a:lnTo>
                    <a:pt x="2374" y="791"/>
                  </a:lnTo>
                  <a:lnTo>
                    <a:pt x="2390" y="763"/>
                  </a:lnTo>
                  <a:lnTo>
                    <a:pt x="2403" y="737"/>
                  </a:lnTo>
                  <a:lnTo>
                    <a:pt x="2416" y="709"/>
                  </a:lnTo>
                  <a:lnTo>
                    <a:pt x="2430" y="681"/>
                  </a:lnTo>
                  <a:lnTo>
                    <a:pt x="2440" y="653"/>
                  </a:lnTo>
                  <a:lnTo>
                    <a:pt x="2450" y="625"/>
                  </a:lnTo>
                  <a:lnTo>
                    <a:pt x="2459" y="597"/>
                  </a:lnTo>
                  <a:lnTo>
                    <a:pt x="2466" y="569"/>
                  </a:lnTo>
                  <a:lnTo>
                    <a:pt x="2470" y="541"/>
                  </a:lnTo>
                  <a:lnTo>
                    <a:pt x="2474" y="513"/>
                  </a:lnTo>
                  <a:lnTo>
                    <a:pt x="2474" y="486"/>
                  </a:lnTo>
                  <a:lnTo>
                    <a:pt x="2474" y="476"/>
                  </a:lnTo>
                  <a:lnTo>
                    <a:pt x="2472" y="465"/>
                  </a:lnTo>
                  <a:lnTo>
                    <a:pt x="2470" y="454"/>
                  </a:lnTo>
                  <a:lnTo>
                    <a:pt x="2466" y="442"/>
                  </a:lnTo>
                  <a:lnTo>
                    <a:pt x="2456" y="418"/>
                  </a:lnTo>
                  <a:lnTo>
                    <a:pt x="2444" y="393"/>
                  </a:lnTo>
                  <a:lnTo>
                    <a:pt x="2430" y="368"/>
                  </a:lnTo>
                  <a:lnTo>
                    <a:pt x="2412" y="341"/>
                  </a:lnTo>
                  <a:lnTo>
                    <a:pt x="2392" y="316"/>
                  </a:lnTo>
                  <a:lnTo>
                    <a:pt x="2371" y="292"/>
                  </a:lnTo>
                  <a:lnTo>
                    <a:pt x="2348" y="269"/>
                  </a:lnTo>
                  <a:lnTo>
                    <a:pt x="2326" y="248"/>
                  </a:lnTo>
                  <a:lnTo>
                    <a:pt x="2302" y="229"/>
                  </a:lnTo>
                  <a:lnTo>
                    <a:pt x="2279" y="212"/>
                  </a:lnTo>
                  <a:lnTo>
                    <a:pt x="2267" y="205"/>
                  </a:lnTo>
                  <a:lnTo>
                    <a:pt x="2255" y="198"/>
                  </a:lnTo>
                  <a:lnTo>
                    <a:pt x="2244" y="193"/>
                  </a:lnTo>
                  <a:lnTo>
                    <a:pt x="2232" y="188"/>
                  </a:lnTo>
                  <a:lnTo>
                    <a:pt x="2222" y="184"/>
                  </a:lnTo>
                  <a:lnTo>
                    <a:pt x="2211" y="181"/>
                  </a:lnTo>
                  <a:lnTo>
                    <a:pt x="2200" y="180"/>
                  </a:lnTo>
                  <a:lnTo>
                    <a:pt x="2191" y="180"/>
                  </a:lnTo>
                  <a:lnTo>
                    <a:pt x="2159" y="180"/>
                  </a:lnTo>
                  <a:lnTo>
                    <a:pt x="2119" y="182"/>
                  </a:lnTo>
                  <a:lnTo>
                    <a:pt x="2099" y="185"/>
                  </a:lnTo>
                  <a:lnTo>
                    <a:pt x="2079" y="189"/>
                  </a:lnTo>
                  <a:lnTo>
                    <a:pt x="2070" y="192"/>
                  </a:lnTo>
                  <a:lnTo>
                    <a:pt x="2062" y="196"/>
                  </a:lnTo>
                  <a:lnTo>
                    <a:pt x="2054" y="198"/>
                  </a:lnTo>
                  <a:lnTo>
                    <a:pt x="2047" y="204"/>
                  </a:lnTo>
                  <a:lnTo>
                    <a:pt x="2044" y="222"/>
                  </a:lnTo>
                  <a:lnTo>
                    <a:pt x="2040" y="238"/>
                  </a:lnTo>
                  <a:lnTo>
                    <a:pt x="2036" y="252"/>
                  </a:lnTo>
                  <a:lnTo>
                    <a:pt x="2031" y="264"/>
                  </a:lnTo>
                  <a:lnTo>
                    <a:pt x="2024" y="272"/>
                  </a:lnTo>
                  <a:lnTo>
                    <a:pt x="2019" y="280"/>
                  </a:lnTo>
                  <a:lnTo>
                    <a:pt x="2011" y="285"/>
                  </a:lnTo>
                  <a:lnTo>
                    <a:pt x="2004" y="289"/>
                  </a:lnTo>
                  <a:lnTo>
                    <a:pt x="1996" y="292"/>
                  </a:lnTo>
                  <a:lnTo>
                    <a:pt x="1990" y="293"/>
                  </a:lnTo>
                  <a:lnTo>
                    <a:pt x="1982" y="294"/>
                  </a:lnTo>
                  <a:lnTo>
                    <a:pt x="1974" y="294"/>
                  </a:lnTo>
                  <a:lnTo>
                    <a:pt x="1959" y="294"/>
                  </a:lnTo>
                  <a:lnTo>
                    <a:pt x="1945" y="293"/>
                  </a:lnTo>
                  <a:lnTo>
                    <a:pt x="1942" y="293"/>
                  </a:lnTo>
                  <a:lnTo>
                    <a:pt x="1941" y="292"/>
                  </a:lnTo>
                  <a:lnTo>
                    <a:pt x="1941" y="289"/>
                  </a:lnTo>
                  <a:lnTo>
                    <a:pt x="1941" y="285"/>
                  </a:lnTo>
                  <a:lnTo>
                    <a:pt x="1946" y="276"/>
                  </a:lnTo>
                  <a:lnTo>
                    <a:pt x="1953" y="264"/>
                  </a:lnTo>
                  <a:lnTo>
                    <a:pt x="1961" y="249"/>
                  </a:lnTo>
                  <a:lnTo>
                    <a:pt x="1969" y="233"/>
                  </a:lnTo>
                  <a:lnTo>
                    <a:pt x="1975" y="217"/>
                  </a:lnTo>
                  <a:lnTo>
                    <a:pt x="1979" y="201"/>
                  </a:lnTo>
                  <a:lnTo>
                    <a:pt x="1981" y="193"/>
                  </a:lnTo>
                  <a:lnTo>
                    <a:pt x="1981" y="185"/>
                  </a:lnTo>
                  <a:lnTo>
                    <a:pt x="1979" y="178"/>
                  </a:lnTo>
                  <a:lnTo>
                    <a:pt x="1978" y="170"/>
                  </a:lnTo>
                  <a:lnTo>
                    <a:pt x="1974" y="165"/>
                  </a:lnTo>
                  <a:lnTo>
                    <a:pt x="1969" y="158"/>
                  </a:lnTo>
                  <a:lnTo>
                    <a:pt x="1961" y="153"/>
                  </a:lnTo>
                  <a:lnTo>
                    <a:pt x="1953" y="149"/>
                  </a:lnTo>
                  <a:lnTo>
                    <a:pt x="1941" y="145"/>
                  </a:lnTo>
                  <a:lnTo>
                    <a:pt x="1927" y="142"/>
                  </a:lnTo>
                  <a:lnTo>
                    <a:pt x="1913" y="141"/>
                  </a:lnTo>
                  <a:lnTo>
                    <a:pt x="1894" y="140"/>
                  </a:lnTo>
                  <a:lnTo>
                    <a:pt x="1873" y="140"/>
                  </a:lnTo>
                  <a:lnTo>
                    <a:pt x="1850" y="141"/>
                  </a:lnTo>
                  <a:lnTo>
                    <a:pt x="1823" y="145"/>
                  </a:lnTo>
                  <a:lnTo>
                    <a:pt x="1794" y="149"/>
                  </a:lnTo>
                  <a:lnTo>
                    <a:pt x="1791" y="146"/>
                  </a:lnTo>
                  <a:lnTo>
                    <a:pt x="1790" y="145"/>
                  </a:lnTo>
                  <a:lnTo>
                    <a:pt x="1789" y="142"/>
                  </a:lnTo>
                  <a:lnTo>
                    <a:pt x="1789" y="140"/>
                  </a:lnTo>
                  <a:lnTo>
                    <a:pt x="1793" y="136"/>
                  </a:lnTo>
                  <a:lnTo>
                    <a:pt x="1799" y="132"/>
                  </a:lnTo>
                  <a:lnTo>
                    <a:pt x="1817" y="122"/>
                  </a:lnTo>
                  <a:lnTo>
                    <a:pt x="1838" y="111"/>
                  </a:lnTo>
                  <a:lnTo>
                    <a:pt x="1847" y="104"/>
                  </a:lnTo>
                  <a:lnTo>
                    <a:pt x="1855" y="96"/>
                  </a:lnTo>
                  <a:lnTo>
                    <a:pt x="1859" y="92"/>
                  </a:lnTo>
                  <a:lnTo>
                    <a:pt x="1862" y="87"/>
                  </a:lnTo>
                  <a:lnTo>
                    <a:pt x="1863" y="83"/>
                  </a:lnTo>
                  <a:lnTo>
                    <a:pt x="1865" y="77"/>
                  </a:lnTo>
                  <a:lnTo>
                    <a:pt x="1866" y="72"/>
                  </a:lnTo>
                  <a:lnTo>
                    <a:pt x="1865" y="65"/>
                  </a:lnTo>
                  <a:lnTo>
                    <a:pt x="1863" y="60"/>
                  </a:lnTo>
                  <a:lnTo>
                    <a:pt x="1861" y="53"/>
                  </a:lnTo>
                  <a:lnTo>
                    <a:pt x="1857" y="47"/>
                  </a:lnTo>
                  <a:lnTo>
                    <a:pt x="1851" y="39"/>
                  </a:lnTo>
                  <a:lnTo>
                    <a:pt x="1845" y="31"/>
                  </a:lnTo>
                  <a:lnTo>
                    <a:pt x="1837" y="23"/>
                  </a:lnTo>
                  <a:lnTo>
                    <a:pt x="1822" y="16"/>
                  </a:lnTo>
                  <a:lnTo>
                    <a:pt x="1809" y="12"/>
                  </a:lnTo>
                  <a:lnTo>
                    <a:pt x="1795" y="8"/>
                  </a:lnTo>
                  <a:lnTo>
                    <a:pt x="1783" y="4"/>
                  </a:lnTo>
                  <a:lnTo>
                    <a:pt x="1771" y="3"/>
                  </a:lnTo>
                  <a:lnTo>
                    <a:pt x="1761" y="1"/>
                  </a:lnTo>
                  <a:lnTo>
                    <a:pt x="1751" y="0"/>
                  </a:lnTo>
                  <a:lnTo>
                    <a:pt x="1743" y="1"/>
                  </a:lnTo>
                  <a:lnTo>
                    <a:pt x="1734" y="3"/>
                  </a:lnTo>
                  <a:lnTo>
                    <a:pt x="1727" y="4"/>
                  </a:lnTo>
                  <a:lnTo>
                    <a:pt x="1721" y="7"/>
                  </a:lnTo>
                  <a:lnTo>
                    <a:pt x="1715" y="11"/>
                  </a:lnTo>
                  <a:lnTo>
                    <a:pt x="1711" y="13"/>
                  </a:lnTo>
                  <a:lnTo>
                    <a:pt x="1707" y="19"/>
                  </a:lnTo>
                  <a:lnTo>
                    <a:pt x="1705" y="24"/>
                  </a:lnTo>
                  <a:lnTo>
                    <a:pt x="1703" y="29"/>
                  </a:lnTo>
                  <a:lnTo>
                    <a:pt x="1697" y="36"/>
                  </a:lnTo>
                  <a:lnTo>
                    <a:pt x="1690" y="45"/>
                  </a:lnTo>
                  <a:lnTo>
                    <a:pt x="1683" y="55"/>
                  </a:lnTo>
                  <a:lnTo>
                    <a:pt x="1677" y="65"/>
                  </a:lnTo>
                  <a:lnTo>
                    <a:pt x="1665" y="89"/>
                  </a:lnTo>
                  <a:lnTo>
                    <a:pt x="1651" y="115"/>
                  </a:lnTo>
                  <a:lnTo>
                    <a:pt x="1638" y="141"/>
                  </a:lnTo>
                  <a:lnTo>
                    <a:pt x="1625" y="166"/>
                  </a:lnTo>
                  <a:lnTo>
                    <a:pt x="1610" y="189"/>
                  </a:lnTo>
                  <a:lnTo>
                    <a:pt x="1595" y="209"/>
                  </a:lnTo>
                  <a:lnTo>
                    <a:pt x="1591" y="214"/>
                  </a:lnTo>
                  <a:lnTo>
                    <a:pt x="1589" y="220"/>
                  </a:lnTo>
                  <a:lnTo>
                    <a:pt x="1587" y="225"/>
                  </a:lnTo>
                  <a:lnTo>
                    <a:pt x="1586" y="230"/>
                  </a:lnTo>
                  <a:lnTo>
                    <a:pt x="1586" y="241"/>
                  </a:lnTo>
                  <a:lnTo>
                    <a:pt x="1589" y="253"/>
                  </a:lnTo>
                  <a:lnTo>
                    <a:pt x="1597" y="276"/>
                  </a:lnTo>
                  <a:lnTo>
                    <a:pt x="1606" y="300"/>
                  </a:lnTo>
                  <a:lnTo>
                    <a:pt x="1609" y="312"/>
                  </a:lnTo>
                  <a:lnTo>
                    <a:pt x="1611" y="324"/>
                  </a:lnTo>
                  <a:lnTo>
                    <a:pt x="1611" y="329"/>
                  </a:lnTo>
                  <a:lnTo>
                    <a:pt x="1610" y="334"/>
                  </a:lnTo>
                  <a:lnTo>
                    <a:pt x="1609" y="341"/>
                  </a:lnTo>
                  <a:lnTo>
                    <a:pt x="1607" y="346"/>
                  </a:lnTo>
                  <a:lnTo>
                    <a:pt x="1605" y="352"/>
                  </a:lnTo>
                  <a:lnTo>
                    <a:pt x="1601" y="358"/>
                  </a:lnTo>
                  <a:lnTo>
                    <a:pt x="1595" y="364"/>
                  </a:lnTo>
                  <a:lnTo>
                    <a:pt x="1590" y="369"/>
                  </a:lnTo>
                  <a:lnTo>
                    <a:pt x="1582" y="374"/>
                  </a:lnTo>
                  <a:lnTo>
                    <a:pt x="1574" y="380"/>
                  </a:lnTo>
                  <a:lnTo>
                    <a:pt x="1565" y="385"/>
                  </a:lnTo>
                  <a:lnTo>
                    <a:pt x="1553" y="390"/>
                  </a:lnTo>
                  <a:lnTo>
                    <a:pt x="1546" y="388"/>
                  </a:lnTo>
                  <a:lnTo>
                    <a:pt x="1529" y="384"/>
                  </a:lnTo>
                  <a:lnTo>
                    <a:pt x="1518" y="382"/>
                  </a:lnTo>
                  <a:lnTo>
                    <a:pt x="1506" y="381"/>
                  </a:lnTo>
                  <a:lnTo>
                    <a:pt x="1495" y="381"/>
                  </a:lnTo>
                  <a:lnTo>
                    <a:pt x="1486" y="381"/>
                  </a:lnTo>
                  <a:lnTo>
                    <a:pt x="1482" y="382"/>
                  </a:lnTo>
                  <a:lnTo>
                    <a:pt x="1478" y="385"/>
                  </a:lnTo>
                  <a:lnTo>
                    <a:pt x="1475" y="386"/>
                  </a:lnTo>
                  <a:lnTo>
                    <a:pt x="1473" y="389"/>
                  </a:lnTo>
                  <a:lnTo>
                    <a:pt x="1471" y="393"/>
                  </a:lnTo>
                  <a:lnTo>
                    <a:pt x="1471" y="397"/>
                  </a:lnTo>
                  <a:lnTo>
                    <a:pt x="1473" y="402"/>
                  </a:lnTo>
                  <a:lnTo>
                    <a:pt x="1474" y="408"/>
                  </a:lnTo>
                  <a:lnTo>
                    <a:pt x="1477" y="414"/>
                  </a:lnTo>
                  <a:lnTo>
                    <a:pt x="1482" y="421"/>
                  </a:lnTo>
                  <a:lnTo>
                    <a:pt x="1487" y="430"/>
                  </a:lnTo>
                  <a:lnTo>
                    <a:pt x="1495" y="438"/>
                  </a:lnTo>
                  <a:lnTo>
                    <a:pt x="1514" y="461"/>
                  </a:lnTo>
                  <a:lnTo>
                    <a:pt x="1541" y="486"/>
                  </a:lnTo>
                  <a:lnTo>
                    <a:pt x="1519" y="477"/>
                  </a:lnTo>
                  <a:lnTo>
                    <a:pt x="1502" y="470"/>
                  </a:lnTo>
                  <a:lnTo>
                    <a:pt x="1487" y="468"/>
                  </a:lnTo>
                  <a:lnTo>
                    <a:pt x="1478" y="466"/>
                  </a:lnTo>
                  <a:lnTo>
                    <a:pt x="1463" y="466"/>
                  </a:lnTo>
                  <a:lnTo>
                    <a:pt x="1450" y="468"/>
                  </a:lnTo>
                  <a:lnTo>
                    <a:pt x="1437" y="484"/>
                  </a:lnTo>
                  <a:lnTo>
                    <a:pt x="1407" y="516"/>
                  </a:lnTo>
                  <a:lnTo>
                    <a:pt x="1391" y="533"/>
                  </a:lnTo>
                  <a:lnTo>
                    <a:pt x="1374" y="548"/>
                  </a:lnTo>
                  <a:lnTo>
                    <a:pt x="1365" y="553"/>
                  </a:lnTo>
                  <a:lnTo>
                    <a:pt x="1357" y="557"/>
                  </a:lnTo>
                  <a:lnTo>
                    <a:pt x="1349" y="558"/>
                  </a:lnTo>
                  <a:lnTo>
                    <a:pt x="1342" y="558"/>
                  </a:lnTo>
                  <a:lnTo>
                    <a:pt x="1339" y="558"/>
                  </a:lnTo>
                  <a:lnTo>
                    <a:pt x="1337" y="557"/>
                  </a:lnTo>
                  <a:lnTo>
                    <a:pt x="1335" y="554"/>
                  </a:lnTo>
                  <a:lnTo>
                    <a:pt x="1334" y="553"/>
                  </a:lnTo>
                  <a:lnTo>
                    <a:pt x="1334" y="546"/>
                  </a:lnTo>
                  <a:lnTo>
                    <a:pt x="1335" y="540"/>
                  </a:lnTo>
                  <a:lnTo>
                    <a:pt x="1342" y="524"/>
                  </a:lnTo>
                  <a:lnTo>
                    <a:pt x="1350" y="505"/>
                  </a:lnTo>
                  <a:lnTo>
                    <a:pt x="1354" y="496"/>
                  </a:lnTo>
                  <a:lnTo>
                    <a:pt x="1358" y="488"/>
                  </a:lnTo>
                  <a:lnTo>
                    <a:pt x="1359" y="478"/>
                  </a:lnTo>
                  <a:lnTo>
                    <a:pt x="1359" y="472"/>
                  </a:lnTo>
                  <a:lnTo>
                    <a:pt x="1359" y="468"/>
                  </a:lnTo>
                  <a:lnTo>
                    <a:pt x="1358" y="465"/>
                  </a:lnTo>
                  <a:lnTo>
                    <a:pt x="1357" y="462"/>
                  </a:lnTo>
                  <a:lnTo>
                    <a:pt x="1354" y="461"/>
                  </a:lnTo>
                  <a:lnTo>
                    <a:pt x="1351" y="458"/>
                  </a:lnTo>
                  <a:lnTo>
                    <a:pt x="1347" y="457"/>
                  </a:lnTo>
                  <a:lnTo>
                    <a:pt x="1342" y="457"/>
                  </a:lnTo>
                  <a:lnTo>
                    <a:pt x="1337" y="456"/>
                  </a:lnTo>
                  <a:lnTo>
                    <a:pt x="1322" y="468"/>
                  </a:lnTo>
                  <a:lnTo>
                    <a:pt x="1309" y="477"/>
                  </a:lnTo>
                  <a:lnTo>
                    <a:pt x="1295" y="486"/>
                  </a:lnTo>
                  <a:lnTo>
                    <a:pt x="1282" y="493"/>
                  </a:lnTo>
                  <a:lnTo>
                    <a:pt x="1270" y="498"/>
                  </a:lnTo>
                  <a:lnTo>
                    <a:pt x="1259" y="504"/>
                  </a:lnTo>
                  <a:lnTo>
                    <a:pt x="1249" y="506"/>
                  </a:lnTo>
                  <a:lnTo>
                    <a:pt x="1238" y="509"/>
                  </a:lnTo>
                  <a:lnTo>
                    <a:pt x="1198" y="517"/>
                  </a:lnTo>
                  <a:lnTo>
                    <a:pt x="1162" y="522"/>
                  </a:lnTo>
                  <a:lnTo>
                    <a:pt x="1142" y="524"/>
                  </a:lnTo>
                  <a:lnTo>
                    <a:pt x="1128" y="525"/>
                  </a:lnTo>
                  <a:lnTo>
                    <a:pt x="1118" y="528"/>
                  </a:lnTo>
                  <a:lnTo>
                    <a:pt x="1112" y="532"/>
                  </a:lnTo>
                  <a:lnTo>
                    <a:pt x="1110" y="533"/>
                  </a:lnTo>
                  <a:lnTo>
                    <a:pt x="1110" y="536"/>
                  </a:lnTo>
                  <a:lnTo>
                    <a:pt x="1110" y="538"/>
                  </a:lnTo>
                  <a:lnTo>
                    <a:pt x="1110" y="541"/>
                  </a:lnTo>
                  <a:lnTo>
                    <a:pt x="1113" y="548"/>
                  </a:lnTo>
                  <a:lnTo>
                    <a:pt x="1117" y="553"/>
                  </a:lnTo>
                  <a:lnTo>
                    <a:pt x="1128" y="566"/>
                  </a:lnTo>
                  <a:lnTo>
                    <a:pt x="1137" y="581"/>
                  </a:lnTo>
                  <a:lnTo>
                    <a:pt x="1140" y="588"/>
                  </a:lnTo>
                  <a:lnTo>
                    <a:pt x="1140" y="594"/>
                  </a:lnTo>
                  <a:lnTo>
                    <a:pt x="1140" y="598"/>
                  </a:lnTo>
                  <a:lnTo>
                    <a:pt x="1137" y="601"/>
                  </a:lnTo>
                  <a:lnTo>
                    <a:pt x="1136" y="604"/>
                  </a:lnTo>
                  <a:lnTo>
                    <a:pt x="1132" y="606"/>
                  </a:lnTo>
                  <a:lnTo>
                    <a:pt x="1125" y="612"/>
                  </a:lnTo>
                  <a:lnTo>
                    <a:pt x="1117" y="616"/>
                  </a:lnTo>
                  <a:lnTo>
                    <a:pt x="1106" y="618"/>
                  </a:lnTo>
                  <a:lnTo>
                    <a:pt x="1096" y="622"/>
                  </a:lnTo>
                  <a:lnTo>
                    <a:pt x="1069" y="629"/>
                  </a:lnTo>
                  <a:lnTo>
                    <a:pt x="1041" y="637"/>
                  </a:lnTo>
                  <a:lnTo>
                    <a:pt x="1010" y="645"/>
                  </a:lnTo>
                  <a:lnTo>
                    <a:pt x="980" y="656"/>
                  </a:lnTo>
                  <a:lnTo>
                    <a:pt x="965" y="662"/>
                  </a:lnTo>
                  <a:lnTo>
                    <a:pt x="952" y="669"/>
                  </a:lnTo>
                  <a:lnTo>
                    <a:pt x="938" y="677"/>
                  </a:lnTo>
                  <a:lnTo>
                    <a:pt x="926" y="685"/>
                  </a:lnTo>
                  <a:lnTo>
                    <a:pt x="906" y="698"/>
                  </a:lnTo>
                  <a:lnTo>
                    <a:pt x="888" y="713"/>
                  </a:lnTo>
                  <a:lnTo>
                    <a:pt x="870" y="726"/>
                  </a:lnTo>
                  <a:lnTo>
                    <a:pt x="854" y="741"/>
                  </a:lnTo>
                  <a:lnTo>
                    <a:pt x="822" y="769"/>
                  </a:lnTo>
                  <a:lnTo>
                    <a:pt x="796" y="797"/>
                  </a:lnTo>
                  <a:lnTo>
                    <a:pt x="769" y="826"/>
                  </a:lnTo>
                  <a:lnTo>
                    <a:pt x="746" y="855"/>
                  </a:lnTo>
                  <a:lnTo>
                    <a:pt x="725" y="885"/>
                  </a:lnTo>
                  <a:lnTo>
                    <a:pt x="704" y="914"/>
                  </a:lnTo>
                  <a:lnTo>
                    <a:pt x="700" y="921"/>
                  </a:lnTo>
                  <a:lnTo>
                    <a:pt x="696" y="930"/>
                  </a:lnTo>
                  <a:lnTo>
                    <a:pt x="694" y="939"/>
                  </a:lnTo>
                  <a:lnTo>
                    <a:pt x="693" y="950"/>
                  </a:lnTo>
                  <a:lnTo>
                    <a:pt x="694" y="962"/>
                  </a:lnTo>
                  <a:lnTo>
                    <a:pt x="696" y="974"/>
                  </a:lnTo>
                  <a:lnTo>
                    <a:pt x="698" y="986"/>
                  </a:lnTo>
                  <a:lnTo>
                    <a:pt x="701" y="999"/>
                  </a:lnTo>
                  <a:lnTo>
                    <a:pt x="709" y="1026"/>
                  </a:lnTo>
                  <a:lnTo>
                    <a:pt x="720" y="1054"/>
                  </a:lnTo>
                  <a:lnTo>
                    <a:pt x="729" y="1081"/>
                  </a:lnTo>
                  <a:lnTo>
                    <a:pt x="740" y="1106"/>
                  </a:lnTo>
                  <a:lnTo>
                    <a:pt x="748" y="1129"/>
                  </a:lnTo>
                  <a:lnTo>
                    <a:pt x="753" y="1147"/>
                  </a:lnTo>
                  <a:lnTo>
                    <a:pt x="756" y="1155"/>
                  </a:lnTo>
                  <a:lnTo>
                    <a:pt x="756" y="1162"/>
                  </a:lnTo>
                  <a:lnTo>
                    <a:pt x="756" y="1167"/>
                  </a:lnTo>
                  <a:lnTo>
                    <a:pt x="754" y="1170"/>
                  </a:lnTo>
                  <a:lnTo>
                    <a:pt x="750" y="1173"/>
                  </a:lnTo>
                  <a:lnTo>
                    <a:pt x="746" y="1173"/>
                  </a:lnTo>
                  <a:lnTo>
                    <a:pt x="740" y="1171"/>
                  </a:lnTo>
                  <a:lnTo>
                    <a:pt x="732" y="1167"/>
                  </a:lnTo>
                  <a:lnTo>
                    <a:pt x="722" y="1162"/>
                  </a:lnTo>
                  <a:lnTo>
                    <a:pt x="710" y="1154"/>
                  </a:lnTo>
                  <a:lnTo>
                    <a:pt x="696" y="1143"/>
                  </a:lnTo>
                  <a:lnTo>
                    <a:pt x="680" y="1130"/>
                  </a:lnTo>
                  <a:lnTo>
                    <a:pt x="649" y="1137"/>
                  </a:lnTo>
                  <a:lnTo>
                    <a:pt x="621" y="1142"/>
                  </a:lnTo>
                  <a:lnTo>
                    <a:pt x="594" y="1146"/>
                  </a:lnTo>
                  <a:lnTo>
                    <a:pt x="570" y="1149"/>
                  </a:lnTo>
                  <a:lnTo>
                    <a:pt x="526" y="1153"/>
                  </a:lnTo>
                  <a:lnTo>
                    <a:pt x="486" y="1153"/>
                  </a:lnTo>
                  <a:lnTo>
                    <a:pt x="451" y="1153"/>
                  </a:lnTo>
                  <a:lnTo>
                    <a:pt x="415" y="1151"/>
                  </a:lnTo>
                  <a:lnTo>
                    <a:pt x="380" y="1150"/>
                  </a:lnTo>
                  <a:lnTo>
                    <a:pt x="343" y="1149"/>
                  </a:lnTo>
                  <a:lnTo>
                    <a:pt x="317" y="1150"/>
                  </a:lnTo>
                  <a:lnTo>
                    <a:pt x="295" y="1151"/>
                  </a:lnTo>
                  <a:lnTo>
                    <a:pt x="273" y="1155"/>
                  </a:lnTo>
                  <a:lnTo>
                    <a:pt x="256" y="1161"/>
                  </a:lnTo>
                  <a:lnTo>
                    <a:pt x="241" y="1166"/>
                  </a:lnTo>
                  <a:lnTo>
                    <a:pt x="229" y="1175"/>
                  </a:lnTo>
                  <a:lnTo>
                    <a:pt x="224" y="1179"/>
                  </a:lnTo>
                  <a:lnTo>
                    <a:pt x="220" y="1185"/>
                  </a:lnTo>
                  <a:lnTo>
                    <a:pt x="216" y="1190"/>
                  </a:lnTo>
                  <a:lnTo>
                    <a:pt x="213" y="1195"/>
                  </a:lnTo>
                  <a:lnTo>
                    <a:pt x="211" y="1202"/>
                  </a:lnTo>
                  <a:lnTo>
                    <a:pt x="209" y="1207"/>
                  </a:lnTo>
                  <a:lnTo>
                    <a:pt x="208" y="1215"/>
                  </a:lnTo>
                  <a:lnTo>
                    <a:pt x="207" y="1222"/>
                  </a:lnTo>
                  <a:lnTo>
                    <a:pt x="208" y="1238"/>
                  </a:lnTo>
                  <a:lnTo>
                    <a:pt x="211" y="1255"/>
                  </a:lnTo>
                  <a:lnTo>
                    <a:pt x="216" y="1274"/>
                  </a:lnTo>
                  <a:lnTo>
                    <a:pt x="224" y="1295"/>
                  </a:lnTo>
                  <a:lnTo>
                    <a:pt x="233" y="1318"/>
                  </a:lnTo>
                  <a:lnTo>
                    <a:pt x="247" y="1342"/>
                  </a:lnTo>
                  <a:lnTo>
                    <a:pt x="249" y="1350"/>
                  </a:lnTo>
                  <a:lnTo>
                    <a:pt x="251" y="1359"/>
                  </a:lnTo>
                  <a:lnTo>
                    <a:pt x="249" y="1371"/>
                  </a:lnTo>
                  <a:lnTo>
                    <a:pt x="247" y="1382"/>
                  </a:lnTo>
                  <a:lnTo>
                    <a:pt x="240" y="1408"/>
                  </a:lnTo>
                  <a:lnTo>
                    <a:pt x="235" y="1435"/>
                  </a:lnTo>
                  <a:lnTo>
                    <a:pt x="233" y="1450"/>
                  </a:lnTo>
                  <a:lnTo>
                    <a:pt x="233" y="1463"/>
                  </a:lnTo>
                  <a:lnTo>
                    <a:pt x="235" y="1476"/>
                  </a:lnTo>
                  <a:lnTo>
                    <a:pt x="240" y="1490"/>
                  </a:lnTo>
                  <a:lnTo>
                    <a:pt x="243" y="1495"/>
                  </a:lnTo>
                  <a:lnTo>
                    <a:pt x="248" y="1502"/>
                  </a:lnTo>
                  <a:lnTo>
                    <a:pt x="253" y="1508"/>
                  </a:lnTo>
                  <a:lnTo>
                    <a:pt x="259" y="1514"/>
                  </a:lnTo>
                  <a:lnTo>
                    <a:pt x="267" y="1519"/>
                  </a:lnTo>
                  <a:lnTo>
                    <a:pt x="275" y="1524"/>
                  </a:lnTo>
                  <a:lnTo>
                    <a:pt x="284" y="1530"/>
                  </a:lnTo>
                  <a:lnTo>
                    <a:pt x="295" y="1534"/>
                  </a:lnTo>
                  <a:lnTo>
                    <a:pt x="299" y="1531"/>
                  </a:lnTo>
                  <a:lnTo>
                    <a:pt x="301" y="1530"/>
                  </a:lnTo>
                  <a:lnTo>
                    <a:pt x="305" y="1530"/>
                  </a:lnTo>
                  <a:lnTo>
                    <a:pt x="308" y="1531"/>
                  </a:lnTo>
                  <a:lnTo>
                    <a:pt x="313" y="1534"/>
                  </a:lnTo>
                  <a:lnTo>
                    <a:pt x="317" y="1540"/>
                  </a:lnTo>
                  <a:lnTo>
                    <a:pt x="325" y="1559"/>
                  </a:lnTo>
                  <a:lnTo>
                    <a:pt x="332" y="1582"/>
                  </a:lnTo>
                  <a:lnTo>
                    <a:pt x="335" y="1592"/>
                  </a:lnTo>
                  <a:lnTo>
                    <a:pt x="339" y="1603"/>
                  </a:lnTo>
                  <a:lnTo>
                    <a:pt x="341" y="1614"/>
                  </a:lnTo>
                  <a:lnTo>
                    <a:pt x="347" y="1622"/>
                  </a:lnTo>
                  <a:lnTo>
                    <a:pt x="349" y="1624"/>
                  </a:lnTo>
                  <a:lnTo>
                    <a:pt x="352" y="1627"/>
                  </a:lnTo>
                  <a:lnTo>
                    <a:pt x="355" y="1628"/>
                  </a:lnTo>
                  <a:lnTo>
                    <a:pt x="357" y="1630"/>
                  </a:lnTo>
                  <a:lnTo>
                    <a:pt x="361" y="1630"/>
                  </a:lnTo>
                  <a:lnTo>
                    <a:pt x="364" y="1628"/>
                  </a:lnTo>
                  <a:lnTo>
                    <a:pt x="368" y="1627"/>
                  </a:lnTo>
                  <a:lnTo>
                    <a:pt x="373" y="1624"/>
                  </a:lnTo>
                  <a:lnTo>
                    <a:pt x="392" y="1650"/>
                  </a:lnTo>
                  <a:lnTo>
                    <a:pt x="407" y="1672"/>
                  </a:lnTo>
                  <a:lnTo>
                    <a:pt x="412" y="1683"/>
                  </a:lnTo>
                  <a:lnTo>
                    <a:pt x="417" y="1694"/>
                  </a:lnTo>
                  <a:lnTo>
                    <a:pt x="420" y="1703"/>
                  </a:lnTo>
                  <a:lnTo>
                    <a:pt x="421" y="1714"/>
                  </a:lnTo>
                  <a:lnTo>
                    <a:pt x="421" y="1724"/>
                  </a:lnTo>
                  <a:lnTo>
                    <a:pt x="420" y="1735"/>
                  </a:lnTo>
                  <a:lnTo>
                    <a:pt x="416" y="1747"/>
                  </a:lnTo>
                  <a:lnTo>
                    <a:pt x="411" y="1759"/>
                  </a:lnTo>
                  <a:lnTo>
                    <a:pt x="404" y="1772"/>
                  </a:lnTo>
                  <a:lnTo>
                    <a:pt x="393" y="1786"/>
                  </a:lnTo>
                  <a:lnTo>
                    <a:pt x="381" y="1800"/>
                  </a:lnTo>
                  <a:lnTo>
                    <a:pt x="367" y="1816"/>
                  </a:lnTo>
                  <a:lnTo>
                    <a:pt x="377" y="1842"/>
                  </a:lnTo>
                  <a:lnTo>
                    <a:pt x="397" y="1897"/>
                  </a:lnTo>
                  <a:lnTo>
                    <a:pt x="408" y="1929"/>
                  </a:lnTo>
                  <a:lnTo>
                    <a:pt x="415" y="1961"/>
                  </a:lnTo>
                  <a:lnTo>
                    <a:pt x="417" y="1976"/>
                  </a:lnTo>
                  <a:lnTo>
                    <a:pt x="419" y="1989"/>
                  </a:lnTo>
                  <a:lnTo>
                    <a:pt x="417" y="2000"/>
                  </a:lnTo>
                  <a:lnTo>
                    <a:pt x="415" y="2009"/>
                  </a:lnTo>
                  <a:lnTo>
                    <a:pt x="401" y="2033"/>
                  </a:lnTo>
                  <a:lnTo>
                    <a:pt x="389" y="2053"/>
                  </a:lnTo>
                  <a:lnTo>
                    <a:pt x="379" y="2069"/>
                  </a:lnTo>
                  <a:lnTo>
                    <a:pt x="369" y="2081"/>
                  </a:lnTo>
                  <a:lnTo>
                    <a:pt x="361" y="2091"/>
                  </a:lnTo>
                  <a:lnTo>
                    <a:pt x="355" y="2097"/>
                  </a:lnTo>
                  <a:lnTo>
                    <a:pt x="349" y="2101"/>
                  </a:lnTo>
                  <a:lnTo>
                    <a:pt x="344" y="2103"/>
                  </a:lnTo>
                  <a:lnTo>
                    <a:pt x="340" y="2101"/>
                  </a:lnTo>
                  <a:lnTo>
                    <a:pt x="336" y="2099"/>
                  </a:lnTo>
                  <a:lnTo>
                    <a:pt x="333" y="2095"/>
                  </a:lnTo>
                  <a:lnTo>
                    <a:pt x="331" y="2089"/>
                  </a:lnTo>
                  <a:lnTo>
                    <a:pt x="325" y="2077"/>
                  </a:lnTo>
                  <a:lnTo>
                    <a:pt x="319" y="2064"/>
                  </a:lnTo>
                  <a:lnTo>
                    <a:pt x="335" y="2025"/>
                  </a:lnTo>
                  <a:lnTo>
                    <a:pt x="347" y="1992"/>
                  </a:lnTo>
                  <a:lnTo>
                    <a:pt x="355" y="1961"/>
                  </a:lnTo>
                  <a:lnTo>
                    <a:pt x="360" y="1936"/>
                  </a:lnTo>
                  <a:lnTo>
                    <a:pt x="363" y="1915"/>
                  </a:lnTo>
                  <a:lnTo>
                    <a:pt x="361" y="1897"/>
                  </a:lnTo>
                  <a:lnTo>
                    <a:pt x="360" y="1891"/>
                  </a:lnTo>
                  <a:lnTo>
                    <a:pt x="359" y="1885"/>
                  </a:lnTo>
                  <a:lnTo>
                    <a:pt x="356" y="1881"/>
                  </a:lnTo>
                  <a:lnTo>
                    <a:pt x="353" y="1877"/>
                  </a:lnTo>
                  <a:lnTo>
                    <a:pt x="349" y="1876"/>
                  </a:lnTo>
                  <a:lnTo>
                    <a:pt x="347" y="1876"/>
                  </a:lnTo>
                  <a:lnTo>
                    <a:pt x="343" y="1876"/>
                  </a:lnTo>
                  <a:lnTo>
                    <a:pt x="337" y="1879"/>
                  </a:lnTo>
                  <a:lnTo>
                    <a:pt x="333" y="1883"/>
                  </a:lnTo>
                  <a:lnTo>
                    <a:pt x="328" y="1888"/>
                  </a:lnTo>
                  <a:lnTo>
                    <a:pt x="323" y="1893"/>
                  </a:lnTo>
                  <a:lnTo>
                    <a:pt x="317" y="1901"/>
                  </a:lnTo>
                  <a:lnTo>
                    <a:pt x="305" y="1923"/>
                  </a:lnTo>
                  <a:lnTo>
                    <a:pt x="293" y="1949"/>
                  </a:lnTo>
                  <a:lnTo>
                    <a:pt x="283" y="1981"/>
                  </a:lnTo>
                  <a:lnTo>
                    <a:pt x="271" y="2021"/>
                  </a:lnTo>
                  <a:lnTo>
                    <a:pt x="272" y="2003"/>
                  </a:lnTo>
                  <a:lnTo>
                    <a:pt x="276" y="1973"/>
                  </a:lnTo>
                  <a:lnTo>
                    <a:pt x="283" y="1939"/>
                  </a:lnTo>
                  <a:lnTo>
                    <a:pt x="292" y="1901"/>
                  </a:lnTo>
                  <a:lnTo>
                    <a:pt x="301" y="1863"/>
                  </a:lnTo>
                  <a:lnTo>
                    <a:pt x="311" y="1828"/>
                  </a:lnTo>
                  <a:lnTo>
                    <a:pt x="316" y="1814"/>
                  </a:lnTo>
                  <a:lnTo>
                    <a:pt x="321" y="1800"/>
                  </a:lnTo>
                  <a:lnTo>
                    <a:pt x="327" y="1790"/>
                  </a:lnTo>
                  <a:lnTo>
                    <a:pt x="331" y="1780"/>
                  </a:lnTo>
                  <a:lnTo>
                    <a:pt x="351" y="1744"/>
                  </a:lnTo>
                  <a:lnTo>
                    <a:pt x="365" y="1716"/>
                  </a:lnTo>
                  <a:lnTo>
                    <a:pt x="369" y="1704"/>
                  </a:lnTo>
                  <a:lnTo>
                    <a:pt x="373" y="1695"/>
                  </a:lnTo>
                  <a:lnTo>
                    <a:pt x="375" y="1687"/>
                  </a:lnTo>
                  <a:lnTo>
                    <a:pt x="376" y="1679"/>
                  </a:lnTo>
                  <a:lnTo>
                    <a:pt x="376" y="1674"/>
                  </a:lnTo>
                  <a:lnTo>
                    <a:pt x="375" y="1670"/>
                  </a:lnTo>
                  <a:lnTo>
                    <a:pt x="372" y="1666"/>
                  </a:lnTo>
                  <a:lnTo>
                    <a:pt x="369" y="1663"/>
                  </a:lnTo>
                  <a:lnTo>
                    <a:pt x="365" y="1662"/>
                  </a:lnTo>
                  <a:lnTo>
                    <a:pt x="360" y="1662"/>
                  </a:lnTo>
                  <a:lnTo>
                    <a:pt x="356" y="1660"/>
                  </a:lnTo>
                  <a:lnTo>
                    <a:pt x="349" y="1662"/>
                  </a:lnTo>
                  <a:lnTo>
                    <a:pt x="323" y="1664"/>
                  </a:lnTo>
                  <a:lnTo>
                    <a:pt x="292" y="1667"/>
                  </a:lnTo>
                  <a:lnTo>
                    <a:pt x="285" y="1666"/>
                  </a:lnTo>
                  <a:lnTo>
                    <a:pt x="279" y="1664"/>
                  </a:lnTo>
                  <a:lnTo>
                    <a:pt x="272" y="1663"/>
                  </a:lnTo>
                  <a:lnTo>
                    <a:pt x="265" y="1659"/>
                  </a:lnTo>
                  <a:lnTo>
                    <a:pt x="260" y="1655"/>
                  </a:lnTo>
                  <a:lnTo>
                    <a:pt x="255" y="1651"/>
                  </a:lnTo>
                  <a:lnTo>
                    <a:pt x="251" y="1644"/>
                  </a:lnTo>
                  <a:lnTo>
                    <a:pt x="247" y="1636"/>
                  </a:lnTo>
                  <a:lnTo>
                    <a:pt x="239" y="1619"/>
                  </a:lnTo>
                  <a:lnTo>
                    <a:pt x="231" y="1604"/>
                  </a:lnTo>
                  <a:lnTo>
                    <a:pt x="223" y="1591"/>
                  </a:lnTo>
                  <a:lnTo>
                    <a:pt x="215" y="1579"/>
                  </a:lnTo>
                  <a:lnTo>
                    <a:pt x="199" y="1559"/>
                  </a:lnTo>
                  <a:lnTo>
                    <a:pt x="181" y="1542"/>
                  </a:lnTo>
                  <a:lnTo>
                    <a:pt x="163" y="1524"/>
                  </a:lnTo>
                  <a:lnTo>
                    <a:pt x="141" y="1506"/>
                  </a:lnTo>
                  <a:lnTo>
                    <a:pt x="117" y="1483"/>
                  </a:lnTo>
                  <a:lnTo>
                    <a:pt x="89" y="1455"/>
                  </a:lnTo>
                  <a:lnTo>
                    <a:pt x="89" y="1458"/>
                  </a:lnTo>
                  <a:lnTo>
                    <a:pt x="88" y="1460"/>
                  </a:lnTo>
                  <a:lnTo>
                    <a:pt x="85" y="1462"/>
                  </a:lnTo>
                  <a:lnTo>
                    <a:pt x="81" y="1464"/>
                  </a:lnTo>
                  <a:lnTo>
                    <a:pt x="72" y="1467"/>
                  </a:lnTo>
                  <a:lnTo>
                    <a:pt x="60" y="1467"/>
                  </a:lnTo>
                  <a:lnTo>
                    <a:pt x="56" y="1474"/>
                  </a:lnTo>
                  <a:lnTo>
                    <a:pt x="53" y="1479"/>
                  </a:lnTo>
                  <a:lnTo>
                    <a:pt x="52" y="1484"/>
                  </a:lnTo>
                  <a:lnTo>
                    <a:pt x="52" y="1488"/>
                  </a:lnTo>
                  <a:lnTo>
                    <a:pt x="53" y="1498"/>
                  </a:lnTo>
                  <a:lnTo>
                    <a:pt x="53" y="1510"/>
                  </a:lnTo>
                  <a:lnTo>
                    <a:pt x="55" y="1522"/>
                  </a:lnTo>
                  <a:lnTo>
                    <a:pt x="59" y="1531"/>
                  </a:lnTo>
                  <a:lnTo>
                    <a:pt x="64" y="1538"/>
                  </a:lnTo>
                  <a:lnTo>
                    <a:pt x="71" y="1544"/>
                  </a:lnTo>
                  <a:lnTo>
                    <a:pt x="79" y="1550"/>
                  </a:lnTo>
                  <a:lnTo>
                    <a:pt x="88" y="1554"/>
                  </a:lnTo>
                  <a:lnTo>
                    <a:pt x="99" y="1558"/>
                  </a:lnTo>
                  <a:lnTo>
                    <a:pt x="108" y="1562"/>
                  </a:lnTo>
                  <a:lnTo>
                    <a:pt x="119" y="1566"/>
                  </a:lnTo>
                  <a:lnTo>
                    <a:pt x="129" y="1570"/>
                  </a:lnTo>
                  <a:lnTo>
                    <a:pt x="139" y="1575"/>
                  </a:lnTo>
                  <a:lnTo>
                    <a:pt x="148" y="1580"/>
                  </a:lnTo>
                  <a:lnTo>
                    <a:pt x="155" y="1587"/>
                  </a:lnTo>
                  <a:lnTo>
                    <a:pt x="161" y="1595"/>
                  </a:lnTo>
                  <a:lnTo>
                    <a:pt x="165" y="1606"/>
                  </a:lnTo>
                  <a:lnTo>
                    <a:pt x="168" y="1618"/>
                  </a:lnTo>
                  <a:lnTo>
                    <a:pt x="169" y="1636"/>
                  </a:lnTo>
                  <a:lnTo>
                    <a:pt x="168" y="1652"/>
                  </a:lnTo>
                  <a:lnTo>
                    <a:pt x="165" y="1664"/>
                  </a:lnTo>
                  <a:lnTo>
                    <a:pt x="160" y="1674"/>
                  </a:lnTo>
                  <a:lnTo>
                    <a:pt x="153" y="1682"/>
                  </a:lnTo>
                  <a:lnTo>
                    <a:pt x="147" y="1688"/>
                  </a:lnTo>
                  <a:lnTo>
                    <a:pt x="139" y="1692"/>
                  </a:lnTo>
                  <a:lnTo>
                    <a:pt x="131" y="1696"/>
                  </a:lnTo>
                  <a:lnTo>
                    <a:pt x="113" y="1703"/>
                  </a:lnTo>
                  <a:lnTo>
                    <a:pt x="99" y="1710"/>
                  </a:lnTo>
                  <a:lnTo>
                    <a:pt x="92" y="1715"/>
                  </a:lnTo>
                  <a:lnTo>
                    <a:pt x="88" y="1720"/>
                  </a:lnTo>
                  <a:lnTo>
                    <a:pt x="85" y="1728"/>
                  </a:lnTo>
                  <a:lnTo>
                    <a:pt x="84" y="1739"/>
                  </a:lnTo>
                  <a:lnTo>
                    <a:pt x="85" y="1748"/>
                  </a:lnTo>
                  <a:lnTo>
                    <a:pt x="88" y="1758"/>
                  </a:lnTo>
                  <a:lnTo>
                    <a:pt x="92" y="1767"/>
                  </a:lnTo>
                  <a:lnTo>
                    <a:pt x="97" y="1776"/>
                  </a:lnTo>
                  <a:lnTo>
                    <a:pt x="111" y="1794"/>
                  </a:lnTo>
                  <a:lnTo>
                    <a:pt x="125" y="1814"/>
                  </a:lnTo>
                  <a:lnTo>
                    <a:pt x="133" y="1823"/>
                  </a:lnTo>
                  <a:lnTo>
                    <a:pt x="141" y="1834"/>
                  </a:lnTo>
                  <a:lnTo>
                    <a:pt x="148" y="1846"/>
                  </a:lnTo>
                  <a:lnTo>
                    <a:pt x="155" y="1858"/>
                  </a:lnTo>
                  <a:lnTo>
                    <a:pt x="160" y="1871"/>
                  </a:lnTo>
                  <a:lnTo>
                    <a:pt x="164" y="1885"/>
                  </a:lnTo>
                  <a:lnTo>
                    <a:pt x="167" y="1901"/>
                  </a:lnTo>
                  <a:lnTo>
                    <a:pt x="168" y="1919"/>
                  </a:lnTo>
                  <a:lnTo>
                    <a:pt x="168" y="1933"/>
                  </a:lnTo>
                  <a:lnTo>
                    <a:pt x="167" y="1945"/>
                  </a:lnTo>
                  <a:lnTo>
                    <a:pt x="164" y="1957"/>
                  </a:lnTo>
                  <a:lnTo>
                    <a:pt x="161" y="1968"/>
                  </a:lnTo>
                  <a:lnTo>
                    <a:pt x="157" y="1977"/>
                  </a:lnTo>
                  <a:lnTo>
                    <a:pt x="152" y="1987"/>
                  </a:lnTo>
                  <a:lnTo>
                    <a:pt x="148" y="1995"/>
                  </a:lnTo>
                  <a:lnTo>
                    <a:pt x="141" y="2001"/>
                  </a:lnTo>
                  <a:lnTo>
                    <a:pt x="129" y="2015"/>
                  </a:lnTo>
                  <a:lnTo>
                    <a:pt x="115" y="2024"/>
                  </a:lnTo>
                  <a:lnTo>
                    <a:pt x="100" y="2033"/>
                  </a:lnTo>
                  <a:lnTo>
                    <a:pt x="84" y="2041"/>
                  </a:lnTo>
                  <a:lnTo>
                    <a:pt x="68" y="2051"/>
                  </a:lnTo>
                  <a:lnTo>
                    <a:pt x="53" y="2059"/>
                  </a:lnTo>
                  <a:lnTo>
                    <a:pt x="39" y="2069"/>
                  </a:lnTo>
                  <a:lnTo>
                    <a:pt x="25" y="2081"/>
                  </a:lnTo>
                  <a:lnTo>
                    <a:pt x="20" y="2088"/>
                  </a:lnTo>
                  <a:lnTo>
                    <a:pt x="15" y="2095"/>
                  </a:lnTo>
                  <a:lnTo>
                    <a:pt x="11" y="2104"/>
                  </a:lnTo>
                  <a:lnTo>
                    <a:pt x="7" y="2113"/>
                  </a:lnTo>
                  <a:lnTo>
                    <a:pt x="4" y="2123"/>
                  </a:lnTo>
                  <a:lnTo>
                    <a:pt x="1" y="2135"/>
                  </a:lnTo>
                  <a:lnTo>
                    <a:pt x="0" y="2147"/>
                  </a:lnTo>
                  <a:lnTo>
                    <a:pt x="0" y="2160"/>
                  </a:lnTo>
                  <a:lnTo>
                    <a:pt x="0" y="2172"/>
                  </a:lnTo>
                  <a:lnTo>
                    <a:pt x="4" y="2184"/>
                  </a:lnTo>
                  <a:lnTo>
                    <a:pt x="9" y="2197"/>
                  </a:lnTo>
                  <a:lnTo>
                    <a:pt x="17" y="2211"/>
                  </a:lnTo>
                  <a:lnTo>
                    <a:pt x="27" y="2224"/>
                  </a:lnTo>
                  <a:lnTo>
                    <a:pt x="37" y="2237"/>
                  </a:lnTo>
                  <a:lnTo>
                    <a:pt x="48" y="2251"/>
                  </a:lnTo>
                  <a:lnTo>
                    <a:pt x="61" y="2264"/>
                  </a:lnTo>
                  <a:lnTo>
                    <a:pt x="75" y="2276"/>
                  </a:lnTo>
                  <a:lnTo>
                    <a:pt x="88" y="2287"/>
                  </a:lnTo>
                  <a:lnTo>
                    <a:pt x="103" y="2297"/>
                  </a:lnTo>
                  <a:lnTo>
                    <a:pt x="116" y="2305"/>
                  </a:lnTo>
                  <a:lnTo>
                    <a:pt x="131" y="2313"/>
                  </a:lnTo>
                  <a:lnTo>
                    <a:pt x="144" y="2319"/>
                  </a:lnTo>
                  <a:lnTo>
                    <a:pt x="156" y="2321"/>
                  </a:lnTo>
                  <a:lnTo>
                    <a:pt x="168" y="2323"/>
                  </a:lnTo>
                  <a:lnTo>
                    <a:pt x="180" y="2323"/>
                  </a:lnTo>
                  <a:lnTo>
                    <a:pt x="188" y="2321"/>
                  </a:lnTo>
                  <a:lnTo>
                    <a:pt x="195" y="2319"/>
                  </a:lnTo>
                  <a:lnTo>
                    <a:pt x="199" y="2317"/>
                  </a:lnTo>
                  <a:lnTo>
                    <a:pt x="203" y="2316"/>
                  </a:lnTo>
                  <a:lnTo>
                    <a:pt x="207" y="2315"/>
                  </a:lnTo>
                  <a:lnTo>
                    <a:pt x="211" y="2315"/>
                  </a:lnTo>
                  <a:lnTo>
                    <a:pt x="216" y="2316"/>
                  </a:lnTo>
                  <a:lnTo>
                    <a:pt x="227" y="2329"/>
                  </a:lnTo>
                  <a:lnTo>
                    <a:pt x="239" y="2340"/>
                  </a:lnTo>
                  <a:lnTo>
                    <a:pt x="252" y="2352"/>
                  </a:lnTo>
                  <a:lnTo>
                    <a:pt x="264" y="2364"/>
                  </a:lnTo>
                  <a:lnTo>
                    <a:pt x="271" y="2369"/>
                  </a:lnTo>
                  <a:lnTo>
                    <a:pt x="276" y="2377"/>
                  </a:lnTo>
                  <a:lnTo>
                    <a:pt x="281" y="2384"/>
                  </a:lnTo>
                  <a:lnTo>
                    <a:pt x="285" y="2393"/>
                  </a:lnTo>
                  <a:lnTo>
                    <a:pt x="289" y="2403"/>
                  </a:lnTo>
                  <a:lnTo>
                    <a:pt x="292" y="2413"/>
                  </a:lnTo>
                  <a:lnTo>
                    <a:pt x="293" y="2424"/>
                  </a:lnTo>
                  <a:lnTo>
                    <a:pt x="295" y="2437"/>
                  </a:lnTo>
                  <a:lnTo>
                    <a:pt x="295" y="2449"/>
                  </a:lnTo>
                  <a:lnTo>
                    <a:pt x="295" y="2461"/>
                  </a:lnTo>
                  <a:lnTo>
                    <a:pt x="293" y="2470"/>
                  </a:lnTo>
                  <a:lnTo>
                    <a:pt x="291" y="2480"/>
                  </a:lnTo>
                  <a:lnTo>
                    <a:pt x="287" y="2488"/>
                  </a:lnTo>
                  <a:lnTo>
                    <a:pt x="281" y="2496"/>
                  </a:lnTo>
                  <a:lnTo>
                    <a:pt x="275" y="2502"/>
                  </a:lnTo>
                  <a:lnTo>
                    <a:pt x="264" y="2509"/>
                  </a:lnTo>
                  <a:lnTo>
                    <a:pt x="271" y="2540"/>
                  </a:lnTo>
                  <a:lnTo>
                    <a:pt x="276" y="255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25" name="Freeform 15">
              <a:extLst>
                <a:ext uri="{FF2B5EF4-FFF2-40B4-BE49-F238E27FC236}">
                  <a16:creationId xmlns:a16="http://schemas.microsoft.com/office/drawing/2014/main" id="{C179CB6F-9DF3-644A-9E14-C4759A754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9431" y="3469110"/>
              <a:ext cx="1022436" cy="1725619"/>
            </a:xfrm>
            <a:custGeom>
              <a:avLst/>
              <a:gdLst>
                <a:gd name="T0" fmla="*/ 1091 w 2429"/>
                <a:gd name="T1" fmla="*/ 3591 h 4104"/>
                <a:gd name="T2" fmla="*/ 969 w 2429"/>
                <a:gd name="T3" fmla="*/ 3538 h 4104"/>
                <a:gd name="T4" fmla="*/ 879 w 2429"/>
                <a:gd name="T5" fmla="*/ 3385 h 4104"/>
                <a:gd name="T6" fmla="*/ 885 w 2429"/>
                <a:gd name="T7" fmla="*/ 3222 h 4104"/>
                <a:gd name="T8" fmla="*/ 998 w 2429"/>
                <a:gd name="T9" fmla="*/ 3006 h 4104"/>
                <a:gd name="T10" fmla="*/ 947 w 2429"/>
                <a:gd name="T11" fmla="*/ 2908 h 4104"/>
                <a:gd name="T12" fmla="*/ 1135 w 2429"/>
                <a:gd name="T13" fmla="*/ 2812 h 4104"/>
                <a:gd name="T14" fmla="*/ 1015 w 2429"/>
                <a:gd name="T15" fmla="*/ 2582 h 4104"/>
                <a:gd name="T16" fmla="*/ 877 w 2429"/>
                <a:gd name="T17" fmla="*/ 2680 h 4104"/>
                <a:gd name="T18" fmla="*/ 769 w 2429"/>
                <a:gd name="T19" fmla="*/ 2834 h 4104"/>
                <a:gd name="T20" fmla="*/ 657 w 2429"/>
                <a:gd name="T21" fmla="*/ 2884 h 4104"/>
                <a:gd name="T22" fmla="*/ 482 w 2429"/>
                <a:gd name="T23" fmla="*/ 2853 h 4104"/>
                <a:gd name="T24" fmla="*/ 469 w 2429"/>
                <a:gd name="T25" fmla="*/ 2730 h 4104"/>
                <a:gd name="T26" fmla="*/ 469 w 2429"/>
                <a:gd name="T27" fmla="*/ 2617 h 4104"/>
                <a:gd name="T28" fmla="*/ 502 w 2429"/>
                <a:gd name="T29" fmla="*/ 2349 h 4104"/>
                <a:gd name="T30" fmla="*/ 258 w 2429"/>
                <a:gd name="T31" fmla="*/ 2444 h 4104"/>
                <a:gd name="T32" fmla="*/ 206 w 2429"/>
                <a:gd name="T33" fmla="*/ 2152 h 4104"/>
                <a:gd name="T34" fmla="*/ 126 w 2429"/>
                <a:gd name="T35" fmla="*/ 2040 h 4104"/>
                <a:gd name="T36" fmla="*/ 54 w 2429"/>
                <a:gd name="T37" fmla="*/ 1780 h 4104"/>
                <a:gd name="T38" fmla="*/ 84 w 2429"/>
                <a:gd name="T39" fmla="*/ 1511 h 4104"/>
                <a:gd name="T40" fmla="*/ 229 w 2429"/>
                <a:gd name="T41" fmla="*/ 1342 h 4104"/>
                <a:gd name="T42" fmla="*/ 366 w 2429"/>
                <a:gd name="T43" fmla="*/ 1270 h 4104"/>
                <a:gd name="T44" fmla="*/ 426 w 2429"/>
                <a:gd name="T45" fmla="*/ 1098 h 4104"/>
                <a:gd name="T46" fmla="*/ 318 w 2429"/>
                <a:gd name="T47" fmla="*/ 915 h 4104"/>
                <a:gd name="T48" fmla="*/ 241 w 2429"/>
                <a:gd name="T49" fmla="*/ 739 h 4104"/>
                <a:gd name="T50" fmla="*/ 212 w 2429"/>
                <a:gd name="T51" fmla="*/ 382 h 4104"/>
                <a:gd name="T52" fmla="*/ 378 w 2429"/>
                <a:gd name="T53" fmla="*/ 318 h 4104"/>
                <a:gd name="T54" fmla="*/ 537 w 2429"/>
                <a:gd name="T55" fmla="*/ 222 h 4104"/>
                <a:gd name="T56" fmla="*/ 674 w 2429"/>
                <a:gd name="T57" fmla="*/ 180 h 4104"/>
                <a:gd name="T58" fmla="*/ 786 w 2429"/>
                <a:gd name="T59" fmla="*/ 0 h 4104"/>
                <a:gd name="T60" fmla="*/ 993 w 2429"/>
                <a:gd name="T61" fmla="*/ 186 h 4104"/>
                <a:gd name="T62" fmla="*/ 997 w 2429"/>
                <a:gd name="T63" fmla="*/ 317 h 4104"/>
                <a:gd name="T64" fmla="*/ 1121 w 2429"/>
                <a:gd name="T65" fmla="*/ 284 h 4104"/>
                <a:gd name="T66" fmla="*/ 1257 w 2429"/>
                <a:gd name="T67" fmla="*/ 342 h 4104"/>
                <a:gd name="T68" fmla="*/ 1253 w 2429"/>
                <a:gd name="T69" fmla="*/ 474 h 4104"/>
                <a:gd name="T70" fmla="*/ 1067 w 2429"/>
                <a:gd name="T71" fmla="*/ 613 h 4104"/>
                <a:gd name="T72" fmla="*/ 919 w 2429"/>
                <a:gd name="T73" fmla="*/ 785 h 4104"/>
                <a:gd name="T74" fmla="*/ 930 w 2429"/>
                <a:gd name="T75" fmla="*/ 1364 h 4104"/>
                <a:gd name="T76" fmla="*/ 923 w 2429"/>
                <a:gd name="T77" fmla="*/ 1895 h 4104"/>
                <a:gd name="T78" fmla="*/ 902 w 2429"/>
                <a:gd name="T79" fmla="*/ 2283 h 4104"/>
                <a:gd name="T80" fmla="*/ 1122 w 2429"/>
                <a:gd name="T81" fmla="*/ 2200 h 4104"/>
                <a:gd name="T82" fmla="*/ 1193 w 2429"/>
                <a:gd name="T83" fmla="*/ 2263 h 4104"/>
                <a:gd name="T84" fmla="*/ 1263 w 2429"/>
                <a:gd name="T85" fmla="*/ 2299 h 4104"/>
                <a:gd name="T86" fmla="*/ 1386 w 2429"/>
                <a:gd name="T87" fmla="*/ 2228 h 4104"/>
                <a:gd name="T88" fmla="*/ 1451 w 2429"/>
                <a:gd name="T89" fmla="*/ 1964 h 4104"/>
                <a:gd name="T90" fmla="*/ 1683 w 2429"/>
                <a:gd name="T91" fmla="*/ 2001 h 4104"/>
                <a:gd name="T92" fmla="*/ 1764 w 2429"/>
                <a:gd name="T93" fmla="*/ 2087 h 4104"/>
                <a:gd name="T94" fmla="*/ 1908 w 2429"/>
                <a:gd name="T95" fmla="*/ 2176 h 4104"/>
                <a:gd name="T96" fmla="*/ 2239 w 2429"/>
                <a:gd name="T97" fmla="*/ 2744 h 4104"/>
                <a:gd name="T98" fmla="*/ 2419 w 2429"/>
                <a:gd name="T99" fmla="*/ 3202 h 4104"/>
                <a:gd name="T100" fmla="*/ 2353 w 2429"/>
                <a:gd name="T101" fmla="*/ 3359 h 4104"/>
                <a:gd name="T102" fmla="*/ 2168 w 2429"/>
                <a:gd name="T103" fmla="*/ 3413 h 4104"/>
                <a:gd name="T104" fmla="*/ 2279 w 2429"/>
                <a:gd name="T105" fmla="*/ 3557 h 4104"/>
                <a:gd name="T106" fmla="*/ 2253 w 2429"/>
                <a:gd name="T107" fmla="*/ 3674 h 4104"/>
                <a:gd name="T108" fmla="*/ 2164 w 2429"/>
                <a:gd name="T109" fmla="*/ 3794 h 4104"/>
                <a:gd name="T110" fmla="*/ 1927 w 2429"/>
                <a:gd name="T111" fmla="*/ 3900 h 4104"/>
                <a:gd name="T112" fmla="*/ 1928 w 2429"/>
                <a:gd name="T113" fmla="*/ 4023 h 4104"/>
                <a:gd name="T114" fmla="*/ 1860 w 2429"/>
                <a:gd name="T115" fmla="*/ 3726 h 4104"/>
                <a:gd name="T116" fmla="*/ 1703 w 2429"/>
                <a:gd name="T117" fmla="*/ 3623 h 4104"/>
                <a:gd name="T118" fmla="*/ 1400 w 2429"/>
                <a:gd name="T119" fmla="*/ 4075 h 4104"/>
                <a:gd name="T120" fmla="*/ 1222 w 2429"/>
                <a:gd name="T121" fmla="*/ 3990 h 4104"/>
                <a:gd name="T122" fmla="*/ 1167 w 2429"/>
                <a:gd name="T123" fmla="*/ 3823 h 4104"/>
                <a:gd name="T124" fmla="*/ 1203 w 2429"/>
                <a:gd name="T125" fmla="*/ 3726 h 410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429"/>
                <a:gd name="T190" fmla="*/ 0 h 4104"/>
                <a:gd name="T191" fmla="*/ 2429 w 2429"/>
                <a:gd name="T192" fmla="*/ 4104 h 410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429" h="4104">
                  <a:moveTo>
                    <a:pt x="1203" y="3720"/>
                  </a:moveTo>
                  <a:lnTo>
                    <a:pt x="1210" y="3720"/>
                  </a:lnTo>
                  <a:lnTo>
                    <a:pt x="1201" y="3720"/>
                  </a:lnTo>
                  <a:lnTo>
                    <a:pt x="1193" y="3718"/>
                  </a:lnTo>
                  <a:lnTo>
                    <a:pt x="1186" y="3716"/>
                  </a:lnTo>
                  <a:lnTo>
                    <a:pt x="1178" y="3712"/>
                  </a:lnTo>
                  <a:lnTo>
                    <a:pt x="1171" y="3710"/>
                  </a:lnTo>
                  <a:lnTo>
                    <a:pt x="1165" y="3704"/>
                  </a:lnTo>
                  <a:lnTo>
                    <a:pt x="1159" y="3699"/>
                  </a:lnTo>
                  <a:lnTo>
                    <a:pt x="1154" y="3694"/>
                  </a:lnTo>
                  <a:lnTo>
                    <a:pt x="1143" y="3682"/>
                  </a:lnTo>
                  <a:lnTo>
                    <a:pt x="1134" y="3667"/>
                  </a:lnTo>
                  <a:lnTo>
                    <a:pt x="1126" y="3651"/>
                  </a:lnTo>
                  <a:lnTo>
                    <a:pt x="1117" y="3637"/>
                  </a:lnTo>
                  <a:lnTo>
                    <a:pt x="1109" y="3621"/>
                  </a:lnTo>
                  <a:lnTo>
                    <a:pt x="1101" y="3605"/>
                  </a:lnTo>
                  <a:lnTo>
                    <a:pt x="1091" y="3591"/>
                  </a:lnTo>
                  <a:lnTo>
                    <a:pt x="1082" y="3578"/>
                  </a:lnTo>
                  <a:lnTo>
                    <a:pt x="1077" y="3573"/>
                  </a:lnTo>
                  <a:lnTo>
                    <a:pt x="1071" y="3567"/>
                  </a:lnTo>
                  <a:lnTo>
                    <a:pt x="1065" y="3563"/>
                  </a:lnTo>
                  <a:lnTo>
                    <a:pt x="1059" y="3559"/>
                  </a:lnTo>
                  <a:lnTo>
                    <a:pt x="1053" y="3557"/>
                  </a:lnTo>
                  <a:lnTo>
                    <a:pt x="1045" y="3554"/>
                  </a:lnTo>
                  <a:lnTo>
                    <a:pt x="1038" y="3553"/>
                  </a:lnTo>
                  <a:lnTo>
                    <a:pt x="1029" y="3551"/>
                  </a:lnTo>
                  <a:lnTo>
                    <a:pt x="1019" y="3551"/>
                  </a:lnTo>
                  <a:lnTo>
                    <a:pt x="1014" y="3551"/>
                  </a:lnTo>
                  <a:lnTo>
                    <a:pt x="1006" y="3551"/>
                  </a:lnTo>
                  <a:lnTo>
                    <a:pt x="993" y="3551"/>
                  </a:lnTo>
                  <a:lnTo>
                    <a:pt x="985" y="3551"/>
                  </a:lnTo>
                  <a:lnTo>
                    <a:pt x="978" y="3547"/>
                  </a:lnTo>
                  <a:lnTo>
                    <a:pt x="973" y="3543"/>
                  </a:lnTo>
                  <a:lnTo>
                    <a:pt x="969" y="3538"/>
                  </a:lnTo>
                  <a:lnTo>
                    <a:pt x="962" y="3523"/>
                  </a:lnTo>
                  <a:lnTo>
                    <a:pt x="957" y="3510"/>
                  </a:lnTo>
                  <a:lnTo>
                    <a:pt x="945" y="3513"/>
                  </a:lnTo>
                  <a:lnTo>
                    <a:pt x="934" y="3513"/>
                  </a:lnTo>
                  <a:lnTo>
                    <a:pt x="925" y="3513"/>
                  </a:lnTo>
                  <a:lnTo>
                    <a:pt x="917" y="3510"/>
                  </a:lnTo>
                  <a:lnTo>
                    <a:pt x="910" y="3506"/>
                  </a:lnTo>
                  <a:lnTo>
                    <a:pt x="903" y="3501"/>
                  </a:lnTo>
                  <a:lnTo>
                    <a:pt x="898" y="3494"/>
                  </a:lnTo>
                  <a:lnTo>
                    <a:pt x="893" y="3487"/>
                  </a:lnTo>
                  <a:lnTo>
                    <a:pt x="889" y="3479"/>
                  </a:lnTo>
                  <a:lnTo>
                    <a:pt x="886" y="3470"/>
                  </a:lnTo>
                  <a:lnTo>
                    <a:pt x="883" y="3459"/>
                  </a:lnTo>
                  <a:lnTo>
                    <a:pt x="882" y="3449"/>
                  </a:lnTo>
                  <a:lnTo>
                    <a:pt x="879" y="3426"/>
                  </a:lnTo>
                  <a:lnTo>
                    <a:pt x="878" y="3401"/>
                  </a:lnTo>
                  <a:lnTo>
                    <a:pt x="879" y="3385"/>
                  </a:lnTo>
                  <a:lnTo>
                    <a:pt x="882" y="3369"/>
                  </a:lnTo>
                  <a:lnTo>
                    <a:pt x="887" y="3355"/>
                  </a:lnTo>
                  <a:lnTo>
                    <a:pt x="893" y="3343"/>
                  </a:lnTo>
                  <a:lnTo>
                    <a:pt x="905" y="3321"/>
                  </a:lnTo>
                  <a:lnTo>
                    <a:pt x="915" y="3299"/>
                  </a:lnTo>
                  <a:lnTo>
                    <a:pt x="907" y="3297"/>
                  </a:lnTo>
                  <a:lnTo>
                    <a:pt x="901" y="3293"/>
                  </a:lnTo>
                  <a:lnTo>
                    <a:pt x="894" y="3289"/>
                  </a:lnTo>
                  <a:lnTo>
                    <a:pt x="887" y="3283"/>
                  </a:lnTo>
                  <a:lnTo>
                    <a:pt x="881" y="3278"/>
                  </a:lnTo>
                  <a:lnTo>
                    <a:pt x="877" y="3270"/>
                  </a:lnTo>
                  <a:lnTo>
                    <a:pt x="874" y="3261"/>
                  </a:lnTo>
                  <a:lnTo>
                    <a:pt x="873" y="3250"/>
                  </a:lnTo>
                  <a:lnTo>
                    <a:pt x="874" y="3243"/>
                  </a:lnTo>
                  <a:lnTo>
                    <a:pt x="875" y="3237"/>
                  </a:lnTo>
                  <a:lnTo>
                    <a:pt x="879" y="3230"/>
                  </a:lnTo>
                  <a:lnTo>
                    <a:pt x="885" y="3222"/>
                  </a:lnTo>
                  <a:lnTo>
                    <a:pt x="898" y="3207"/>
                  </a:lnTo>
                  <a:lnTo>
                    <a:pt x="913" y="3190"/>
                  </a:lnTo>
                  <a:lnTo>
                    <a:pt x="927" y="3173"/>
                  </a:lnTo>
                  <a:lnTo>
                    <a:pt x="941" y="3154"/>
                  </a:lnTo>
                  <a:lnTo>
                    <a:pt x="947" y="3145"/>
                  </a:lnTo>
                  <a:lnTo>
                    <a:pt x="951" y="3134"/>
                  </a:lnTo>
                  <a:lnTo>
                    <a:pt x="955" y="3123"/>
                  </a:lnTo>
                  <a:lnTo>
                    <a:pt x="957" y="3113"/>
                  </a:lnTo>
                  <a:lnTo>
                    <a:pt x="957" y="3098"/>
                  </a:lnTo>
                  <a:lnTo>
                    <a:pt x="957" y="3075"/>
                  </a:lnTo>
                  <a:lnTo>
                    <a:pt x="958" y="3066"/>
                  </a:lnTo>
                  <a:lnTo>
                    <a:pt x="959" y="3058"/>
                  </a:lnTo>
                  <a:lnTo>
                    <a:pt x="962" y="3050"/>
                  </a:lnTo>
                  <a:lnTo>
                    <a:pt x="966" y="3042"/>
                  </a:lnTo>
                  <a:lnTo>
                    <a:pt x="975" y="3029"/>
                  </a:lnTo>
                  <a:lnTo>
                    <a:pt x="987" y="3017"/>
                  </a:lnTo>
                  <a:lnTo>
                    <a:pt x="998" y="3006"/>
                  </a:lnTo>
                  <a:lnTo>
                    <a:pt x="1007" y="2994"/>
                  </a:lnTo>
                  <a:lnTo>
                    <a:pt x="1011" y="2989"/>
                  </a:lnTo>
                  <a:lnTo>
                    <a:pt x="1014" y="2982"/>
                  </a:lnTo>
                  <a:lnTo>
                    <a:pt x="1017" y="2976"/>
                  </a:lnTo>
                  <a:lnTo>
                    <a:pt x="1017" y="2968"/>
                  </a:lnTo>
                  <a:lnTo>
                    <a:pt x="1017" y="2960"/>
                  </a:lnTo>
                  <a:lnTo>
                    <a:pt x="1014" y="2953"/>
                  </a:lnTo>
                  <a:lnTo>
                    <a:pt x="1010" y="2948"/>
                  </a:lnTo>
                  <a:lnTo>
                    <a:pt x="1006" y="2944"/>
                  </a:lnTo>
                  <a:lnTo>
                    <a:pt x="994" y="2938"/>
                  </a:lnTo>
                  <a:lnTo>
                    <a:pt x="981" y="2933"/>
                  </a:lnTo>
                  <a:lnTo>
                    <a:pt x="974" y="2930"/>
                  </a:lnTo>
                  <a:lnTo>
                    <a:pt x="967" y="2928"/>
                  </a:lnTo>
                  <a:lnTo>
                    <a:pt x="962" y="2925"/>
                  </a:lnTo>
                  <a:lnTo>
                    <a:pt x="957" y="2921"/>
                  </a:lnTo>
                  <a:lnTo>
                    <a:pt x="951" y="2914"/>
                  </a:lnTo>
                  <a:lnTo>
                    <a:pt x="947" y="2908"/>
                  </a:lnTo>
                  <a:lnTo>
                    <a:pt x="946" y="2900"/>
                  </a:lnTo>
                  <a:lnTo>
                    <a:pt x="945" y="2889"/>
                  </a:lnTo>
                  <a:lnTo>
                    <a:pt x="946" y="2885"/>
                  </a:lnTo>
                  <a:lnTo>
                    <a:pt x="947" y="2880"/>
                  </a:lnTo>
                  <a:lnTo>
                    <a:pt x="949" y="2874"/>
                  </a:lnTo>
                  <a:lnTo>
                    <a:pt x="953" y="2869"/>
                  </a:lnTo>
                  <a:lnTo>
                    <a:pt x="957" y="2864"/>
                  </a:lnTo>
                  <a:lnTo>
                    <a:pt x="961" y="2860"/>
                  </a:lnTo>
                  <a:lnTo>
                    <a:pt x="965" y="2856"/>
                  </a:lnTo>
                  <a:lnTo>
                    <a:pt x="969" y="2853"/>
                  </a:lnTo>
                  <a:lnTo>
                    <a:pt x="1066" y="2853"/>
                  </a:lnTo>
                  <a:lnTo>
                    <a:pt x="1087" y="2845"/>
                  </a:lnTo>
                  <a:lnTo>
                    <a:pt x="1110" y="2836"/>
                  </a:lnTo>
                  <a:lnTo>
                    <a:pt x="1121" y="2829"/>
                  </a:lnTo>
                  <a:lnTo>
                    <a:pt x="1130" y="2821"/>
                  </a:lnTo>
                  <a:lnTo>
                    <a:pt x="1133" y="2817"/>
                  </a:lnTo>
                  <a:lnTo>
                    <a:pt x="1135" y="2812"/>
                  </a:lnTo>
                  <a:lnTo>
                    <a:pt x="1137" y="2805"/>
                  </a:lnTo>
                  <a:lnTo>
                    <a:pt x="1138" y="2800"/>
                  </a:lnTo>
                  <a:lnTo>
                    <a:pt x="1137" y="2789"/>
                  </a:lnTo>
                  <a:lnTo>
                    <a:pt x="1134" y="2776"/>
                  </a:lnTo>
                  <a:lnTo>
                    <a:pt x="1129" y="2761"/>
                  </a:lnTo>
                  <a:lnTo>
                    <a:pt x="1123" y="2745"/>
                  </a:lnTo>
                  <a:lnTo>
                    <a:pt x="1107" y="2709"/>
                  </a:lnTo>
                  <a:lnTo>
                    <a:pt x="1087" y="2673"/>
                  </a:lnTo>
                  <a:lnTo>
                    <a:pt x="1078" y="2654"/>
                  </a:lnTo>
                  <a:lnTo>
                    <a:pt x="1067" y="2638"/>
                  </a:lnTo>
                  <a:lnTo>
                    <a:pt x="1057" y="2622"/>
                  </a:lnTo>
                  <a:lnTo>
                    <a:pt x="1046" y="2609"/>
                  </a:lnTo>
                  <a:lnTo>
                    <a:pt x="1037" y="2598"/>
                  </a:lnTo>
                  <a:lnTo>
                    <a:pt x="1027" y="2589"/>
                  </a:lnTo>
                  <a:lnTo>
                    <a:pt x="1022" y="2586"/>
                  </a:lnTo>
                  <a:lnTo>
                    <a:pt x="1018" y="2584"/>
                  </a:lnTo>
                  <a:lnTo>
                    <a:pt x="1015" y="2582"/>
                  </a:lnTo>
                  <a:lnTo>
                    <a:pt x="1011" y="2582"/>
                  </a:lnTo>
                  <a:lnTo>
                    <a:pt x="1003" y="2582"/>
                  </a:lnTo>
                  <a:lnTo>
                    <a:pt x="997" y="2585"/>
                  </a:lnTo>
                  <a:lnTo>
                    <a:pt x="990" y="2586"/>
                  </a:lnTo>
                  <a:lnTo>
                    <a:pt x="985" y="2590"/>
                  </a:lnTo>
                  <a:lnTo>
                    <a:pt x="974" y="2598"/>
                  </a:lnTo>
                  <a:lnTo>
                    <a:pt x="965" y="2609"/>
                  </a:lnTo>
                  <a:lnTo>
                    <a:pt x="957" y="2620"/>
                  </a:lnTo>
                  <a:lnTo>
                    <a:pt x="949" y="2630"/>
                  </a:lnTo>
                  <a:lnTo>
                    <a:pt x="942" y="2641"/>
                  </a:lnTo>
                  <a:lnTo>
                    <a:pt x="933" y="2649"/>
                  </a:lnTo>
                  <a:lnTo>
                    <a:pt x="923" y="2656"/>
                  </a:lnTo>
                  <a:lnTo>
                    <a:pt x="914" y="2662"/>
                  </a:lnTo>
                  <a:lnTo>
                    <a:pt x="905" y="2666"/>
                  </a:lnTo>
                  <a:lnTo>
                    <a:pt x="894" y="2670"/>
                  </a:lnTo>
                  <a:lnTo>
                    <a:pt x="885" y="2674"/>
                  </a:lnTo>
                  <a:lnTo>
                    <a:pt x="877" y="2680"/>
                  </a:lnTo>
                  <a:lnTo>
                    <a:pt x="867" y="2688"/>
                  </a:lnTo>
                  <a:lnTo>
                    <a:pt x="861" y="2697"/>
                  </a:lnTo>
                  <a:lnTo>
                    <a:pt x="857" y="2702"/>
                  </a:lnTo>
                  <a:lnTo>
                    <a:pt x="853" y="2709"/>
                  </a:lnTo>
                  <a:lnTo>
                    <a:pt x="850" y="2717"/>
                  </a:lnTo>
                  <a:lnTo>
                    <a:pt x="847" y="2724"/>
                  </a:lnTo>
                  <a:lnTo>
                    <a:pt x="842" y="2740"/>
                  </a:lnTo>
                  <a:lnTo>
                    <a:pt x="838" y="2757"/>
                  </a:lnTo>
                  <a:lnTo>
                    <a:pt x="833" y="2774"/>
                  </a:lnTo>
                  <a:lnTo>
                    <a:pt x="826" y="2790"/>
                  </a:lnTo>
                  <a:lnTo>
                    <a:pt x="823" y="2797"/>
                  </a:lnTo>
                  <a:lnTo>
                    <a:pt x="818" y="2805"/>
                  </a:lnTo>
                  <a:lnTo>
                    <a:pt x="813" y="2812"/>
                  </a:lnTo>
                  <a:lnTo>
                    <a:pt x="806" y="2817"/>
                  </a:lnTo>
                  <a:lnTo>
                    <a:pt x="791" y="2825"/>
                  </a:lnTo>
                  <a:lnTo>
                    <a:pt x="777" y="2830"/>
                  </a:lnTo>
                  <a:lnTo>
                    <a:pt x="769" y="2834"/>
                  </a:lnTo>
                  <a:lnTo>
                    <a:pt x="761" y="2840"/>
                  </a:lnTo>
                  <a:lnTo>
                    <a:pt x="753" y="2845"/>
                  </a:lnTo>
                  <a:lnTo>
                    <a:pt x="746" y="2853"/>
                  </a:lnTo>
                  <a:lnTo>
                    <a:pt x="741" y="2858"/>
                  </a:lnTo>
                  <a:lnTo>
                    <a:pt x="735" y="2865"/>
                  </a:lnTo>
                  <a:lnTo>
                    <a:pt x="731" y="2872"/>
                  </a:lnTo>
                  <a:lnTo>
                    <a:pt x="726" y="2878"/>
                  </a:lnTo>
                  <a:lnTo>
                    <a:pt x="722" y="2885"/>
                  </a:lnTo>
                  <a:lnTo>
                    <a:pt x="715" y="2890"/>
                  </a:lnTo>
                  <a:lnTo>
                    <a:pt x="711" y="2893"/>
                  </a:lnTo>
                  <a:lnTo>
                    <a:pt x="707" y="2894"/>
                  </a:lnTo>
                  <a:lnTo>
                    <a:pt x="703" y="2896"/>
                  </a:lnTo>
                  <a:lnTo>
                    <a:pt x="698" y="2896"/>
                  </a:lnTo>
                  <a:lnTo>
                    <a:pt x="685" y="2894"/>
                  </a:lnTo>
                  <a:lnTo>
                    <a:pt x="674" y="2893"/>
                  </a:lnTo>
                  <a:lnTo>
                    <a:pt x="665" y="2889"/>
                  </a:lnTo>
                  <a:lnTo>
                    <a:pt x="657" y="2884"/>
                  </a:lnTo>
                  <a:lnTo>
                    <a:pt x="643" y="2873"/>
                  </a:lnTo>
                  <a:lnTo>
                    <a:pt x="631" y="2860"/>
                  </a:lnTo>
                  <a:lnTo>
                    <a:pt x="621" y="2846"/>
                  </a:lnTo>
                  <a:lnTo>
                    <a:pt x="606" y="2834"/>
                  </a:lnTo>
                  <a:lnTo>
                    <a:pt x="598" y="2830"/>
                  </a:lnTo>
                  <a:lnTo>
                    <a:pt x="589" y="2826"/>
                  </a:lnTo>
                  <a:lnTo>
                    <a:pt x="578" y="2824"/>
                  </a:lnTo>
                  <a:lnTo>
                    <a:pt x="566" y="2824"/>
                  </a:lnTo>
                  <a:lnTo>
                    <a:pt x="556" y="2825"/>
                  </a:lnTo>
                  <a:lnTo>
                    <a:pt x="546" y="2828"/>
                  </a:lnTo>
                  <a:lnTo>
                    <a:pt x="540" y="2833"/>
                  </a:lnTo>
                  <a:lnTo>
                    <a:pt x="532" y="2838"/>
                  </a:lnTo>
                  <a:lnTo>
                    <a:pt x="524" y="2844"/>
                  </a:lnTo>
                  <a:lnTo>
                    <a:pt x="516" y="2849"/>
                  </a:lnTo>
                  <a:lnTo>
                    <a:pt x="505" y="2852"/>
                  </a:lnTo>
                  <a:lnTo>
                    <a:pt x="493" y="2853"/>
                  </a:lnTo>
                  <a:lnTo>
                    <a:pt x="482" y="2853"/>
                  </a:lnTo>
                  <a:lnTo>
                    <a:pt x="472" y="2850"/>
                  </a:lnTo>
                  <a:lnTo>
                    <a:pt x="461" y="2846"/>
                  </a:lnTo>
                  <a:lnTo>
                    <a:pt x="452" y="2841"/>
                  </a:lnTo>
                  <a:lnTo>
                    <a:pt x="444" y="2833"/>
                  </a:lnTo>
                  <a:lnTo>
                    <a:pt x="438" y="2825"/>
                  </a:lnTo>
                  <a:lnTo>
                    <a:pt x="436" y="2821"/>
                  </a:lnTo>
                  <a:lnTo>
                    <a:pt x="434" y="2816"/>
                  </a:lnTo>
                  <a:lnTo>
                    <a:pt x="433" y="2810"/>
                  </a:lnTo>
                  <a:lnTo>
                    <a:pt x="433" y="2805"/>
                  </a:lnTo>
                  <a:lnTo>
                    <a:pt x="433" y="2797"/>
                  </a:lnTo>
                  <a:lnTo>
                    <a:pt x="434" y="2790"/>
                  </a:lnTo>
                  <a:lnTo>
                    <a:pt x="437" y="2784"/>
                  </a:lnTo>
                  <a:lnTo>
                    <a:pt x="440" y="2777"/>
                  </a:lnTo>
                  <a:lnTo>
                    <a:pt x="446" y="2765"/>
                  </a:lnTo>
                  <a:lnTo>
                    <a:pt x="454" y="2754"/>
                  </a:lnTo>
                  <a:lnTo>
                    <a:pt x="462" y="2742"/>
                  </a:lnTo>
                  <a:lnTo>
                    <a:pt x="469" y="2730"/>
                  </a:lnTo>
                  <a:lnTo>
                    <a:pt x="472" y="2724"/>
                  </a:lnTo>
                  <a:lnTo>
                    <a:pt x="473" y="2717"/>
                  </a:lnTo>
                  <a:lnTo>
                    <a:pt x="474" y="2710"/>
                  </a:lnTo>
                  <a:lnTo>
                    <a:pt x="476" y="2702"/>
                  </a:lnTo>
                  <a:lnTo>
                    <a:pt x="474" y="2694"/>
                  </a:lnTo>
                  <a:lnTo>
                    <a:pt x="472" y="2688"/>
                  </a:lnTo>
                  <a:lnTo>
                    <a:pt x="468" y="2681"/>
                  </a:lnTo>
                  <a:lnTo>
                    <a:pt x="464" y="2674"/>
                  </a:lnTo>
                  <a:lnTo>
                    <a:pt x="458" y="2669"/>
                  </a:lnTo>
                  <a:lnTo>
                    <a:pt x="456" y="2661"/>
                  </a:lnTo>
                  <a:lnTo>
                    <a:pt x="452" y="2653"/>
                  </a:lnTo>
                  <a:lnTo>
                    <a:pt x="452" y="2642"/>
                  </a:lnTo>
                  <a:lnTo>
                    <a:pt x="452" y="2636"/>
                  </a:lnTo>
                  <a:lnTo>
                    <a:pt x="456" y="2630"/>
                  </a:lnTo>
                  <a:lnTo>
                    <a:pt x="460" y="2626"/>
                  </a:lnTo>
                  <a:lnTo>
                    <a:pt x="464" y="2621"/>
                  </a:lnTo>
                  <a:lnTo>
                    <a:pt x="469" y="2617"/>
                  </a:lnTo>
                  <a:lnTo>
                    <a:pt x="474" y="2612"/>
                  </a:lnTo>
                  <a:lnTo>
                    <a:pt x="478" y="2606"/>
                  </a:lnTo>
                  <a:lnTo>
                    <a:pt x="481" y="2601"/>
                  </a:lnTo>
                  <a:lnTo>
                    <a:pt x="496" y="2554"/>
                  </a:lnTo>
                  <a:lnTo>
                    <a:pt x="509" y="2506"/>
                  </a:lnTo>
                  <a:lnTo>
                    <a:pt x="514" y="2483"/>
                  </a:lnTo>
                  <a:lnTo>
                    <a:pt x="520" y="2457"/>
                  </a:lnTo>
                  <a:lnTo>
                    <a:pt x="522" y="2433"/>
                  </a:lnTo>
                  <a:lnTo>
                    <a:pt x="524" y="2408"/>
                  </a:lnTo>
                  <a:lnTo>
                    <a:pt x="522" y="2391"/>
                  </a:lnTo>
                  <a:lnTo>
                    <a:pt x="521" y="2377"/>
                  </a:lnTo>
                  <a:lnTo>
                    <a:pt x="520" y="2371"/>
                  </a:lnTo>
                  <a:lnTo>
                    <a:pt x="517" y="2365"/>
                  </a:lnTo>
                  <a:lnTo>
                    <a:pt x="514" y="2361"/>
                  </a:lnTo>
                  <a:lnTo>
                    <a:pt x="510" y="2357"/>
                  </a:lnTo>
                  <a:lnTo>
                    <a:pt x="506" y="2353"/>
                  </a:lnTo>
                  <a:lnTo>
                    <a:pt x="502" y="2349"/>
                  </a:lnTo>
                  <a:lnTo>
                    <a:pt x="497" y="2347"/>
                  </a:lnTo>
                  <a:lnTo>
                    <a:pt x="490" y="2345"/>
                  </a:lnTo>
                  <a:lnTo>
                    <a:pt x="476" y="2343"/>
                  </a:lnTo>
                  <a:lnTo>
                    <a:pt x="457" y="2341"/>
                  </a:lnTo>
                  <a:lnTo>
                    <a:pt x="444" y="2343"/>
                  </a:lnTo>
                  <a:lnTo>
                    <a:pt x="430" y="2344"/>
                  </a:lnTo>
                  <a:lnTo>
                    <a:pt x="417" y="2347"/>
                  </a:lnTo>
                  <a:lnTo>
                    <a:pt x="406" y="2351"/>
                  </a:lnTo>
                  <a:lnTo>
                    <a:pt x="394" y="2356"/>
                  </a:lnTo>
                  <a:lnTo>
                    <a:pt x="385" y="2361"/>
                  </a:lnTo>
                  <a:lnTo>
                    <a:pt x="374" y="2368"/>
                  </a:lnTo>
                  <a:lnTo>
                    <a:pt x="365" y="2375"/>
                  </a:lnTo>
                  <a:lnTo>
                    <a:pt x="348" y="2391"/>
                  </a:lnTo>
                  <a:lnTo>
                    <a:pt x="332" y="2408"/>
                  </a:lnTo>
                  <a:lnTo>
                    <a:pt x="316" y="2425"/>
                  </a:lnTo>
                  <a:lnTo>
                    <a:pt x="301" y="2444"/>
                  </a:lnTo>
                  <a:lnTo>
                    <a:pt x="258" y="2444"/>
                  </a:lnTo>
                  <a:lnTo>
                    <a:pt x="253" y="2411"/>
                  </a:lnTo>
                  <a:lnTo>
                    <a:pt x="248" y="2377"/>
                  </a:lnTo>
                  <a:lnTo>
                    <a:pt x="245" y="2345"/>
                  </a:lnTo>
                  <a:lnTo>
                    <a:pt x="242" y="2315"/>
                  </a:lnTo>
                  <a:lnTo>
                    <a:pt x="241" y="2284"/>
                  </a:lnTo>
                  <a:lnTo>
                    <a:pt x="241" y="2256"/>
                  </a:lnTo>
                  <a:lnTo>
                    <a:pt x="241" y="2229"/>
                  </a:lnTo>
                  <a:lnTo>
                    <a:pt x="241" y="2203"/>
                  </a:lnTo>
                  <a:lnTo>
                    <a:pt x="240" y="2196"/>
                  </a:lnTo>
                  <a:lnTo>
                    <a:pt x="238" y="2188"/>
                  </a:lnTo>
                  <a:lnTo>
                    <a:pt x="237" y="2183"/>
                  </a:lnTo>
                  <a:lnTo>
                    <a:pt x="234" y="2176"/>
                  </a:lnTo>
                  <a:lnTo>
                    <a:pt x="230" y="2171"/>
                  </a:lnTo>
                  <a:lnTo>
                    <a:pt x="228" y="2167"/>
                  </a:lnTo>
                  <a:lnTo>
                    <a:pt x="222" y="2163"/>
                  </a:lnTo>
                  <a:lnTo>
                    <a:pt x="218" y="2159"/>
                  </a:lnTo>
                  <a:lnTo>
                    <a:pt x="206" y="2152"/>
                  </a:lnTo>
                  <a:lnTo>
                    <a:pt x="194" y="2147"/>
                  </a:lnTo>
                  <a:lnTo>
                    <a:pt x="181" y="2141"/>
                  </a:lnTo>
                  <a:lnTo>
                    <a:pt x="168" y="2137"/>
                  </a:lnTo>
                  <a:lnTo>
                    <a:pt x="141" y="2131"/>
                  </a:lnTo>
                  <a:lnTo>
                    <a:pt x="118" y="2123"/>
                  </a:lnTo>
                  <a:lnTo>
                    <a:pt x="109" y="2117"/>
                  </a:lnTo>
                  <a:lnTo>
                    <a:pt x="102" y="2112"/>
                  </a:lnTo>
                  <a:lnTo>
                    <a:pt x="100" y="2108"/>
                  </a:lnTo>
                  <a:lnTo>
                    <a:pt x="97" y="2104"/>
                  </a:lnTo>
                  <a:lnTo>
                    <a:pt x="96" y="2100"/>
                  </a:lnTo>
                  <a:lnTo>
                    <a:pt x="96" y="2095"/>
                  </a:lnTo>
                  <a:lnTo>
                    <a:pt x="97" y="2087"/>
                  </a:lnTo>
                  <a:lnTo>
                    <a:pt x="98" y="2079"/>
                  </a:lnTo>
                  <a:lnTo>
                    <a:pt x="102" y="2072"/>
                  </a:lnTo>
                  <a:lnTo>
                    <a:pt x="106" y="2065"/>
                  </a:lnTo>
                  <a:lnTo>
                    <a:pt x="116" y="2053"/>
                  </a:lnTo>
                  <a:lnTo>
                    <a:pt x="126" y="2040"/>
                  </a:lnTo>
                  <a:lnTo>
                    <a:pt x="126" y="1951"/>
                  </a:lnTo>
                  <a:lnTo>
                    <a:pt x="81" y="1943"/>
                  </a:lnTo>
                  <a:lnTo>
                    <a:pt x="49" y="1936"/>
                  </a:lnTo>
                  <a:lnTo>
                    <a:pt x="36" y="1931"/>
                  </a:lnTo>
                  <a:lnTo>
                    <a:pt x="24" y="1923"/>
                  </a:lnTo>
                  <a:lnTo>
                    <a:pt x="12" y="1912"/>
                  </a:lnTo>
                  <a:lnTo>
                    <a:pt x="0" y="1896"/>
                  </a:lnTo>
                  <a:lnTo>
                    <a:pt x="17" y="1883"/>
                  </a:lnTo>
                  <a:lnTo>
                    <a:pt x="37" y="1867"/>
                  </a:lnTo>
                  <a:lnTo>
                    <a:pt x="45" y="1858"/>
                  </a:lnTo>
                  <a:lnTo>
                    <a:pt x="53" y="1848"/>
                  </a:lnTo>
                  <a:lnTo>
                    <a:pt x="56" y="1843"/>
                  </a:lnTo>
                  <a:lnTo>
                    <a:pt x="58" y="1836"/>
                  </a:lnTo>
                  <a:lnTo>
                    <a:pt x="60" y="1831"/>
                  </a:lnTo>
                  <a:lnTo>
                    <a:pt x="60" y="1824"/>
                  </a:lnTo>
                  <a:lnTo>
                    <a:pt x="58" y="1802"/>
                  </a:lnTo>
                  <a:lnTo>
                    <a:pt x="54" y="1780"/>
                  </a:lnTo>
                  <a:lnTo>
                    <a:pt x="50" y="1759"/>
                  </a:lnTo>
                  <a:lnTo>
                    <a:pt x="45" y="1739"/>
                  </a:lnTo>
                  <a:lnTo>
                    <a:pt x="40" y="1718"/>
                  </a:lnTo>
                  <a:lnTo>
                    <a:pt x="34" y="1696"/>
                  </a:lnTo>
                  <a:lnTo>
                    <a:pt x="30" y="1674"/>
                  </a:lnTo>
                  <a:lnTo>
                    <a:pt x="29" y="1650"/>
                  </a:lnTo>
                  <a:lnTo>
                    <a:pt x="30" y="1630"/>
                  </a:lnTo>
                  <a:lnTo>
                    <a:pt x="32" y="1612"/>
                  </a:lnTo>
                  <a:lnTo>
                    <a:pt x="34" y="1596"/>
                  </a:lnTo>
                  <a:lnTo>
                    <a:pt x="38" y="1582"/>
                  </a:lnTo>
                  <a:lnTo>
                    <a:pt x="42" y="1568"/>
                  </a:lnTo>
                  <a:lnTo>
                    <a:pt x="48" y="1556"/>
                  </a:lnTo>
                  <a:lnTo>
                    <a:pt x="54" y="1544"/>
                  </a:lnTo>
                  <a:lnTo>
                    <a:pt x="61" y="1535"/>
                  </a:lnTo>
                  <a:lnTo>
                    <a:pt x="68" y="1526"/>
                  </a:lnTo>
                  <a:lnTo>
                    <a:pt x="76" y="1518"/>
                  </a:lnTo>
                  <a:lnTo>
                    <a:pt x="84" y="1511"/>
                  </a:lnTo>
                  <a:lnTo>
                    <a:pt x="93" y="1504"/>
                  </a:lnTo>
                  <a:lnTo>
                    <a:pt x="110" y="1492"/>
                  </a:lnTo>
                  <a:lnTo>
                    <a:pt x="129" y="1482"/>
                  </a:lnTo>
                  <a:lnTo>
                    <a:pt x="148" y="1472"/>
                  </a:lnTo>
                  <a:lnTo>
                    <a:pt x="165" y="1462"/>
                  </a:lnTo>
                  <a:lnTo>
                    <a:pt x="174" y="1456"/>
                  </a:lnTo>
                  <a:lnTo>
                    <a:pt x="182" y="1450"/>
                  </a:lnTo>
                  <a:lnTo>
                    <a:pt x="190" y="1443"/>
                  </a:lnTo>
                  <a:lnTo>
                    <a:pt x="197" y="1436"/>
                  </a:lnTo>
                  <a:lnTo>
                    <a:pt x="204" y="1428"/>
                  </a:lnTo>
                  <a:lnTo>
                    <a:pt x="210" y="1419"/>
                  </a:lnTo>
                  <a:lnTo>
                    <a:pt x="216" y="1410"/>
                  </a:lnTo>
                  <a:lnTo>
                    <a:pt x="220" y="1398"/>
                  </a:lnTo>
                  <a:lnTo>
                    <a:pt x="224" y="1386"/>
                  </a:lnTo>
                  <a:lnTo>
                    <a:pt x="226" y="1372"/>
                  </a:lnTo>
                  <a:lnTo>
                    <a:pt x="228" y="1358"/>
                  </a:lnTo>
                  <a:lnTo>
                    <a:pt x="229" y="1342"/>
                  </a:lnTo>
                  <a:lnTo>
                    <a:pt x="229" y="1331"/>
                  </a:lnTo>
                  <a:lnTo>
                    <a:pt x="232" y="1322"/>
                  </a:lnTo>
                  <a:lnTo>
                    <a:pt x="234" y="1314"/>
                  </a:lnTo>
                  <a:lnTo>
                    <a:pt x="240" y="1309"/>
                  </a:lnTo>
                  <a:lnTo>
                    <a:pt x="245" y="1305"/>
                  </a:lnTo>
                  <a:lnTo>
                    <a:pt x="252" y="1301"/>
                  </a:lnTo>
                  <a:lnTo>
                    <a:pt x="258" y="1298"/>
                  </a:lnTo>
                  <a:lnTo>
                    <a:pt x="266" y="1297"/>
                  </a:lnTo>
                  <a:lnTo>
                    <a:pt x="284" y="1295"/>
                  </a:lnTo>
                  <a:lnTo>
                    <a:pt x="302" y="1295"/>
                  </a:lnTo>
                  <a:lnTo>
                    <a:pt x="312" y="1294"/>
                  </a:lnTo>
                  <a:lnTo>
                    <a:pt x="320" y="1293"/>
                  </a:lnTo>
                  <a:lnTo>
                    <a:pt x="329" y="1291"/>
                  </a:lnTo>
                  <a:lnTo>
                    <a:pt x="337" y="1289"/>
                  </a:lnTo>
                  <a:lnTo>
                    <a:pt x="348" y="1283"/>
                  </a:lnTo>
                  <a:lnTo>
                    <a:pt x="358" y="1277"/>
                  </a:lnTo>
                  <a:lnTo>
                    <a:pt x="366" y="1270"/>
                  </a:lnTo>
                  <a:lnTo>
                    <a:pt x="373" y="1263"/>
                  </a:lnTo>
                  <a:lnTo>
                    <a:pt x="378" y="1254"/>
                  </a:lnTo>
                  <a:lnTo>
                    <a:pt x="384" y="1246"/>
                  </a:lnTo>
                  <a:lnTo>
                    <a:pt x="386" y="1237"/>
                  </a:lnTo>
                  <a:lnTo>
                    <a:pt x="389" y="1226"/>
                  </a:lnTo>
                  <a:lnTo>
                    <a:pt x="392" y="1205"/>
                  </a:lnTo>
                  <a:lnTo>
                    <a:pt x="392" y="1183"/>
                  </a:lnTo>
                  <a:lnTo>
                    <a:pt x="392" y="1161"/>
                  </a:lnTo>
                  <a:lnTo>
                    <a:pt x="392" y="1138"/>
                  </a:lnTo>
                  <a:lnTo>
                    <a:pt x="392" y="1133"/>
                  </a:lnTo>
                  <a:lnTo>
                    <a:pt x="393" y="1127"/>
                  </a:lnTo>
                  <a:lnTo>
                    <a:pt x="394" y="1123"/>
                  </a:lnTo>
                  <a:lnTo>
                    <a:pt x="397" y="1119"/>
                  </a:lnTo>
                  <a:lnTo>
                    <a:pt x="405" y="1114"/>
                  </a:lnTo>
                  <a:lnTo>
                    <a:pt x="412" y="1109"/>
                  </a:lnTo>
                  <a:lnTo>
                    <a:pt x="420" y="1103"/>
                  </a:lnTo>
                  <a:lnTo>
                    <a:pt x="426" y="1098"/>
                  </a:lnTo>
                  <a:lnTo>
                    <a:pt x="429" y="1094"/>
                  </a:lnTo>
                  <a:lnTo>
                    <a:pt x="432" y="1091"/>
                  </a:lnTo>
                  <a:lnTo>
                    <a:pt x="433" y="1087"/>
                  </a:lnTo>
                  <a:lnTo>
                    <a:pt x="433" y="1083"/>
                  </a:lnTo>
                  <a:lnTo>
                    <a:pt x="433" y="1070"/>
                  </a:lnTo>
                  <a:lnTo>
                    <a:pt x="432" y="1058"/>
                  </a:lnTo>
                  <a:lnTo>
                    <a:pt x="429" y="1046"/>
                  </a:lnTo>
                  <a:lnTo>
                    <a:pt x="425" y="1034"/>
                  </a:lnTo>
                  <a:lnTo>
                    <a:pt x="421" y="1023"/>
                  </a:lnTo>
                  <a:lnTo>
                    <a:pt x="416" y="1014"/>
                  </a:lnTo>
                  <a:lnTo>
                    <a:pt x="409" y="1003"/>
                  </a:lnTo>
                  <a:lnTo>
                    <a:pt x="404" y="995"/>
                  </a:lnTo>
                  <a:lnTo>
                    <a:pt x="389" y="977"/>
                  </a:lnTo>
                  <a:lnTo>
                    <a:pt x="372" y="961"/>
                  </a:lnTo>
                  <a:lnTo>
                    <a:pt x="354" y="946"/>
                  </a:lnTo>
                  <a:lnTo>
                    <a:pt x="337" y="930"/>
                  </a:lnTo>
                  <a:lnTo>
                    <a:pt x="318" y="915"/>
                  </a:lnTo>
                  <a:lnTo>
                    <a:pt x="301" y="901"/>
                  </a:lnTo>
                  <a:lnTo>
                    <a:pt x="285" y="885"/>
                  </a:lnTo>
                  <a:lnTo>
                    <a:pt x="270" y="867"/>
                  </a:lnTo>
                  <a:lnTo>
                    <a:pt x="264" y="858"/>
                  </a:lnTo>
                  <a:lnTo>
                    <a:pt x="258" y="849"/>
                  </a:lnTo>
                  <a:lnTo>
                    <a:pt x="253" y="839"/>
                  </a:lnTo>
                  <a:lnTo>
                    <a:pt x="249" y="829"/>
                  </a:lnTo>
                  <a:lnTo>
                    <a:pt x="245" y="818"/>
                  </a:lnTo>
                  <a:lnTo>
                    <a:pt x="242" y="807"/>
                  </a:lnTo>
                  <a:lnTo>
                    <a:pt x="241" y="795"/>
                  </a:lnTo>
                  <a:lnTo>
                    <a:pt x="241" y="782"/>
                  </a:lnTo>
                  <a:lnTo>
                    <a:pt x="241" y="770"/>
                  </a:lnTo>
                  <a:lnTo>
                    <a:pt x="242" y="759"/>
                  </a:lnTo>
                  <a:lnTo>
                    <a:pt x="244" y="754"/>
                  </a:lnTo>
                  <a:lnTo>
                    <a:pt x="242" y="749"/>
                  </a:lnTo>
                  <a:lnTo>
                    <a:pt x="242" y="745"/>
                  </a:lnTo>
                  <a:lnTo>
                    <a:pt x="241" y="739"/>
                  </a:lnTo>
                  <a:lnTo>
                    <a:pt x="254" y="706"/>
                  </a:lnTo>
                  <a:lnTo>
                    <a:pt x="268" y="676"/>
                  </a:lnTo>
                  <a:lnTo>
                    <a:pt x="274" y="661"/>
                  </a:lnTo>
                  <a:lnTo>
                    <a:pt x="278" y="645"/>
                  </a:lnTo>
                  <a:lnTo>
                    <a:pt x="281" y="626"/>
                  </a:lnTo>
                  <a:lnTo>
                    <a:pt x="282" y="608"/>
                  </a:lnTo>
                  <a:lnTo>
                    <a:pt x="282" y="593"/>
                  </a:lnTo>
                  <a:lnTo>
                    <a:pt x="280" y="578"/>
                  </a:lnTo>
                  <a:lnTo>
                    <a:pt x="276" y="564"/>
                  </a:lnTo>
                  <a:lnTo>
                    <a:pt x="272" y="548"/>
                  </a:lnTo>
                  <a:lnTo>
                    <a:pt x="260" y="514"/>
                  </a:lnTo>
                  <a:lnTo>
                    <a:pt x="246" y="481"/>
                  </a:lnTo>
                  <a:lnTo>
                    <a:pt x="233" y="449"/>
                  </a:lnTo>
                  <a:lnTo>
                    <a:pt x="221" y="420"/>
                  </a:lnTo>
                  <a:lnTo>
                    <a:pt x="217" y="406"/>
                  </a:lnTo>
                  <a:lnTo>
                    <a:pt x="213" y="394"/>
                  </a:lnTo>
                  <a:lnTo>
                    <a:pt x="212" y="382"/>
                  </a:lnTo>
                  <a:lnTo>
                    <a:pt x="210" y="373"/>
                  </a:lnTo>
                  <a:lnTo>
                    <a:pt x="210" y="365"/>
                  </a:lnTo>
                  <a:lnTo>
                    <a:pt x="213" y="358"/>
                  </a:lnTo>
                  <a:lnTo>
                    <a:pt x="214" y="352"/>
                  </a:lnTo>
                  <a:lnTo>
                    <a:pt x="218" y="346"/>
                  </a:lnTo>
                  <a:lnTo>
                    <a:pt x="222" y="341"/>
                  </a:lnTo>
                  <a:lnTo>
                    <a:pt x="228" y="337"/>
                  </a:lnTo>
                  <a:lnTo>
                    <a:pt x="233" y="333"/>
                  </a:lnTo>
                  <a:lnTo>
                    <a:pt x="238" y="330"/>
                  </a:lnTo>
                  <a:lnTo>
                    <a:pt x="252" y="325"/>
                  </a:lnTo>
                  <a:lnTo>
                    <a:pt x="266" y="321"/>
                  </a:lnTo>
                  <a:lnTo>
                    <a:pt x="281" y="320"/>
                  </a:lnTo>
                  <a:lnTo>
                    <a:pt x="294" y="318"/>
                  </a:lnTo>
                  <a:lnTo>
                    <a:pt x="322" y="318"/>
                  </a:lnTo>
                  <a:lnTo>
                    <a:pt x="344" y="318"/>
                  </a:lnTo>
                  <a:lnTo>
                    <a:pt x="361" y="318"/>
                  </a:lnTo>
                  <a:lnTo>
                    <a:pt x="378" y="318"/>
                  </a:lnTo>
                  <a:lnTo>
                    <a:pt x="389" y="322"/>
                  </a:lnTo>
                  <a:lnTo>
                    <a:pt x="410" y="328"/>
                  </a:lnTo>
                  <a:lnTo>
                    <a:pt x="422" y="330"/>
                  </a:lnTo>
                  <a:lnTo>
                    <a:pt x="436" y="332"/>
                  </a:lnTo>
                  <a:lnTo>
                    <a:pt x="442" y="330"/>
                  </a:lnTo>
                  <a:lnTo>
                    <a:pt x="449" y="329"/>
                  </a:lnTo>
                  <a:lnTo>
                    <a:pt x="457" y="328"/>
                  </a:lnTo>
                  <a:lnTo>
                    <a:pt x="464" y="325"/>
                  </a:lnTo>
                  <a:lnTo>
                    <a:pt x="472" y="320"/>
                  </a:lnTo>
                  <a:lnTo>
                    <a:pt x="480" y="312"/>
                  </a:lnTo>
                  <a:lnTo>
                    <a:pt x="486" y="304"/>
                  </a:lnTo>
                  <a:lnTo>
                    <a:pt x="492" y="294"/>
                  </a:lnTo>
                  <a:lnTo>
                    <a:pt x="502" y="274"/>
                  </a:lnTo>
                  <a:lnTo>
                    <a:pt x="514" y="252"/>
                  </a:lnTo>
                  <a:lnTo>
                    <a:pt x="521" y="242"/>
                  </a:lnTo>
                  <a:lnTo>
                    <a:pt x="529" y="232"/>
                  </a:lnTo>
                  <a:lnTo>
                    <a:pt x="537" y="222"/>
                  </a:lnTo>
                  <a:lnTo>
                    <a:pt x="546" y="214"/>
                  </a:lnTo>
                  <a:lnTo>
                    <a:pt x="557" y="208"/>
                  </a:lnTo>
                  <a:lnTo>
                    <a:pt x="570" y="202"/>
                  </a:lnTo>
                  <a:lnTo>
                    <a:pt x="585" y="200"/>
                  </a:lnTo>
                  <a:lnTo>
                    <a:pt x="602" y="198"/>
                  </a:lnTo>
                  <a:lnTo>
                    <a:pt x="617" y="198"/>
                  </a:lnTo>
                  <a:lnTo>
                    <a:pt x="626" y="201"/>
                  </a:lnTo>
                  <a:lnTo>
                    <a:pt x="633" y="202"/>
                  </a:lnTo>
                  <a:lnTo>
                    <a:pt x="637" y="205"/>
                  </a:lnTo>
                  <a:lnTo>
                    <a:pt x="639" y="206"/>
                  </a:lnTo>
                  <a:lnTo>
                    <a:pt x="643" y="205"/>
                  </a:lnTo>
                  <a:lnTo>
                    <a:pt x="651" y="204"/>
                  </a:lnTo>
                  <a:lnTo>
                    <a:pt x="662" y="198"/>
                  </a:lnTo>
                  <a:lnTo>
                    <a:pt x="667" y="196"/>
                  </a:lnTo>
                  <a:lnTo>
                    <a:pt x="670" y="190"/>
                  </a:lnTo>
                  <a:lnTo>
                    <a:pt x="673" y="185"/>
                  </a:lnTo>
                  <a:lnTo>
                    <a:pt x="674" y="180"/>
                  </a:lnTo>
                  <a:lnTo>
                    <a:pt x="675" y="165"/>
                  </a:lnTo>
                  <a:lnTo>
                    <a:pt x="674" y="148"/>
                  </a:lnTo>
                  <a:lnTo>
                    <a:pt x="673" y="131"/>
                  </a:lnTo>
                  <a:lnTo>
                    <a:pt x="671" y="113"/>
                  </a:lnTo>
                  <a:lnTo>
                    <a:pt x="671" y="104"/>
                  </a:lnTo>
                  <a:lnTo>
                    <a:pt x="671" y="97"/>
                  </a:lnTo>
                  <a:lnTo>
                    <a:pt x="673" y="91"/>
                  </a:lnTo>
                  <a:lnTo>
                    <a:pt x="674" y="84"/>
                  </a:lnTo>
                  <a:lnTo>
                    <a:pt x="695" y="63"/>
                  </a:lnTo>
                  <a:lnTo>
                    <a:pt x="722" y="35"/>
                  </a:lnTo>
                  <a:lnTo>
                    <a:pt x="735" y="21"/>
                  </a:lnTo>
                  <a:lnTo>
                    <a:pt x="749" y="11"/>
                  </a:lnTo>
                  <a:lnTo>
                    <a:pt x="754" y="5"/>
                  </a:lnTo>
                  <a:lnTo>
                    <a:pt x="761" y="3"/>
                  </a:lnTo>
                  <a:lnTo>
                    <a:pt x="766" y="0"/>
                  </a:lnTo>
                  <a:lnTo>
                    <a:pt x="770" y="0"/>
                  </a:lnTo>
                  <a:lnTo>
                    <a:pt x="786" y="0"/>
                  </a:lnTo>
                  <a:lnTo>
                    <a:pt x="803" y="4"/>
                  </a:lnTo>
                  <a:lnTo>
                    <a:pt x="822" y="8"/>
                  </a:lnTo>
                  <a:lnTo>
                    <a:pt x="841" y="15"/>
                  </a:lnTo>
                  <a:lnTo>
                    <a:pt x="859" y="24"/>
                  </a:lnTo>
                  <a:lnTo>
                    <a:pt x="878" y="33"/>
                  </a:lnTo>
                  <a:lnTo>
                    <a:pt x="895" y="44"/>
                  </a:lnTo>
                  <a:lnTo>
                    <a:pt x="913" y="57"/>
                  </a:lnTo>
                  <a:lnTo>
                    <a:pt x="930" y="71"/>
                  </a:lnTo>
                  <a:lnTo>
                    <a:pt x="945" y="85"/>
                  </a:lnTo>
                  <a:lnTo>
                    <a:pt x="958" y="100"/>
                  </a:lnTo>
                  <a:lnTo>
                    <a:pt x="970" y="116"/>
                  </a:lnTo>
                  <a:lnTo>
                    <a:pt x="979" y="133"/>
                  </a:lnTo>
                  <a:lnTo>
                    <a:pt x="987" y="151"/>
                  </a:lnTo>
                  <a:lnTo>
                    <a:pt x="990" y="160"/>
                  </a:lnTo>
                  <a:lnTo>
                    <a:pt x="991" y="168"/>
                  </a:lnTo>
                  <a:lnTo>
                    <a:pt x="993" y="177"/>
                  </a:lnTo>
                  <a:lnTo>
                    <a:pt x="993" y="186"/>
                  </a:lnTo>
                  <a:lnTo>
                    <a:pt x="993" y="194"/>
                  </a:lnTo>
                  <a:lnTo>
                    <a:pt x="989" y="202"/>
                  </a:lnTo>
                  <a:lnTo>
                    <a:pt x="986" y="209"/>
                  </a:lnTo>
                  <a:lnTo>
                    <a:pt x="981" y="217"/>
                  </a:lnTo>
                  <a:lnTo>
                    <a:pt x="977" y="225"/>
                  </a:lnTo>
                  <a:lnTo>
                    <a:pt x="973" y="233"/>
                  </a:lnTo>
                  <a:lnTo>
                    <a:pt x="970" y="242"/>
                  </a:lnTo>
                  <a:lnTo>
                    <a:pt x="969" y="252"/>
                  </a:lnTo>
                  <a:lnTo>
                    <a:pt x="970" y="269"/>
                  </a:lnTo>
                  <a:lnTo>
                    <a:pt x="973" y="284"/>
                  </a:lnTo>
                  <a:lnTo>
                    <a:pt x="974" y="290"/>
                  </a:lnTo>
                  <a:lnTo>
                    <a:pt x="977" y="296"/>
                  </a:lnTo>
                  <a:lnTo>
                    <a:pt x="979" y="302"/>
                  </a:lnTo>
                  <a:lnTo>
                    <a:pt x="983" y="306"/>
                  </a:lnTo>
                  <a:lnTo>
                    <a:pt x="987" y="310"/>
                  </a:lnTo>
                  <a:lnTo>
                    <a:pt x="991" y="314"/>
                  </a:lnTo>
                  <a:lnTo>
                    <a:pt x="997" y="317"/>
                  </a:lnTo>
                  <a:lnTo>
                    <a:pt x="1002" y="320"/>
                  </a:lnTo>
                  <a:lnTo>
                    <a:pt x="1014" y="324"/>
                  </a:lnTo>
                  <a:lnTo>
                    <a:pt x="1029" y="325"/>
                  </a:lnTo>
                  <a:lnTo>
                    <a:pt x="1038" y="324"/>
                  </a:lnTo>
                  <a:lnTo>
                    <a:pt x="1045" y="322"/>
                  </a:lnTo>
                  <a:lnTo>
                    <a:pt x="1051" y="321"/>
                  </a:lnTo>
                  <a:lnTo>
                    <a:pt x="1055" y="318"/>
                  </a:lnTo>
                  <a:lnTo>
                    <a:pt x="1063" y="312"/>
                  </a:lnTo>
                  <a:lnTo>
                    <a:pt x="1070" y="304"/>
                  </a:lnTo>
                  <a:lnTo>
                    <a:pt x="1075" y="296"/>
                  </a:lnTo>
                  <a:lnTo>
                    <a:pt x="1082" y="289"/>
                  </a:lnTo>
                  <a:lnTo>
                    <a:pt x="1086" y="286"/>
                  </a:lnTo>
                  <a:lnTo>
                    <a:pt x="1090" y="284"/>
                  </a:lnTo>
                  <a:lnTo>
                    <a:pt x="1095" y="282"/>
                  </a:lnTo>
                  <a:lnTo>
                    <a:pt x="1102" y="282"/>
                  </a:lnTo>
                  <a:lnTo>
                    <a:pt x="1111" y="282"/>
                  </a:lnTo>
                  <a:lnTo>
                    <a:pt x="1121" y="284"/>
                  </a:lnTo>
                  <a:lnTo>
                    <a:pt x="1127" y="286"/>
                  </a:lnTo>
                  <a:lnTo>
                    <a:pt x="1134" y="289"/>
                  </a:lnTo>
                  <a:lnTo>
                    <a:pt x="1141" y="290"/>
                  </a:lnTo>
                  <a:lnTo>
                    <a:pt x="1146" y="293"/>
                  </a:lnTo>
                  <a:lnTo>
                    <a:pt x="1154" y="294"/>
                  </a:lnTo>
                  <a:lnTo>
                    <a:pt x="1162" y="294"/>
                  </a:lnTo>
                  <a:lnTo>
                    <a:pt x="1181" y="294"/>
                  </a:lnTo>
                  <a:lnTo>
                    <a:pt x="1194" y="294"/>
                  </a:lnTo>
                  <a:lnTo>
                    <a:pt x="1205" y="294"/>
                  </a:lnTo>
                  <a:lnTo>
                    <a:pt x="1215" y="294"/>
                  </a:lnTo>
                  <a:lnTo>
                    <a:pt x="1222" y="296"/>
                  </a:lnTo>
                  <a:lnTo>
                    <a:pt x="1227" y="297"/>
                  </a:lnTo>
                  <a:lnTo>
                    <a:pt x="1233" y="301"/>
                  </a:lnTo>
                  <a:lnTo>
                    <a:pt x="1237" y="305"/>
                  </a:lnTo>
                  <a:lnTo>
                    <a:pt x="1243" y="316"/>
                  </a:lnTo>
                  <a:lnTo>
                    <a:pt x="1250" y="329"/>
                  </a:lnTo>
                  <a:lnTo>
                    <a:pt x="1257" y="342"/>
                  </a:lnTo>
                  <a:lnTo>
                    <a:pt x="1265" y="356"/>
                  </a:lnTo>
                  <a:lnTo>
                    <a:pt x="1269" y="361"/>
                  </a:lnTo>
                  <a:lnTo>
                    <a:pt x="1274" y="366"/>
                  </a:lnTo>
                  <a:lnTo>
                    <a:pt x="1281" y="370"/>
                  </a:lnTo>
                  <a:lnTo>
                    <a:pt x="1289" y="373"/>
                  </a:lnTo>
                  <a:lnTo>
                    <a:pt x="1274" y="386"/>
                  </a:lnTo>
                  <a:lnTo>
                    <a:pt x="1262" y="400"/>
                  </a:lnTo>
                  <a:lnTo>
                    <a:pt x="1257" y="406"/>
                  </a:lnTo>
                  <a:lnTo>
                    <a:pt x="1253" y="413"/>
                  </a:lnTo>
                  <a:lnTo>
                    <a:pt x="1249" y="420"/>
                  </a:lnTo>
                  <a:lnTo>
                    <a:pt x="1247" y="426"/>
                  </a:lnTo>
                  <a:lnTo>
                    <a:pt x="1245" y="433"/>
                  </a:lnTo>
                  <a:lnTo>
                    <a:pt x="1245" y="441"/>
                  </a:lnTo>
                  <a:lnTo>
                    <a:pt x="1245" y="449"/>
                  </a:lnTo>
                  <a:lnTo>
                    <a:pt x="1247" y="457"/>
                  </a:lnTo>
                  <a:lnTo>
                    <a:pt x="1250" y="465"/>
                  </a:lnTo>
                  <a:lnTo>
                    <a:pt x="1253" y="474"/>
                  </a:lnTo>
                  <a:lnTo>
                    <a:pt x="1258" y="484"/>
                  </a:lnTo>
                  <a:lnTo>
                    <a:pt x="1265" y="493"/>
                  </a:lnTo>
                  <a:lnTo>
                    <a:pt x="1254" y="493"/>
                  </a:lnTo>
                  <a:lnTo>
                    <a:pt x="1245" y="493"/>
                  </a:lnTo>
                  <a:lnTo>
                    <a:pt x="1234" y="493"/>
                  </a:lnTo>
                  <a:lnTo>
                    <a:pt x="1225" y="494"/>
                  </a:lnTo>
                  <a:lnTo>
                    <a:pt x="1206" y="498"/>
                  </a:lnTo>
                  <a:lnTo>
                    <a:pt x="1189" y="505"/>
                  </a:lnTo>
                  <a:lnTo>
                    <a:pt x="1171" y="513"/>
                  </a:lnTo>
                  <a:lnTo>
                    <a:pt x="1155" y="522"/>
                  </a:lnTo>
                  <a:lnTo>
                    <a:pt x="1141" y="533"/>
                  </a:lnTo>
                  <a:lnTo>
                    <a:pt x="1127" y="542"/>
                  </a:lnTo>
                  <a:lnTo>
                    <a:pt x="1103" y="564"/>
                  </a:lnTo>
                  <a:lnTo>
                    <a:pt x="1086" y="584"/>
                  </a:lnTo>
                  <a:lnTo>
                    <a:pt x="1075" y="597"/>
                  </a:lnTo>
                  <a:lnTo>
                    <a:pt x="1071" y="601"/>
                  </a:lnTo>
                  <a:lnTo>
                    <a:pt x="1067" y="613"/>
                  </a:lnTo>
                  <a:lnTo>
                    <a:pt x="1062" y="625"/>
                  </a:lnTo>
                  <a:lnTo>
                    <a:pt x="1057" y="634"/>
                  </a:lnTo>
                  <a:lnTo>
                    <a:pt x="1051" y="644"/>
                  </a:lnTo>
                  <a:lnTo>
                    <a:pt x="1039" y="658"/>
                  </a:lnTo>
                  <a:lnTo>
                    <a:pt x="1026" y="672"/>
                  </a:lnTo>
                  <a:lnTo>
                    <a:pt x="1014" y="682"/>
                  </a:lnTo>
                  <a:lnTo>
                    <a:pt x="1001" y="692"/>
                  </a:lnTo>
                  <a:lnTo>
                    <a:pt x="987" y="700"/>
                  </a:lnTo>
                  <a:lnTo>
                    <a:pt x="975" y="708"/>
                  </a:lnTo>
                  <a:lnTo>
                    <a:pt x="963" y="716"/>
                  </a:lnTo>
                  <a:lnTo>
                    <a:pt x="951" y="726"/>
                  </a:lnTo>
                  <a:lnTo>
                    <a:pt x="942" y="737"/>
                  </a:lnTo>
                  <a:lnTo>
                    <a:pt x="933" y="750"/>
                  </a:lnTo>
                  <a:lnTo>
                    <a:pt x="929" y="757"/>
                  </a:lnTo>
                  <a:lnTo>
                    <a:pt x="925" y="766"/>
                  </a:lnTo>
                  <a:lnTo>
                    <a:pt x="922" y="775"/>
                  </a:lnTo>
                  <a:lnTo>
                    <a:pt x="919" y="785"/>
                  </a:lnTo>
                  <a:lnTo>
                    <a:pt x="918" y="797"/>
                  </a:lnTo>
                  <a:lnTo>
                    <a:pt x="915" y="809"/>
                  </a:lnTo>
                  <a:lnTo>
                    <a:pt x="915" y="822"/>
                  </a:lnTo>
                  <a:lnTo>
                    <a:pt x="915" y="837"/>
                  </a:lnTo>
                  <a:lnTo>
                    <a:pt x="915" y="879"/>
                  </a:lnTo>
                  <a:lnTo>
                    <a:pt x="918" y="921"/>
                  </a:lnTo>
                  <a:lnTo>
                    <a:pt x="921" y="961"/>
                  </a:lnTo>
                  <a:lnTo>
                    <a:pt x="925" y="1001"/>
                  </a:lnTo>
                  <a:lnTo>
                    <a:pt x="933" y="1078"/>
                  </a:lnTo>
                  <a:lnTo>
                    <a:pt x="939" y="1151"/>
                  </a:lnTo>
                  <a:lnTo>
                    <a:pt x="942" y="1187"/>
                  </a:lnTo>
                  <a:lnTo>
                    <a:pt x="943" y="1222"/>
                  </a:lnTo>
                  <a:lnTo>
                    <a:pt x="945" y="1255"/>
                  </a:lnTo>
                  <a:lnTo>
                    <a:pt x="943" y="1287"/>
                  </a:lnTo>
                  <a:lnTo>
                    <a:pt x="939" y="1319"/>
                  </a:lnTo>
                  <a:lnTo>
                    <a:pt x="934" y="1350"/>
                  </a:lnTo>
                  <a:lnTo>
                    <a:pt x="930" y="1364"/>
                  </a:lnTo>
                  <a:lnTo>
                    <a:pt x="926" y="1379"/>
                  </a:lnTo>
                  <a:lnTo>
                    <a:pt x="921" y="1394"/>
                  </a:lnTo>
                  <a:lnTo>
                    <a:pt x="915" y="1408"/>
                  </a:lnTo>
                  <a:lnTo>
                    <a:pt x="913" y="1414"/>
                  </a:lnTo>
                  <a:lnTo>
                    <a:pt x="913" y="1422"/>
                  </a:lnTo>
                  <a:lnTo>
                    <a:pt x="914" y="1432"/>
                  </a:lnTo>
                  <a:lnTo>
                    <a:pt x="915" y="1447"/>
                  </a:lnTo>
                  <a:lnTo>
                    <a:pt x="919" y="1484"/>
                  </a:lnTo>
                  <a:lnTo>
                    <a:pt x="926" y="1532"/>
                  </a:lnTo>
                  <a:lnTo>
                    <a:pt x="931" y="1590"/>
                  </a:lnTo>
                  <a:lnTo>
                    <a:pt x="935" y="1658"/>
                  </a:lnTo>
                  <a:lnTo>
                    <a:pt x="937" y="1695"/>
                  </a:lnTo>
                  <a:lnTo>
                    <a:pt x="937" y="1734"/>
                  </a:lnTo>
                  <a:lnTo>
                    <a:pt x="935" y="1775"/>
                  </a:lnTo>
                  <a:lnTo>
                    <a:pt x="933" y="1818"/>
                  </a:lnTo>
                  <a:lnTo>
                    <a:pt x="929" y="1856"/>
                  </a:lnTo>
                  <a:lnTo>
                    <a:pt x="923" y="1895"/>
                  </a:lnTo>
                  <a:lnTo>
                    <a:pt x="914" y="1936"/>
                  </a:lnTo>
                  <a:lnTo>
                    <a:pt x="905" y="1976"/>
                  </a:lnTo>
                  <a:lnTo>
                    <a:pt x="883" y="2056"/>
                  </a:lnTo>
                  <a:lnTo>
                    <a:pt x="865" y="2131"/>
                  </a:lnTo>
                  <a:lnTo>
                    <a:pt x="858" y="2164"/>
                  </a:lnTo>
                  <a:lnTo>
                    <a:pt x="854" y="2195"/>
                  </a:lnTo>
                  <a:lnTo>
                    <a:pt x="853" y="2209"/>
                  </a:lnTo>
                  <a:lnTo>
                    <a:pt x="853" y="2221"/>
                  </a:lnTo>
                  <a:lnTo>
                    <a:pt x="853" y="2233"/>
                  </a:lnTo>
                  <a:lnTo>
                    <a:pt x="855" y="2244"/>
                  </a:lnTo>
                  <a:lnTo>
                    <a:pt x="858" y="2255"/>
                  </a:lnTo>
                  <a:lnTo>
                    <a:pt x="862" y="2263"/>
                  </a:lnTo>
                  <a:lnTo>
                    <a:pt x="867" y="2269"/>
                  </a:lnTo>
                  <a:lnTo>
                    <a:pt x="874" y="2275"/>
                  </a:lnTo>
                  <a:lnTo>
                    <a:pt x="882" y="2279"/>
                  </a:lnTo>
                  <a:lnTo>
                    <a:pt x="891" y="2281"/>
                  </a:lnTo>
                  <a:lnTo>
                    <a:pt x="902" y="2283"/>
                  </a:lnTo>
                  <a:lnTo>
                    <a:pt x="915" y="2281"/>
                  </a:lnTo>
                  <a:lnTo>
                    <a:pt x="938" y="2260"/>
                  </a:lnTo>
                  <a:lnTo>
                    <a:pt x="961" y="2241"/>
                  </a:lnTo>
                  <a:lnTo>
                    <a:pt x="981" y="2224"/>
                  </a:lnTo>
                  <a:lnTo>
                    <a:pt x="999" y="2211"/>
                  </a:lnTo>
                  <a:lnTo>
                    <a:pt x="1017" y="2200"/>
                  </a:lnTo>
                  <a:lnTo>
                    <a:pt x="1033" y="2191"/>
                  </a:lnTo>
                  <a:lnTo>
                    <a:pt x="1046" y="2184"/>
                  </a:lnTo>
                  <a:lnTo>
                    <a:pt x="1059" y="2179"/>
                  </a:lnTo>
                  <a:lnTo>
                    <a:pt x="1070" y="2176"/>
                  </a:lnTo>
                  <a:lnTo>
                    <a:pt x="1081" y="2176"/>
                  </a:lnTo>
                  <a:lnTo>
                    <a:pt x="1090" y="2176"/>
                  </a:lnTo>
                  <a:lnTo>
                    <a:pt x="1098" y="2179"/>
                  </a:lnTo>
                  <a:lnTo>
                    <a:pt x="1105" y="2181"/>
                  </a:lnTo>
                  <a:lnTo>
                    <a:pt x="1111" y="2187"/>
                  </a:lnTo>
                  <a:lnTo>
                    <a:pt x="1118" y="2193"/>
                  </a:lnTo>
                  <a:lnTo>
                    <a:pt x="1122" y="2200"/>
                  </a:lnTo>
                  <a:lnTo>
                    <a:pt x="1131" y="2217"/>
                  </a:lnTo>
                  <a:lnTo>
                    <a:pt x="1138" y="2236"/>
                  </a:lnTo>
                  <a:lnTo>
                    <a:pt x="1145" y="2257"/>
                  </a:lnTo>
                  <a:lnTo>
                    <a:pt x="1150" y="2280"/>
                  </a:lnTo>
                  <a:lnTo>
                    <a:pt x="1157" y="2301"/>
                  </a:lnTo>
                  <a:lnTo>
                    <a:pt x="1165" y="2321"/>
                  </a:lnTo>
                  <a:lnTo>
                    <a:pt x="1169" y="2331"/>
                  </a:lnTo>
                  <a:lnTo>
                    <a:pt x="1174" y="2339"/>
                  </a:lnTo>
                  <a:lnTo>
                    <a:pt x="1179" y="2347"/>
                  </a:lnTo>
                  <a:lnTo>
                    <a:pt x="1186" y="2353"/>
                  </a:lnTo>
                  <a:lnTo>
                    <a:pt x="1191" y="2348"/>
                  </a:lnTo>
                  <a:lnTo>
                    <a:pt x="1195" y="2340"/>
                  </a:lnTo>
                  <a:lnTo>
                    <a:pt x="1198" y="2332"/>
                  </a:lnTo>
                  <a:lnTo>
                    <a:pt x="1199" y="2324"/>
                  </a:lnTo>
                  <a:lnTo>
                    <a:pt x="1199" y="2304"/>
                  </a:lnTo>
                  <a:lnTo>
                    <a:pt x="1197" y="2284"/>
                  </a:lnTo>
                  <a:lnTo>
                    <a:pt x="1193" y="2263"/>
                  </a:lnTo>
                  <a:lnTo>
                    <a:pt x="1191" y="2243"/>
                  </a:lnTo>
                  <a:lnTo>
                    <a:pt x="1191" y="2233"/>
                  </a:lnTo>
                  <a:lnTo>
                    <a:pt x="1191" y="2224"/>
                  </a:lnTo>
                  <a:lnTo>
                    <a:pt x="1194" y="2216"/>
                  </a:lnTo>
                  <a:lnTo>
                    <a:pt x="1198" y="2209"/>
                  </a:lnTo>
                  <a:lnTo>
                    <a:pt x="1198" y="2201"/>
                  </a:lnTo>
                  <a:lnTo>
                    <a:pt x="1199" y="2196"/>
                  </a:lnTo>
                  <a:lnTo>
                    <a:pt x="1201" y="2192"/>
                  </a:lnTo>
                  <a:lnTo>
                    <a:pt x="1202" y="2191"/>
                  </a:lnTo>
                  <a:lnTo>
                    <a:pt x="1203" y="2192"/>
                  </a:lnTo>
                  <a:lnTo>
                    <a:pt x="1206" y="2193"/>
                  </a:lnTo>
                  <a:lnTo>
                    <a:pt x="1209" y="2197"/>
                  </a:lnTo>
                  <a:lnTo>
                    <a:pt x="1210" y="2201"/>
                  </a:lnTo>
                  <a:lnTo>
                    <a:pt x="1223" y="2231"/>
                  </a:lnTo>
                  <a:lnTo>
                    <a:pt x="1241" y="2267"/>
                  </a:lnTo>
                  <a:lnTo>
                    <a:pt x="1251" y="2284"/>
                  </a:lnTo>
                  <a:lnTo>
                    <a:pt x="1263" y="2299"/>
                  </a:lnTo>
                  <a:lnTo>
                    <a:pt x="1269" y="2305"/>
                  </a:lnTo>
                  <a:lnTo>
                    <a:pt x="1275" y="2311"/>
                  </a:lnTo>
                  <a:lnTo>
                    <a:pt x="1283" y="2315"/>
                  </a:lnTo>
                  <a:lnTo>
                    <a:pt x="1290" y="2317"/>
                  </a:lnTo>
                  <a:lnTo>
                    <a:pt x="1298" y="2319"/>
                  </a:lnTo>
                  <a:lnTo>
                    <a:pt x="1306" y="2319"/>
                  </a:lnTo>
                  <a:lnTo>
                    <a:pt x="1314" y="2316"/>
                  </a:lnTo>
                  <a:lnTo>
                    <a:pt x="1323" y="2311"/>
                  </a:lnTo>
                  <a:lnTo>
                    <a:pt x="1331" y="2304"/>
                  </a:lnTo>
                  <a:lnTo>
                    <a:pt x="1341" y="2296"/>
                  </a:lnTo>
                  <a:lnTo>
                    <a:pt x="1350" y="2284"/>
                  </a:lnTo>
                  <a:lnTo>
                    <a:pt x="1361" y="2269"/>
                  </a:lnTo>
                  <a:lnTo>
                    <a:pt x="1371" y="2263"/>
                  </a:lnTo>
                  <a:lnTo>
                    <a:pt x="1379" y="2255"/>
                  </a:lnTo>
                  <a:lnTo>
                    <a:pt x="1383" y="2247"/>
                  </a:lnTo>
                  <a:lnTo>
                    <a:pt x="1386" y="2237"/>
                  </a:lnTo>
                  <a:lnTo>
                    <a:pt x="1386" y="2228"/>
                  </a:lnTo>
                  <a:lnTo>
                    <a:pt x="1383" y="2217"/>
                  </a:lnTo>
                  <a:lnTo>
                    <a:pt x="1381" y="2207"/>
                  </a:lnTo>
                  <a:lnTo>
                    <a:pt x="1377" y="2195"/>
                  </a:lnTo>
                  <a:lnTo>
                    <a:pt x="1366" y="2165"/>
                  </a:lnTo>
                  <a:lnTo>
                    <a:pt x="1354" y="2132"/>
                  </a:lnTo>
                  <a:lnTo>
                    <a:pt x="1350" y="2113"/>
                  </a:lnTo>
                  <a:lnTo>
                    <a:pt x="1346" y="2092"/>
                  </a:lnTo>
                  <a:lnTo>
                    <a:pt x="1343" y="2071"/>
                  </a:lnTo>
                  <a:lnTo>
                    <a:pt x="1342" y="2047"/>
                  </a:lnTo>
                  <a:lnTo>
                    <a:pt x="1358" y="2031"/>
                  </a:lnTo>
                  <a:lnTo>
                    <a:pt x="1373" y="2016"/>
                  </a:lnTo>
                  <a:lnTo>
                    <a:pt x="1386" y="2004"/>
                  </a:lnTo>
                  <a:lnTo>
                    <a:pt x="1400" y="1993"/>
                  </a:lnTo>
                  <a:lnTo>
                    <a:pt x="1414" y="1984"/>
                  </a:lnTo>
                  <a:lnTo>
                    <a:pt x="1426" y="1976"/>
                  </a:lnTo>
                  <a:lnTo>
                    <a:pt x="1439" y="1969"/>
                  </a:lnTo>
                  <a:lnTo>
                    <a:pt x="1451" y="1964"/>
                  </a:lnTo>
                  <a:lnTo>
                    <a:pt x="1463" y="1960"/>
                  </a:lnTo>
                  <a:lnTo>
                    <a:pt x="1475" y="1956"/>
                  </a:lnTo>
                  <a:lnTo>
                    <a:pt x="1486" y="1955"/>
                  </a:lnTo>
                  <a:lnTo>
                    <a:pt x="1496" y="1953"/>
                  </a:lnTo>
                  <a:lnTo>
                    <a:pt x="1507" y="1953"/>
                  </a:lnTo>
                  <a:lnTo>
                    <a:pt x="1518" y="1955"/>
                  </a:lnTo>
                  <a:lnTo>
                    <a:pt x="1527" y="1956"/>
                  </a:lnTo>
                  <a:lnTo>
                    <a:pt x="1538" y="1957"/>
                  </a:lnTo>
                  <a:lnTo>
                    <a:pt x="1555" y="1963"/>
                  </a:lnTo>
                  <a:lnTo>
                    <a:pt x="1572" y="1969"/>
                  </a:lnTo>
                  <a:lnTo>
                    <a:pt x="1588" y="1977"/>
                  </a:lnTo>
                  <a:lnTo>
                    <a:pt x="1604" y="1985"/>
                  </a:lnTo>
                  <a:lnTo>
                    <a:pt x="1618" y="1993"/>
                  </a:lnTo>
                  <a:lnTo>
                    <a:pt x="1631" y="1999"/>
                  </a:lnTo>
                  <a:lnTo>
                    <a:pt x="1644" y="2003"/>
                  </a:lnTo>
                  <a:lnTo>
                    <a:pt x="1655" y="2004"/>
                  </a:lnTo>
                  <a:lnTo>
                    <a:pt x="1683" y="2001"/>
                  </a:lnTo>
                  <a:lnTo>
                    <a:pt x="1708" y="1999"/>
                  </a:lnTo>
                  <a:lnTo>
                    <a:pt x="1730" y="1997"/>
                  </a:lnTo>
                  <a:lnTo>
                    <a:pt x="1748" y="1996"/>
                  </a:lnTo>
                  <a:lnTo>
                    <a:pt x="1763" y="1997"/>
                  </a:lnTo>
                  <a:lnTo>
                    <a:pt x="1776" y="1999"/>
                  </a:lnTo>
                  <a:lnTo>
                    <a:pt x="1787" y="2000"/>
                  </a:lnTo>
                  <a:lnTo>
                    <a:pt x="1795" y="2003"/>
                  </a:lnTo>
                  <a:lnTo>
                    <a:pt x="1800" y="2005"/>
                  </a:lnTo>
                  <a:lnTo>
                    <a:pt x="1804" y="2009"/>
                  </a:lnTo>
                  <a:lnTo>
                    <a:pt x="1807" y="2013"/>
                  </a:lnTo>
                  <a:lnTo>
                    <a:pt x="1807" y="2019"/>
                  </a:lnTo>
                  <a:lnTo>
                    <a:pt x="1807" y="2024"/>
                  </a:lnTo>
                  <a:lnTo>
                    <a:pt x="1804" y="2029"/>
                  </a:lnTo>
                  <a:lnTo>
                    <a:pt x="1802" y="2035"/>
                  </a:lnTo>
                  <a:lnTo>
                    <a:pt x="1799" y="2040"/>
                  </a:lnTo>
                  <a:lnTo>
                    <a:pt x="1780" y="2064"/>
                  </a:lnTo>
                  <a:lnTo>
                    <a:pt x="1764" y="2087"/>
                  </a:lnTo>
                  <a:lnTo>
                    <a:pt x="1762" y="2092"/>
                  </a:lnTo>
                  <a:lnTo>
                    <a:pt x="1760" y="2097"/>
                  </a:lnTo>
                  <a:lnTo>
                    <a:pt x="1760" y="2101"/>
                  </a:lnTo>
                  <a:lnTo>
                    <a:pt x="1763" y="2104"/>
                  </a:lnTo>
                  <a:lnTo>
                    <a:pt x="1766" y="2108"/>
                  </a:lnTo>
                  <a:lnTo>
                    <a:pt x="1771" y="2111"/>
                  </a:lnTo>
                  <a:lnTo>
                    <a:pt x="1779" y="2112"/>
                  </a:lnTo>
                  <a:lnTo>
                    <a:pt x="1788" y="2113"/>
                  </a:lnTo>
                  <a:lnTo>
                    <a:pt x="1804" y="2116"/>
                  </a:lnTo>
                  <a:lnTo>
                    <a:pt x="1820" y="2120"/>
                  </a:lnTo>
                  <a:lnTo>
                    <a:pt x="1835" y="2125"/>
                  </a:lnTo>
                  <a:lnTo>
                    <a:pt x="1848" y="2132"/>
                  </a:lnTo>
                  <a:lnTo>
                    <a:pt x="1862" y="2139"/>
                  </a:lnTo>
                  <a:lnTo>
                    <a:pt x="1875" y="2147"/>
                  </a:lnTo>
                  <a:lnTo>
                    <a:pt x="1887" y="2156"/>
                  </a:lnTo>
                  <a:lnTo>
                    <a:pt x="1898" y="2165"/>
                  </a:lnTo>
                  <a:lnTo>
                    <a:pt x="1908" y="2176"/>
                  </a:lnTo>
                  <a:lnTo>
                    <a:pt x="1919" y="2187"/>
                  </a:lnTo>
                  <a:lnTo>
                    <a:pt x="1928" y="2197"/>
                  </a:lnTo>
                  <a:lnTo>
                    <a:pt x="1938" y="2209"/>
                  </a:lnTo>
                  <a:lnTo>
                    <a:pt x="1954" y="2236"/>
                  </a:lnTo>
                  <a:lnTo>
                    <a:pt x="1970" y="2263"/>
                  </a:lnTo>
                  <a:lnTo>
                    <a:pt x="1983" y="2291"/>
                  </a:lnTo>
                  <a:lnTo>
                    <a:pt x="1996" y="2321"/>
                  </a:lnTo>
                  <a:lnTo>
                    <a:pt x="2008" y="2351"/>
                  </a:lnTo>
                  <a:lnTo>
                    <a:pt x="2019" y="2381"/>
                  </a:lnTo>
                  <a:lnTo>
                    <a:pt x="2042" y="2441"/>
                  </a:lnTo>
                  <a:lnTo>
                    <a:pt x="2066" y="2498"/>
                  </a:lnTo>
                  <a:lnTo>
                    <a:pt x="2083" y="2532"/>
                  </a:lnTo>
                  <a:lnTo>
                    <a:pt x="2102" y="2565"/>
                  </a:lnTo>
                  <a:lnTo>
                    <a:pt x="2123" y="2597"/>
                  </a:lnTo>
                  <a:lnTo>
                    <a:pt x="2144" y="2626"/>
                  </a:lnTo>
                  <a:lnTo>
                    <a:pt x="2191" y="2686"/>
                  </a:lnTo>
                  <a:lnTo>
                    <a:pt x="2239" y="2744"/>
                  </a:lnTo>
                  <a:lnTo>
                    <a:pt x="2263" y="2773"/>
                  </a:lnTo>
                  <a:lnTo>
                    <a:pt x="2287" y="2801"/>
                  </a:lnTo>
                  <a:lnTo>
                    <a:pt x="2309" y="2832"/>
                  </a:lnTo>
                  <a:lnTo>
                    <a:pt x="2332" y="2862"/>
                  </a:lnTo>
                  <a:lnTo>
                    <a:pt x="2353" y="2894"/>
                  </a:lnTo>
                  <a:lnTo>
                    <a:pt x="2373" y="2928"/>
                  </a:lnTo>
                  <a:lnTo>
                    <a:pt x="2391" y="2961"/>
                  </a:lnTo>
                  <a:lnTo>
                    <a:pt x="2408" y="2998"/>
                  </a:lnTo>
                  <a:lnTo>
                    <a:pt x="2417" y="3020"/>
                  </a:lnTo>
                  <a:lnTo>
                    <a:pt x="2423" y="3041"/>
                  </a:lnTo>
                  <a:lnTo>
                    <a:pt x="2427" y="3061"/>
                  </a:lnTo>
                  <a:lnTo>
                    <a:pt x="2429" y="3079"/>
                  </a:lnTo>
                  <a:lnTo>
                    <a:pt x="2429" y="3099"/>
                  </a:lnTo>
                  <a:lnTo>
                    <a:pt x="2428" y="3118"/>
                  </a:lnTo>
                  <a:lnTo>
                    <a:pt x="2427" y="3138"/>
                  </a:lnTo>
                  <a:lnTo>
                    <a:pt x="2424" y="3158"/>
                  </a:lnTo>
                  <a:lnTo>
                    <a:pt x="2419" y="3202"/>
                  </a:lnTo>
                  <a:lnTo>
                    <a:pt x="2416" y="3251"/>
                  </a:lnTo>
                  <a:lnTo>
                    <a:pt x="2416" y="3278"/>
                  </a:lnTo>
                  <a:lnTo>
                    <a:pt x="2417" y="3309"/>
                  </a:lnTo>
                  <a:lnTo>
                    <a:pt x="2420" y="3342"/>
                  </a:lnTo>
                  <a:lnTo>
                    <a:pt x="2427" y="3377"/>
                  </a:lnTo>
                  <a:lnTo>
                    <a:pt x="2411" y="3382"/>
                  </a:lnTo>
                  <a:lnTo>
                    <a:pt x="2397" y="3389"/>
                  </a:lnTo>
                  <a:lnTo>
                    <a:pt x="2391" y="3391"/>
                  </a:lnTo>
                  <a:lnTo>
                    <a:pt x="2384" y="3393"/>
                  </a:lnTo>
                  <a:lnTo>
                    <a:pt x="2379" y="3395"/>
                  </a:lnTo>
                  <a:lnTo>
                    <a:pt x="2372" y="3395"/>
                  </a:lnTo>
                  <a:lnTo>
                    <a:pt x="2367" y="3394"/>
                  </a:lnTo>
                  <a:lnTo>
                    <a:pt x="2363" y="3393"/>
                  </a:lnTo>
                  <a:lnTo>
                    <a:pt x="2360" y="3389"/>
                  </a:lnTo>
                  <a:lnTo>
                    <a:pt x="2357" y="3385"/>
                  </a:lnTo>
                  <a:lnTo>
                    <a:pt x="2355" y="3373"/>
                  </a:lnTo>
                  <a:lnTo>
                    <a:pt x="2353" y="3359"/>
                  </a:lnTo>
                  <a:lnTo>
                    <a:pt x="2353" y="3346"/>
                  </a:lnTo>
                  <a:lnTo>
                    <a:pt x="2352" y="3331"/>
                  </a:lnTo>
                  <a:lnTo>
                    <a:pt x="2351" y="3319"/>
                  </a:lnTo>
                  <a:lnTo>
                    <a:pt x="2348" y="3311"/>
                  </a:lnTo>
                  <a:lnTo>
                    <a:pt x="2347" y="3309"/>
                  </a:lnTo>
                  <a:lnTo>
                    <a:pt x="2343" y="3305"/>
                  </a:lnTo>
                  <a:lnTo>
                    <a:pt x="2337" y="3301"/>
                  </a:lnTo>
                  <a:lnTo>
                    <a:pt x="2329" y="3295"/>
                  </a:lnTo>
                  <a:lnTo>
                    <a:pt x="2311" y="3285"/>
                  </a:lnTo>
                  <a:lnTo>
                    <a:pt x="2289" y="3273"/>
                  </a:lnTo>
                  <a:lnTo>
                    <a:pt x="2267" y="3262"/>
                  </a:lnTo>
                  <a:lnTo>
                    <a:pt x="2247" y="3253"/>
                  </a:lnTo>
                  <a:lnTo>
                    <a:pt x="2231" y="3247"/>
                  </a:lnTo>
                  <a:lnTo>
                    <a:pt x="2221" y="3245"/>
                  </a:lnTo>
                  <a:lnTo>
                    <a:pt x="2119" y="3389"/>
                  </a:lnTo>
                  <a:lnTo>
                    <a:pt x="2135" y="3397"/>
                  </a:lnTo>
                  <a:lnTo>
                    <a:pt x="2168" y="3413"/>
                  </a:lnTo>
                  <a:lnTo>
                    <a:pt x="2188" y="3422"/>
                  </a:lnTo>
                  <a:lnTo>
                    <a:pt x="2205" y="3430"/>
                  </a:lnTo>
                  <a:lnTo>
                    <a:pt x="2219" y="3435"/>
                  </a:lnTo>
                  <a:lnTo>
                    <a:pt x="2228" y="3438"/>
                  </a:lnTo>
                  <a:lnTo>
                    <a:pt x="2241" y="3437"/>
                  </a:lnTo>
                  <a:lnTo>
                    <a:pt x="2252" y="3435"/>
                  </a:lnTo>
                  <a:lnTo>
                    <a:pt x="2259" y="3433"/>
                  </a:lnTo>
                  <a:lnTo>
                    <a:pt x="2265" y="3430"/>
                  </a:lnTo>
                  <a:lnTo>
                    <a:pt x="2272" y="3430"/>
                  </a:lnTo>
                  <a:lnTo>
                    <a:pt x="2279" y="3430"/>
                  </a:lnTo>
                  <a:lnTo>
                    <a:pt x="2288" y="3433"/>
                  </a:lnTo>
                  <a:lnTo>
                    <a:pt x="2300" y="3438"/>
                  </a:lnTo>
                  <a:lnTo>
                    <a:pt x="2300" y="3534"/>
                  </a:lnTo>
                  <a:lnTo>
                    <a:pt x="2296" y="3541"/>
                  </a:lnTo>
                  <a:lnTo>
                    <a:pt x="2291" y="3546"/>
                  </a:lnTo>
                  <a:lnTo>
                    <a:pt x="2285" y="3551"/>
                  </a:lnTo>
                  <a:lnTo>
                    <a:pt x="2279" y="3557"/>
                  </a:lnTo>
                  <a:lnTo>
                    <a:pt x="2265" y="3566"/>
                  </a:lnTo>
                  <a:lnTo>
                    <a:pt x="2251" y="3574"/>
                  </a:lnTo>
                  <a:lnTo>
                    <a:pt x="2237" y="3582"/>
                  </a:lnTo>
                  <a:lnTo>
                    <a:pt x="2225" y="3590"/>
                  </a:lnTo>
                  <a:lnTo>
                    <a:pt x="2221" y="3594"/>
                  </a:lnTo>
                  <a:lnTo>
                    <a:pt x="2219" y="3598"/>
                  </a:lnTo>
                  <a:lnTo>
                    <a:pt x="2216" y="3602"/>
                  </a:lnTo>
                  <a:lnTo>
                    <a:pt x="2215" y="3606"/>
                  </a:lnTo>
                  <a:lnTo>
                    <a:pt x="2216" y="3611"/>
                  </a:lnTo>
                  <a:lnTo>
                    <a:pt x="2217" y="3617"/>
                  </a:lnTo>
                  <a:lnTo>
                    <a:pt x="2219" y="3622"/>
                  </a:lnTo>
                  <a:lnTo>
                    <a:pt x="2221" y="3627"/>
                  </a:lnTo>
                  <a:lnTo>
                    <a:pt x="2228" y="3638"/>
                  </a:lnTo>
                  <a:lnTo>
                    <a:pt x="2236" y="3649"/>
                  </a:lnTo>
                  <a:lnTo>
                    <a:pt x="2244" y="3658"/>
                  </a:lnTo>
                  <a:lnTo>
                    <a:pt x="2251" y="3668"/>
                  </a:lnTo>
                  <a:lnTo>
                    <a:pt x="2253" y="3674"/>
                  </a:lnTo>
                  <a:lnTo>
                    <a:pt x="2256" y="3679"/>
                  </a:lnTo>
                  <a:lnTo>
                    <a:pt x="2257" y="3684"/>
                  </a:lnTo>
                  <a:lnTo>
                    <a:pt x="2257" y="3690"/>
                  </a:lnTo>
                  <a:lnTo>
                    <a:pt x="2257" y="3700"/>
                  </a:lnTo>
                  <a:lnTo>
                    <a:pt x="2256" y="3710"/>
                  </a:lnTo>
                  <a:lnTo>
                    <a:pt x="2253" y="3719"/>
                  </a:lnTo>
                  <a:lnTo>
                    <a:pt x="2251" y="3728"/>
                  </a:lnTo>
                  <a:lnTo>
                    <a:pt x="2247" y="3736"/>
                  </a:lnTo>
                  <a:lnTo>
                    <a:pt x="2241" y="3744"/>
                  </a:lnTo>
                  <a:lnTo>
                    <a:pt x="2236" y="3751"/>
                  </a:lnTo>
                  <a:lnTo>
                    <a:pt x="2231" y="3758"/>
                  </a:lnTo>
                  <a:lnTo>
                    <a:pt x="2224" y="3763"/>
                  </a:lnTo>
                  <a:lnTo>
                    <a:pt x="2217" y="3768"/>
                  </a:lnTo>
                  <a:lnTo>
                    <a:pt x="2209" y="3774"/>
                  </a:lnTo>
                  <a:lnTo>
                    <a:pt x="2201" y="3779"/>
                  </a:lnTo>
                  <a:lnTo>
                    <a:pt x="2183" y="3787"/>
                  </a:lnTo>
                  <a:lnTo>
                    <a:pt x="2164" y="3794"/>
                  </a:lnTo>
                  <a:lnTo>
                    <a:pt x="2144" y="3799"/>
                  </a:lnTo>
                  <a:lnTo>
                    <a:pt x="2123" y="3803"/>
                  </a:lnTo>
                  <a:lnTo>
                    <a:pt x="2102" y="3806"/>
                  </a:lnTo>
                  <a:lnTo>
                    <a:pt x="2080" y="3808"/>
                  </a:lnTo>
                  <a:lnTo>
                    <a:pt x="2038" y="3810"/>
                  </a:lnTo>
                  <a:lnTo>
                    <a:pt x="1999" y="3811"/>
                  </a:lnTo>
                  <a:lnTo>
                    <a:pt x="1992" y="3811"/>
                  </a:lnTo>
                  <a:lnTo>
                    <a:pt x="1987" y="3814"/>
                  </a:lnTo>
                  <a:lnTo>
                    <a:pt x="1980" y="3816"/>
                  </a:lnTo>
                  <a:lnTo>
                    <a:pt x="1975" y="3822"/>
                  </a:lnTo>
                  <a:lnTo>
                    <a:pt x="1963" y="3834"/>
                  </a:lnTo>
                  <a:lnTo>
                    <a:pt x="1951" y="3847"/>
                  </a:lnTo>
                  <a:lnTo>
                    <a:pt x="1942" y="3863"/>
                  </a:lnTo>
                  <a:lnTo>
                    <a:pt x="1934" y="3879"/>
                  </a:lnTo>
                  <a:lnTo>
                    <a:pt x="1931" y="3887"/>
                  </a:lnTo>
                  <a:lnTo>
                    <a:pt x="1928" y="3894"/>
                  </a:lnTo>
                  <a:lnTo>
                    <a:pt x="1927" y="3900"/>
                  </a:lnTo>
                  <a:lnTo>
                    <a:pt x="1927" y="3907"/>
                  </a:lnTo>
                  <a:lnTo>
                    <a:pt x="1927" y="3922"/>
                  </a:lnTo>
                  <a:lnTo>
                    <a:pt x="1930" y="3934"/>
                  </a:lnTo>
                  <a:lnTo>
                    <a:pt x="1934" y="3944"/>
                  </a:lnTo>
                  <a:lnTo>
                    <a:pt x="1939" y="3954"/>
                  </a:lnTo>
                  <a:lnTo>
                    <a:pt x="1943" y="3963"/>
                  </a:lnTo>
                  <a:lnTo>
                    <a:pt x="1947" y="3971"/>
                  </a:lnTo>
                  <a:lnTo>
                    <a:pt x="1950" y="3980"/>
                  </a:lnTo>
                  <a:lnTo>
                    <a:pt x="1951" y="3991"/>
                  </a:lnTo>
                  <a:lnTo>
                    <a:pt x="1950" y="3998"/>
                  </a:lnTo>
                  <a:lnTo>
                    <a:pt x="1948" y="4003"/>
                  </a:lnTo>
                  <a:lnTo>
                    <a:pt x="1947" y="4008"/>
                  </a:lnTo>
                  <a:lnTo>
                    <a:pt x="1944" y="4012"/>
                  </a:lnTo>
                  <a:lnTo>
                    <a:pt x="1942" y="4016"/>
                  </a:lnTo>
                  <a:lnTo>
                    <a:pt x="1938" y="4019"/>
                  </a:lnTo>
                  <a:lnTo>
                    <a:pt x="1934" y="4020"/>
                  </a:lnTo>
                  <a:lnTo>
                    <a:pt x="1928" y="4023"/>
                  </a:lnTo>
                  <a:lnTo>
                    <a:pt x="1919" y="4026"/>
                  </a:lnTo>
                  <a:lnTo>
                    <a:pt x="1907" y="4027"/>
                  </a:lnTo>
                  <a:lnTo>
                    <a:pt x="1896" y="4027"/>
                  </a:lnTo>
                  <a:lnTo>
                    <a:pt x="1884" y="4027"/>
                  </a:lnTo>
                  <a:lnTo>
                    <a:pt x="1884" y="4022"/>
                  </a:lnTo>
                  <a:lnTo>
                    <a:pt x="1874" y="3987"/>
                  </a:lnTo>
                  <a:lnTo>
                    <a:pt x="1864" y="3954"/>
                  </a:lnTo>
                  <a:lnTo>
                    <a:pt x="1858" y="3919"/>
                  </a:lnTo>
                  <a:lnTo>
                    <a:pt x="1852" y="3883"/>
                  </a:lnTo>
                  <a:lnTo>
                    <a:pt x="1850" y="3864"/>
                  </a:lnTo>
                  <a:lnTo>
                    <a:pt x="1850" y="3846"/>
                  </a:lnTo>
                  <a:lnTo>
                    <a:pt x="1850" y="3827"/>
                  </a:lnTo>
                  <a:lnTo>
                    <a:pt x="1850" y="3808"/>
                  </a:lnTo>
                  <a:lnTo>
                    <a:pt x="1851" y="3788"/>
                  </a:lnTo>
                  <a:lnTo>
                    <a:pt x="1854" y="3768"/>
                  </a:lnTo>
                  <a:lnTo>
                    <a:pt x="1856" y="3747"/>
                  </a:lnTo>
                  <a:lnTo>
                    <a:pt x="1860" y="3726"/>
                  </a:lnTo>
                  <a:lnTo>
                    <a:pt x="1848" y="3724"/>
                  </a:lnTo>
                  <a:lnTo>
                    <a:pt x="1838" y="3722"/>
                  </a:lnTo>
                  <a:lnTo>
                    <a:pt x="1828" y="3718"/>
                  </a:lnTo>
                  <a:lnTo>
                    <a:pt x="1819" y="3714"/>
                  </a:lnTo>
                  <a:lnTo>
                    <a:pt x="1812" y="3708"/>
                  </a:lnTo>
                  <a:lnTo>
                    <a:pt x="1804" y="3703"/>
                  </a:lnTo>
                  <a:lnTo>
                    <a:pt x="1798" y="3696"/>
                  </a:lnTo>
                  <a:lnTo>
                    <a:pt x="1792" y="3690"/>
                  </a:lnTo>
                  <a:lnTo>
                    <a:pt x="1772" y="3662"/>
                  </a:lnTo>
                  <a:lnTo>
                    <a:pt x="1752" y="3637"/>
                  </a:lnTo>
                  <a:lnTo>
                    <a:pt x="1746" y="3627"/>
                  </a:lnTo>
                  <a:lnTo>
                    <a:pt x="1738" y="3619"/>
                  </a:lnTo>
                  <a:lnTo>
                    <a:pt x="1734" y="3617"/>
                  </a:lnTo>
                  <a:lnTo>
                    <a:pt x="1728" y="3614"/>
                  </a:lnTo>
                  <a:lnTo>
                    <a:pt x="1722" y="3613"/>
                  </a:lnTo>
                  <a:lnTo>
                    <a:pt x="1715" y="3613"/>
                  </a:lnTo>
                  <a:lnTo>
                    <a:pt x="1703" y="3623"/>
                  </a:lnTo>
                  <a:lnTo>
                    <a:pt x="1692" y="3635"/>
                  </a:lnTo>
                  <a:lnTo>
                    <a:pt x="1682" y="3650"/>
                  </a:lnTo>
                  <a:lnTo>
                    <a:pt x="1672" y="3664"/>
                  </a:lnTo>
                  <a:lnTo>
                    <a:pt x="1654" y="3698"/>
                  </a:lnTo>
                  <a:lnTo>
                    <a:pt x="1636" y="3735"/>
                  </a:lnTo>
                  <a:lnTo>
                    <a:pt x="1619" y="3774"/>
                  </a:lnTo>
                  <a:lnTo>
                    <a:pt x="1602" y="3812"/>
                  </a:lnTo>
                  <a:lnTo>
                    <a:pt x="1584" y="3851"/>
                  </a:lnTo>
                  <a:lnTo>
                    <a:pt x="1566" y="3888"/>
                  </a:lnTo>
                  <a:lnTo>
                    <a:pt x="1548" y="3918"/>
                  </a:lnTo>
                  <a:lnTo>
                    <a:pt x="1530" y="3946"/>
                  </a:lnTo>
                  <a:lnTo>
                    <a:pt x="1510" y="3972"/>
                  </a:lnTo>
                  <a:lnTo>
                    <a:pt x="1490" y="3998"/>
                  </a:lnTo>
                  <a:lnTo>
                    <a:pt x="1467" y="4020"/>
                  </a:lnTo>
                  <a:lnTo>
                    <a:pt x="1446" y="4042"/>
                  </a:lnTo>
                  <a:lnTo>
                    <a:pt x="1423" y="4060"/>
                  </a:lnTo>
                  <a:lnTo>
                    <a:pt x="1400" y="4075"/>
                  </a:lnTo>
                  <a:lnTo>
                    <a:pt x="1390" y="4082"/>
                  </a:lnTo>
                  <a:lnTo>
                    <a:pt x="1378" y="4088"/>
                  </a:lnTo>
                  <a:lnTo>
                    <a:pt x="1367" y="4094"/>
                  </a:lnTo>
                  <a:lnTo>
                    <a:pt x="1357" y="4098"/>
                  </a:lnTo>
                  <a:lnTo>
                    <a:pt x="1346" y="4100"/>
                  </a:lnTo>
                  <a:lnTo>
                    <a:pt x="1337" y="4103"/>
                  </a:lnTo>
                  <a:lnTo>
                    <a:pt x="1326" y="4104"/>
                  </a:lnTo>
                  <a:lnTo>
                    <a:pt x="1317" y="4104"/>
                  </a:lnTo>
                  <a:lnTo>
                    <a:pt x="1309" y="4103"/>
                  </a:lnTo>
                  <a:lnTo>
                    <a:pt x="1299" y="4102"/>
                  </a:lnTo>
                  <a:lnTo>
                    <a:pt x="1291" y="4098"/>
                  </a:lnTo>
                  <a:lnTo>
                    <a:pt x="1283" y="4094"/>
                  </a:lnTo>
                  <a:lnTo>
                    <a:pt x="1277" y="4088"/>
                  </a:lnTo>
                  <a:lnTo>
                    <a:pt x="1270" y="4082"/>
                  </a:lnTo>
                  <a:lnTo>
                    <a:pt x="1263" y="4074"/>
                  </a:lnTo>
                  <a:lnTo>
                    <a:pt x="1258" y="4063"/>
                  </a:lnTo>
                  <a:lnTo>
                    <a:pt x="1222" y="3990"/>
                  </a:lnTo>
                  <a:lnTo>
                    <a:pt x="1202" y="3944"/>
                  </a:lnTo>
                  <a:lnTo>
                    <a:pt x="1198" y="3936"/>
                  </a:lnTo>
                  <a:lnTo>
                    <a:pt x="1193" y="3930"/>
                  </a:lnTo>
                  <a:lnTo>
                    <a:pt x="1187" y="3924"/>
                  </a:lnTo>
                  <a:lnTo>
                    <a:pt x="1181" y="3919"/>
                  </a:lnTo>
                  <a:lnTo>
                    <a:pt x="1173" y="3915"/>
                  </a:lnTo>
                  <a:lnTo>
                    <a:pt x="1162" y="3912"/>
                  </a:lnTo>
                  <a:lnTo>
                    <a:pt x="1151" y="3910"/>
                  </a:lnTo>
                  <a:lnTo>
                    <a:pt x="1138" y="3907"/>
                  </a:lnTo>
                  <a:lnTo>
                    <a:pt x="1146" y="3896"/>
                  </a:lnTo>
                  <a:lnTo>
                    <a:pt x="1153" y="3886"/>
                  </a:lnTo>
                  <a:lnTo>
                    <a:pt x="1158" y="3876"/>
                  </a:lnTo>
                  <a:lnTo>
                    <a:pt x="1162" y="3867"/>
                  </a:lnTo>
                  <a:lnTo>
                    <a:pt x="1165" y="3858"/>
                  </a:lnTo>
                  <a:lnTo>
                    <a:pt x="1166" y="3847"/>
                  </a:lnTo>
                  <a:lnTo>
                    <a:pt x="1167" y="3835"/>
                  </a:lnTo>
                  <a:lnTo>
                    <a:pt x="1167" y="3823"/>
                  </a:lnTo>
                  <a:lnTo>
                    <a:pt x="1167" y="3812"/>
                  </a:lnTo>
                  <a:lnTo>
                    <a:pt x="1167" y="3807"/>
                  </a:lnTo>
                  <a:lnTo>
                    <a:pt x="1167" y="3802"/>
                  </a:lnTo>
                  <a:lnTo>
                    <a:pt x="1167" y="3792"/>
                  </a:lnTo>
                  <a:lnTo>
                    <a:pt x="1169" y="3786"/>
                  </a:lnTo>
                  <a:lnTo>
                    <a:pt x="1169" y="3779"/>
                  </a:lnTo>
                  <a:lnTo>
                    <a:pt x="1170" y="3774"/>
                  </a:lnTo>
                  <a:lnTo>
                    <a:pt x="1173" y="3770"/>
                  </a:lnTo>
                  <a:lnTo>
                    <a:pt x="1178" y="3762"/>
                  </a:lnTo>
                  <a:lnTo>
                    <a:pt x="1183" y="3756"/>
                  </a:lnTo>
                  <a:lnTo>
                    <a:pt x="1190" y="3751"/>
                  </a:lnTo>
                  <a:lnTo>
                    <a:pt x="1195" y="3743"/>
                  </a:lnTo>
                  <a:lnTo>
                    <a:pt x="1198" y="3739"/>
                  </a:lnTo>
                  <a:lnTo>
                    <a:pt x="1201" y="3734"/>
                  </a:lnTo>
                  <a:lnTo>
                    <a:pt x="1202" y="3727"/>
                  </a:lnTo>
                  <a:lnTo>
                    <a:pt x="1203" y="3720"/>
                  </a:lnTo>
                  <a:lnTo>
                    <a:pt x="1203" y="3726"/>
                  </a:lnTo>
                  <a:lnTo>
                    <a:pt x="1203" y="372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26" name="Freeform 16">
              <a:extLst>
                <a:ext uri="{FF2B5EF4-FFF2-40B4-BE49-F238E27FC236}">
                  <a16:creationId xmlns:a16="http://schemas.microsoft.com/office/drawing/2014/main" id="{CD3A89A9-4D01-7C47-A387-22E7CB42B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4320" y="4729609"/>
              <a:ext cx="42660" cy="121096"/>
            </a:xfrm>
            <a:custGeom>
              <a:avLst/>
              <a:gdLst>
                <a:gd name="T0" fmla="*/ 0 w 102"/>
                <a:gd name="T1" fmla="*/ 108 h 289"/>
                <a:gd name="T2" fmla="*/ 1 w 102"/>
                <a:gd name="T3" fmla="*/ 123 h 289"/>
                <a:gd name="T4" fmla="*/ 4 w 102"/>
                <a:gd name="T5" fmla="*/ 133 h 289"/>
                <a:gd name="T6" fmla="*/ 8 w 102"/>
                <a:gd name="T7" fmla="*/ 141 h 289"/>
                <a:gd name="T8" fmla="*/ 12 w 102"/>
                <a:gd name="T9" fmla="*/ 151 h 289"/>
                <a:gd name="T10" fmla="*/ 22 w 102"/>
                <a:gd name="T11" fmla="*/ 197 h 289"/>
                <a:gd name="T12" fmla="*/ 34 w 102"/>
                <a:gd name="T13" fmla="*/ 243 h 289"/>
                <a:gd name="T14" fmla="*/ 38 w 102"/>
                <a:gd name="T15" fmla="*/ 252 h 289"/>
                <a:gd name="T16" fmla="*/ 44 w 102"/>
                <a:gd name="T17" fmla="*/ 261 h 289"/>
                <a:gd name="T18" fmla="*/ 50 w 102"/>
                <a:gd name="T19" fmla="*/ 269 h 289"/>
                <a:gd name="T20" fmla="*/ 58 w 102"/>
                <a:gd name="T21" fmla="*/ 276 h 289"/>
                <a:gd name="T22" fmla="*/ 66 w 102"/>
                <a:gd name="T23" fmla="*/ 281 h 289"/>
                <a:gd name="T24" fmla="*/ 77 w 102"/>
                <a:gd name="T25" fmla="*/ 285 h 289"/>
                <a:gd name="T26" fmla="*/ 89 w 102"/>
                <a:gd name="T27" fmla="*/ 288 h 289"/>
                <a:gd name="T28" fmla="*/ 102 w 102"/>
                <a:gd name="T29" fmla="*/ 289 h 289"/>
                <a:gd name="T30" fmla="*/ 102 w 102"/>
                <a:gd name="T31" fmla="*/ 271 h 289"/>
                <a:gd name="T32" fmla="*/ 92 w 102"/>
                <a:gd name="T33" fmla="*/ 257 h 289"/>
                <a:gd name="T34" fmla="*/ 80 w 102"/>
                <a:gd name="T35" fmla="*/ 239 h 289"/>
                <a:gd name="T36" fmla="*/ 74 w 102"/>
                <a:gd name="T37" fmla="*/ 229 h 289"/>
                <a:gd name="T38" fmla="*/ 70 w 102"/>
                <a:gd name="T39" fmla="*/ 219 h 289"/>
                <a:gd name="T40" fmla="*/ 68 w 102"/>
                <a:gd name="T41" fmla="*/ 208 h 289"/>
                <a:gd name="T42" fmla="*/ 66 w 102"/>
                <a:gd name="T43" fmla="*/ 199 h 289"/>
                <a:gd name="T44" fmla="*/ 66 w 102"/>
                <a:gd name="T45" fmla="*/ 173 h 289"/>
                <a:gd name="T46" fmla="*/ 66 w 102"/>
                <a:gd name="T47" fmla="*/ 156 h 289"/>
                <a:gd name="T48" fmla="*/ 66 w 102"/>
                <a:gd name="T49" fmla="*/ 139 h 289"/>
                <a:gd name="T50" fmla="*/ 66 w 102"/>
                <a:gd name="T51" fmla="*/ 115 h 289"/>
                <a:gd name="T52" fmla="*/ 66 w 102"/>
                <a:gd name="T53" fmla="*/ 107 h 289"/>
                <a:gd name="T54" fmla="*/ 69 w 102"/>
                <a:gd name="T55" fmla="*/ 97 h 289"/>
                <a:gd name="T56" fmla="*/ 72 w 102"/>
                <a:gd name="T57" fmla="*/ 87 h 289"/>
                <a:gd name="T58" fmla="*/ 76 w 102"/>
                <a:gd name="T59" fmla="*/ 76 h 289"/>
                <a:gd name="T60" fmla="*/ 84 w 102"/>
                <a:gd name="T61" fmla="*/ 56 h 289"/>
                <a:gd name="T62" fmla="*/ 90 w 102"/>
                <a:gd name="T63" fmla="*/ 42 h 289"/>
                <a:gd name="T64" fmla="*/ 90 w 102"/>
                <a:gd name="T65" fmla="*/ 0 h 289"/>
                <a:gd name="T66" fmla="*/ 73 w 102"/>
                <a:gd name="T67" fmla="*/ 6 h 289"/>
                <a:gd name="T68" fmla="*/ 56 w 102"/>
                <a:gd name="T69" fmla="*/ 14 h 289"/>
                <a:gd name="T70" fmla="*/ 48 w 102"/>
                <a:gd name="T71" fmla="*/ 18 h 289"/>
                <a:gd name="T72" fmla="*/ 41 w 102"/>
                <a:gd name="T73" fmla="*/ 24 h 289"/>
                <a:gd name="T74" fmla="*/ 33 w 102"/>
                <a:gd name="T75" fmla="*/ 30 h 289"/>
                <a:gd name="T76" fmla="*/ 28 w 102"/>
                <a:gd name="T77" fmla="*/ 36 h 289"/>
                <a:gd name="T78" fmla="*/ 21 w 102"/>
                <a:gd name="T79" fmla="*/ 43 h 289"/>
                <a:gd name="T80" fmla="*/ 16 w 102"/>
                <a:gd name="T81" fmla="*/ 51 h 289"/>
                <a:gd name="T82" fmla="*/ 12 w 102"/>
                <a:gd name="T83" fmla="*/ 59 h 289"/>
                <a:gd name="T84" fmla="*/ 8 w 102"/>
                <a:gd name="T85" fmla="*/ 68 h 289"/>
                <a:gd name="T86" fmla="*/ 4 w 102"/>
                <a:gd name="T87" fmla="*/ 77 h 289"/>
                <a:gd name="T88" fmla="*/ 2 w 102"/>
                <a:gd name="T89" fmla="*/ 87 h 289"/>
                <a:gd name="T90" fmla="*/ 1 w 102"/>
                <a:gd name="T91" fmla="*/ 97 h 289"/>
                <a:gd name="T92" fmla="*/ 0 w 102"/>
                <a:gd name="T93" fmla="*/ 108 h 289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02"/>
                <a:gd name="T142" fmla="*/ 0 h 289"/>
                <a:gd name="T143" fmla="*/ 102 w 102"/>
                <a:gd name="T144" fmla="*/ 289 h 289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02" h="289">
                  <a:moveTo>
                    <a:pt x="0" y="108"/>
                  </a:moveTo>
                  <a:lnTo>
                    <a:pt x="1" y="123"/>
                  </a:lnTo>
                  <a:lnTo>
                    <a:pt x="4" y="133"/>
                  </a:lnTo>
                  <a:lnTo>
                    <a:pt x="8" y="141"/>
                  </a:lnTo>
                  <a:lnTo>
                    <a:pt x="12" y="151"/>
                  </a:lnTo>
                  <a:lnTo>
                    <a:pt x="22" y="197"/>
                  </a:lnTo>
                  <a:lnTo>
                    <a:pt x="34" y="243"/>
                  </a:lnTo>
                  <a:lnTo>
                    <a:pt x="38" y="252"/>
                  </a:lnTo>
                  <a:lnTo>
                    <a:pt x="44" y="261"/>
                  </a:lnTo>
                  <a:lnTo>
                    <a:pt x="50" y="269"/>
                  </a:lnTo>
                  <a:lnTo>
                    <a:pt x="58" y="276"/>
                  </a:lnTo>
                  <a:lnTo>
                    <a:pt x="66" y="281"/>
                  </a:lnTo>
                  <a:lnTo>
                    <a:pt x="77" y="285"/>
                  </a:lnTo>
                  <a:lnTo>
                    <a:pt x="89" y="288"/>
                  </a:lnTo>
                  <a:lnTo>
                    <a:pt x="102" y="289"/>
                  </a:lnTo>
                  <a:lnTo>
                    <a:pt x="102" y="271"/>
                  </a:lnTo>
                  <a:lnTo>
                    <a:pt x="92" y="257"/>
                  </a:lnTo>
                  <a:lnTo>
                    <a:pt x="80" y="239"/>
                  </a:lnTo>
                  <a:lnTo>
                    <a:pt x="74" y="229"/>
                  </a:lnTo>
                  <a:lnTo>
                    <a:pt x="70" y="219"/>
                  </a:lnTo>
                  <a:lnTo>
                    <a:pt x="68" y="208"/>
                  </a:lnTo>
                  <a:lnTo>
                    <a:pt x="66" y="199"/>
                  </a:lnTo>
                  <a:lnTo>
                    <a:pt x="66" y="173"/>
                  </a:lnTo>
                  <a:lnTo>
                    <a:pt x="66" y="156"/>
                  </a:lnTo>
                  <a:lnTo>
                    <a:pt x="66" y="139"/>
                  </a:lnTo>
                  <a:lnTo>
                    <a:pt x="66" y="115"/>
                  </a:lnTo>
                  <a:lnTo>
                    <a:pt x="66" y="107"/>
                  </a:lnTo>
                  <a:lnTo>
                    <a:pt x="69" y="97"/>
                  </a:lnTo>
                  <a:lnTo>
                    <a:pt x="72" y="87"/>
                  </a:lnTo>
                  <a:lnTo>
                    <a:pt x="76" y="76"/>
                  </a:lnTo>
                  <a:lnTo>
                    <a:pt x="84" y="56"/>
                  </a:lnTo>
                  <a:lnTo>
                    <a:pt x="90" y="42"/>
                  </a:lnTo>
                  <a:lnTo>
                    <a:pt x="90" y="0"/>
                  </a:lnTo>
                  <a:lnTo>
                    <a:pt x="73" y="6"/>
                  </a:lnTo>
                  <a:lnTo>
                    <a:pt x="56" y="14"/>
                  </a:lnTo>
                  <a:lnTo>
                    <a:pt x="48" y="18"/>
                  </a:lnTo>
                  <a:lnTo>
                    <a:pt x="41" y="24"/>
                  </a:lnTo>
                  <a:lnTo>
                    <a:pt x="33" y="30"/>
                  </a:lnTo>
                  <a:lnTo>
                    <a:pt x="28" y="36"/>
                  </a:lnTo>
                  <a:lnTo>
                    <a:pt x="21" y="43"/>
                  </a:lnTo>
                  <a:lnTo>
                    <a:pt x="16" y="51"/>
                  </a:lnTo>
                  <a:lnTo>
                    <a:pt x="12" y="59"/>
                  </a:lnTo>
                  <a:lnTo>
                    <a:pt x="8" y="68"/>
                  </a:lnTo>
                  <a:lnTo>
                    <a:pt x="4" y="77"/>
                  </a:lnTo>
                  <a:lnTo>
                    <a:pt x="2" y="87"/>
                  </a:lnTo>
                  <a:lnTo>
                    <a:pt x="1" y="97"/>
                  </a:lnTo>
                  <a:lnTo>
                    <a:pt x="0" y="10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27" name="Freeform 17">
              <a:extLst>
                <a:ext uri="{FF2B5EF4-FFF2-40B4-BE49-F238E27FC236}">
                  <a16:creationId xmlns:a16="http://schemas.microsoft.com/office/drawing/2014/main" id="{D020A60B-3C13-9E46-8943-AAFAC323C3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0467" y="4535581"/>
              <a:ext cx="45411" cy="183020"/>
            </a:xfrm>
            <a:custGeom>
              <a:avLst/>
              <a:gdLst>
                <a:gd name="T0" fmla="*/ 12 w 109"/>
                <a:gd name="T1" fmla="*/ 250 h 434"/>
                <a:gd name="T2" fmla="*/ 12 w 109"/>
                <a:gd name="T3" fmla="*/ 201 h 434"/>
                <a:gd name="T4" fmla="*/ 10 w 109"/>
                <a:gd name="T5" fmla="*/ 168 h 434"/>
                <a:gd name="T6" fmla="*/ 4 w 109"/>
                <a:gd name="T7" fmla="*/ 149 h 434"/>
                <a:gd name="T8" fmla="*/ 1 w 109"/>
                <a:gd name="T9" fmla="*/ 136 h 434"/>
                <a:gd name="T10" fmla="*/ 0 w 109"/>
                <a:gd name="T11" fmla="*/ 117 h 434"/>
                <a:gd name="T12" fmla="*/ 13 w 109"/>
                <a:gd name="T13" fmla="*/ 108 h 434"/>
                <a:gd name="T14" fmla="*/ 30 w 109"/>
                <a:gd name="T15" fmla="*/ 98 h 434"/>
                <a:gd name="T16" fmla="*/ 42 w 109"/>
                <a:gd name="T17" fmla="*/ 84 h 434"/>
                <a:gd name="T18" fmla="*/ 49 w 109"/>
                <a:gd name="T19" fmla="*/ 65 h 434"/>
                <a:gd name="T20" fmla="*/ 56 w 109"/>
                <a:gd name="T21" fmla="*/ 34 h 434"/>
                <a:gd name="T22" fmla="*/ 65 w 109"/>
                <a:gd name="T23" fmla="*/ 10 h 434"/>
                <a:gd name="T24" fmla="*/ 77 w 109"/>
                <a:gd name="T25" fmla="*/ 1 h 434"/>
                <a:gd name="T26" fmla="*/ 89 w 109"/>
                <a:gd name="T27" fmla="*/ 1 h 434"/>
                <a:gd name="T28" fmla="*/ 97 w 109"/>
                <a:gd name="T29" fmla="*/ 9 h 434"/>
                <a:gd name="T30" fmla="*/ 104 w 109"/>
                <a:gd name="T31" fmla="*/ 20 h 434"/>
                <a:gd name="T32" fmla="*/ 108 w 109"/>
                <a:gd name="T33" fmla="*/ 32 h 434"/>
                <a:gd name="T34" fmla="*/ 108 w 109"/>
                <a:gd name="T35" fmla="*/ 50 h 434"/>
                <a:gd name="T36" fmla="*/ 101 w 109"/>
                <a:gd name="T37" fmla="*/ 72 h 434"/>
                <a:gd name="T38" fmla="*/ 92 w 109"/>
                <a:gd name="T39" fmla="*/ 89 h 434"/>
                <a:gd name="T40" fmla="*/ 85 w 109"/>
                <a:gd name="T41" fmla="*/ 108 h 434"/>
                <a:gd name="T42" fmla="*/ 85 w 109"/>
                <a:gd name="T43" fmla="*/ 136 h 434"/>
                <a:gd name="T44" fmla="*/ 88 w 109"/>
                <a:gd name="T45" fmla="*/ 158 h 434"/>
                <a:gd name="T46" fmla="*/ 93 w 109"/>
                <a:gd name="T47" fmla="*/ 177 h 434"/>
                <a:gd name="T48" fmla="*/ 96 w 109"/>
                <a:gd name="T49" fmla="*/ 198 h 434"/>
                <a:gd name="T50" fmla="*/ 96 w 109"/>
                <a:gd name="T51" fmla="*/ 217 h 434"/>
                <a:gd name="T52" fmla="*/ 93 w 109"/>
                <a:gd name="T53" fmla="*/ 225 h 434"/>
                <a:gd name="T54" fmla="*/ 85 w 109"/>
                <a:gd name="T55" fmla="*/ 237 h 434"/>
                <a:gd name="T56" fmla="*/ 72 w 109"/>
                <a:gd name="T57" fmla="*/ 249 h 434"/>
                <a:gd name="T58" fmla="*/ 64 w 109"/>
                <a:gd name="T59" fmla="*/ 260 h 434"/>
                <a:gd name="T60" fmla="*/ 61 w 109"/>
                <a:gd name="T61" fmla="*/ 266 h 434"/>
                <a:gd name="T62" fmla="*/ 61 w 109"/>
                <a:gd name="T63" fmla="*/ 282 h 434"/>
                <a:gd name="T64" fmla="*/ 68 w 109"/>
                <a:gd name="T65" fmla="*/ 304 h 434"/>
                <a:gd name="T66" fmla="*/ 77 w 109"/>
                <a:gd name="T67" fmla="*/ 324 h 434"/>
                <a:gd name="T68" fmla="*/ 84 w 109"/>
                <a:gd name="T69" fmla="*/ 345 h 434"/>
                <a:gd name="T70" fmla="*/ 84 w 109"/>
                <a:gd name="T71" fmla="*/ 368 h 434"/>
                <a:gd name="T72" fmla="*/ 78 w 109"/>
                <a:gd name="T73" fmla="*/ 388 h 434"/>
                <a:gd name="T74" fmla="*/ 72 w 109"/>
                <a:gd name="T75" fmla="*/ 405 h 434"/>
                <a:gd name="T76" fmla="*/ 68 w 109"/>
                <a:gd name="T77" fmla="*/ 424 h 434"/>
                <a:gd name="T78" fmla="*/ 58 w 109"/>
                <a:gd name="T79" fmla="*/ 429 h 434"/>
                <a:gd name="T80" fmla="*/ 50 w 109"/>
                <a:gd name="T81" fmla="*/ 416 h 434"/>
                <a:gd name="T82" fmla="*/ 48 w 109"/>
                <a:gd name="T83" fmla="*/ 389 h 434"/>
                <a:gd name="T84" fmla="*/ 48 w 109"/>
                <a:gd name="T85" fmla="*/ 362 h 434"/>
                <a:gd name="T86" fmla="*/ 42 w 109"/>
                <a:gd name="T87" fmla="*/ 356 h 434"/>
                <a:gd name="T88" fmla="*/ 30 w 109"/>
                <a:gd name="T89" fmla="*/ 353 h 434"/>
                <a:gd name="T90" fmla="*/ 21 w 109"/>
                <a:gd name="T91" fmla="*/ 346 h 434"/>
                <a:gd name="T92" fmla="*/ 17 w 109"/>
                <a:gd name="T93" fmla="*/ 337 h 434"/>
                <a:gd name="T94" fmla="*/ 14 w 109"/>
                <a:gd name="T95" fmla="*/ 322 h 434"/>
                <a:gd name="T96" fmla="*/ 14 w 109"/>
                <a:gd name="T97" fmla="*/ 292 h 43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09"/>
                <a:gd name="T148" fmla="*/ 0 h 434"/>
                <a:gd name="T149" fmla="*/ 109 w 109"/>
                <a:gd name="T150" fmla="*/ 434 h 43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09" h="434">
                  <a:moveTo>
                    <a:pt x="12" y="277"/>
                  </a:moveTo>
                  <a:lnTo>
                    <a:pt x="12" y="250"/>
                  </a:lnTo>
                  <a:lnTo>
                    <a:pt x="12" y="225"/>
                  </a:lnTo>
                  <a:lnTo>
                    <a:pt x="12" y="201"/>
                  </a:lnTo>
                  <a:lnTo>
                    <a:pt x="12" y="181"/>
                  </a:lnTo>
                  <a:lnTo>
                    <a:pt x="10" y="168"/>
                  </a:lnTo>
                  <a:lnTo>
                    <a:pt x="6" y="156"/>
                  </a:lnTo>
                  <a:lnTo>
                    <a:pt x="4" y="149"/>
                  </a:lnTo>
                  <a:lnTo>
                    <a:pt x="2" y="142"/>
                  </a:lnTo>
                  <a:lnTo>
                    <a:pt x="1" y="136"/>
                  </a:lnTo>
                  <a:lnTo>
                    <a:pt x="0" y="126"/>
                  </a:lnTo>
                  <a:lnTo>
                    <a:pt x="0" y="117"/>
                  </a:lnTo>
                  <a:lnTo>
                    <a:pt x="0" y="109"/>
                  </a:lnTo>
                  <a:lnTo>
                    <a:pt x="13" y="108"/>
                  </a:lnTo>
                  <a:lnTo>
                    <a:pt x="22" y="104"/>
                  </a:lnTo>
                  <a:lnTo>
                    <a:pt x="30" y="98"/>
                  </a:lnTo>
                  <a:lnTo>
                    <a:pt x="37" y="92"/>
                  </a:lnTo>
                  <a:lnTo>
                    <a:pt x="42" y="84"/>
                  </a:lnTo>
                  <a:lnTo>
                    <a:pt x="46" y="74"/>
                  </a:lnTo>
                  <a:lnTo>
                    <a:pt x="49" y="65"/>
                  </a:lnTo>
                  <a:lnTo>
                    <a:pt x="52" y="54"/>
                  </a:lnTo>
                  <a:lnTo>
                    <a:pt x="56" y="34"/>
                  </a:lnTo>
                  <a:lnTo>
                    <a:pt x="61" y="17"/>
                  </a:lnTo>
                  <a:lnTo>
                    <a:pt x="65" y="10"/>
                  </a:lnTo>
                  <a:lnTo>
                    <a:pt x="70" y="5"/>
                  </a:lnTo>
                  <a:lnTo>
                    <a:pt x="77" y="1"/>
                  </a:lnTo>
                  <a:lnTo>
                    <a:pt x="85" y="0"/>
                  </a:lnTo>
                  <a:lnTo>
                    <a:pt x="89" y="1"/>
                  </a:lnTo>
                  <a:lnTo>
                    <a:pt x="93" y="4"/>
                  </a:lnTo>
                  <a:lnTo>
                    <a:pt x="97" y="9"/>
                  </a:lnTo>
                  <a:lnTo>
                    <a:pt x="101" y="13"/>
                  </a:lnTo>
                  <a:lnTo>
                    <a:pt x="104" y="20"/>
                  </a:lnTo>
                  <a:lnTo>
                    <a:pt x="106" y="25"/>
                  </a:lnTo>
                  <a:lnTo>
                    <a:pt x="108" y="32"/>
                  </a:lnTo>
                  <a:lnTo>
                    <a:pt x="109" y="36"/>
                  </a:lnTo>
                  <a:lnTo>
                    <a:pt x="108" y="50"/>
                  </a:lnTo>
                  <a:lnTo>
                    <a:pt x="105" y="62"/>
                  </a:lnTo>
                  <a:lnTo>
                    <a:pt x="101" y="72"/>
                  </a:lnTo>
                  <a:lnTo>
                    <a:pt x="97" y="81"/>
                  </a:lnTo>
                  <a:lnTo>
                    <a:pt x="92" y="89"/>
                  </a:lnTo>
                  <a:lnTo>
                    <a:pt x="88" y="98"/>
                  </a:lnTo>
                  <a:lnTo>
                    <a:pt x="85" y="108"/>
                  </a:lnTo>
                  <a:lnTo>
                    <a:pt x="85" y="121"/>
                  </a:lnTo>
                  <a:lnTo>
                    <a:pt x="85" y="136"/>
                  </a:lnTo>
                  <a:lnTo>
                    <a:pt x="86" y="148"/>
                  </a:lnTo>
                  <a:lnTo>
                    <a:pt x="88" y="158"/>
                  </a:lnTo>
                  <a:lnTo>
                    <a:pt x="90" y="168"/>
                  </a:lnTo>
                  <a:lnTo>
                    <a:pt x="93" y="177"/>
                  </a:lnTo>
                  <a:lnTo>
                    <a:pt x="94" y="188"/>
                  </a:lnTo>
                  <a:lnTo>
                    <a:pt x="96" y="198"/>
                  </a:lnTo>
                  <a:lnTo>
                    <a:pt x="97" y="210"/>
                  </a:lnTo>
                  <a:lnTo>
                    <a:pt x="96" y="217"/>
                  </a:lnTo>
                  <a:lnTo>
                    <a:pt x="96" y="221"/>
                  </a:lnTo>
                  <a:lnTo>
                    <a:pt x="93" y="225"/>
                  </a:lnTo>
                  <a:lnTo>
                    <a:pt x="90" y="230"/>
                  </a:lnTo>
                  <a:lnTo>
                    <a:pt x="85" y="237"/>
                  </a:lnTo>
                  <a:lnTo>
                    <a:pt x="78" y="244"/>
                  </a:lnTo>
                  <a:lnTo>
                    <a:pt x="72" y="249"/>
                  </a:lnTo>
                  <a:lnTo>
                    <a:pt x="66" y="256"/>
                  </a:lnTo>
                  <a:lnTo>
                    <a:pt x="64" y="260"/>
                  </a:lnTo>
                  <a:lnTo>
                    <a:pt x="62" y="262"/>
                  </a:lnTo>
                  <a:lnTo>
                    <a:pt x="61" y="266"/>
                  </a:lnTo>
                  <a:lnTo>
                    <a:pt x="61" y="272"/>
                  </a:lnTo>
                  <a:lnTo>
                    <a:pt x="61" y="282"/>
                  </a:lnTo>
                  <a:lnTo>
                    <a:pt x="64" y="293"/>
                  </a:lnTo>
                  <a:lnTo>
                    <a:pt x="68" y="304"/>
                  </a:lnTo>
                  <a:lnTo>
                    <a:pt x="73" y="313"/>
                  </a:lnTo>
                  <a:lnTo>
                    <a:pt x="77" y="324"/>
                  </a:lnTo>
                  <a:lnTo>
                    <a:pt x="81" y="334"/>
                  </a:lnTo>
                  <a:lnTo>
                    <a:pt x="84" y="345"/>
                  </a:lnTo>
                  <a:lnTo>
                    <a:pt x="85" y="356"/>
                  </a:lnTo>
                  <a:lnTo>
                    <a:pt x="84" y="368"/>
                  </a:lnTo>
                  <a:lnTo>
                    <a:pt x="82" y="378"/>
                  </a:lnTo>
                  <a:lnTo>
                    <a:pt x="78" y="388"/>
                  </a:lnTo>
                  <a:lnTo>
                    <a:pt x="76" y="397"/>
                  </a:lnTo>
                  <a:lnTo>
                    <a:pt x="72" y="405"/>
                  </a:lnTo>
                  <a:lnTo>
                    <a:pt x="69" y="414"/>
                  </a:lnTo>
                  <a:lnTo>
                    <a:pt x="68" y="424"/>
                  </a:lnTo>
                  <a:lnTo>
                    <a:pt x="66" y="434"/>
                  </a:lnTo>
                  <a:lnTo>
                    <a:pt x="58" y="429"/>
                  </a:lnTo>
                  <a:lnTo>
                    <a:pt x="53" y="422"/>
                  </a:lnTo>
                  <a:lnTo>
                    <a:pt x="50" y="416"/>
                  </a:lnTo>
                  <a:lnTo>
                    <a:pt x="49" y="408"/>
                  </a:lnTo>
                  <a:lnTo>
                    <a:pt x="48" y="389"/>
                  </a:lnTo>
                  <a:lnTo>
                    <a:pt x="49" y="368"/>
                  </a:lnTo>
                  <a:lnTo>
                    <a:pt x="48" y="362"/>
                  </a:lnTo>
                  <a:lnTo>
                    <a:pt x="45" y="358"/>
                  </a:lnTo>
                  <a:lnTo>
                    <a:pt x="42" y="356"/>
                  </a:lnTo>
                  <a:lnTo>
                    <a:pt x="38" y="354"/>
                  </a:lnTo>
                  <a:lnTo>
                    <a:pt x="30" y="353"/>
                  </a:lnTo>
                  <a:lnTo>
                    <a:pt x="24" y="349"/>
                  </a:lnTo>
                  <a:lnTo>
                    <a:pt x="21" y="346"/>
                  </a:lnTo>
                  <a:lnTo>
                    <a:pt x="18" y="342"/>
                  </a:lnTo>
                  <a:lnTo>
                    <a:pt x="17" y="337"/>
                  </a:lnTo>
                  <a:lnTo>
                    <a:pt x="16" y="332"/>
                  </a:lnTo>
                  <a:lnTo>
                    <a:pt x="14" y="322"/>
                  </a:lnTo>
                  <a:lnTo>
                    <a:pt x="14" y="312"/>
                  </a:lnTo>
                  <a:lnTo>
                    <a:pt x="14" y="292"/>
                  </a:lnTo>
                  <a:lnTo>
                    <a:pt x="12" y="27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28" name="Freeform 18">
              <a:extLst>
                <a:ext uri="{FF2B5EF4-FFF2-40B4-BE49-F238E27FC236}">
                  <a16:creationId xmlns:a16="http://schemas.microsoft.com/office/drawing/2014/main" id="{45B01B94-B2BF-4848-BC1B-0A8A574C9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2758" y="4754379"/>
              <a:ext cx="17889" cy="30274"/>
            </a:xfrm>
            <a:custGeom>
              <a:avLst/>
              <a:gdLst>
                <a:gd name="T0" fmla="*/ 43 w 44"/>
                <a:gd name="T1" fmla="*/ 17 h 72"/>
                <a:gd name="T2" fmla="*/ 39 w 44"/>
                <a:gd name="T3" fmla="*/ 17 h 72"/>
                <a:gd name="T4" fmla="*/ 36 w 44"/>
                <a:gd name="T5" fmla="*/ 15 h 72"/>
                <a:gd name="T6" fmla="*/ 34 w 44"/>
                <a:gd name="T7" fmla="*/ 12 h 72"/>
                <a:gd name="T8" fmla="*/ 31 w 44"/>
                <a:gd name="T9" fmla="*/ 10 h 72"/>
                <a:gd name="T10" fmla="*/ 28 w 44"/>
                <a:gd name="T11" fmla="*/ 3 h 72"/>
                <a:gd name="T12" fmla="*/ 24 w 44"/>
                <a:gd name="T13" fmla="*/ 0 h 72"/>
                <a:gd name="T14" fmla="*/ 19 w 44"/>
                <a:gd name="T15" fmla="*/ 2 h 72"/>
                <a:gd name="T16" fmla="*/ 14 w 44"/>
                <a:gd name="T17" fmla="*/ 6 h 72"/>
                <a:gd name="T18" fmla="*/ 10 w 44"/>
                <a:gd name="T19" fmla="*/ 11 h 72"/>
                <a:gd name="T20" fmla="*/ 6 w 44"/>
                <a:gd name="T21" fmla="*/ 17 h 72"/>
                <a:gd name="T22" fmla="*/ 3 w 44"/>
                <a:gd name="T23" fmla="*/ 27 h 72"/>
                <a:gd name="T24" fmla="*/ 2 w 44"/>
                <a:gd name="T25" fmla="*/ 36 h 72"/>
                <a:gd name="T26" fmla="*/ 0 w 44"/>
                <a:gd name="T27" fmla="*/ 45 h 72"/>
                <a:gd name="T28" fmla="*/ 0 w 44"/>
                <a:gd name="T29" fmla="*/ 55 h 72"/>
                <a:gd name="T30" fmla="*/ 2 w 44"/>
                <a:gd name="T31" fmla="*/ 59 h 72"/>
                <a:gd name="T32" fmla="*/ 3 w 44"/>
                <a:gd name="T33" fmla="*/ 61 h 72"/>
                <a:gd name="T34" fmla="*/ 4 w 44"/>
                <a:gd name="T35" fmla="*/ 64 h 72"/>
                <a:gd name="T36" fmla="*/ 7 w 44"/>
                <a:gd name="T37" fmla="*/ 65 h 72"/>
                <a:gd name="T38" fmla="*/ 14 w 44"/>
                <a:gd name="T39" fmla="*/ 68 h 72"/>
                <a:gd name="T40" fmla="*/ 19 w 44"/>
                <a:gd name="T41" fmla="*/ 72 h 72"/>
                <a:gd name="T42" fmla="*/ 26 w 44"/>
                <a:gd name="T43" fmla="*/ 59 h 72"/>
                <a:gd name="T44" fmla="*/ 35 w 44"/>
                <a:gd name="T45" fmla="*/ 40 h 72"/>
                <a:gd name="T46" fmla="*/ 39 w 44"/>
                <a:gd name="T47" fmla="*/ 32 h 72"/>
                <a:gd name="T48" fmla="*/ 43 w 44"/>
                <a:gd name="T49" fmla="*/ 25 h 72"/>
                <a:gd name="T50" fmla="*/ 44 w 44"/>
                <a:gd name="T51" fmla="*/ 20 h 72"/>
                <a:gd name="T52" fmla="*/ 43 w 44"/>
                <a:gd name="T53" fmla="*/ 17 h 7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4"/>
                <a:gd name="T82" fmla="*/ 0 h 72"/>
                <a:gd name="T83" fmla="*/ 44 w 44"/>
                <a:gd name="T84" fmla="*/ 72 h 72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4" h="72">
                  <a:moveTo>
                    <a:pt x="43" y="17"/>
                  </a:moveTo>
                  <a:lnTo>
                    <a:pt x="39" y="17"/>
                  </a:lnTo>
                  <a:lnTo>
                    <a:pt x="36" y="15"/>
                  </a:lnTo>
                  <a:lnTo>
                    <a:pt x="34" y="12"/>
                  </a:lnTo>
                  <a:lnTo>
                    <a:pt x="31" y="10"/>
                  </a:lnTo>
                  <a:lnTo>
                    <a:pt x="28" y="3"/>
                  </a:lnTo>
                  <a:lnTo>
                    <a:pt x="24" y="0"/>
                  </a:lnTo>
                  <a:lnTo>
                    <a:pt x="19" y="2"/>
                  </a:lnTo>
                  <a:lnTo>
                    <a:pt x="14" y="6"/>
                  </a:lnTo>
                  <a:lnTo>
                    <a:pt x="10" y="11"/>
                  </a:lnTo>
                  <a:lnTo>
                    <a:pt x="6" y="17"/>
                  </a:lnTo>
                  <a:lnTo>
                    <a:pt x="3" y="27"/>
                  </a:lnTo>
                  <a:lnTo>
                    <a:pt x="2" y="36"/>
                  </a:lnTo>
                  <a:lnTo>
                    <a:pt x="0" y="45"/>
                  </a:lnTo>
                  <a:lnTo>
                    <a:pt x="0" y="55"/>
                  </a:lnTo>
                  <a:lnTo>
                    <a:pt x="2" y="59"/>
                  </a:lnTo>
                  <a:lnTo>
                    <a:pt x="3" y="61"/>
                  </a:lnTo>
                  <a:lnTo>
                    <a:pt x="4" y="64"/>
                  </a:lnTo>
                  <a:lnTo>
                    <a:pt x="7" y="65"/>
                  </a:lnTo>
                  <a:lnTo>
                    <a:pt x="14" y="68"/>
                  </a:lnTo>
                  <a:lnTo>
                    <a:pt x="19" y="72"/>
                  </a:lnTo>
                  <a:lnTo>
                    <a:pt x="26" y="59"/>
                  </a:lnTo>
                  <a:lnTo>
                    <a:pt x="35" y="40"/>
                  </a:lnTo>
                  <a:lnTo>
                    <a:pt x="39" y="32"/>
                  </a:lnTo>
                  <a:lnTo>
                    <a:pt x="43" y="25"/>
                  </a:lnTo>
                  <a:lnTo>
                    <a:pt x="44" y="20"/>
                  </a:lnTo>
                  <a:lnTo>
                    <a:pt x="43" y="1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29" name="Freeform 19">
              <a:extLst>
                <a:ext uri="{FF2B5EF4-FFF2-40B4-BE49-F238E27FC236}">
                  <a16:creationId xmlns:a16="http://schemas.microsoft.com/office/drawing/2014/main" id="{6500827C-48C5-D74E-8926-913C1D15A9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749" y="4391091"/>
              <a:ext cx="28898" cy="99079"/>
            </a:xfrm>
            <a:custGeom>
              <a:avLst/>
              <a:gdLst>
                <a:gd name="T0" fmla="*/ 67 w 67"/>
                <a:gd name="T1" fmla="*/ 50 h 237"/>
                <a:gd name="T2" fmla="*/ 67 w 67"/>
                <a:gd name="T3" fmla="*/ 82 h 237"/>
                <a:gd name="T4" fmla="*/ 67 w 67"/>
                <a:gd name="T5" fmla="*/ 113 h 237"/>
                <a:gd name="T6" fmla="*/ 67 w 67"/>
                <a:gd name="T7" fmla="*/ 140 h 237"/>
                <a:gd name="T8" fmla="*/ 67 w 67"/>
                <a:gd name="T9" fmla="*/ 158 h 237"/>
                <a:gd name="T10" fmla="*/ 64 w 67"/>
                <a:gd name="T11" fmla="*/ 173 h 237"/>
                <a:gd name="T12" fmla="*/ 58 w 67"/>
                <a:gd name="T13" fmla="*/ 200 h 237"/>
                <a:gd name="T14" fmla="*/ 54 w 67"/>
                <a:gd name="T15" fmla="*/ 214 h 237"/>
                <a:gd name="T16" fmla="*/ 50 w 67"/>
                <a:gd name="T17" fmla="*/ 225 h 237"/>
                <a:gd name="T18" fmla="*/ 46 w 67"/>
                <a:gd name="T19" fmla="*/ 234 h 237"/>
                <a:gd name="T20" fmla="*/ 43 w 67"/>
                <a:gd name="T21" fmla="*/ 237 h 237"/>
                <a:gd name="T22" fmla="*/ 28 w 67"/>
                <a:gd name="T23" fmla="*/ 210 h 237"/>
                <a:gd name="T24" fmla="*/ 15 w 67"/>
                <a:gd name="T25" fmla="*/ 184 h 237"/>
                <a:gd name="T26" fmla="*/ 10 w 67"/>
                <a:gd name="T27" fmla="*/ 169 h 237"/>
                <a:gd name="T28" fmla="*/ 4 w 67"/>
                <a:gd name="T29" fmla="*/ 153 h 237"/>
                <a:gd name="T30" fmla="*/ 2 w 67"/>
                <a:gd name="T31" fmla="*/ 136 h 237"/>
                <a:gd name="T32" fmla="*/ 0 w 67"/>
                <a:gd name="T33" fmla="*/ 117 h 237"/>
                <a:gd name="T34" fmla="*/ 2 w 67"/>
                <a:gd name="T35" fmla="*/ 92 h 237"/>
                <a:gd name="T36" fmla="*/ 3 w 67"/>
                <a:gd name="T37" fmla="*/ 68 h 237"/>
                <a:gd name="T38" fmla="*/ 6 w 67"/>
                <a:gd name="T39" fmla="*/ 45 h 237"/>
                <a:gd name="T40" fmla="*/ 7 w 67"/>
                <a:gd name="T41" fmla="*/ 20 h 237"/>
                <a:gd name="T42" fmla="*/ 7 w 67"/>
                <a:gd name="T43" fmla="*/ 13 h 237"/>
                <a:gd name="T44" fmla="*/ 10 w 67"/>
                <a:gd name="T45" fmla="*/ 8 h 237"/>
                <a:gd name="T46" fmla="*/ 12 w 67"/>
                <a:gd name="T47" fmla="*/ 4 h 237"/>
                <a:gd name="T48" fmla="*/ 16 w 67"/>
                <a:gd name="T49" fmla="*/ 1 h 237"/>
                <a:gd name="T50" fmla="*/ 20 w 67"/>
                <a:gd name="T51" fmla="*/ 0 h 237"/>
                <a:gd name="T52" fmla="*/ 26 w 67"/>
                <a:gd name="T53" fmla="*/ 0 h 237"/>
                <a:gd name="T54" fmla="*/ 31 w 67"/>
                <a:gd name="T55" fmla="*/ 1 h 237"/>
                <a:gd name="T56" fmla="*/ 36 w 67"/>
                <a:gd name="T57" fmla="*/ 4 h 237"/>
                <a:gd name="T58" fmla="*/ 43 w 67"/>
                <a:gd name="T59" fmla="*/ 6 h 237"/>
                <a:gd name="T60" fmla="*/ 48 w 67"/>
                <a:gd name="T61" fmla="*/ 12 h 237"/>
                <a:gd name="T62" fmla="*/ 52 w 67"/>
                <a:gd name="T63" fmla="*/ 16 h 237"/>
                <a:gd name="T64" fmla="*/ 58 w 67"/>
                <a:gd name="T65" fmla="*/ 22 h 237"/>
                <a:gd name="T66" fmla="*/ 62 w 67"/>
                <a:gd name="T67" fmla="*/ 28 h 237"/>
                <a:gd name="T68" fmla="*/ 64 w 67"/>
                <a:gd name="T69" fmla="*/ 36 h 237"/>
                <a:gd name="T70" fmla="*/ 66 w 67"/>
                <a:gd name="T71" fmla="*/ 42 h 237"/>
                <a:gd name="T72" fmla="*/ 67 w 67"/>
                <a:gd name="T73" fmla="*/ 50 h 23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7"/>
                <a:gd name="T112" fmla="*/ 0 h 237"/>
                <a:gd name="T113" fmla="*/ 67 w 67"/>
                <a:gd name="T114" fmla="*/ 237 h 237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7" h="237">
                  <a:moveTo>
                    <a:pt x="67" y="50"/>
                  </a:moveTo>
                  <a:lnTo>
                    <a:pt x="67" y="82"/>
                  </a:lnTo>
                  <a:lnTo>
                    <a:pt x="67" y="113"/>
                  </a:lnTo>
                  <a:lnTo>
                    <a:pt x="67" y="140"/>
                  </a:lnTo>
                  <a:lnTo>
                    <a:pt x="67" y="158"/>
                  </a:lnTo>
                  <a:lnTo>
                    <a:pt x="64" y="173"/>
                  </a:lnTo>
                  <a:lnTo>
                    <a:pt x="58" y="200"/>
                  </a:lnTo>
                  <a:lnTo>
                    <a:pt x="54" y="214"/>
                  </a:lnTo>
                  <a:lnTo>
                    <a:pt x="50" y="225"/>
                  </a:lnTo>
                  <a:lnTo>
                    <a:pt x="46" y="234"/>
                  </a:lnTo>
                  <a:lnTo>
                    <a:pt x="43" y="237"/>
                  </a:lnTo>
                  <a:lnTo>
                    <a:pt x="28" y="210"/>
                  </a:lnTo>
                  <a:lnTo>
                    <a:pt x="15" y="184"/>
                  </a:lnTo>
                  <a:lnTo>
                    <a:pt x="10" y="169"/>
                  </a:lnTo>
                  <a:lnTo>
                    <a:pt x="4" y="153"/>
                  </a:lnTo>
                  <a:lnTo>
                    <a:pt x="2" y="136"/>
                  </a:lnTo>
                  <a:lnTo>
                    <a:pt x="0" y="117"/>
                  </a:lnTo>
                  <a:lnTo>
                    <a:pt x="2" y="92"/>
                  </a:lnTo>
                  <a:lnTo>
                    <a:pt x="3" y="68"/>
                  </a:lnTo>
                  <a:lnTo>
                    <a:pt x="6" y="45"/>
                  </a:lnTo>
                  <a:lnTo>
                    <a:pt x="7" y="20"/>
                  </a:lnTo>
                  <a:lnTo>
                    <a:pt x="7" y="13"/>
                  </a:lnTo>
                  <a:lnTo>
                    <a:pt x="10" y="8"/>
                  </a:lnTo>
                  <a:lnTo>
                    <a:pt x="12" y="4"/>
                  </a:lnTo>
                  <a:lnTo>
                    <a:pt x="16" y="1"/>
                  </a:lnTo>
                  <a:lnTo>
                    <a:pt x="20" y="0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6" y="4"/>
                  </a:lnTo>
                  <a:lnTo>
                    <a:pt x="43" y="6"/>
                  </a:lnTo>
                  <a:lnTo>
                    <a:pt x="48" y="12"/>
                  </a:lnTo>
                  <a:lnTo>
                    <a:pt x="52" y="16"/>
                  </a:lnTo>
                  <a:lnTo>
                    <a:pt x="58" y="22"/>
                  </a:lnTo>
                  <a:lnTo>
                    <a:pt x="62" y="28"/>
                  </a:lnTo>
                  <a:lnTo>
                    <a:pt x="64" y="36"/>
                  </a:lnTo>
                  <a:lnTo>
                    <a:pt x="66" y="42"/>
                  </a:lnTo>
                  <a:lnTo>
                    <a:pt x="67" y="5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30" name="Freeform 20">
              <a:extLst>
                <a:ext uri="{FF2B5EF4-FFF2-40B4-BE49-F238E27FC236}">
                  <a16:creationId xmlns:a16="http://schemas.microsoft.com/office/drawing/2014/main" id="{5C8C8822-B7A0-574F-A969-309226B18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2758" y="4231464"/>
              <a:ext cx="24770" cy="55044"/>
            </a:xfrm>
            <a:custGeom>
              <a:avLst/>
              <a:gdLst>
                <a:gd name="T0" fmla="*/ 31 w 60"/>
                <a:gd name="T1" fmla="*/ 120 h 132"/>
                <a:gd name="T2" fmla="*/ 31 w 60"/>
                <a:gd name="T3" fmla="*/ 84 h 132"/>
                <a:gd name="T4" fmla="*/ 30 w 60"/>
                <a:gd name="T5" fmla="*/ 78 h 132"/>
                <a:gd name="T6" fmla="*/ 26 w 60"/>
                <a:gd name="T7" fmla="*/ 71 h 132"/>
                <a:gd name="T8" fmla="*/ 22 w 60"/>
                <a:gd name="T9" fmla="*/ 66 h 132"/>
                <a:gd name="T10" fmla="*/ 16 w 60"/>
                <a:gd name="T11" fmla="*/ 59 h 132"/>
                <a:gd name="T12" fmla="*/ 10 w 60"/>
                <a:gd name="T13" fmla="*/ 51 h 132"/>
                <a:gd name="T14" fmla="*/ 6 w 60"/>
                <a:gd name="T15" fmla="*/ 43 h 132"/>
                <a:gd name="T16" fmla="*/ 2 w 60"/>
                <a:gd name="T17" fmla="*/ 35 h 132"/>
                <a:gd name="T18" fmla="*/ 0 w 60"/>
                <a:gd name="T19" fmla="*/ 24 h 132"/>
                <a:gd name="T20" fmla="*/ 2 w 60"/>
                <a:gd name="T21" fmla="*/ 19 h 132"/>
                <a:gd name="T22" fmla="*/ 3 w 60"/>
                <a:gd name="T23" fmla="*/ 15 h 132"/>
                <a:gd name="T24" fmla="*/ 4 w 60"/>
                <a:gd name="T25" fmla="*/ 11 h 132"/>
                <a:gd name="T26" fmla="*/ 7 w 60"/>
                <a:gd name="T27" fmla="*/ 7 h 132"/>
                <a:gd name="T28" fmla="*/ 14 w 60"/>
                <a:gd name="T29" fmla="*/ 2 h 132"/>
                <a:gd name="T30" fmla="*/ 19 w 60"/>
                <a:gd name="T31" fmla="*/ 0 h 132"/>
                <a:gd name="T32" fmla="*/ 32 w 60"/>
                <a:gd name="T33" fmla="*/ 20 h 132"/>
                <a:gd name="T34" fmla="*/ 47 w 60"/>
                <a:gd name="T35" fmla="*/ 42 h 132"/>
                <a:gd name="T36" fmla="*/ 52 w 60"/>
                <a:gd name="T37" fmla="*/ 54 h 132"/>
                <a:gd name="T38" fmla="*/ 56 w 60"/>
                <a:gd name="T39" fmla="*/ 67 h 132"/>
                <a:gd name="T40" fmla="*/ 60 w 60"/>
                <a:gd name="T41" fmla="*/ 83 h 132"/>
                <a:gd name="T42" fmla="*/ 60 w 60"/>
                <a:gd name="T43" fmla="*/ 101 h 132"/>
                <a:gd name="T44" fmla="*/ 60 w 60"/>
                <a:gd name="T45" fmla="*/ 115 h 132"/>
                <a:gd name="T46" fmla="*/ 59 w 60"/>
                <a:gd name="T47" fmla="*/ 124 h 132"/>
                <a:gd name="T48" fmla="*/ 58 w 60"/>
                <a:gd name="T49" fmla="*/ 127 h 132"/>
                <a:gd name="T50" fmla="*/ 56 w 60"/>
                <a:gd name="T51" fmla="*/ 129 h 132"/>
                <a:gd name="T52" fmla="*/ 52 w 60"/>
                <a:gd name="T53" fmla="*/ 132 h 132"/>
                <a:gd name="T54" fmla="*/ 48 w 60"/>
                <a:gd name="T55" fmla="*/ 132 h 132"/>
                <a:gd name="T56" fmla="*/ 38 w 60"/>
                <a:gd name="T57" fmla="*/ 127 h 132"/>
                <a:gd name="T58" fmla="*/ 31 w 60"/>
                <a:gd name="T59" fmla="*/ 120 h 13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60"/>
                <a:gd name="T91" fmla="*/ 0 h 132"/>
                <a:gd name="T92" fmla="*/ 60 w 60"/>
                <a:gd name="T93" fmla="*/ 132 h 13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60" h="132">
                  <a:moveTo>
                    <a:pt x="31" y="120"/>
                  </a:moveTo>
                  <a:lnTo>
                    <a:pt x="31" y="84"/>
                  </a:lnTo>
                  <a:lnTo>
                    <a:pt x="30" y="78"/>
                  </a:lnTo>
                  <a:lnTo>
                    <a:pt x="26" y="71"/>
                  </a:lnTo>
                  <a:lnTo>
                    <a:pt x="22" y="66"/>
                  </a:lnTo>
                  <a:lnTo>
                    <a:pt x="16" y="59"/>
                  </a:lnTo>
                  <a:lnTo>
                    <a:pt x="10" y="51"/>
                  </a:lnTo>
                  <a:lnTo>
                    <a:pt x="6" y="43"/>
                  </a:lnTo>
                  <a:lnTo>
                    <a:pt x="2" y="35"/>
                  </a:lnTo>
                  <a:lnTo>
                    <a:pt x="0" y="24"/>
                  </a:lnTo>
                  <a:lnTo>
                    <a:pt x="2" y="19"/>
                  </a:lnTo>
                  <a:lnTo>
                    <a:pt x="3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4" y="2"/>
                  </a:lnTo>
                  <a:lnTo>
                    <a:pt x="19" y="0"/>
                  </a:lnTo>
                  <a:lnTo>
                    <a:pt x="32" y="20"/>
                  </a:lnTo>
                  <a:lnTo>
                    <a:pt x="47" y="42"/>
                  </a:lnTo>
                  <a:lnTo>
                    <a:pt x="52" y="54"/>
                  </a:lnTo>
                  <a:lnTo>
                    <a:pt x="56" y="67"/>
                  </a:lnTo>
                  <a:lnTo>
                    <a:pt x="60" y="83"/>
                  </a:lnTo>
                  <a:lnTo>
                    <a:pt x="60" y="101"/>
                  </a:lnTo>
                  <a:lnTo>
                    <a:pt x="60" y="115"/>
                  </a:lnTo>
                  <a:lnTo>
                    <a:pt x="59" y="124"/>
                  </a:lnTo>
                  <a:lnTo>
                    <a:pt x="58" y="127"/>
                  </a:lnTo>
                  <a:lnTo>
                    <a:pt x="56" y="129"/>
                  </a:lnTo>
                  <a:lnTo>
                    <a:pt x="52" y="132"/>
                  </a:lnTo>
                  <a:lnTo>
                    <a:pt x="48" y="132"/>
                  </a:lnTo>
                  <a:lnTo>
                    <a:pt x="38" y="127"/>
                  </a:lnTo>
                  <a:lnTo>
                    <a:pt x="31" y="12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31" name="Freeform 21">
              <a:extLst>
                <a:ext uri="{FF2B5EF4-FFF2-40B4-BE49-F238E27FC236}">
                  <a16:creationId xmlns:a16="http://schemas.microsoft.com/office/drawing/2014/main" id="{51821035-7971-1B40-9F83-D3D0FCE12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0006" y="4194310"/>
              <a:ext cx="11009" cy="22018"/>
            </a:xfrm>
            <a:custGeom>
              <a:avLst/>
              <a:gdLst>
                <a:gd name="T0" fmla="*/ 17 w 24"/>
                <a:gd name="T1" fmla="*/ 49 h 49"/>
                <a:gd name="T2" fmla="*/ 13 w 24"/>
                <a:gd name="T3" fmla="*/ 48 h 49"/>
                <a:gd name="T4" fmla="*/ 9 w 24"/>
                <a:gd name="T5" fmla="*/ 48 h 49"/>
                <a:gd name="T6" fmla="*/ 7 w 24"/>
                <a:gd name="T7" fmla="*/ 47 h 49"/>
                <a:gd name="T8" fmla="*/ 4 w 24"/>
                <a:gd name="T9" fmla="*/ 44 h 49"/>
                <a:gd name="T10" fmla="*/ 3 w 24"/>
                <a:gd name="T11" fmla="*/ 41 h 49"/>
                <a:gd name="T12" fmla="*/ 1 w 24"/>
                <a:gd name="T13" fmla="*/ 39 h 49"/>
                <a:gd name="T14" fmla="*/ 0 w 24"/>
                <a:gd name="T15" fmla="*/ 35 h 49"/>
                <a:gd name="T16" fmla="*/ 0 w 24"/>
                <a:gd name="T17" fmla="*/ 31 h 49"/>
                <a:gd name="T18" fmla="*/ 0 w 24"/>
                <a:gd name="T19" fmla="*/ 20 h 49"/>
                <a:gd name="T20" fmla="*/ 0 w 24"/>
                <a:gd name="T21" fmla="*/ 13 h 49"/>
                <a:gd name="T22" fmla="*/ 3 w 24"/>
                <a:gd name="T23" fmla="*/ 8 h 49"/>
                <a:gd name="T24" fmla="*/ 5 w 24"/>
                <a:gd name="T25" fmla="*/ 0 h 49"/>
                <a:gd name="T26" fmla="*/ 15 w 24"/>
                <a:gd name="T27" fmla="*/ 7 h 49"/>
                <a:gd name="T28" fmla="*/ 24 w 24"/>
                <a:gd name="T29" fmla="*/ 12 h 49"/>
                <a:gd name="T30" fmla="*/ 24 w 24"/>
                <a:gd name="T31" fmla="*/ 29 h 49"/>
                <a:gd name="T32" fmla="*/ 24 w 24"/>
                <a:gd name="T33" fmla="*/ 43 h 49"/>
                <a:gd name="T34" fmla="*/ 17 w 24"/>
                <a:gd name="T35" fmla="*/ 49 h 4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4"/>
                <a:gd name="T55" fmla="*/ 0 h 49"/>
                <a:gd name="T56" fmla="*/ 24 w 24"/>
                <a:gd name="T57" fmla="*/ 49 h 49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4" h="49">
                  <a:moveTo>
                    <a:pt x="17" y="49"/>
                  </a:moveTo>
                  <a:lnTo>
                    <a:pt x="13" y="48"/>
                  </a:lnTo>
                  <a:lnTo>
                    <a:pt x="9" y="48"/>
                  </a:lnTo>
                  <a:lnTo>
                    <a:pt x="7" y="47"/>
                  </a:lnTo>
                  <a:lnTo>
                    <a:pt x="4" y="44"/>
                  </a:lnTo>
                  <a:lnTo>
                    <a:pt x="3" y="41"/>
                  </a:lnTo>
                  <a:lnTo>
                    <a:pt x="1" y="39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0" y="20"/>
                  </a:lnTo>
                  <a:lnTo>
                    <a:pt x="0" y="13"/>
                  </a:lnTo>
                  <a:lnTo>
                    <a:pt x="3" y="8"/>
                  </a:lnTo>
                  <a:lnTo>
                    <a:pt x="5" y="0"/>
                  </a:lnTo>
                  <a:lnTo>
                    <a:pt x="15" y="7"/>
                  </a:lnTo>
                  <a:lnTo>
                    <a:pt x="24" y="12"/>
                  </a:lnTo>
                  <a:lnTo>
                    <a:pt x="24" y="29"/>
                  </a:lnTo>
                  <a:lnTo>
                    <a:pt x="24" y="43"/>
                  </a:lnTo>
                  <a:lnTo>
                    <a:pt x="17" y="4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32" name="Freeform 35">
              <a:extLst>
                <a:ext uri="{FF2B5EF4-FFF2-40B4-BE49-F238E27FC236}">
                  <a16:creationId xmlns:a16="http://schemas.microsoft.com/office/drawing/2014/main" id="{6D1235AA-D311-F54F-BC07-E54C255FF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3989" y="4184677"/>
              <a:ext cx="521539" cy="635754"/>
            </a:xfrm>
            <a:custGeom>
              <a:avLst/>
              <a:gdLst>
                <a:gd name="T0" fmla="*/ 745 w 1241"/>
                <a:gd name="T1" fmla="*/ 200 h 1511"/>
                <a:gd name="T2" fmla="*/ 635 w 1241"/>
                <a:gd name="T3" fmla="*/ 406 h 1511"/>
                <a:gd name="T4" fmla="*/ 566 w 1241"/>
                <a:gd name="T5" fmla="*/ 462 h 1511"/>
                <a:gd name="T6" fmla="*/ 487 w 1241"/>
                <a:gd name="T7" fmla="*/ 490 h 1511"/>
                <a:gd name="T8" fmla="*/ 464 w 1241"/>
                <a:gd name="T9" fmla="*/ 541 h 1511"/>
                <a:gd name="T10" fmla="*/ 490 w 1241"/>
                <a:gd name="T11" fmla="*/ 602 h 1511"/>
                <a:gd name="T12" fmla="*/ 500 w 1241"/>
                <a:gd name="T13" fmla="*/ 644 h 1511"/>
                <a:gd name="T14" fmla="*/ 476 w 1241"/>
                <a:gd name="T15" fmla="*/ 682 h 1511"/>
                <a:gd name="T16" fmla="*/ 466 w 1241"/>
                <a:gd name="T17" fmla="*/ 717 h 1511"/>
                <a:gd name="T18" fmla="*/ 487 w 1241"/>
                <a:gd name="T19" fmla="*/ 757 h 1511"/>
                <a:gd name="T20" fmla="*/ 472 w 1241"/>
                <a:gd name="T21" fmla="*/ 809 h 1511"/>
                <a:gd name="T22" fmla="*/ 422 w 1241"/>
                <a:gd name="T23" fmla="*/ 841 h 1511"/>
                <a:gd name="T24" fmla="*/ 344 w 1241"/>
                <a:gd name="T25" fmla="*/ 858 h 1511"/>
                <a:gd name="T26" fmla="*/ 326 w 1241"/>
                <a:gd name="T27" fmla="*/ 915 h 1511"/>
                <a:gd name="T28" fmla="*/ 286 w 1241"/>
                <a:gd name="T29" fmla="*/ 943 h 1511"/>
                <a:gd name="T30" fmla="*/ 215 w 1241"/>
                <a:gd name="T31" fmla="*/ 939 h 1511"/>
                <a:gd name="T32" fmla="*/ 168 w 1241"/>
                <a:gd name="T33" fmla="*/ 1002 h 1511"/>
                <a:gd name="T34" fmla="*/ 112 w 1241"/>
                <a:gd name="T35" fmla="*/ 1037 h 1511"/>
                <a:gd name="T36" fmla="*/ 62 w 1241"/>
                <a:gd name="T37" fmla="*/ 1050 h 1511"/>
                <a:gd name="T38" fmla="*/ 16 w 1241"/>
                <a:gd name="T39" fmla="*/ 1117 h 1511"/>
                <a:gd name="T40" fmla="*/ 2 w 1241"/>
                <a:gd name="T41" fmla="*/ 1190 h 1511"/>
                <a:gd name="T42" fmla="*/ 54 w 1241"/>
                <a:gd name="T43" fmla="*/ 1251 h 1511"/>
                <a:gd name="T44" fmla="*/ 139 w 1241"/>
                <a:gd name="T45" fmla="*/ 1299 h 1511"/>
                <a:gd name="T46" fmla="*/ 200 w 1241"/>
                <a:gd name="T47" fmla="*/ 1294 h 1511"/>
                <a:gd name="T48" fmla="*/ 256 w 1241"/>
                <a:gd name="T49" fmla="*/ 1295 h 1511"/>
                <a:gd name="T50" fmla="*/ 326 w 1241"/>
                <a:gd name="T51" fmla="*/ 1338 h 1511"/>
                <a:gd name="T52" fmla="*/ 390 w 1241"/>
                <a:gd name="T53" fmla="*/ 1391 h 1511"/>
                <a:gd name="T54" fmla="*/ 476 w 1241"/>
                <a:gd name="T55" fmla="*/ 1398 h 1511"/>
                <a:gd name="T56" fmla="*/ 519 w 1241"/>
                <a:gd name="T57" fmla="*/ 1423 h 1511"/>
                <a:gd name="T58" fmla="*/ 560 w 1241"/>
                <a:gd name="T59" fmla="*/ 1456 h 1511"/>
                <a:gd name="T60" fmla="*/ 606 w 1241"/>
                <a:gd name="T61" fmla="*/ 1444 h 1511"/>
                <a:gd name="T62" fmla="*/ 644 w 1241"/>
                <a:gd name="T63" fmla="*/ 1415 h 1511"/>
                <a:gd name="T64" fmla="*/ 733 w 1241"/>
                <a:gd name="T65" fmla="*/ 1446 h 1511"/>
                <a:gd name="T66" fmla="*/ 847 w 1241"/>
                <a:gd name="T67" fmla="*/ 1511 h 1511"/>
                <a:gd name="T68" fmla="*/ 884 w 1241"/>
                <a:gd name="T69" fmla="*/ 1498 h 1511"/>
                <a:gd name="T70" fmla="*/ 923 w 1241"/>
                <a:gd name="T71" fmla="*/ 1470 h 1511"/>
                <a:gd name="T72" fmla="*/ 969 w 1241"/>
                <a:gd name="T73" fmla="*/ 1482 h 1511"/>
                <a:gd name="T74" fmla="*/ 1008 w 1241"/>
                <a:gd name="T75" fmla="*/ 1466 h 1511"/>
                <a:gd name="T76" fmla="*/ 1000 w 1241"/>
                <a:gd name="T77" fmla="*/ 1387 h 1511"/>
                <a:gd name="T78" fmla="*/ 1055 w 1241"/>
                <a:gd name="T79" fmla="*/ 1281 h 1511"/>
                <a:gd name="T80" fmla="*/ 1225 w 1241"/>
                <a:gd name="T81" fmla="*/ 1231 h 1511"/>
                <a:gd name="T82" fmla="*/ 1231 w 1241"/>
                <a:gd name="T83" fmla="*/ 1027 h 1511"/>
                <a:gd name="T84" fmla="*/ 1195 w 1241"/>
                <a:gd name="T85" fmla="*/ 902 h 1511"/>
                <a:gd name="T86" fmla="*/ 1104 w 1241"/>
                <a:gd name="T87" fmla="*/ 851 h 1511"/>
                <a:gd name="T88" fmla="*/ 1077 w 1241"/>
                <a:gd name="T89" fmla="*/ 801 h 1511"/>
                <a:gd name="T90" fmla="*/ 1091 w 1241"/>
                <a:gd name="T91" fmla="*/ 712 h 1511"/>
                <a:gd name="T92" fmla="*/ 1081 w 1241"/>
                <a:gd name="T93" fmla="*/ 557 h 1511"/>
                <a:gd name="T94" fmla="*/ 1076 w 1241"/>
                <a:gd name="T95" fmla="*/ 438 h 1511"/>
                <a:gd name="T96" fmla="*/ 1091 w 1241"/>
                <a:gd name="T97" fmla="*/ 368 h 1511"/>
                <a:gd name="T98" fmla="*/ 1071 w 1241"/>
                <a:gd name="T99" fmla="*/ 314 h 1511"/>
                <a:gd name="T100" fmla="*/ 1000 w 1241"/>
                <a:gd name="T101" fmla="*/ 205 h 1511"/>
                <a:gd name="T102" fmla="*/ 904 w 1241"/>
                <a:gd name="T103" fmla="*/ 109 h 1511"/>
                <a:gd name="T104" fmla="*/ 853 w 1241"/>
                <a:gd name="T105" fmla="*/ 21 h 151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241"/>
                <a:gd name="T160" fmla="*/ 0 h 1511"/>
                <a:gd name="T161" fmla="*/ 1241 w 1241"/>
                <a:gd name="T162" fmla="*/ 1511 h 151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241" h="1511">
                  <a:moveTo>
                    <a:pt x="832" y="12"/>
                  </a:moveTo>
                  <a:lnTo>
                    <a:pt x="816" y="49"/>
                  </a:lnTo>
                  <a:lnTo>
                    <a:pt x="799" y="87"/>
                  </a:lnTo>
                  <a:lnTo>
                    <a:pt x="781" y="124"/>
                  </a:lnTo>
                  <a:lnTo>
                    <a:pt x="764" y="163"/>
                  </a:lnTo>
                  <a:lnTo>
                    <a:pt x="745" y="200"/>
                  </a:lnTo>
                  <a:lnTo>
                    <a:pt x="727" y="237"/>
                  </a:lnTo>
                  <a:lnTo>
                    <a:pt x="707" y="273"/>
                  </a:lnTo>
                  <a:lnTo>
                    <a:pt x="687" y="308"/>
                  </a:lnTo>
                  <a:lnTo>
                    <a:pt x="667" y="350"/>
                  </a:lnTo>
                  <a:lnTo>
                    <a:pt x="646" y="389"/>
                  </a:lnTo>
                  <a:lnTo>
                    <a:pt x="635" y="406"/>
                  </a:lnTo>
                  <a:lnTo>
                    <a:pt x="622" y="422"/>
                  </a:lnTo>
                  <a:lnTo>
                    <a:pt x="608" y="438"/>
                  </a:lnTo>
                  <a:lnTo>
                    <a:pt x="591" y="452"/>
                  </a:lnTo>
                  <a:lnTo>
                    <a:pt x="583" y="456"/>
                  </a:lnTo>
                  <a:lnTo>
                    <a:pt x="575" y="460"/>
                  </a:lnTo>
                  <a:lnTo>
                    <a:pt x="566" y="462"/>
                  </a:lnTo>
                  <a:lnTo>
                    <a:pt x="556" y="466"/>
                  </a:lnTo>
                  <a:lnTo>
                    <a:pt x="535" y="472"/>
                  </a:lnTo>
                  <a:lnTo>
                    <a:pt x="514" y="477"/>
                  </a:lnTo>
                  <a:lnTo>
                    <a:pt x="504" y="481"/>
                  </a:lnTo>
                  <a:lnTo>
                    <a:pt x="495" y="485"/>
                  </a:lnTo>
                  <a:lnTo>
                    <a:pt x="487" y="490"/>
                  </a:lnTo>
                  <a:lnTo>
                    <a:pt x="479" y="496"/>
                  </a:lnTo>
                  <a:lnTo>
                    <a:pt x="474" y="502"/>
                  </a:lnTo>
                  <a:lnTo>
                    <a:pt x="468" y="510"/>
                  </a:lnTo>
                  <a:lnTo>
                    <a:pt x="466" y="520"/>
                  </a:lnTo>
                  <a:lnTo>
                    <a:pt x="464" y="530"/>
                  </a:lnTo>
                  <a:lnTo>
                    <a:pt x="464" y="541"/>
                  </a:lnTo>
                  <a:lnTo>
                    <a:pt x="466" y="550"/>
                  </a:lnTo>
                  <a:lnTo>
                    <a:pt x="468" y="558"/>
                  </a:lnTo>
                  <a:lnTo>
                    <a:pt x="470" y="566"/>
                  </a:lnTo>
                  <a:lnTo>
                    <a:pt x="476" y="580"/>
                  </a:lnTo>
                  <a:lnTo>
                    <a:pt x="483" y="592"/>
                  </a:lnTo>
                  <a:lnTo>
                    <a:pt x="490" y="602"/>
                  </a:lnTo>
                  <a:lnTo>
                    <a:pt x="495" y="613"/>
                  </a:lnTo>
                  <a:lnTo>
                    <a:pt x="498" y="618"/>
                  </a:lnTo>
                  <a:lnTo>
                    <a:pt x="499" y="625"/>
                  </a:lnTo>
                  <a:lnTo>
                    <a:pt x="500" y="632"/>
                  </a:lnTo>
                  <a:lnTo>
                    <a:pt x="500" y="638"/>
                  </a:lnTo>
                  <a:lnTo>
                    <a:pt x="500" y="644"/>
                  </a:lnTo>
                  <a:lnTo>
                    <a:pt x="499" y="649"/>
                  </a:lnTo>
                  <a:lnTo>
                    <a:pt x="498" y="654"/>
                  </a:lnTo>
                  <a:lnTo>
                    <a:pt x="495" y="658"/>
                  </a:lnTo>
                  <a:lnTo>
                    <a:pt x="490" y="666"/>
                  </a:lnTo>
                  <a:lnTo>
                    <a:pt x="483" y="674"/>
                  </a:lnTo>
                  <a:lnTo>
                    <a:pt x="476" y="682"/>
                  </a:lnTo>
                  <a:lnTo>
                    <a:pt x="470" y="692"/>
                  </a:lnTo>
                  <a:lnTo>
                    <a:pt x="468" y="696"/>
                  </a:lnTo>
                  <a:lnTo>
                    <a:pt x="466" y="701"/>
                  </a:lnTo>
                  <a:lnTo>
                    <a:pt x="464" y="705"/>
                  </a:lnTo>
                  <a:lnTo>
                    <a:pt x="464" y="710"/>
                  </a:lnTo>
                  <a:lnTo>
                    <a:pt x="466" y="717"/>
                  </a:lnTo>
                  <a:lnTo>
                    <a:pt x="468" y="724"/>
                  </a:lnTo>
                  <a:lnTo>
                    <a:pt x="472" y="730"/>
                  </a:lnTo>
                  <a:lnTo>
                    <a:pt x="476" y="736"/>
                  </a:lnTo>
                  <a:lnTo>
                    <a:pt x="480" y="742"/>
                  </a:lnTo>
                  <a:lnTo>
                    <a:pt x="484" y="749"/>
                  </a:lnTo>
                  <a:lnTo>
                    <a:pt x="487" y="757"/>
                  </a:lnTo>
                  <a:lnTo>
                    <a:pt x="488" y="765"/>
                  </a:lnTo>
                  <a:lnTo>
                    <a:pt x="488" y="776"/>
                  </a:lnTo>
                  <a:lnTo>
                    <a:pt x="486" y="785"/>
                  </a:lnTo>
                  <a:lnTo>
                    <a:pt x="482" y="793"/>
                  </a:lnTo>
                  <a:lnTo>
                    <a:pt x="478" y="801"/>
                  </a:lnTo>
                  <a:lnTo>
                    <a:pt x="472" y="809"/>
                  </a:lnTo>
                  <a:lnTo>
                    <a:pt x="466" y="815"/>
                  </a:lnTo>
                  <a:lnTo>
                    <a:pt x="458" y="822"/>
                  </a:lnTo>
                  <a:lnTo>
                    <a:pt x="450" y="827"/>
                  </a:lnTo>
                  <a:lnTo>
                    <a:pt x="440" y="833"/>
                  </a:lnTo>
                  <a:lnTo>
                    <a:pt x="431" y="837"/>
                  </a:lnTo>
                  <a:lnTo>
                    <a:pt x="422" y="841"/>
                  </a:lnTo>
                  <a:lnTo>
                    <a:pt x="412" y="843"/>
                  </a:lnTo>
                  <a:lnTo>
                    <a:pt x="392" y="847"/>
                  </a:lnTo>
                  <a:lnTo>
                    <a:pt x="374" y="849"/>
                  </a:lnTo>
                  <a:lnTo>
                    <a:pt x="362" y="850"/>
                  </a:lnTo>
                  <a:lnTo>
                    <a:pt x="352" y="853"/>
                  </a:lnTo>
                  <a:lnTo>
                    <a:pt x="344" y="858"/>
                  </a:lnTo>
                  <a:lnTo>
                    <a:pt x="339" y="865"/>
                  </a:lnTo>
                  <a:lnTo>
                    <a:pt x="335" y="871"/>
                  </a:lnTo>
                  <a:lnTo>
                    <a:pt x="332" y="879"/>
                  </a:lnTo>
                  <a:lnTo>
                    <a:pt x="330" y="889"/>
                  </a:lnTo>
                  <a:lnTo>
                    <a:pt x="328" y="898"/>
                  </a:lnTo>
                  <a:lnTo>
                    <a:pt x="326" y="915"/>
                  </a:lnTo>
                  <a:lnTo>
                    <a:pt x="320" y="930"/>
                  </a:lnTo>
                  <a:lnTo>
                    <a:pt x="318" y="937"/>
                  </a:lnTo>
                  <a:lnTo>
                    <a:pt x="312" y="942"/>
                  </a:lnTo>
                  <a:lnTo>
                    <a:pt x="304" y="945"/>
                  </a:lnTo>
                  <a:lnTo>
                    <a:pt x="296" y="946"/>
                  </a:lnTo>
                  <a:lnTo>
                    <a:pt x="286" y="943"/>
                  </a:lnTo>
                  <a:lnTo>
                    <a:pt x="274" y="939"/>
                  </a:lnTo>
                  <a:lnTo>
                    <a:pt x="259" y="935"/>
                  </a:lnTo>
                  <a:lnTo>
                    <a:pt x="242" y="934"/>
                  </a:lnTo>
                  <a:lnTo>
                    <a:pt x="232" y="934"/>
                  </a:lnTo>
                  <a:lnTo>
                    <a:pt x="223" y="937"/>
                  </a:lnTo>
                  <a:lnTo>
                    <a:pt x="215" y="939"/>
                  </a:lnTo>
                  <a:lnTo>
                    <a:pt x="208" y="945"/>
                  </a:lnTo>
                  <a:lnTo>
                    <a:pt x="202" y="950"/>
                  </a:lnTo>
                  <a:lnTo>
                    <a:pt x="195" y="957"/>
                  </a:lnTo>
                  <a:lnTo>
                    <a:pt x="190" y="963"/>
                  </a:lnTo>
                  <a:lnTo>
                    <a:pt x="186" y="970"/>
                  </a:lnTo>
                  <a:lnTo>
                    <a:pt x="168" y="1002"/>
                  </a:lnTo>
                  <a:lnTo>
                    <a:pt x="151" y="1030"/>
                  </a:lnTo>
                  <a:lnTo>
                    <a:pt x="144" y="1035"/>
                  </a:lnTo>
                  <a:lnTo>
                    <a:pt x="136" y="1038"/>
                  </a:lnTo>
                  <a:lnTo>
                    <a:pt x="128" y="1038"/>
                  </a:lnTo>
                  <a:lnTo>
                    <a:pt x="120" y="1038"/>
                  </a:lnTo>
                  <a:lnTo>
                    <a:pt x="112" y="1037"/>
                  </a:lnTo>
                  <a:lnTo>
                    <a:pt x="103" y="1035"/>
                  </a:lnTo>
                  <a:lnTo>
                    <a:pt x="94" y="1034"/>
                  </a:lnTo>
                  <a:lnTo>
                    <a:pt x="86" y="1035"/>
                  </a:lnTo>
                  <a:lnTo>
                    <a:pt x="78" y="1039"/>
                  </a:lnTo>
                  <a:lnTo>
                    <a:pt x="70" y="1043"/>
                  </a:lnTo>
                  <a:lnTo>
                    <a:pt x="62" y="1050"/>
                  </a:lnTo>
                  <a:lnTo>
                    <a:pt x="54" y="1057"/>
                  </a:lnTo>
                  <a:lnTo>
                    <a:pt x="47" y="1065"/>
                  </a:lnTo>
                  <a:lnTo>
                    <a:pt x="40" y="1074"/>
                  </a:lnTo>
                  <a:lnTo>
                    <a:pt x="34" y="1085"/>
                  </a:lnTo>
                  <a:lnTo>
                    <a:pt x="27" y="1094"/>
                  </a:lnTo>
                  <a:lnTo>
                    <a:pt x="16" y="1117"/>
                  </a:lnTo>
                  <a:lnTo>
                    <a:pt x="8" y="1139"/>
                  </a:lnTo>
                  <a:lnTo>
                    <a:pt x="4" y="1150"/>
                  </a:lnTo>
                  <a:lnTo>
                    <a:pt x="3" y="1161"/>
                  </a:lnTo>
                  <a:lnTo>
                    <a:pt x="2" y="1171"/>
                  </a:lnTo>
                  <a:lnTo>
                    <a:pt x="0" y="1181"/>
                  </a:lnTo>
                  <a:lnTo>
                    <a:pt x="2" y="1190"/>
                  </a:lnTo>
                  <a:lnTo>
                    <a:pt x="6" y="1199"/>
                  </a:lnTo>
                  <a:lnTo>
                    <a:pt x="12" y="1210"/>
                  </a:lnTo>
                  <a:lnTo>
                    <a:pt x="20" y="1221"/>
                  </a:lnTo>
                  <a:lnTo>
                    <a:pt x="30" y="1231"/>
                  </a:lnTo>
                  <a:lnTo>
                    <a:pt x="42" y="1242"/>
                  </a:lnTo>
                  <a:lnTo>
                    <a:pt x="54" y="1251"/>
                  </a:lnTo>
                  <a:lnTo>
                    <a:pt x="68" y="1262"/>
                  </a:lnTo>
                  <a:lnTo>
                    <a:pt x="82" y="1271"/>
                  </a:lnTo>
                  <a:lnTo>
                    <a:pt x="96" y="1279"/>
                  </a:lnTo>
                  <a:lnTo>
                    <a:pt x="111" y="1287"/>
                  </a:lnTo>
                  <a:lnTo>
                    <a:pt x="126" y="1294"/>
                  </a:lnTo>
                  <a:lnTo>
                    <a:pt x="139" y="1299"/>
                  </a:lnTo>
                  <a:lnTo>
                    <a:pt x="152" y="1303"/>
                  </a:lnTo>
                  <a:lnTo>
                    <a:pt x="164" y="1306"/>
                  </a:lnTo>
                  <a:lnTo>
                    <a:pt x="175" y="1307"/>
                  </a:lnTo>
                  <a:lnTo>
                    <a:pt x="184" y="1305"/>
                  </a:lnTo>
                  <a:lnTo>
                    <a:pt x="195" y="1298"/>
                  </a:lnTo>
                  <a:lnTo>
                    <a:pt x="200" y="1294"/>
                  </a:lnTo>
                  <a:lnTo>
                    <a:pt x="207" y="1291"/>
                  </a:lnTo>
                  <a:lnTo>
                    <a:pt x="215" y="1290"/>
                  </a:lnTo>
                  <a:lnTo>
                    <a:pt x="223" y="1289"/>
                  </a:lnTo>
                  <a:lnTo>
                    <a:pt x="235" y="1290"/>
                  </a:lnTo>
                  <a:lnTo>
                    <a:pt x="246" y="1291"/>
                  </a:lnTo>
                  <a:lnTo>
                    <a:pt x="256" y="1295"/>
                  </a:lnTo>
                  <a:lnTo>
                    <a:pt x="267" y="1299"/>
                  </a:lnTo>
                  <a:lnTo>
                    <a:pt x="278" y="1303"/>
                  </a:lnTo>
                  <a:lnTo>
                    <a:pt x="288" y="1310"/>
                  </a:lnTo>
                  <a:lnTo>
                    <a:pt x="298" y="1315"/>
                  </a:lnTo>
                  <a:lnTo>
                    <a:pt x="307" y="1323"/>
                  </a:lnTo>
                  <a:lnTo>
                    <a:pt x="326" y="1338"/>
                  </a:lnTo>
                  <a:lnTo>
                    <a:pt x="342" y="1353"/>
                  </a:lnTo>
                  <a:lnTo>
                    <a:pt x="356" y="1367"/>
                  </a:lnTo>
                  <a:lnTo>
                    <a:pt x="368" y="1379"/>
                  </a:lnTo>
                  <a:lnTo>
                    <a:pt x="375" y="1384"/>
                  </a:lnTo>
                  <a:lnTo>
                    <a:pt x="382" y="1388"/>
                  </a:lnTo>
                  <a:lnTo>
                    <a:pt x="390" y="1391"/>
                  </a:lnTo>
                  <a:lnTo>
                    <a:pt x="396" y="1392"/>
                  </a:lnTo>
                  <a:lnTo>
                    <a:pt x="411" y="1395"/>
                  </a:lnTo>
                  <a:lnTo>
                    <a:pt x="427" y="1395"/>
                  </a:lnTo>
                  <a:lnTo>
                    <a:pt x="443" y="1395"/>
                  </a:lnTo>
                  <a:lnTo>
                    <a:pt x="459" y="1396"/>
                  </a:lnTo>
                  <a:lnTo>
                    <a:pt x="476" y="1398"/>
                  </a:lnTo>
                  <a:lnTo>
                    <a:pt x="495" y="1403"/>
                  </a:lnTo>
                  <a:lnTo>
                    <a:pt x="499" y="1404"/>
                  </a:lnTo>
                  <a:lnTo>
                    <a:pt x="503" y="1407"/>
                  </a:lnTo>
                  <a:lnTo>
                    <a:pt x="507" y="1410"/>
                  </a:lnTo>
                  <a:lnTo>
                    <a:pt x="511" y="1414"/>
                  </a:lnTo>
                  <a:lnTo>
                    <a:pt x="519" y="1423"/>
                  </a:lnTo>
                  <a:lnTo>
                    <a:pt x="526" y="1432"/>
                  </a:lnTo>
                  <a:lnTo>
                    <a:pt x="535" y="1442"/>
                  </a:lnTo>
                  <a:lnTo>
                    <a:pt x="544" y="1450"/>
                  </a:lnTo>
                  <a:lnTo>
                    <a:pt x="548" y="1452"/>
                  </a:lnTo>
                  <a:lnTo>
                    <a:pt x="555" y="1455"/>
                  </a:lnTo>
                  <a:lnTo>
                    <a:pt x="560" y="1456"/>
                  </a:lnTo>
                  <a:lnTo>
                    <a:pt x="567" y="1458"/>
                  </a:lnTo>
                  <a:lnTo>
                    <a:pt x="575" y="1456"/>
                  </a:lnTo>
                  <a:lnTo>
                    <a:pt x="583" y="1455"/>
                  </a:lnTo>
                  <a:lnTo>
                    <a:pt x="590" y="1454"/>
                  </a:lnTo>
                  <a:lnTo>
                    <a:pt x="595" y="1451"/>
                  </a:lnTo>
                  <a:lnTo>
                    <a:pt x="606" y="1444"/>
                  </a:lnTo>
                  <a:lnTo>
                    <a:pt x="614" y="1436"/>
                  </a:lnTo>
                  <a:lnTo>
                    <a:pt x="622" y="1428"/>
                  </a:lnTo>
                  <a:lnTo>
                    <a:pt x="630" y="1422"/>
                  </a:lnTo>
                  <a:lnTo>
                    <a:pt x="634" y="1419"/>
                  </a:lnTo>
                  <a:lnTo>
                    <a:pt x="639" y="1416"/>
                  </a:lnTo>
                  <a:lnTo>
                    <a:pt x="644" y="1415"/>
                  </a:lnTo>
                  <a:lnTo>
                    <a:pt x="651" y="1415"/>
                  </a:lnTo>
                  <a:lnTo>
                    <a:pt x="664" y="1416"/>
                  </a:lnTo>
                  <a:lnTo>
                    <a:pt x="678" y="1419"/>
                  </a:lnTo>
                  <a:lnTo>
                    <a:pt x="691" y="1424"/>
                  </a:lnTo>
                  <a:lnTo>
                    <a:pt x="705" y="1430"/>
                  </a:lnTo>
                  <a:lnTo>
                    <a:pt x="733" y="1446"/>
                  </a:lnTo>
                  <a:lnTo>
                    <a:pt x="763" y="1463"/>
                  </a:lnTo>
                  <a:lnTo>
                    <a:pt x="789" y="1480"/>
                  </a:lnTo>
                  <a:lnTo>
                    <a:pt x="815" y="1496"/>
                  </a:lnTo>
                  <a:lnTo>
                    <a:pt x="827" y="1503"/>
                  </a:lnTo>
                  <a:lnTo>
                    <a:pt x="837" y="1507"/>
                  </a:lnTo>
                  <a:lnTo>
                    <a:pt x="847" y="1511"/>
                  </a:lnTo>
                  <a:lnTo>
                    <a:pt x="856" y="1511"/>
                  </a:lnTo>
                  <a:lnTo>
                    <a:pt x="861" y="1511"/>
                  </a:lnTo>
                  <a:lnTo>
                    <a:pt x="867" y="1510"/>
                  </a:lnTo>
                  <a:lnTo>
                    <a:pt x="871" y="1507"/>
                  </a:lnTo>
                  <a:lnTo>
                    <a:pt x="876" y="1504"/>
                  </a:lnTo>
                  <a:lnTo>
                    <a:pt x="884" y="1498"/>
                  </a:lnTo>
                  <a:lnTo>
                    <a:pt x="892" y="1491"/>
                  </a:lnTo>
                  <a:lnTo>
                    <a:pt x="900" y="1483"/>
                  </a:lnTo>
                  <a:lnTo>
                    <a:pt x="908" y="1476"/>
                  </a:lnTo>
                  <a:lnTo>
                    <a:pt x="913" y="1474"/>
                  </a:lnTo>
                  <a:lnTo>
                    <a:pt x="917" y="1471"/>
                  </a:lnTo>
                  <a:lnTo>
                    <a:pt x="923" y="1470"/>
                  </a:lnTo>
                  <a:lnTo>
                    <a:pt x="928" y="1470"/>
                  </a:lnTo>
                  <a:lnTo>
                    <a:pt x="937" y="1470"/>
                  </a:lnTo>
                  <a:lnTo>
                    <a:pt x="945" y="1472"/>
                  </a:lnTo>
                  <a:lnTo>
                    <a:pt x="953" y="1475"/>
                  </a:lnTo>
                  <a:lnTo>
                    <a:pt x="961" y="1479"/>
                  </a:lnTo>
                  <a:lnTo>
                    <a:pt x="969" y="1482"/>
                  </a:lnTo>
                  <a:lnTo>
                    <a:pt x="977" y="1484"/>
                  </a:lnTo>
                  <a:lnTo>
                    <a:pt x="985" y="1487"/>
                  </a:lnTo>
                  <a:lnTo>
                    <a:pt x="995" y="1487"/>
                  </a:lnTo>
                  <a:lnTo>
                    <a:pt x="1000" y="1482"/>
                  </a:lnTo>
                  <a:lnTo>
                    <a:pt x="1005" y="1474"/>
                  </a:lnTo>
                  <a:lnTo>
                    <a:pt x="1008" y="1466"/>
                  </a:lnTo>
                  <a:lnTo>
                    <a:pt x="1009" y="1456"/>
                  </a:lnTo>
                  <a:lnTo>
                    <a:pt x="1011" y="1447"/>
                  </a:lnTo>
                  <a:lnTo>
                    <a:pt x="1011" y="1438"/>
                  </a:lnTo>
                  <a:lnTo>
                    <a:pt x="1009" y="1428"/>
                  </a:lnTo>
                  <a:lnTo>
                    <a:pt x="1008" y="1419"/>
                  </a:lnTo>
                  <a:lnTo>
                    <a:pt x="1000" y="1387"/>
                  </a:lnTo>
                  <a:lnTo>
                    <a:pt x="995" y="1372"/>
                  </a:lnTo>
                  <a:lnTo>
                    <a:pt x="1013" y="1341"/>
                  </a:lnTo>
                  <a:lnTo>
                    <a:pt x="1028" y="1313"/>
                  </a:lnTo>
                  <a:lnTo>
                    <a:pt x="1036" y="1301"/>
                  </a:lnTo>
                  <a:lnTo>
                    <a:pt x="1044" y="1290"/>
                  </a:lnTo>
                  <a:lnTo>
                    <a:pt x="1055" y="1281"/>
                  </a:lnTo>
                  <a:lnTo>
                    <a:pt x="1067" y="1271"/>
                  </a:lnTo>
                  <a:lnTo>
                    <a:pt x="1205" y="1271"/>
                  </a:lnTo>
                  <a:lnTo>
                    <a:pt x="1212" y="1261"/>
                  </a:lnTo>
                  <a:lnTo>
                    <a:pt x="1217" y="1251"/>
                  </a:lnTo>
                  <a:lnTo>
                    <a:pt x="1221" y="1241"/>
                  </a:lnTo>
                  <a:lnTo>
                    <a:pt x="1225" y="1231"/>
                  </a:lnTo>
                  <a:lnTo>
                    <a:pt x="1231" y="1211"/>
                  </a:lnTo>
                  <a:lnTo>
                    <a:pt x="1235" y="1190"/>
                  </a:lnTo>
                  <a:lnTo>
                    <a:pt x="1239" y="1146"/>
                  </a:lnTo>
                  <a:lnTo>
                    <a:pt x="1241" y="1097"/>
                  </a:lnTo>
                  <a:lnTo>
                    <a:pt x="1239" y="1075"/>
                  </a:lnTo>
                  <a:lnTo>
                    <a:pt x="1231" y="1027"/>
                  </a:lnTo>
                  <a:lnTo>
                    <a:pt x="1224" y="998"/>
                  </a:lnTo>
                  <a:lnTo>
                    <a:pt x="1219" y="969"/>
                  </a:lnTo>
                  <a:lnTo>
                    <a:pt x="1212" y="943"/>
                  </a:lnTo>
                  <a:lnTo>
                    <a:pt x="1205" y="922"/>
                  </a:lnTo>
                  <a:lnTo>
                    <a:pt x="1201" y="911"/>
                  </a:lnTo>
                  <a:lnTo>
                    <a:pt x="1195" y="902"/>
                  </a:lnTo>
                  <a:lnTo>
                    <a:pt x="1188" y="895"/>
                  </a:lnTo>
                  <a:lnTo>
                    <a:pt x="1180" y="889"/>
                  </a:lnTo>
                  <a:lnTo>
                    <a:pt x="1161" y="878"/>
                  </a:lnTo>
                  <a:lnTo>
                    <a:pt x="1141" y="870"/>
                  </a:lnTo>
                  <a:lnTo>
                    <a:pt x="1121" y="862"/>
                  </a:lnTo>
                  <a:lnTo>
                    <a:pt x="1104" y="851"/>
                  </a:lnTo>
                  <a:lnTo>
                    <a:pt x="1096" y="846"/>
                  </a:lnTo>
                  <a:lnTo>
                    <a:pt x="1088" y="838"/>
                  </a:lnTo>
                  <a:lnTo>
                    <a:pt x="1083" y="830"/>
                  </a:lnTo>
                  <a:lnTo>
                    <a:pt x="1079" y="819"/>
                  </a:lnTo>
                  <a:lnTo>
                    <a:pt x="1077" y="810"/>
                  </a:lnTo>
                  <a:lnTo>
                    <a:pt x="1077" y="801"/>
                  </a:lnTo>
                  <a:lnTo>
                    <a:pt x="1080" y="793"/>
                  </a:lnTo>
                  <a:lnTo>
                    <a:pt x="1083" y="785"/>
                  </a:lnTo>
                  <a:lnTo>
                    <a:pt x="1088" y="770"/>
                  </a:lnTo>
                  <a:lnTo>
                    <a:pt x="1091" y="760"/>
                  </a:lnTo>
                  <a:lnTo>
                    <a:pt x="1091" y="740"/>
                  </a:lnTo>
                  <a:lnTo>
                    <a:pt x="1091" y="712"/>
                  </a:lnTo>
                  <a:lnTo>
                    <a:pt x="1091" y="681"/>
                  </a:lnTo>
                  <a:lnTo>
                    <a:pt x="1091" y="650"/>
                  </a:lnTo>
                  <a:lnTo>
                    <a:pt x="1089" y="626"/>
                  </a:lnTo>
                  <a:lnTo>
                    <a:pt x="1088" y="602"/>
                  </a:lnTo>
                  <a:lnTo>
                    <a:pt x="1085" y="580"/>
                  </a:lnTo>
                  <a:lnTo>
                    <a:pt x="1081" y="557"/>
                  </a:lnTo>
                  <a:lnTo>
                    <a:pt x="1079" y="534"/>
                  </a:lnTo>
                  <a:lnTo>
                    <a:pt x="1076" y="512"/>
                  </a:lnTo>
                  <a:lnTo>
                    <a:pt x="1073" y="488"/>
                  </a:lnTo>
                  <a:lnTo>
                    <a:pt x="1072" y="464"/>
                  </a:lnTo>
                  <a:lnTo>
                    <a:pt x="1073" y="450"/>
                  </a:lnTo>
                  <a:lnTo>
                    <a:pt x="1076" y="438"/>
                  </a:lnTo>
                  <a:lnTo>
                    <a:pt x="1079" y="428"/>
                  </a:lnTo>
                  <a:lnTo>
                    <a:pt x="1081" y="416"/>
                  </a:lnTo>
                  <a:lnTo>
                    <a:pt x="1085" y="405"/>
                  </a:lnTo>
                  <a:lnTo>
                    <a:pt x="1088" y="393"/>
                  </a:lnTo>
                  <a:lnTo>
                    <a:pt x="1089" y="381"/>
                  </a:lnTo>
                  <a:lnTo>
                    <a:pt x="1091" y="368"/>
                  </a:lnTo>
                  <a:lnTo>
                    <a:pt x="1091" y="360"/>
                  </a:lnTo>
                  <a:lnTo>
                    <a:pt x="1089" y="353"/>
                  </a:lnTo>
                  <a:lnTo>
                    <a:pt x="1087" y="345"/>
                  </a:lnTo>
                  <a:lnTo>
                    <a:pt x="1085" y="338"/>
                  </a:lnTo>
                  <a:lnTo>
                    <a:pt x="1079" y="326"/>
                  </a:lnTo>
                  <a:lnTo>
                    <a:pt x="1071" y="314"/>
                  </a:lnTo>
                  <a:lnTo>
                    <a:pt x="1052" y="293"/>
                  </a:lnTo>
                  <a:lnTo>
                    <a:pt x="1036" y="272"/>
                  </a:lnTo>
                  <a:lnTo>
                    <a:pt x="1029" y="252"/>
                  </a:lnTo>
                  <a:lnTo>
                    <a:pt x="1020" y="234"/>
                  </a:lnTo>
                  <a:lnTo>
                    <a:pt x="1011" y="220"/>
                  </a:lnTo>
                  <a:lnTo>
                    <a:pt x="1000" y="205"/>
                  </a:lnTo>
                  <a:lnTo>
                    <a:pt x="977" y="181"/>
                  </a:lnTo>
                  <a:lnTo>
                    <a:pt x="952" y="159"/>
                  </a:lnTo>
                  <a:lnTo>
                    <a:pt x="940" y="147"/>
                  </a:lnTo>
                  <a:lnTo>
                    <a:pt x="928" y="135"/>
                  </a:lnTo>
                  <a:lnTo>
                    <a:pt x="916" y="123"/>
                  </a:lnTo>
                  <a:lnTo>
                    <a:pt x="904" y="109"/>
                  </a:lnTo>
                  <a:lnTo>
                    <a:pt x="893" y="93"/>
                  </a:lnTo>
                  <a:lnTo>
                    <a:pt x="884" y="77"/>
                  </a:lnTo>
                  <a:lnTo>
                    <a:pt x="875" y="57"/>
                  </a:lnTo>
                  <a:lnTo>
                    <a:pt x="868" y="36"/>
                  </a:lnTo>
                  <a:lnTo>
                    <a:pt x="863" y="31"/>
                  </a:lnTo>
                  <a:lnTo>
                    <a:pt x="853" y="21"/>
                  </a:lnTo>
                  <a:lnTo>
                    <a:pt x="847" y="16"/>
                  </a:lnTo>
                  <a:lnTo>
                    <a:pt x="843" y="11"/>
                  </a:lnTo>
                  <a:lnTo>
                    <a:pt x="839" y="5"/>
                  </a:lnTo>
                  <a:lnTo>
                    <a:pt x="837" y="0"/>
                  </a:lnTo>
                  <a:lnTo>
                    <a:pt x="832" y="1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33" name="Freeform 36">
              <a:extLst>
                <a:ext uri="{FF2B5EF4-FFF2-40B4-BE49-F238E27FC236}">
                  <a16:creationId xmlns:a16="http://schemas.microsoft.com/office/drawing/2014/main" id="{0226D170-0274-C042-A35D-A8984D25E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2264" y="2771432"/>
              <a:ext cx="421084" cy="550437"/>
            </a:xfrm>
            <a:custGeom>
              <a:avLst/>
              <a:gdLst>
                <a:gd name="T0" fmla="*/ 156 w 1004"/>
                <a:gd name="T1" fmla="*/ 704 h 1313"/>
                <a:gd name="T2" fmla="*/ 170 w 1004"/>
                <a:gd name="T3" fmla="*/ 730 h 1313"/>
                <a:gd name="T4" fmla="*/ 225 w 1004"/>
                <a:gd name="T5" fmla="*/ 745 h 1313"/>
                <a:gd name="T6" fmla="*/ 263 w 1004"/>
                <a:gd name="T7" fmla="*/ 708 h 1313"/>
                <a:gd name="T8" fmla="*/ 283 w 1004"/>
                <a:gd name="T9" fmla="*/ 604 h 1313"/>
                <a:gd name="T10" fmla="*/ 295 w 1004"/>
                <a:gd name="T11" fmla="*/ 601 h 1313"/>
                <a:gd name="T12" fmla="*/ 331 w 1004"/>
                <a:gd name="T13" fmla="*/ 770 h 1313"/>
                <a:gd name="T14" fmla="*/ 366 w 1004"/>
                <a:gd name="T15" fmla="*/ 874 h 1313"/>
                <a:gd name="T16" fmla="*/ 423 w 1004"/>
                <a:gd name="T17" fmla="*/ 1050 h 1313"/>
                <a:gd name="T18" fmla="*/ 491 w 1004"/>
                <a:gd name="T19" fmla="*/ 1172 h 1313"/>
                <a:gd name="T20" fmla="*/ 553 w 1004"/>
                <a:gd name="T21" fmla="*/ 1239 h 1313"/>
                <a:gd name="T22" fmla="*/ 626 w 1004"/>
                <a:gd name="T23" fmla="*/ 1286 h 1313"/>
                <a:gd name="T24" fmla="*/ 710 w 1004"/>
                <a:gd name="T25" fmla="*/ 1310 h 1313"/>
                <a:gd name="T26" fmla="*/ 798 w 1004"/>
                <a:gd name="T27" fmla="*/ 1309 h 1313"/>
                <a:gd name="T28" fmla="*/ 874 w 1004"/>
                <a:gd name="T29" fmla="*/ 1285 h 1313"/>
                <a:gd name="T30" fmla="*/ 931 w 1004"/>
                <a:gd name="T31" fmla="*/ 1242 h 1313"/>
                <a:gd name="T32" fmla="*/ 973 w 1004"/>
                <a:gd name="T33" fmla="*/ 1184 h 1313"/>
                <a:gd name="T34" fmla="*/ 996 w 1004"/>
                <a:gd name="T35" fmla="*/ 1112 h 1313"/>
                <a:gd name="T36" fmla="*/ 1004 w 1004"/>
                <a:gd name="T37" fmla="*/ 1029 h 1313"/>
                <a:gd name="T38" fmla="*/ 986 w 1004"/>
                <a:gd name="T39" fmla="*/ 898 h 1313"/>
                <a:gd name="T40" fmla="*/ 934 w 1004"/>
                <a:gd name="T41" fmla="*/ 746 h 1313"/>
                <a:gd name="T42" fmla="*/ 918 w 1004"/>
                <a:gd name="T43" fmla="*/ 571 h 1313"/>
                <a:gd name="T44" fmla="*/ 881 w 1004"/>
                <a:gd name="T45" fmla="*/ 472 h 1313"/>
                <a:gd name="T46" fmla="*/ 846 w 1004"/>
                <a:gd name="T47" fmla="*/ 380 h 1313"/>
                <a:gd name="T48" fmla="*/ 725 w 1004"/>
                <a:gd name="T49" fmla="*/ 325 h 1313"/>
                <a:gd name="T50" fmla="*/ 682 w 1004"/>
                <a:gd name="T51" fmla="*/ 312 h 1313"/>
                <a:gd name="T52" fmla="*/ 739 w 1004"/>
                <a:gd name="T53" fmla="*/ 293 h 1313"/>
                <a:gd name="T54" fmla="*/ 774 w 1004"/>
                <a:gd name="T55" fmla="*/ 269 h 1313"/>
                <a:gd name="T56" fmla="*/ 746 w 1004"/>
                <a:gd name="T57" fmla="*/ 240 h 1313"/>
                <a:gd name="T58" fmla="*/ 746 w 1004"/>
                <a:gd name="T59" fmla="*/ 143 h 1313"/>
                <a:gd name="T60" fmla="*/ 758 w 1004"/>
                <a:gd name="T61" fmla="*/ 137 h 1313"/>
                <a:gd name="T62" fmla="*/ 815 w 1004"/>
                <a:gd name="T63" fmla="*/ 223 h 1313"/>
                <a:gd name="T64" fmla="*/ 837 w 1004"/>
                <a:gd name="T65" fmla="*/ 223 h 1313"/>
                <a:gd name="T66" fmla="*/ 810 w 1004"/>
                <a:gd name="T67" fmla="*/ 147 h 1313"/>
                <a:gd name="T68" fmla="*/ 778 w 1004"/>
                <a:gd name="T69" fmla="*/ 88 h 1313"/>
                <a:gd name="T70" fmla="*/ 723 w 1004"/>
                <a:gd name="T71" fmla="*/ 80 h 1313"/>
                <a:gd name="T72" fmla="*/ 685 w 1004"/>
                <a:gd name="T73" fmla="*/ 81 h 1313"/>
                <a:gd name="T74" fmla="*/ 609 w 1004"/>
                <a:gd name="T75" fmla="*/ 42 h 1313"/>
                <a:gd name="T76" fmla="*/ 541 w 1004"/>
                <a:gd name="T77" fmla="*/ 6 h 1313"/>
                <a:gd name="T78" fmla="*/ 398 w 1004"/>
                <a:gd name="T79" fmla="*/ 6 h 1313"/>
                <a:gd name="T80" fmla="*/ 343 w 1004"/>
                <a:gd name="T81" fmla="*/ 27 h 1313"/>
                <a:gd name="T82" fmla="*/ 305 w 1004"/>
                <a:gd name="T83" fmla="*/ 64 h 1313"/>
                <a:gd name="T84" fmla="*/ 281 w 1004"/>
                <a:gd name="T85" fmla="*/ 116 h 1313"/>
                <a:gd name="T86" fmla="*/ 270 w 1004"/>
                <a:gd name="T87" fmla="*/ 243 h 1313"/>
                <a:gd name="T88" fmla="*/ 262 w 1004"/>
                <a:gd name="T89" fmla="*/ 299 h 1313"/>
                <a:gd name="T90" fmla="*/ 235 w 1004"/>
                <a:gd name="T91" fmla="*/ 329 h 1313"/>
                <a:gd name="T92" fmla="*/ 125 w 1004"/>
                <a:gd name="T93" fmla="*/ 353 h 1313"/>
                <a:gd name="T94" fmla="*/ 45 w 1004"/>
                <a:gd name="T95" fmla="*/ 383 h 1313"/>
                <a:gd name="T96" fmla="*/ 0 w 1004"/>
                <a:gd name="T97" fmla="*/ 469 h 1313"/>
                <a:gd name="T98" fmla="*/ 92 w 1004"/>
                <a:gd name="T99" fmla="*/ 540 h 1313"/>
                <a:gd name="T100" fmla="*/ 149 w 1004"/>
                <a:gd name="T101" fmla="*/ 615 h 1313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004"/>
                <a:gd name="T154" fmla="*/ 0 h 1313"/>
                <a:gd name="T155" fmla="*/ 1004 w 1004"/>
                <a:gd name="T156" fmla="*/ 1313 h 1313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004" h="1313">
                  <a:moveTo>
                    <a:pt x="156" y="644"/>
                  </a:moveTo>
                  <a:lnTo>
                    <a:pt x="156" y="664"/>
                  </a:lnTo>
                  <a:lnTo>
                    <a:pt x="156" y="678"/>
                  </a:lnTo>
                  <a:lnTo>
                    <a:pt x="156" y="692"/>
                  </a:lnTo>
                  <a:lnTo>
                    <a:pt x="156" y="704"/>
                  </a:lnTo>
                  <a:lnTo>
                    <a:pt x="157" y="710"/>
                  </a:lnTo>
                  <a:lnTo>
                    <a:pt x="158" y="716"/>
                  </a:lnTo>
                  <a:lnTo>
                    <a:pt x="161" y="721"/>
                  </a:lnTo>
                  <a:lnTo>
                    <a:pt x="165" y="726"/>
                  </a:lnTo>
                  <a:lnTo>
                    <a:pt x="170" y="730"/>
                  </a:lnTo>
                  <a:lnTo>
                    <a:pt x="176" y="733"/>
                  </a:lnTo>
                  <a:lnTo>
                    <a:pt x="182" y="736"/>
                  </a:lnTo>
                  <a:lnTo>
                    <a:pt x="189" y="738"/>
                  </a:lnTo>
                  <a:lnTo>
                    <a:pt x="206" y="742"/>
                  </a:lnTo>
                  <a:lnTo>
                    <a:pt x="225" y="745"/>
                  </a:lnTo>
                  <a:lnTo>
                    <a:pt x="243" y="746"/>
                  </a:lnTo>
                  <a:lnTo>
                    <a:pt x="263" y="746"/>
                  </a:lnTo>
                  <a:lnTo>
                    <a:pt x="263" y="733"/>
                  </a:lnTo>
                  <a:lnTo>
                    <a:pt x="263" y="720"/>
                  </a:lnTo>
                  <a:lnTo>
                    <a:pt x="263" y="708"/>
                  </a:lnTo>
                  <a:lnTo>
                    <a:pt x="263" y="698"/>
                  </a:lnTo>
                  <a:lnTo>
                    <a:pt x="271" y="653"/>
                  </a:lnTo>
                  <a:lnTo>
                    <a:pt x="278" y="623"/>
                  </a:lnTo>
                  <a:lnTo>
                    <a:pt x="281" y="612"/>
                  </a:lnTo>
                  <a:lnTo>
                    <a:pt x="283" y="604"/>
                  </a:lnTo>
                  <a:lnTo>
                    <a:pt x="286" y="599"/>
                  </a:lnTo>
                  <a:lnTo>
                    <a:pt x="289" y="596"/>
                  </a:lnTo>
                  <a:lnTo>
                    <a:pt x="291" y="595"/>
                  </a:lnTo>
                  <a:lnTo>
                    <a:pt x="293" y="597"/>
                  </a:lnTo>
                  <a:lnTo>
                    <a:pt x="295" y="601"/>
                  </a:lnTo>
                  <a:lnTo>
                    <a:pt x="298" y="607"/>
                  </a:lnTo>
                  <a:lnTo>
                    <a:pt x="302" y="624"/>
                  </a:lnTo>
                  <a:lnTo>
                    <a:pt x="307" y="646"/>
                  </a:lnTo>
                  <a:lnTo>
                    <a:pt x="317" y="705"/>
                  </a:lnTo>
                  <a:lnTo>
                    <a:pt x="331" y="770"/>
                  </a:lnTo>
                  <a:lnTo>
                    <a:pt x="339" y="804"/>
                  </a:lnTo>
                  <a:lnTo>
                    <a:pt x="349" y="834"/>
                  </a:lnTo>
                  <a:lnTo>
                    <a:pt x="354" y="849"/>
                  </a:lnTo>
                  <a:lnTo>
                    <a:pt x="359" y="862"/>
                  </a:lnTo>
                  <a:lnTo>
                    <a:pt x="366" y="874"/>
                  </a:lnTo>
                  <a:lnTo>
                    <a:pt x="373" y="885"/>
                  </a:lnTo>
                  <a:lnTo>
                    <a:pt x="382" y="928"/>
                  </a:lnTo>
                  <a:lnTo>
                    <a:pt x="394" y="970"/>
                  </a:lnTo>
                  <a:lnTo>
                    <a:pt x="407" y="1012"/>
                  </a:lnTo>
                  <a:lnTo>
                    <a:pt x="423" y="1050"/>
                  </a:lnTo>
                  <a:lnTo>
                    <a:pt x="441" y="1088"/>
                  </a:lnTo>
                  <a:lnTo>
                    <a:pt x="459" y="1124"/>
                  </a:lnTo>
                  <a:lnTo>
                    <a:pt x="470" y="1140"/>
                  </a:lnTo>
                  <a:lnTo>
                    <a:pt x="481" y="1157"/>
                  </a:lnTo>
                  <a:lnTo>
                    <a:pt x="491" y="1172"/>
                  </a:lnTo>
                  <a:lnTo>
                    <a:pt x="502" y="1186"/>
                  </a:lnTo>
                  <a:lnTo>
                    <a:pt x="514" y="1201"/>
                  </a:lnTo>
                  <a:lnTo>
                    <a:pt x="527" y="1214"/>
                  </a:lnTo>
                  <a:lnTo>
                    <a:pt x="539" y="1228"/>
                  </a:lnTo>
                  <a:lnTo>
                    <a:pt x="553" y="1239"/>
                  </a:lnTo>
                  <a:lnTo>
                    <a:pt x="566" y="1250"/>
                  </a:lnTo>
                  <a:lnTo>
                    <a:pt x="581" y="1261"/>
                  </a:lnTo>
                  <a:lnTo>
                    <a:pt x="595" y="1270"/>
                  </a:lnTo>
                  <a:lnTo>
                    <a:pt x="610" y="1278"/>
                  </a:lnTo>
                  <a:lnTo>
                    <a:pt x="626" y="1286"/>
                  </a:lnTo>
                  <a:lnTo>
                    <a:pt x="642" y="1293"/>
                  </a:lnTo>
                  <a:lnTo>
                    <a:pt x="658" y="1298"/>
                  </a:lnTo>
                  <a:lnTo>
                    <a:pt x="674" y="1303"/>
                  </a:lnTo>
                  <a:lnTo>
                    <a:pt x="691" y="1307"/>
                  </a:lnTo>
                  <a:lnTo>
                    <a:pt x="710" y="1310"/>
                  </a:lnTo>
                  <a:lnTo>
                    <a:pt x="727" y="1311"/>
                  </a:lnTo>
                  <a:lnTo>
                    <a:pt x="746" y="1313"/>
                  </a:lnTo>
                  <a:lnTo>
                    <a:pt x="765" y="1311"/>
                  </a:lnTo>
                  <a:lnTo>
                    <a:pt x="782" y="1310"/>
                  </a:lnTo>
                  <a:lnTo>
                    <a:pt x="798" y="1309"/>
                  </a:lnTo>
                  <a:lnTo>
                    <a:pt x="815" y="1305"/>
                  </a:lnTo>
                  <a:lnTo>
                    <a:pt x="830" y="1301"/>
                  </a:lnTo>
                  <a:lnTo>
                    <a:pt x="846" y="1297"/>
                  </a:lnTo>
                  <a:lnTo>
                    <a:pt x="859" y="1291"/>
                  </a:lnTo>
                  <a:lnTo>
                    <a:pt x="874" y="1285"/>
                  </a:lnTo>
                  <a:lnTo>
                    <a:pt x="886" y="1278"/>
                  </a:lnTo>
                  <a:lnTo>
                    <a:pt x="898" y="1270"/>
                  </a:lnTo>
                  <a:lnTo>
                    <a:pt x="910" y="1261"/>
                  </a:lnTo>
                  <a:lnTo>
                    <a:pt x="921" y="1253"/>
                  </a:lnTo>
                  <a:lnTo>
                    <a:pt x="931" y="1242"/>
                  </a:lnTo>
                  <a:lnTo>
                    <a:pt x="941" y="1231"/>
                  </a:lnTo>
                  <a:lnTo>
                    <a:pt x="950" y="1221"/>
                  </a:lnTo>
                  <a:lnTo>
                    <a:pt x="958" y="1209"/>
                  </a:lnTo>
                  <a:lnTo>
                    <a:pt x="966" y="1197"/>
                  </a:lnTo>
                  <a:lnTo>
                    <a:pt x="973" y="1184"/>
                  </a:lnTo>
                  <a:lnTo>
                    <a:pt x="979" y="1170"/>
                  </a:lnTo>
                  <a:lnTo>
                    <a:pt x="985" y="1157"/>
                  </a:lnTo>
                  <a:lnTo>
                    <a:pt x="988" y="1142"/>
                  </a:lnTo>
                  <a:lnTo>
                    <a:pt x="994" y="1128"/>
                  </a:lnTo>
                  <a:lnTo>
                    <a:pt x="996" y="1112"/>
                  </a:lnTo>
                  <a:lnTo>
                    <a:pt x="999" y="1097"/>
                  </a:lnTo>
                  <a:lnTo>
                    <a:pt x="1002" y="1080"/>
                  </a:lnTo>
                  <a:lnTo>
                    <a:pt x="1003" y="1064"/>
                  </a:lnTo>
                  <a:lnTo>
                    <a:pt x="1004" y="1046"/>
                  </a:lnTo>
                  <a:lnTo>
                    <a:pt x="1004" y="1029"/>
                  </a:lnTo>
                  <a:lnTo>
                    <a:pt x="1003" y="994"/>
                  </a:lnTo>
                  <a:lnTo>
                    <a:pt x="999" y="957"/>
                  </a:lnTo>
                  <a:lnTo>
                    <a:pt x="995" y="937"/>
                  </a:lnTo>
                  <a:lnTo>
                    <a:pt x="991" y="918"/>
                  </a:lnTo>
                  <a:lnTo>
                    <a:pt x="986" y="898"/>
                  </a:lnTo>
                  <a:lnTo>
                    <a:pt x="979" y="880"/>
                  </a:lnTo>
                  <a:lnTo>
                    <a:pt x="963" y="841"/>
                  </a:lnTo>
                  <a:lnTo>
                    <a:pt x="949" y="797"/>
                  </a:lnTo>
                  <a:lnTo>
                    <a:pt x="941" y="772"/>
                  </a:lnTo>
                  <a:lnTo>
                    <a:pt x="934" y="746"/>
                  </a:lnTo>
                  <a:lnTo>
                    <a:pt x="929" y="717"/>
                  </a:lnTo>
                  <a:lnTo>
                    <a:pt x="923" y="685"/>
                  </a:lnTo>
                  <a:lnTo>
                    <a:pt x="919" y="650"/>
                  </a:lnTo>
                  <a:lnTo>
                    <a:pt x="918" y="612"/>
                  </a:lnTo>
                  <a:lnTo>
                    <a:pt x="918" y="571"/>
                  </a:lnTo>
                  <a:lnTo>
                    <a:pt x="921" y="524"/>
                  </a:lnTo>
                  <a:lnTo>
                    <a:pt x="907" y="509"/>
                  </a:lnTo>
                  <a:lnTo>
                    <a:pt x="897" y="495"/>
                  </a:lnTo>
                  <a:lnTo>
                    <a:pt x="887" y="483"/>
                  </a:lnTo>
                  <a:lnTo>
                    <a:pt x="881" y="472"/>
                  </a:lnTo>
                  <a:lnTo>
                    <a:pt x="871" y="452"/>
                  </a:lnTo>
                  <a:lnTo>
                    <a:pt x="865" y="432"/>
                  </a:lnTo>
                  <a:lnTo>
                    <a:pt x="859" y="413"/>
                  </a:lnTo>
                  <a:lnTo>
                    <a:pt x="851" y="392"/>
                  </a:lnTo>
                  <a:lnTo>
                    <a:pt x="846" y="380"/>
                  </a:lnTo>
                  <a:lnTo>
                    <a:pt x="838" y="368"/>
                  </a:lnTo>
                  <a:lnTo>
                    <a:pt x="829" y="353"/>
                  </a:lnTo>
                  <a:lnTo>
                    <a:pt x="818" y="337"/>
                  </a:lnTo>
                  <a:lnTo>
                    <a:pt x="765" y="331"/>
                  </a:lnTo>
                  <a:lnTo>
                    <a:pt x="725" y="325"/>
                  </a:lnTo>
                  <a:lnTo>
                    <a:pt x="699" y="321"/>
                  </a:lnTo>
                  <a:lnTo>
                    <a:pt x="686" y="317"/>
                  </a:lnTo>
                  <a:lnTo>
                    <a:pt x="682" y="315"/>
                  </a:lnTo>
                  <a:lnTo>
                    <a:pt x="681" y="313"/>
                  </a:lnTo>
                  <a:lnTo>
                    <a:pt x="682" y="312"/>
                  </a:lnTo>
                  <a:lnTo>
                    <a:pt x="685" y="309"/>
                  </a:lnTo>
                  <a:lnTo>
                    <a:pt x="694" y="307"/>
                  </a:lnTo>
                  <a:lnTo>
                    <a:pt x="707" y="303"/>
                  </a:lnTo>
                  <a:lnTo>
                    <a:pt x="723" y="299"/>
                  </a:lnTo>
                  <a:lnTo>
                    <a:pt x="739" y="293"/>
                  </a:lnTo>
                  <a:lnTo>
                    <a:pt x="754" y="288"/>
                  </a:lnTo>
                  <a:lnTo>
                    <a:pt x="766" y="281"/>
                  </a:lnTo>
                  <a:lnTo>
                    <a:pt x="770" y="277"/>
                  </a:lnTo>
                  <a:lnTo>
                    <a:pt x="773" y="273"/>
                  </a:lnTo>
                  <a:lnTo>
                    <a:pt x="774" y="269"/>
                  </a:lnTo>
                  <a:lnTo>
                    <a:pt x="774" y="264"/>
                  </a:lnTo>
                  <a:lnTo>
                    <a:pt x="770" y="259"/>
                  </a:lnTo>
                  <a:lnTo>
                    <a:pt x="765" y="253"/>
                  </a:lnTo>
                  <a:lnTo>
                    <a:pt x="757" y="247"/>
                  </a:lnTo>
                  <a:lnTo>
                    <a:pt x="746" y="240"/>
                  </a:lnTo>
                  <a:lnTo>
                    <a:pt x="743" y="199"/>
                  </a:lnTo>
                  <a:lnTo>
                    <a:pt x="743" y="169"/>
                  </a:lnTo>
                  <a:lnTo>
                    <a:pt x="743" y="159"/>
                  </a:lnTo>
                  <a:lnTo>
                    <a:pt x="745" y="149"/>
                  </a:lnTo>
                  <a:lnTo>
                    <a:pt x="746" y="143"/>
                  </a:lnTo>
                  <a:lnTo>
                    <a:pt x="749" y="139"/>
                  </a:lnTo>
                  <a:lnTo>
                    <a:pt x="750" y="136"/>
                  </a:lnTo>
                  <a:lnTo>
                    <a:pt x="753" y="135"/>
                  </a:lnTo>
                  <a:lnTo>
                    <a:pt x="755" y="136"/>
                  </a:lnTo>
                  <a:lnTo>
                    <a:pt x="758" y="137"/>
                  </a:lnTo>
                  <a:lnTo>
                    <a:pt x="765" y="145"/>
                  </a:lnTo>
                  <a:lnTo>
                    <a:pt x="773" y="157"/>
                  </a:lnTo>
                  <a:lnTo>
                    <a:pt x="790" y="185"/>
                  </a:lnTo>
                  <a:lnTo>
                    <a:pt x="807" y="212"/>
                  </a:lnTo>
                  <a:lnTo>
                    <a:pt x="815" y="223"/>
                  </a:lnTo>
                  <a:lnTo>
                    <a:pt x="823" y="228"/>
                  </a:lnTo>
                  <a:lnTo>
                    <a:pt x="826" y="229"/>
                  </a:lnTo>
                  <a:lnTo>
                    <a:pt x="830" y="229"/>
                  </a:lnTo>
                  <a:lnTo>
                    <a:pt x="833" y="227"/>
                  </a:lnTo>
                  <a:lnTo>
                    <a:pt x="837" y="223"/>
                  </a:lnTo>
                  <a:lnTo>
                    <a:pt x="830" y="209"/>
                  </a:lnTo>
                  <a:lnTo>
                    <a:pt x="825" y="197"/>
                  </a:lnTo>
                  <a:lnTo>
                    <a:pt x="821" y="184"/>
                  </a:lnTo>
                  <a:lnTo>
                    <a:pt x="817" y="171"/>
                  </a:lnTo>
                  <a:lnTo>
                    <a:pt x="810" y="147"/>
                  </a:lnTo>
                  <a:lnTo>
                    <a:pt x="802" y="123"/>
                  </a:lnTo>
                  <a:lnTo>
                    <a:pt x="798" y="113"/>
                  </a:lnTo>
                  <a:lnTo>
                    <a:pt x="793" y="104"/>
                  </a:lnTo>
                  <a:lnTo>
                    <a:pt x="786" y="96"/>
                  </a:lnTo>
                  <a:lnTo>
                    <a:pt x="778" y="88"/>
                  </a:lnTo>
                  <a:lnTo>
                    <a:pt x="769" y="83"/>
                  </a:lnTo>
                  <a:lnTo>
                    <a:pt x="757" y="80"/>
                  </a:lnTo>
                  <a:lnTo>
                    <a:pt x="743" y="77"/>
                  </a:lnTo>
                  <a:lnTo>
                    <a:pt x="727" y="77"/>
                  </a:lnTo>
                  <a:lnTo>
                    <a:pt x="723" y="80"/>
                  </a:lnTo>
                  <a:lnTo>
                    <a:pt x="718" y="83"/>
                  </a:lnTo>
                  <a:lnTo>
                    <a:pt x="713" y="84"/>
                  </a:lnTo>
                  <a:lnTo>
                    <a:pt x="707" y="84"/>
                  </a:lnTo>
                  <a:lnTo>
                    <a:pt x="697" y="84"/>
                  </a:lnTo>
                  <a:lnTo>
                    <a:pt x="685" y="81"/>
                  </a:lnTo>
                  <a:lnTo>
                    <a:pt x="673" y="77"/>
                  </a:lnTo>
                  <a:lnTo>
                    <a:pt x="661" y="72"/>
                  </a:lnTo>
                  <a:lnTo>
                    <a:pt x="647" y="65"/>
                  </a:lnTo>
                  <a:lnTo>
                    <a:pt x="634" y="58"/>
                  </a:lnTo>
                  <a:lnTo>
                    <a:pt x="609" y="42"/>
                  </a:lnTo>
                  <a:lnTo>
                    <a:pt x="583" y="27"/>
                  </a:lnTo>
                  <a:lnTo>
                    <a:pt x="571" y="20"/>
                  </a:lnTo>
                  <a:lnTo>
                    <a:pt x="561" y="14"/>
                  </a:lnTo>
                  <a:lnTo>
                    <a:pt x="550" y="10"/>
                  </a:lnTo>
                  <a:lnTo>
                    <a:pt x="541" y="6"/>
                  </a:lnTo>
                  <a:lnTo>
                    <a:pt x="505" y="2"/>
                  </a:lnTo>
                  <a:lnTo>
                    <a:pt x="470" y="0"/>
                  </a:lnTo>
                  <a:lnTo>
                    <a:pt x="439" y="0"/>
                  </a:lnTo>
                  <a:lnTo>
                    <a:pt x="411" y="3"/>
                  </a:lnTo>
                  <a:lnTo>
                    <a:pt x="398" y="6"/>
                  </a:lnTo>
                  <a:lnTo>
                    <a:pt x="386" y="10"/>
                  </a:lnTo>
                  <a:lnTo>
                    <a:pt x="374" y="12"/>
                  </a:lnTo>
                  <a:lnTo>
                    <a:pt x="363" y="18"/>
                  </a:lnTo>
                  <a:lnTo>
                    <a:pt x="353" y="22"/>
                  </a:lnTo>
                  <a:lnTo>
                    <a:pt x="343" y="27"/>
                  </a:lnTo>
                  <a:lnTo>
                    <a:pt x="335" y="34"/>
                  </a:lnTo>
                  <a:lnTo>
                    <a:pt x="326" y="40"/>
                  </a:lnTo>
                  <a:lnTo>
                    <a:pt x="318" y="48"/>
                  </a:lnTo>
                  <a:lnTo>
                    <a:pt x="311" y="56"/>
                  </a:lnTo>
                  <a:lnTo>
                    <a:pt x="305" y="64"/>
                  </a:lnTo>
                  <a:lnTo>
                    <a:pt x="299" y="73"/>
                  </a:lnTo>
                  <a:lnTo>
                    <a:pt x="294" y="83"/>
                  </a:lnTo>
                  <a:lnTo>
                    <a:pt x="289" y="93"/>
                  </a:lnTo>
                  <a:lnTo>
                    <a:pt x="285" y="104"/>
                  </a:lnTo>
                  <a:lnTo>
                    <a:pt x="281" y="116"/>
                  </a:lnTo>
                  <a:lnTo>
                    <a:pt x="275" y="140"/>
                  </a:lnTo>
                  <a:lnTo>
                    <a:pt x="271" y="168"/>
                  </a:lnTo>
                  <a:lnTo>
                    <a:pt x="270" y="197"/>
                  </a:lnTo>
                  <a:lnTo>
                    <a:pt x="270" y="228"/>
                  </a:lnTo>
                  <a:lnTo>
                    <a:pt x="270" y="243"/>
                  </a:lnTo>
                  <a:lnTo>
                    <a:pt x="270" y="256"/>
                  </a:lnTo>
                  <a:lnTo>
                    <a:pt x="269" y="268"/>
                  </a:lnTo>
                  <a:lnTo>
                    <a:pt x="267" y="280"/>
                  </a:lnTo>
                  <a:lnTo>
                    <a:pt x="265" y="289"/>
                  </a:lnTo>
                  <a:lnTo>
                    <a:pt x="262" y="299"/>
                  </a:lnTo>
                  <a:lnTo>
                    <a:pt x="258" y="305"/>
                  </a:lnTo>
                  <a:lnTo>
                    <a:pt x="253" y="313"/>
                  </a:lnTo>
                  <a:lnTo>
                    <a:pt x="247" y="319"/>
                  </a:lnTo>
                  <a:lnTo>
                    <a:pt x="242" y="324"/>
                  </a:lnTo>
                  <a:lnTo>
                    <a:pt x="235" y="329"/>
                  </a:lnTo>
                  <a:lnTo>
                    <a:pt x="229" y="333"/>
                  </a:lnTo>
                  <a:lnTo>
                    <a:pt x="214" y="339"/>
                  </a:lnTo>
                  <a:lnTo>
                    <a:pt x="198" y="344"/>
                  </a:lnTo>
                  <a:lnTo>
                    <a:pt x="162" y="349"/>
                  </a:lnTo>
                  <a:lnTo>
                    <a:pt x="125" y="353"/>
                  </a:lnTo>
                  <a:lnTo>
                    <a:pt x="106" y="356"/>
                  </a:lnTo>
                  <a:lnTo>
                    <a:pt x="88" y="360"/>
                  </a:lnTo>
                  <a:lnTo>
                    <a:pt x="70" y="365"/>
                  </a:lnTo>
                  <a:lnTo>
                    <a:pt x="53" y="373"/>
                  </a:lnTo>
                  <a:lnTo>
                    <a:pt x="45" y="383"/>
                  </a:lnTo>
                  <a:lnTo>
                    <a:pt x="37" y="393"/>
                  </a:lnTo>
                  <a:lnTo>
                    <a:pt x="29" y="404"/>
                  </a:lnTo>
                  <a:lnTo>
                    <a:pt x="22" y="417"/>
                  </a:lnTo>
                  <a:lnTo>
                    <a:pt x="9" y="443"/>
                  </a:lnTo>
                  <a:lnTo>
                    <a:pt x="0" y="469"/>
                  </a:lnTo>
                  <a:lnTo>
                    <a:pt x="6" y="473"/>
                  </a:lnTo>
                  <a:lnTo>
                    <a:pt x="24" y="485"/>
                  </a:lnTo>
                  <a:lnTo>
                    <a:pt x="49" y="504"/>
                  </a:lnTo>
                  <a:lnTo>
                    <a:pt x="77" y="528"/>
                  </a:lnTo>
                  <a:lnTo>
                    <a:pt x="92" y="540"/>
                  </a:lnTo>
                  <a:lnTo>
                    <a:pt x="106" y="555"/>
                  </a:lnTo>
                  <a:lnTo>
                    <a:pt x="120" y="569"/>
                  </a:lnTo>
                  <a:lnTo>
                    <a:pt x="132" y="584"/>
                  </a:lnTo>
                  <a:lnTo>
                    <a:pt x="141" y="599"/>
                  </a:lnTo>
                  <a:lnTo>
                    <a:pt x="149" y="615"/>
                  </a:lnTo>
                  <a:lnTo>
                    <a:pt x="152" y="621"/>
                  </a:lnTo>
                  <a:lnTo>
                    <a:pt x="154" y="629"/>
                  </a:lnTo>
                  <a:lnTo>
                    <a:pt x="156" y="637"/>
                  </a:lnTo>
                  <a:lnTo>
                    <a:pt x="156" y="64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34" name="Freeform 37">
              <a:extLst>
                <a:ext uri="{FF2B5EF4-FFF2-40B4-BE49-F238E27FC236}">
                  <a16:creationId xmlns:a16="http://schemas.microsoft.com/office/drawing/2014/main" id="{C0FCA481-C432-D543-AF2C-9D83D6F1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785" y="2991606"/>
              <a:ext cx="216046" cy="313749"/>
            </a:xfrm>
            <a:custGeom>
              <a:avLst/>
              <a:gdLst>
                <a:gd name="T0" fmla="*/ 345 w 517"/>
                <a:gd name="T1" fmla="*/ 7 h 746"/>
                <a:gd name="T2" fmla="*/ 316 w 517"/>
                <a:gd name="T3" fmla="*/ 23 h 746"/>
                <a:gd name="T4" fmla="*/ 294 w 517"/>
                <a:gd name="T5" fmla="*/ 84 h 746"/>
                <a:gd name="T6" fmla="*/ 257 w 517"/>
                <a:gd name="T7" fmla="*/ 65 h 746"/>
                <a:gd name="T8" fmla="*/ 234 w 517"/>
                <a:gd name="T9" fmla="*/ 60 h 746"/>
                <a:gd name="T10" fmla="*/ 201 w 517"/>
                <a:gd name="T11" fmla="*/ 107 h 746"/>
                <a:gd name="T12" fmla="*/ 234 w 517"/>
                <a:gd name="T13" fmla="*/ 144 h 746"/>
                <a:gd name="T14" fmla="*/ 184 w 517"/>
                <a:gd name="T15" fmla="*/ 153 h 746"/>
                <a:gd name="T16" fmla="*/ 167 w 517"/>
                <a:gd name="T17" fmla="*/ 162 h 746"/>
                <a:gd name="T18" fmla="*/ 156 w 517"/>
                <a:gd name="T19" fmla="*/ 177 h 746"/>
                <a:gd name="T20" fmla="*/ 148 w 517"/>
                <a:gd name="T21" fmla="*/ 208 h 746"/>
                <a:gd name="T22" fmla="*/ 136 w 517"/>
                <a:gd name="T23" fmla="*/ 225 h 746"/>
                <a:gd name="T24" fmla="*/ 120 w 517"/>
                <a:gd name="T25" fmla="*/ 228 h 746"/>
                <a:gd name="T26" fmla="*/ 108 w 517"/>
                <a:gd name="T27" fmla="*/ 225 h 746"/>
                <a:gd name="T28" fmla="*/ 93 w 517"/>
                <a:gd name="T29" fmla="*/ 210 h 746"/>
                <a:gd name="T30" fmla="*/ 77 w 517"/>
                <a:gd name="T31" fmla="*/ 194 h 746"/>
                <a:gd name="T32" fmla="*/ 55 w 517"/>
                <a:gd name="T33" fmla="*/ 194 h 746"/>
                <a:gd name="T34" fmla="*/ 33 w 517"/>
                <a:gd name="T35" fmla="*/ 208 h 746"/>
                <a:gd name="T36" fmla="*/ 17 w 517"/>
                <a:gd name="T37" fmla="*/ 228 h 746"/>
                <a:gd name="T38" fmla="*/ 0 w 517"/>
                <a:gd name="T39" fmla="*/ 282 h 746"/>
                <a:gd name="T40" fmla="*/ 3 w 517"/>
                <a:gd name="T41" fmla="*/ 324 h 746"/>
                <a:gd name="T42" fmla="*/ 20 w 517"/>
                <a:gd name="T43" fmla="*/ 354 h 746"/>
                <a:gd name="T44" fmla="*/ 45 w 517"/>
                <a:gd name="T45" fmla="*/ 377 h 746"/>
                <a:gd name="T46" fmla="*/ 100 w 517"/>
                <a:gd name="T47" fmla="*/ 405 h 746"/>
                <a:gd name="T48" fmla="*/ 109 w 517"/>
                <a:gd name="T49" fmla="*/ 437 h 746"/>
                <a:gd name="T50" fmla="*/ 111 w 517"/>
                <a:gd name="T51" fmla="*/ 452 h 746"/>
                <a:gd name="T52" fmla="*/ 113 w 517"/>
                <a:gd name="T53" fmla="*/ 481 h 746"/>
                <a:gd name="T54" fmla="*/ 109 w 517"/>
                <a:gd name="T55" fmla="*/ 498 h 746"/>
                <a:gd name="T56" fmla="*/ 89 w 517"/>
                <a:gd name="T57" fmla="*/ 517 h 746"/>
                <a:gd name="T58" fmla="*/ 71 w 517"/>
                <a:gd name="T59" fmla="*/ 537 h 746"/>
                <a:gd name="T60" fmla="*/ 65 w 517"/>
                <a:gd name="T61" fmla="*/ 553 h 746"/>
                <a:gd name="T62" fmla="*/ 69 w 517"/>
                <a:gd name="T63" fmla="*/ 581 h 746"/>
                <a:gd name="T64" fmla="*/ 89 w 517"/>
                <a:gd name="T65" fmla="*/ 621 h 746"/>
                <a:gd name="T66" fmla="*/ 129 w 517"/>
                <a:gd name="T67" fmla="*/ 661 h 746"/>
                <a:gd name="T68" fmla="*/ 216 w 517"/>
                <a:gd name="T69" fmla="*/ 713 h 746"/>
                <a:gd name="T70" fmla="*/ 312 w 517"/>
                <a:gd name="T71" fmla="*/ 746 h 746"/>
                <a:gd name="T72" fmla="*/ 297 w 517"/>
                <a:gd name="T73" fmla="*/ 669 h 746"/>
                <a:gd name="T74" fmla="*/ 285 w 517"/>
                <a:gd name="T75" fmla="*/ 593 h 746"/>
                <a:gd name="T76" fmla="*/ 284 w 517"/>
                <a:gd name="T77" fmla="*/ 492 h 746"/>
                <a:gd name="T78" fmla="*/ 298 w 517"/>
                <a:gd name="T79" fmla="*/ 398 h 746"/>
                <a:gd name="T80" fmla="*/ 326 w 517"/>
                <a:gd name="T81" fmla="*/ 333 h 746"/>
                <a:gd name="T82" fmla="*/ 368 w 517"/>
                <a:gd name="T83" fmla="*/ 284 h 746"/>
                <a:gd name="T84" fmla="*/ 433 w 517"/>
                <a:gd name="T85" fmla="*/ 225 h 746"/>
                <a:gd name="T86" fmla="*/ 456 w 517"/>
                <a:gd name="T87" fmla="*/ 184 h 746"/>
                <a:gd name="T88" fmla="*/ 470 w 517"/>
                <a:gd name="T89" fmla="*/ 169 h 746"/>
                <a:gd name="T90" fmla="*/ 517 w 517"/>
                <a:gd name="T91" fmla="*/ 150 h 746"/>
                <a:gd name="T92" fmla="*/ 465 w 517"/>
                <a:gd name="T93" fmla="*/ 89 h 746"/>
                <a:gd name="T94" fmla="*/ 445 w 517"/>
                <a:gd name="T95" fmla="*/ 41 h 746"/>
                <a:gd name="T96" fmla="*/ 406 w 517"/>
                <a:gd name="T97" fmla="*/ 36 h 746"/>
                <a:gd name="T98" fmla="*/ 374 w 517"/>
                <a:gd name="T99" fmla="*/ 24 h 74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517"/>
                <a:gd name="T151" fmla="*/ 0 h 746"/>
                <a:gd name="T152" fmla="*/ 517 w 517"/>
                <a:gd name="T153" fmla="*/ 746 h 74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517" h="746">
                  <a:moveTo>
                    <a:pt x="366" y="17"/>
                  </a:moveTo>
                  <a:lnTo>
                    <a:pt x="354" y="11"/>
                  </a:lnTo>
                  <a:lnTo>
                    <a:pt x="345" y="7"/>
                  </a:lnTo>
                  <a:lnTo>
                    <a:pt x="336" y="4"/>
                  </a:lnTo>
                  <a:lnTo>
                    <a:pt x="325" y="0"/>
                  </a:lnTo>
                  <a:lnTo>
                    <a:pt x="316" y="23"/>
                  </a:lnTo>
                  <a:lnTo>
                    <a:pt x="309" y="44"/>
                  </a:lnTo>
                  <a:lnTo>
                    <a:pt x="302" y="65"/>
                  </a:lnTo>
                  <a:lnTo>
                    <a:pt x="294" y="84"/>
                  </a:lnTo>
                  <a:lnTo>
                    <a:pt x="278" y="77"/>
                  </a:lnTo>
                  <a:lnTo>
                    <a:pt x="264" y="69"/>
                  </a:lnTo>
                  <a:lnTo>
                    <a:pt x="257" y="65"/>
                  </a:lnTo>
                  <a:lnTo>
                    <a:pt x="250" y="63"/>
                  </a:lnTo>
                  <a:lnTo>
                    <a:pt x="242" y="61"/>
                  </a:lnTo>
                  <a:lnTo>
                    <a:pt x="234" y="60"/>
                  </a:lnTo>
                  <a:lnTo>
                    <a:pt x="192" y="60"/>
                  </a:lnTo>
                  <a:lnTo>
                    <a:pt x="192" y="91"/>
                  </a:lnTo>
                  <a:lnTo>
                    <a:pt x="201" y="107"/>
                  </a:lnTo>
                  <a:lnTo>
                    <a:pt x="210" y="120"/>
                  </a:lnTo>
                  <a:lnTo>
                    <a:pt x="221" y="132"/>
                  </a:lnTo>
                  <a:lnTo>
                    <a:pt x="234" y="144"/>
                  </a:lnTo>
                  <a:lnTo>
                    <a:pt x="218" y="145"/>
                  </a:lnTo>
                  <a:lnTo>
                    <a:pt x="196" y="149"/>
                  </a:lnTo>
                  <a:lnTo>
                    <a:pt x="184" y="153"/>
                  </a:lnTo>
                  <a:lnTo>
                    <a:pt x="175" y="157"/>
                  </a:lnTo>
                  <a:lnTo>
                    <a:pt x="169" y="160"/>
                  </a:lnTo>
                  <a:lnTo>
                    <a:pt x="167" y="162"/>
                  </a:lnTo>
                  <a:lnTo>
                    <a:pt x="164" y="165"/>
                  </a:lnTo>
                  <a:lnTo>
                    <a:pt x="163" y="168"/>
                  </a:lnTo>
                  <a:lnTo>
                    <a:pt x="156" y="177"/>
                  </a:lnTo>
                  <a:lnTo>
                    <a:pt x="153" y="188"/>
                  </a:lnTo>
                  <a:lnTo>
                    <a:pt x="151" y="198"/>
                  </a:lnTo>
                  <a:lnTo>
                    <a:pt x="148" y="208"/>
                  </a:lnTo>
                  <a:lnTo>
                    <a:pt x="144" y="216"/>
                  </a:lnTo>
                  <a:lnTo>
                    <a:pt x="139" y="222"/>
                  </a:lnTo>
                  <a:lnTo>
                    <a:pt x="136" y="225"/>
                  </a:lnTo>
                  <a:lnTo>
                    <a:pt x="131" y="226"/>
                  </a:lnTo>
                  <a:lnTo>
                    <a:pt x="127" y="228"/>
                  </a:lnTo>
                  <a:lnTo>
                    <a:pt x="120" y="228"/>
                  </a:lnTo>
                  <a:lnTo>
                    <a:pt x="116" y="228"/>
                  </a:lnTo>
                  <a:lnTo>
                    <a:pt x="112" y="226"/>
                  </a:lnTo>
                  <a:lnTo>
                    <a:pt x="108" y="225"/>
                  </a:lnTo>
                  <a:lnTo>
                    <a:pt x="105" y="222"/>
                  </a:lnTo>
                  <a:lnTo>
                    <a:pt x="99" y="217"/>
                  </a:lnTo>
                  <a:lnTo>
                    <a:pt x="93" y="210"/>
                  </a:lnTo>
                  <a:lnTo>
                    <a:pt x="88" y="204"/>
                  </a:lnTo>
                  <a:lnTo>
                    <a:pt x="84" y="198"/>
                  </a:lnTo>
                  <a:lnTo>
                    <a:pt x="77" y="194"/>
                  </a:lnTo>
                  <a:lnTo>
                    <a:pt x="72" y="192"/>
                  </a:lnTo>
                  <a:lnTo>
                    <a:pt x="63" y="193"/>
                  </a:lnTo>
                  <a:lnTo>
                    <a:pt x="55" y="194"/>
                  </a:lnTo>
                  <a:lnTo>
                    <a:pt x="47" y="198"/>
                  </a:lnTo>
                  <a:lnTo>
                    <a:pt x="40" y="202"/>
                  </a:lnTo>
                  <a:lnTo>
                    <a:pt x="33" y="208"/>
                  </a:lnTo>
                  <a:lnTo>
                    <a:pt x="28" y="214"/>
                  </a:lnTo>
                  <a:lnTo>
                    <a:pt x="23" y="221"/>
                  </a:lnTo>
                  <a:lnTo>
                    <a:pt x="17" y="228"/>
                  </a:lnTo>
                  <a:lnTo>
                    <a:pt x="9" y="245"/>
                  </a:lnTo>
                  <a:lnTo>
                    <a:pt x="4" y="264"/>
                  </a:lnTo>
                  <a:lnTo>
                    <a:pt x="0" y="282"/>
                  </a:lnTo>
                  <a:lnTo>
                    <a:pt x="0" y="301"/>
                  </a:lnTo>
                  <a:lnTo>
                    <a:pt x="0" y="313"/>
                  </a:lnTo>
                  <a:lnTo>
                    <a:pt x="3" y="324"/>
                  </a:lnTo>
                  <a:lnTo>
                    <a:pt x="8" y="334"/>
                  </a:lnTo>
                  <a:lnTo>
                    <a:pt x="13" y="345"/>
                  </a:lnTo>
                  <a:lnTo>
                    <a:pt x="20" y="354"/>
                  </a:lnTo>
                  <a:lnTo>
                    <a:pt x="28" y="362"/>
                  </a:lnTo>
                  <a:lnTo>
                    <a:pt x="36" y="370"/>
                  </a:lnTo>
                  <a:lnTo>
                    <a:pt x="45" y="377"/>
                  </a:lnTo>
                  <a:lnTo>
                    <a:pt x="64" y="389"/>
                  </a:lnTo>
                  <a:lnTo>
                    <a:pt x="83" y="398"/>
                  </a:lnTo>
                  <a:lnTo>
                    <a:pt x="100" y="405"/>
                  </a:lnTo>
                  <a:lnTo>
                    <a:pt x="113" y="409"/>
                  </a:lnTo>
                  <a:lnTo>
                    <a:pt x="111" y="426"/>
                  </a:lnTo>
                  <a:lnTo>
                    <a:pt x="109" y="437"/>
                  </a:lnTo>
                  <a:lnTo>
                    <a:pt x="108" y="442"/>
                  </a:lnTo>
                  <a:lnTo>
                    <a:pt x="109" y="448"/>
                  </a:lnTo>
                  <a:lnTo>
                    <a:pt x="111" y="452"/>
                  </a:lnTo>
                  <a:lnTo>
                    <a:pt x="112" y="457"/>
                  </a:lnTo>
                  <a:lnTo>
                    <a:pt x="113" y="466"/>
                  </a:lnTo>
                  <a:lnTo>
                    <a:pt x="113" y="481"/>
                  </a:lnTo>
                  <a:lnTo>
                    <a:pt x="113" y="488"/>
                  </a:lnTo>
                  <a:lnTo>
                    <a:pt x="112" y="493"/>
                  </a:lnTo>
                  <a:lnTo>
                    <a:pt x="109" y="498"/>
                  </a:lnTo>
                  <a:lnTo>
                    <a:pt x="107" y="502"/>
                  </a:lnTo>
                  <a:lnTo>
                    <a:pt x="99" y="510"/>
                  </a:lnTo>
                  <a:lnTo>
                    <a:pt x="89" y="517"/>
                  </a:lnTo>
                  <a:lnTo>
                    <a:pt x="81" y="525"/>
                  </a:lnTo>
                  <a:lnTo>
                    <a:pt x="73" y="532"/>
                  </a:lnTo>
                  <a:lnTo>
                    <a:pt x="71" y="537"/>
                  </a:lnTo>
                  <a:lnTo>
                    <a:pt x="68" y="541"/>
                  </a:lnTo>
                  <a:lnTo>
                    <a:pt x="67" y="548"/>
                  </a:lnTo>
                  <a:lnTo>
                    <a:pt x="65" y="553"/>
                  </a:lnTo>
                  <a:lnTo>
                    <a:pt x="67" y="564"/>
                  </a:lnTo>
                  <a:lnTo>
                    <a:pt x="67" y="572"/>
                  </a:lnTo>
                  <a:lnTo>
                    <a:pt x="69" y="581"/>
                  </a:lnTo>
                  <a:lnTo>
                    <a:pt x="72" y="589"/>
                  </a:lnTo>
                  <a:lnTo>
                    <a:pt x="80" y="606"/>
                  </a:lnTo>
                  <a:lnTo>
                    <a:pt x="89" y="621"/>
                  </a:lnTo>
                  <a:lnTo>
                    <a:pt x="101" y="636"/>
                  </a:lnTo>
                  <a:lnTo>
                    <a:pt x="115" y="649"/>
                  </a:lnTo>
                  <a:lnTo>
                    <a:pt x="129" y="661"/>
                  </a:lnTo>
                  <a:lnTo>
                    <a:pt x="147" y="673"/>
                  </a:lnTo>
                  <a:lnTo>
                    <a:pt x="180" y="694"/>
                  </a:lnTo>
                  <a:lnTo>
                    <a:pt x="216" y="713"/>
                  </a:lnTo>
                  <a:lnTo>
                    <a:pt x="248" y="730"/>
                  </a:lnTo>
                  <a:lnTo>
                    <a:pt x="276" y="746"/>
                  </a:lnTo>
                  <a:lnTo>
                    <a:pt x="312" y="746"/>
                  </a:lnTo>
                  <a:lnTo>
                    <a:pt x="308" y="718"/>
                  </a:lnTo>
                  <a:lnTo>
                    <a:pt x="302" y="693"/>
                  </a:lnTo>
                  <a:lnTo>
                    <a:pt x="297" y="669"/>
                  </a:lnTo>
                  <a:lnTo>
                    <a:pt x="293" y="645"/>
                  </a:lnTo>
                  <a:lnTo>
                    <a:pt x="289" y="620"/>
                  </a:lnTo>
                  <a:lnTo>
                    <a:pt x="285" y="593"/>
                  </a:lnTo>
                  <a:lnTo>
                    <a:pt x="282" y="564"/>
                  </a:lnTo>
                  <a:lnTo>
                    <a:pt x="282" y="529"/>
                  </a:lnTo>
                  <a:lnTo>
                    <a:pt x="284" y="492"/>
                  </a:lnTo>
                  <a:lnTo>
                    <a:pt x="286" y="457"/>
                  </a:lnTo>
                  <a:lnTo>
                    <a:pt x="292" y="426"/>
                  </a:lnTo>
                  <a:lnTo>
                    <a:pt x="298" y="398"/>
                  </a:lnTo>
                  <a:lnTo>
                    <a:pt x="306" y="374"/>
                  </a:lnTo>
                  <a:lnTo>
                    <a:pt x="316" y="353"/>
                  </a:lnTo>
                  <a:lnTo>
                    <a:pt x="326" y="333"/>
                  </a:lnTo>
                  <a:lnTo>
                    <a:pt x="340" y="316"/>
                  </a:lnTo>
                  <a:lnTo>
                    <a:pt x="353" y="300"/>
                  </a:lnTo>
                  <a:lnTo>
                    <a:pt x="368" y="284"/>
                  </a:lnTo>
                  <a:lnTo>
                    <a:pt x="382" y="269"/>
                  </a:lnTo>
                  <a:lnTo>
                    <a:pt x="400" y="254"/>
                  </a:lnTo>
                  <a:lnTo>
                    <a:pt x="433" y="225"/>
                  </a:lnTo>
                  <a:lnTo>
                    <a:pt x="469" y="192"/>
                  </a:lnTo>
                  <a:lnTo>
                    <a:pt x="461" y="188"/>
                  </a:lnTo>
                  <a:lnTo>
                    <a:pt x="456" y="184"/>
                  </a:lnTo>
                  <a:lnTo>
                    <a:pt x="452" y="178"/>
                  </a:lnTo>
                  <a:lnTo>
                    <a:pt x="450" y="174"/>
                  </a:lnTo>
                  <a:lnTo>
                    <a:pt x="470" y="169"/>
                  </a:lnTo>
                  <a:lnTo>
                    <a:pt x="490" y="162"/>
                  </a:lnTo>
                  <a:lnTo>
                    <a:pt x="508" y="156"/>
                  </a:lnTo>
                  <a:lnTo>
                    <a:pt x="517" y="150"/>
                  </a:lnTo>
                  <a:lnTo>
                    <a:pt x="494" y="122"/>
                  </a:lnTo>
                  <a:lnTo>
                    <a:pt x="474" y="100"/>
                  </a:lnTo>
                  <a:lnTo>
                    <a:pt x="465" y="89"/>
                  </a:lnTo>
                  <a:lnTo>
                    <a:pt x="457" y="76"/>
                  </a:lnTo>
                  <a:lnTo>
                    <a:pt x="450" y="60"/>
                  </a:lnTo>
                  <a:lnTo>
                    <a:pt x="445" y="41"/>
                  </a:lnTo>
                  <a:lnTo>
                    <a:pt x="433" y="41"/>
                  </a:lnTo>
                  <a:lnTo>
                    <a:pt x="420" y="39"/>
                  </a:lnTo>
                  <a:lnTo>
                    <a:pt x="406" y="36"/>
                  </a:lnTo>
                  <a:lnTo>
                    <a:pt x="394" y="32"/>
                  </a:lnTo>
                  <a:lnTo>
                    <a:pt x="384" y="28"/>
                  </a:lnTo>
                  <a:lnTo>
                    <a:pt x="374" y="24"/>
                  </a:lnTo>
                  <a:lnTo>
                    <a:pt x="369" y="20"/>
                  </a:lnTo>
                  <a:lnTo>
                    <a:pt x="366" y="1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35" name="Freeform 38">
              <a:extLst>
                <a:ext uri="{FF2B5EF4-FFF2-40B4-BE49-F238E27FC236}">
                  <a16:creationId xmlns:a16="http://schemas.microsoft.com/office/drawing/2014/main" id="{8F3484F1-B4D7-7F4E-8CB8-E8D322544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9924" y="2771432"/>
              <a:ext cx="524291" cy="273842"/>
            </a:xfrm>
            <a:custGeom>
              <a:avLst/>
              <a:gdLst>
                <a:gd name="T0" fmla="*/ 1100 w 1246"/>
                <a:gd name="T1" fmla="*/ 22 h 648"/>
                <a:gd name="T2" fmla="*/ 1065 w 1246"/>
                <a:gd name="T3" fmla="*/ 74 h 648"/>
                <a:gd name="T4" fmla="*/ 1038 w 1246"/>
                <a:gd name="T5" fmla="*/ 83 h 648"/>
                <a:gd name="T6" fmla="*/ 976 w 1246"/>
                <a:gd name="T7" fmla="*/ 77 h 648"/>
                <a:gd name="T8" fmla="*/ 902 w 1246"/>
                <a:gd name="T9" fmla="*/ 101 h 648"/>
                <a:gd name="T10" fmla="*/ 838 w 1246"/>
                <a:gd name="T11" fmla="*/ 101 h 648"/>
                <a:gd name="T12" fmla="*/ 754 w 1246"/>
                <a:gd name="T13" fmla="*/ 56 h 648"/>
                <a:gd name="T14" fmla="*/ 710 w 1246"/>
                <a:gd name="T15" fmla="*/ 75 h 648"/>
                <a:gd name="T16" fmla="*/ 495 w 1246"/>
                <a:gd name="T17" fmla="*/ 119 h 648"/>
                <a:gd name="T18" fmla="*/ 460 w 1246"/>
                <a:gd name="T19" fmla="*/ 146 h 648"/>
                <a:gd name="T20" fmla="*/ 445 w 1246"/>
                <a:gd name="T21" fmla="*/ 171 h 648"/>
                <a:gd name="T22" fmla="*/ 388 w 1246"/>
                <a:gd name="T23" fmla="*/ 163 h 648"/>
                <a:gd name="T24" fmla="*/ 349 w 1246"/>
                <a:gd name="T25" fmla="*/ 185 h 648"/>
                <a:gd name="T26" fmla="*/ 323 w 1246"/>
                <a:gd name="T27" fmla="*/ 166 h 648"/>
                <a:gd name="T28" fmla="*/ 327 w 1246"/>
                <a:gd name="T29" fmla="*/ 225 h 648"/>
                <a:gd name="T30" fmla="*/ 277 w 1246"/>
                <a:gd name="T31" fmla="*/ 233 h 648"/>
                <a:gd name="T32" fmla="*/ 299 w 1246"/>
                <a:gd name="T33" fmla="*/ 279 h 648"/>
                <a:gd name="T34" fmla="*/ 279 w 1246"/>
                <a:gd name="T35" fmla="*/ 291 h 648"/>
                <a:gd name="T36" fmla="*/ 235 w 1246"/>
                <a:gd name="T37" fmla="*/ 275 h 648"/>
                <a:gd name="T38" fmla="*/ 236 w 1246"/>
                <a:gd name="T39" fmla="*/ 322 h 648"/>
                <a:gd name="T40" fmla="*/ 215 w 1246"/>
                <a:gd name="T41" fmla="*/ 331 h 648"/>
                <a:gd name="T42" fmla="*/ 189 w 1246"/>
                <a:gd name="T43" fmla="*/ 334 h 648"/>
                <a:gd name="T44" fmla="*/ 176 w 1246"/>
                <a:gd name="T45" fmla="*/ 382 h 648"/>
                <a:gd name="T46" fmla="*/ 135 w 1246"/>
                <a:gd name="T47" fmla="*/ 378 h 648"/>
                <a:gd name="T48" fmla="*/ 79 w 1246"/>
                <a:gd name="T49" fmla="*/ 377 h 648"/>
                <a:gd name="T50" fmla="*/ 7 w 1246"/>
                <a:gd name="T51" fmla="*/ 414 h 648"/>
                <a:gd name="T52" fmla="*/ 3 w 1246"/>
                <a:gd name="T53" fmla="*/ 437 h 648"/>
                <a:gd name="T54" fmla="*/ 65 w 1246"/>
                <a:gd name="T55" fmla="*/ 483 h 648"/>
                <a:gd name="T56" fmla="*/ 41 w 1246"/>
                <a:gd name="T57" fmla="*/ 498 h 648"/>
                <a:gd name="T58" fmla="*/ 3 w 1246"/>
                <a:gd name="T59" fmla="*/ 509 h 648"/>
                <a:gd name="T60" fmla="*/ 1 w 1246"/>
                <a:gd name="T61" fmla="*/ 531 h 648"/>
                <a:gd name="T62" fmla="*/ 25 w 1246"/>
                <a:gd name="T63" fmla="*/ 545 h 648"/>
                <a:gd name="T64" fmla="*/ 61 w 1246"/>
                <a:gd name="T65" fmla="*/ 563 h 648"/>
                <a:gd name="T66" fmla="*/ 73 w 1246"/>
                <a:gd name="T67" fmla="*/ 617 h 648"/>
                <a:gd name="T68" fmla="*/ 111 w 1246"/>
                <a:gd name="T69" fmla="*/ 639 h 648"/>
                <a:gd name="T70" fmla="*/ 175 w 1246"/>
                <a:gd name="T71" fmla="*/ 647 h 648"/>
                <a:gd name="T72" fmla="*/ 189 w 1246"/>
                <a:gd name="T73" fmla="*/ 630 h 648"/>
                <a:gd name="T74" fmla="*/ 203 w 1246"/>
                <a:gd name="T75" fmla="*/ 569 h 648"/>
                <a:gd name="T76" fmla="*/ 241 w 1246"/>
                <a:gd name="T77" fmla="*/ 582 h 648"/>
                <a:gd name="T78" fmla="*/ 232 w 1246"/>
                <a:gd name="T79" fmla="*/ 533 h 648"/>
                <a:gd name="T80" fmla="*/ 248 w 1246"/>
                <a:gd name="T81" fmla="*/ 538 h 648"/>
                <a:gd name="T82" fmla="*/ 279 w 1246"/>
                <a:gd name="T83" fmla="*/ 551 h 648"/>
                <a:gd name="T84" fmla="*/ 295 w 1246"/>
                <a:gd name="T85" fmla="*/ 515 h 648"/>
                <a:gd name="T86" fmla="*/ 287 w 1246"/>
                <a:gd name="T87" fmla="*/ 483 h 648"/>
                <a:gd name="T88" fmla="*/ 309 w 1246"/>
                <a:gd name="T89" fmla="*/ 487 h 648"/>
                <a:gd name="T90" fmla="*/ 341 w 1246"/>
                <a:gd name="T91" fmla="*/ 490 h 648"/>
                <a:gd name="T92" fmla="*/ 388 w 1246"/>
                <a:gd name="T93" fmla="*/ 422 h 648"/>
                <a:gd name="T94" fmla="*/ 423 w 1246"/>
                <a:gd name="T95" fmla="*/ 421 h 648"/>
                <a:gd name="T96" fmla="*/ 449 w 1246"/>
                <a:gd name="T97" fmla="*/ 421 h 648"/>
                <a:gd name="T98" fmla="*/ 464 w 1246"/>
                <a:gd name="T99" fmla="*/ 397 h 648"/>
                <a:gd name="T100" fmla="*/ 537 w 1246"/>
                <a:gd name="T101" fmla="*/ 390 h 648"/>
                <a:gd name="T102" fmla="*/ 570 w 1246"/>
                <a:gd name="T103" fmla="*/ 365 h 648"/>
                <a:gd name="T104" fmla="*/ 582 w 1246"/>
                <a:gd name="T105" fmla="*/ 338 h 648"/>
                <a:gd name="T106" fmla="*/ 680 w 1246"/>
                <a:gd name="T107" fmla="*/ 302 h 648"/>
                <a:gd name="T108" fmla="*/ 849 w 1246"/>
                <a:gd name="T109" fmla="*/ 269 h 648"/>
                <a:gd name="T110" fmla="*/ 1148 w 1246"/>
                <a:gd name="T111" fmla="*/ 227 h 648"/>
                <a:gd name="T112" fmla="*/ 1217 w 1246"/>
                <a:gd name="T113" fmla="*/ 174 h 648"/>
                <a:gd name="T114" fmla="*/ 1245 w 1246"/>
                <a:gd name="T115" fmla="*/ 105 h 648"/>
                <a:gd name="T116" fmla="*/ 1244 w 1246"/>
                <a:gd name="T117" fmla="*/ 61 h 648"/>
                <a:gd name="T118" fmla="*/ 1208 w 1246"/>
                <a:gd name="T119" fmla="*/ 17 h 648"/>
                <a:gd name="T120" fmla="*/ 1154 w 1246"/>
                <a:gd name="T121" fmla="*/ 0 h 648"/>
                <a:gd name="T122" fmla="*/ 1126 w 1246"/>
                <a:gd name="T123" fmla="*/ 4 h 64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246"/>
                <a:gd name="T187" fmla="*/ 0 h 648"/>
                <a:gd name="T188" fmla="*/ 1246 w 1246"/>
                <a:gd name="T189" fmla="*/ 648 h 64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246" h="648">
                  <a:moveTo>
                    <a:pt x="1126" y="4"/>
                  </a:moveTo>
                  <a:lnTo>
                    <a:pt x="1118" y="8"/>
                  </a:lnTo>
                  <a:lnTo>
                    <a:pt x="1112" y="12"/>
                  </a:lnTo>
                  <a:lnTo>
                    <a:pt x="1105" y="17"/>
                  </a:lnTo>
                  <a:lnTo>
                    <a:pt x="1100" y="22"/>
                  </a:lnTo>
                  <a:lnTo>
                    <a:pt x="1090" y="36"/>
                  </a:lnTo>
                  <a:lnTo>
                    <a:pt x="1082" y="48"/>
                  </a:lnTo>
                  <a:lnTo>
                    <a:pt x="1076" y="60"/>
                  </a:lnTo>
                  <a:lnTo>
                    <a:pt x="1069" y="70"/>
                  </a:lnTo>
                  <a:lnTo>
                    <a:pt x="1065" y="74"/>
                  </a:lnTo>
                  <a:lnTo>
                    <a:pt x="1062" y="78"/>
                  </a:lnTo>
                  <a:lnTo>
                    <a:pt x="1058" y="81"/>
                  </a:lnTo>
                  <a:lnTo>
                    <a:pt x="1053" y="82"/>
                  </a:lnTo>
                  <a:lnTo>
                    <a:pt x="1046" y="83"/>
                  </a:lnTo>
                  <a:lnTo>
                    <a:pt x="1038" y="83"/>
                  </a:lnTo>
                  <a:lnTo>
                    <a:pt x="1030" y="82"/>
                  </a:lnTo>
                  <a:lnTo>
                    <a:pt x="1021" y="81"/>
                  </a:lnTo>
                  <a:lnTo>
                    <a:pt x="1005" y="78"/>
                  </a:lnTo>
                  <a:lnTo>
                    <a:pt x="993" y="75"/>
                  </a:lnTo>
                  <a:lnTo>
                    <a:pt x="976" y="77"/>
                  </a:lnTo>
                  <a:lnTo>
                    <a:pt x="960" y="81"/>
                  </a:lnTo>
                  <a:lnTo>
                    <a:pt x="945" y="86"/>
                  </a:lnTo>
                  <a:lnTo>
                    <a:pt x="930" y="91"/>
                  </a:lnTo>
                  <a:lnTo>
                    <a:pt x="917" y="97"/>
                  </a:lnTo>
                  <a:lnTo>
                    <a:pt x="902" y="101"/>
                  </a:lnTo>
                  <a:lnTo>
                    <a:pt x="888" y="105"/>
                  </a:lnTo>
                  <a:lnTo>
                    <a:pt x="873" y="106"/>
                  </a:lnTo>
                  <a:lnTo>
                    <a:pt x="861" y="105"/>
                  </a:lnTo>
                  <a:lnTo>
                    <a:pt x="849" y="103"/>
                  </a:lnTo>
                  <a:lnTo>
                    <a:pt x="838" y="101"/>
                  </a:lnTo>
                  <a:lnTo>
                    <a:pt x="829" y="97"/>
                  </a:lnTo>
                  <a:lnTo>
                    <a:pt x="810" y="87"/>
                  </a:lnTo>
                  <a:lnTo>
                    <a:pt x="792" y="75"/>
                  </a:lnTo>
                  <a:lnTo>
                    <a:pt x="773" y="65"/>
                  </a:lnTo>
                  <a:lnTo>
                    <a:pt x="754" y="56"/>
                  </a:lnTo>
                  <a:lnTo>
                    <a:pt x="744" y="52"/>
                  </a:lnTo>
                  <a:lnTo>
                    <a:pt x="733" y="49"/>
                  </a:lnTo>
                  <a:lnTo>
                    <a:pt x="722" y="46"/>
                  </a:lnTo>
                  <a:lnTo>
                    <a:pt x="710" y="46"/>
                  </a:lnTo>
                  <a:lnTo>
                    <a:pt x="710" y="75"/>
                  </a:lnTo>
                  <a:lnTo>
                    <a:pt x="572" y="75"/>
                  </a:lnTo>
                  <a:lnTo>
                    <a:pt x="542" y="90"/>
                  </a:lnTo>
                  <a:lnTo>
                    <a:pt x="519" y="105"/>
                  </a:lnTo>
                  <a:lnTo>
                    <a:pt x="507" y="113"/>
                  </a:lnTo>
                  <a:lnTo>
                    <a:pt x="495" y="119"/>
                  </a:lnTo>
                  <a:lnTo>
                    <a:pt x="483" y="125"/>
                  </a:lnTo>
                  <a:lnTo>
                    <a:pt x="469" y="130"/>
                  </a:lnTo>
                  <a:lnTo>
                    <a:pt x="465" y="134"/>
                  </a:lnTo>
                  <a:lnTo>
                    <a:pt x="463" y="139"/>
                  </a:lnTo>
                  <a:lnTo>
                    <a:pt x="460" y="146"/>
                  </a:lnTo>
                  <a:lnTo>
                    <a:pt x="457" y="154"/>
                  </a:lnTo>
                  <a:lnTo>
                    <a:pt x="453" y="161"/>
                  </a:lnTo>
                  <a:lnTo>
                    <a:pt x="451" y="166"/>
                  </a:lnTo>
                  <a:lnTo>
                    <a:pt x="448" y="169"/>
                  </a:lnTo>
                  <a:lnTo>
                    <a:pt x="445" y="171"/>
                  </a:lnTo>
                  <a:lnTo>
                    <a:pt x="443" y="171"/>
                  </a:lnTo>
                  <a:lnTo>
                    <a:pt x="440" y="173"/>
                  </a:lnTo>
                  <a:lnTo>
                    <a:pt x="419" y="161"/>
                  </a:lnTo>
                  <a:lnTo>
                    <a:pt x="404" y="149"/>
                  </a:lnTo>
                  <a:lnTo>
                    <a:pt x="388" y="163"/>
                  </a:lnTo>
                  <a:lnTo>
                    <a:pt x="376" y="173"/>
                  </a:lnTo>
                  <a:lnTo>
                    <a:pt x="371" y="177"/>
                  </a:lnTo>
                  <a:lnTo>
                    <a:pt x="364" y="179"/>
                  </a:lnTo>
                  <a:lnTo>
                    <a:pt x="357" y="182"/>
                  </a:lnTo>
                  <a:lnTo>
                    <a:pt x="349" y="185"/>
                  </a:lnTo>
                  <a:lnTo>
                    <a:pt x="347" y="177"/>
                  </a:lnTo>
                  <a:lnTo>
                    <a:pt x="344" y="171"/>
                  </a:lnTo>
                  <a:lnTo>
                    <a:pt x="340" y="169"/>
                  </a:lnTo>
                  <a:lnTo>
                    <a:pt x="335" y="166"/>
                  </a:lnTo>
                  <a:lnTo>
                    <a:pt x="323" y="166"/>
                  </a:lnTo>
                  <a:lnTo>
                    <a:pt x="307" y="166"/>
                  </a:lnTo>
                  <a:lnTo>
                    <a:pt x="307" y="209"/>
                  </a:lnTo>
                  <a:lnTo>
                    <a:pt x="315" y="213"/>
                  </a:lnTo>
                  <a:lnTo>
                    <a:pt x="321" y="218"/>
                  </a:lnTo>
                  <a:lnTo>
                    <a:pt x="327" y="225"/>
                  </a:lnTo>
                  <a:lnTo>
                    <a:pt x="331" y="233"/>
                  </a:lnTo>
                  <a:lnTo>
                    <a:pt x="317" y="233"/>
                  </a:lnTo>
                  <a:lnTo>
                    <a:pt x="304" y="233"/>
                  </a:lnTo>
                  <a:lnTo>
                    <a:pt x="291" y="233"/>
                  </a:lnTo>
                  <a:lnTo>
                    <a:pt x="277" y="233"/>
                  </a:lnTo>
                  <a:lnTo>
                    <a:pt x="280" y="243"/>
                  </a:lnTo>
                  <a:lnTo>
                    <a:pt x="283" y="251"/>
                  </a:lnTo>
                  <a:lnTo>
                    <a:pt x="285" y="259"/>
                  </a:lnTo>
                  <a:lnTo>
                    <a:pt x="289" y="266"/>
                  </a:lnTo>
                  <a:lnTo>
                    <a:pt x="299" y="279"/>
                  </a:lnTo>
                  <a:lnTo>
                    <a:pt x="307" y="299"/>
                  </a:lnTo>
                  <a:lnTo>
                    <a:pt x="299" y="298"/>
                  </a:lnTo>
                  <a:lnTo>
                    <a:pt x="291" y="297"/>
                  </a:lnTo>
                  <a:lnTo>
                    <a:pt x="284" y="294"/>
                  </a:lnTo>
                  <a:lnTo>
                    <a:pt x="279" y="291"/>
                  </a:lnTo>
                  <a:lnTo>
                    <a:pt x="275" y="287"/>
                  </a:lnTo>
                  <a:lnTo>
                    <a:pt x="271" y="283"/>
                  </a:lnTo>
                  <a:lnTo>
                    <a:pt x="267" y="279"/>
                  </a:lnTo>
                  <a:lnTo>
                    <a:pt x="265" y="275"/>
                  </a:lnTo>
                  <a:lnTo>
                    <a:pt x="235" y="275"/>
                  </a:lnTo>
                  <a:lnTo>
                    <a:pt x="236" y="293"/>
                  </a:lnTo>
                  <a:lnTo>
                    <a:pt x="237" y="306"/>
                  </a:lnTo>
                  <a:lnTo>
                    <a:pt x="237" y="311"/>
                  </a:lnTo>
                  <a:lnTo>
                    <a:pt x="237" y="317"/>
                  </a:lnTo>
                  <a:lnTo>
                    <a:pt x="236" y="322"/>
                  </a:lnTo>
                  <a:lnTo>
                    <a:pt x="235" y="329"/>
                  </a:lnTo>
                  <a:lnTo>
                    <a:pt x="229" y="330"/>
                  </a:lnTo>
                  <a:lnTo>
                    <a:pt x="225" y="331"/>
                  </a:lnTo>
                  <a:lnTo>
                    <a:pt x="220" y="331"/>
                  </a:lnTo>
                  <a:lnTo>
                    <a:pt x="215" y="331"/>
                  </a:lnTo>
                  <a:lnTo>
                    <a:pt x="208" y="330"/>
                  </a:lnTo>
                  <a:lnTo>
                    <a:pt x="204" y="329"/>
                  </a:lnTo>
                  <a:lnTo>
                    <a:pt x="199" y="330"/>
                  </a:lnTo>
                  <a:lnTo>
                    <a:pt x="193" y="331"/>
                  </a:lnTo>
                  <a:lnTo>
                    <a:pt x="189" y="334"/>
                  </a:lnTo>
                  <a:lnTo>
                    <a:pt x="187" y="337"/>
                  </a:lnTo>
                  <a:lnTo>
                    <a:pt x="181" y="346"/>
                  </a:lnTo>
                  <a:lnTo>
                    <a:pt x="180" y="357"/>
                  </a:lnTo>
                  <a:lnTo>
                    <a:pt x="179" y="369"/>
                  </a:lnTo>
                  <a:lnTo>
                    <a:pt x="176" y="382"/>
                  </a:lnTo>
                  <a:lnTo>
                    <a:pt x="173" y="395"/>
                  </a:lnTo>
                  <a:lnTo>
                    <a:pt x="168" y="407"/>
                  </a:lnTo>
                  <a:lnTo>
                    <a:pt x="155" y="394"/>
                  </a:lnTo>
                  <a:lnTo>
                    <a:pt x="141" y="382"/>
                  </a:lnTo>
                  <a:lnTo>
                    <a:pt x="135" y="378"/>
                  </a:lnTo>
                  <a:lnTo>
                    <a:pt x="128" y="374"/>
                  </a:lnTo>
                  <a:lnTo>
                    <a:pt x="121" y="371"/>
                  </a:lnTo>
                  <a:lnTo>
                    <a:pt x="115" y="371"/>
                  </a:lnTo>
                  <a:lnTo>
                    <a:pt x="97" y="373"/>
                  </a:lnTo>
                  <a:lnTo>
                    <a:pt x="79" y="377"/>
                  </a:lnTo>
                  <a:lnTo>
                    <a:pt x="60" y="382"/>
                  </a:lnTo>
                  <a:lnTo>
                    <a:pt x="41" y="390"/>
                  </a:lnTo>
                  <a:lnTo>
                    <a:pt x="25" y="399"/>
                  </a:lnTo>
                  <a:lnTo>
                    <a:pt x="12" y="409"/>
                  </a:lnTo>
                  <a:lnTo>
                    <a:pt x="7" y="414"/>
                  </a:lnTo>
                  <a:lnTo>
                    <a:pt x="3" y="421"/>
                  </a:lnTo>
                  <a:lnTo>
                    <a:pt x="0" y="426"/>
                  </a:lnTo>
                  <a:lnTo>
                    <a:pt x="0" y="431"/>
                  </a:lnTo>
                  <a:lnTo>
                    <a:pt x="0" y="434"/>
                  </a:lnTo>
                  <a:lnTo>
                    <a:pt x="3" y="437"/>
                  </a:lnTo>
                  <a:lnTo>
                    <a:pt x="7" y="441"/>
                  </a:lnTo>
                  <a:lnTo>
                    <a:pt x="11" y="445"/>
                  </a:lnTo>
                  <a:lnTo>
                    <a:pt x="23" y="454"/>
                  </a:lnTo>
                  <a:lnTo>
                    <a:pt x="37" y="465"/>
                  </a:lnTo>
                  <a:lnTo>
                    <a:pt x="65" y="483"/>
                  </a:lnTo>
                  <a:lnTo>
                    <a:pt x="84" y="498"/>
                  </a:lnTo>
                  <a:lnTo>
                    <a:pt x="69" y="498"/>
                  </a:lnTo>
                  <a:lnTo>
                    <a:pt x="56" y="498"/>
                  </a:lnTo>
                  <a:lnTo>
                    <a:pt x="45" y="498"/>
                  </a:lnTo>
                  <a:lnTo>
                    <a:pt x="41" y="498"/>
                  </a:lnTo>
                  <a:lnTo>
                    <a:pt x="31" y="497"/>
                  </a:lnTo>
                  <a:lnTo>
                    <a:pt x="16" y="498"/>
                  </a:lnTo>
                  <a:lnTo>
                    <a:pt x="9" y="501"/>
                  </a:lnTo>
                  <a:lnTo>
                    <a:pt x="4" y="505"/>
                  </a:lnTo>
                  <a:lnTo>
                    <a:pt x="3" y="509"/>
                  </a:lnTo>
                  <a:lnTo>
                    <a:pt x="1" y="511"/>
                  </a:lnTo>
                  <a:lnTo>
                    <a:pt x="0" y="517"/>
                  </a:lnTo>
                  <a:lnTo>
                    <a:pt x="0" y="522"/>
                  </a:lnTo>
                  <a:lnTo>
                    <a:pt x="0" y="527"/>
                  </a:lnTo>
                  <a:lnTo>
                    <a:pt x="1" y="531"/>
                  </a:lnTo>
                  <a:lnTo>
                    <a:pt x="3" y="534"/>
                  </a:lnTo>
                  <a:lnTo>
                    <a:pt x="5" y="538"/>
                  </a:lnTo>
                  <a:lnTo>
                    <a:pt x="11" y="541"/>
                  </a:lnTo>
                  <a:lnTo>
                    <a:pt x="17" y="543"/>
                  </a:lnTo>
                  <a:lnTo>
                    <a:pt x="25" y="545"/>
                  </a:lnTo>
                  <a:lnTo>
                    <a:pt x="33" y="546"/>
                  </a:lnTo>
                  <a:lnTo>
                    <a:pt x="40" y="549"/>
                  </a:lnTo>
                  <a:lnTo>
                    <a:pt x="48" y="551"/>
                  </a:lnTo>
                  <a:lnTo>
                    <a:pt x="56" y="557"/>
                  </a:lnTo>
                  <a:lnTo>
                    <a:pt x="61" y="563"/>
                  </a:lnTo>
                  <a:lnTo>
                    <a:pt x="64" y="570"/>
                  </a:lnTo>
                  <a:lnTo>
                    <a:pt x="67" y="578"/>
                  </a:lnTo>
                  <a:lnTo>
                    <a:pt x="69" y="594"/>
                  </a:lnTo>
                  <a:lnTo>
                    <a:pt x="72" y="613"/>
                  </a:lnTo>
                  <a:lnTo>
                    <a:pt x="73" y="617"/>
                  </a:lnTo>
                  <a:lnTo>
                    <a:pt x="76" y="621"/>
                  </a:lnTo>
                  <a:lnTo>
                    <a:pt x="80" y="625"/>
                  </a:lnTo>
                  <a:lnTo>
                    <a:pt x="85" y="627"/>
                  </a:lnTo>
                  <a:lnTo>
                    <a:pt x="97" y="634"/>
                  </a:lnTo>
                  <a:lnTo>
                    <a:pt x="111" y="639"/>
                  </a:lnTo>
                  <a:lnTo>
                    <a:pt x="127" y="643"/>
                  </a:lnTo>
                  <a:lnTo>
                    <a:pt x="141" y="646"/>
                  </a:lnTo>
                  <a:lnTo>
                    <a:pt x="156" y="647"/>
                  </a:lnTo>
                  <a:lnTo>
                    <a:pt x="168" y="648"/>
                  </a:lnTo>
                  <a:lnTo>
                    <a:pt x="175" y="647"/>
                  </a:lnTo>
                  <a:lnTo>
                    <a:pt x="180" y="646"/>
                  </a:lnTo>
                  <a:lnTo>
                    <a:pt x="184" y="643"/>
                  </a:lnTo>
                  <a:lnTo>
                    <a:pt x="187" y="639"/>
                  </a:lnTo>
                  <a:lnTo>
                    <a:pt x="188" y="635"/>
                  </a:lnTo>
                  <a:lnTo>
                    <a:pt x="189" y="630"/>
                  </a:lnTo>
                  <a:lnTo>
                    <a:pt x="191" y="623"/>
                  </a:lnTo>
                  <a:lnTo>
                    <a:pt x="191" y="617"/>
                  </a:lnTo>
                  <a:lnTo>
                    <a:pt x="189" y="590"/>
                  </a:lnTo>
                  <a:lnTo>
                    <a:pt x="187" y="563"/>
                  </a:lnTo>
                  <a:lnTo>
                    <a:pt x="203" y="569"/>
                  </a:lnTo>
                  <a:lnTo>
                    <a:pt x="216" y="575"/>
                  </a:lnTo>
                  <a:lnTo>
                    <a:pt x="221" y="578"/>
                  </a:lnTo>
                  <a:lnTo>
                    <a:pt x="228" y="579"/>
                  </a:lnTo>
                  <a:lnTo>
                    <a:pt x="235" y="582"/>
                  </a:lnTo>
                  <a:lnTo>
                    <a:pt x="241" y="582"/>
                  </a:lnTo>
                  <a:lnTo>
                    <a:pt x="241" y="571"/>
                  </a:lnTo>
                  <a:lnTo>
                    <a:pt x="240" y="561"/>
                  </a:lnTo>
                  <a:lnTo>
                    <a:pt x="237" y="550"/>
                  </a:lnTo>
                  <a:lnTo>
                    <a:pt x="235" y="541"/>
                  </a:lnTo>
                  <a:lnTo>
                    <a:pt x="232" y="533"/>
                  </a:lnTo>
                  <a:lnTo>
                    <a:pt x="229" y="525"/>
                  </a:lnTo>
                  <a:lnTo>
                    <a:pt x="228" y="517"/>
                  </a:lnTo>
                  <a:lnTo>
                    <a:pt x="228" y="510"/>
                  </a:lnTo>
                  <a:lnTo>
                    <a:pt x="237" y="523"/>
                  </a:lnTo>
                  <a:lnTo>
                    <a:pt x="248" y="538"/>
                  </a:lnTo>
                  <a:lnTo>
                    <a:pt x="253" y="543"/>
                  </a:lnTo>
                  <a:lnTo>
                    <a:pt x="259" y="547"/>
                  </a:lnTo>
                  <a:lnTo>
                    <a:pt x="264" y="551"/>
                  </a:lnTo>
                  <a:lnTo>
                    <a:pt x="271" y="551"/>
                  </a:lnTo>
                  <a:lnTo>
                    <a:pt x="279" y="551"/>
                  </a:lnTo>
                  <a:lnTo>
                    <a:pt x="285" y="547"/>
                  </a:lnTo>
                  <a:lnTo>
                    <a:pt x="289" y="543"/>
                  </a:lnTo>
                  <a:lnTo>
                    <a:pt x="292" y="538"/>
                  </a:lnTo>
                  <a:lnTo>
                    <a:pt x="295" y="526"/>
                  </a:lnTo>
                  <a:lnTo>
                    <a:pt x="295" y="515"/>
                  </a:lnTo>
                  <a:lnTo>
                    <a:pt x="295" y="506"/>
                  </a:lnTo>
                  <a:lnTo>
                    <a:pt x="292" y="498"/>
                  </a:lnTo>
                  <a:lnTo>
                    <a:pt x="291" y="491"/>
                  </a:lnTo>
                  <a:lnTo>
                    <a:pt x="288" y="487"/>
                  </a:lnTo>
                  <a:lnTo>
                    <a:pt x="287" y="483"/>
                  </a:lnTo>
                  <a:lnTo>
                    <a:pt x="287" y="478"/>
                  </a:lnTo>
                  <a:lnTo>
                    <a:pt x="289" y="474"/>
                  </a:lnTo>
                  <a:lnTo>
                    <a:pt x="295" y="467"/>
                  </a:lnTo>
                  <a:lnTo>
                    <a:pt x="301" y="477"/>
                  </a:lnTo>
                  <a:lnTo>
                    <a:pt x="309" y="487"/>
                  </a:lnTo>
                  <a:lnTo>
                    <a:pt x="319" y="494"/>
                  </a:lnTo>
                  <a:lnTo>
                    <a:pt x="325" y="498"/>
                  </a:lnTo>
                  <a:lnTo>
                    <a:pt x="331" y="497"/>
                  </a:lnTo>
                  <a:lnTo>
                    <a:pt x="336" y="494"/>
                  </a:lnTo>
                  <a:lnTo>
                    <a:pt x="341" y="490"/>
                  </a:lnTo>
                  <a:lnTo>
                    <a:pt x="348" y="485"/>
                  </a:lnTo>
                  <a:lnTo>
                    <a:pt x="359" y="470"/>
                  </a:lnTo>
                  <a:lnTo>
                    <a:pt x="369" y="454"/>
                  </a:lnTo>
                  <a:lnTo>
                    <a:pt x="379" y="437"/>
                  </a:lnTo>
                  <a:lnTo>
                    <a:pt x="388" y="422"/>
                  </a:lnTo>
                  <a:lnTo>
                    <a:pt x="396" y="409"/>
                  </a:lnTo>
                  <a:lnTo>
                    <a:pt x="404" y="401"/>
                  </a:lnTo>
                  <a:lnTo>
                    <a:pt x="412" y="410"/>
                  </a:lnTo>
                  <a:lnTo>
                    <a:pt x="419" y="418"/>
                  </a:lnTo>
                  <a:lnTo>
                    <a:pt x="423" y="421"/>
                  </a:lnTo>
                  <a:lnTo>
                    <a:pt x="428" y="423"/>
                  </a:lnTo>
                  <a:lnTo>
                    <a:pt x="433" y="425"/>
                  </a:lnTo>
                  <a:lnTo>
                    <a:pt x="440" y="425"/>
                  </a:lnTo>
                  <a:lnTo>
                    <a:pt x="445" y="423"/>
                  </a:lnTo>
                  <a:lnTo>
                    <a:pt x="449" y="421"/>
                  </a:lnTo>
                  <a:lnTo>
                    <a:pt x="452" y="415"/>
                  </a:lnTo>
                  <a:lnTo>
                    <a:pt x="455" y="410"/>
                  </a:lnTo>
                  <a:lnTo>
                    <a:pt x="457" y="405"/>
                  </a:lnTo>
                  <a:lnTo>
                    <a:pt x="460" y="399"/>
                  </a:lnTo>
                  <a:lnTo>
                    <a:pt x="464" y="397"/>
                  </a:lnTo>
                  <a:lnTo>
                    <a:pt x="469" y="395"/>
                  </a:lnTo>
                  <a:lnTo>
                    <a:pt x="485" y="395"/>
                  </a:lnTo>
                  <a:lnTo>
                    <a:pt x="511" y="394"/>
                  </a:lnTo>
                  <a:lnTo>
                    <a:pt x="524" y="393"/>
                  </a:lnTo>
                  <a:lnTo>
                    <a:pt x="537" y="390"/>
                  </a:lnTo>
                  <a:lnTo>
                    <a:pt x="549" y="387"/>
                  </a:lnTo>
                  <a:lnTo>
                    <a:pt x="560" y="383"/>
                  </a:lnTo>
                  <a:lnTo>
                    <a:pt x="565" y="378"/>
                  </a:lnTo>
                  <a:lnTo>
                    <a:pt x="569" y="371"/>
                  </a:lnTo>
                  <a:lnTo>
                    <a:pt x="570" y="365"/>
                  </a:lnTo>
                  <a:lnTo>
                    <a:pt x="573" y="357"/>
                  </a:lnTo>
                  <a:lnTo>
                    <a:pt x="574" y="350"/>
                  </a:lnTo>
                  <a:lnTo>
                    <a:pt x="577" y="343"/>
                  </a:lnTo>
                  <a:lnTo>
                    <a:pt x="580" y="341"/>
                  </a:lnTo>
                  <a:lnTo>
                    <a:pt x="582" y="338"/>
                  </a:lnTo>
                  <a:lnTo>
                    <a:pt x="585" y="337"/>
                  </a:lnTo>
                  <a:lnTo>
                    <a:pt x="590" y="335"/>
                  </a:lnTo>
                  <a:lnTo>
                    <a:pt x="622" y="321"/>
                  </a:lnTo>
                  <a:lnTo>
                    <a:pt x="652" y="310"/>
                  </a:lnTo>
                  <a:lnTo>
                    <a:pt x="680" y="302"/>
                  </a:lnTo>
                  <a:lnTo>
                    <a:pt x="708" y="295"/>
                  </a:lnTo>
                  <a:lnTo>
                    <a:pt x="738" y="289"/>
                  </a:lnTo>
                  <a:lnTo>
                    <a:pt x="770" y="283"/>
                  </a:lnTo>
                  <a:lnTo>
                    <a:pt x="806" y="277"/>
                  </a:lnTo>
                  <a:lnTo>
                    <a:pt x="849" y="269"/>
                  </a:lnTo>
                  <a:lnTo>
                    <a:pt x="1048" y="269"/>
                  </a:lnTo>
                  <a:lnTo>
                    <a:pt x="1080" y="255"/>
                  </a:lnTo>
                  <a:lnTo>
                    <a:pt x="1114" y="242"/>
                  </a:lnTo>
                  <a:lnTo>
                    <a:pt x="1132" y="235"/>
                  </a:lnTo>
                  <a:lnTo>
                    <a:pt x="1148" y="227"/>
                  </a:lnTo>
                  <a:lnTo>
                    <a:pt x="1164" y="218"/>
                  </a:lnTo>
                  <a:lnTo>
                    <a:pt x="1178" y="209"/>
                  </a:lnTo>
                  <a:lnTo>
                    <a:pt x="1193" y="199"/>
                  </a:lnTo>
                  <a:lnTo>
                    <a:pt x="1206" y="187"/>
                  </a:lnTo>
                  <a:lnTo>
                    <a:pt x="1217" y="174"/>
                  </a:lnTo>
                  <a:lnTo>
                    <a:pt x="1228" y="159"/>
                  </a:lnTo>
                  <a:lnTo>
                    <a:pt x="1236" y="143"/>
                  </a:lnTo>
                  <a:lnTo>
                    <a:pt x="1241" y="125"/>
                  </a:lnTo>
                  <a:lnTo>
                    <a:pt x="1244" y="115"/>
                  </a:lnTo>
                  <a:lnTo>
                    <a:pt x="1245" y="105"/>
                  </a:lnTo>
                  <a:lnTo>
                    <a:pt x="1246" y="94"/>
                  </a:lnTo>
                  <a:lnTo>
                    <a:pt x="1246" y="82"/>
                  </a:lnTo>
                  <a:lnTo>
                    <a:pt x="1246" y="74"/>
                  </a:lnTo>
                  <a:lnTo>
                    <a:pt x="1245" y="67"/>
                  </a:lnTo>
                  <a:lnTo>
                    <a:pt x="1244" y="61"/>
                  </a:lnTo>
                  <a:lnTo>
                    <a:pt x="1241" y="54"/>
                  </a:lnTo>
                  <a:lnTo>
                    <a:pt x="1236" y="42"/>
                  </a:lnTo>
                  <a:lnTo>
                    <a:pt x="1228" y="33"/>
                  </a:lnTo>
                  <a:lnTo>
                    <a:pt x="1218" y="24"/>
                  </a:lnTo>
                  <a:lnTo>
                    <a:pt x="1208" y="17"/>
                  </a:lnTo>
                  <a:lnTo>
                    <a:pt x="1197" y="12"/>
                  </a:lnTo>
                  <a:lnTo>
                    <a:pt x="1186" y="6"/>
                  </a:lnTo>
                  <a:lnTo>
                    <a:pt x="1174" y="4"/>
                  </a:lnTo>
                  <a:lnTo>
                    <a:pt x="1164" y="1"/>
                  </a:lnTo>
                  <a:lnTo>
                    <a:pt x="1154" y="0"/>
                  </a:lnTo>
                  <a:lnTo>
                    <a:pt x="1145" y="0"/>
                  </a:lnTo>
                  <a:lnTo>
                    <a:pt x="1137" y="0"/>
                  </a:lnTo>
                  <a:lnTo>
                    <a:pt x="1132" y="1"/>
                  </a:lnTo>
                  <a:lnTo>
                    <a:pt x="1128" y="2"/>
                  </a:lnTo>
                  <a:lnTo>
                    <a:pt x="1126" y="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36" name="Freeform 39">
              <a:extLst>
                <a:ext uri="{FF2B5EF4-FFF2-40B4-BE49-F238E27FC236}">
                  <a16:creationId xmlns:a16="http://schemas.microsoft.com/office/drawing/2014/main" id="{C4580752-E290-D94E-B339-317108C22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7885" y="3317740"/>
              <a:ext cx="430717" cy="389435"/>
            </a:xfrm>
            <a:custGeom>
              <a:avLst/>
              <a:gdLst>
                <a:gd name="T0" fmla="*/ 423 w 1023"/>
                <a:gd name="T1" fmla="*/ 18 h 926"/>
                <a:gd name="T2" fmla="*/ 322 w 1023"/>
                <a:gd name="T3" fmla="*/ 40 h 926"/>
                <a:gd name="T4" fmla="*/ 294 w 1023"/>
                <a:gd name="T5" fmla="*/ 156 h 926"/>
                <a:gd name="T6" fmla="*/ 314 w 1023"/>
                <a:gd name="T7" fmla="*/ 226 h 926"/>
                <a:gd name="T8" fmla="*/ 353 w 1023"/>
                <a:gd name="T9" fmla="*/ 289 h 926"/>
                <a:gd name="T10" fmla="*/ 347 w 1023"/>
                <a:gd name="T11" fmla="*/ 340 h 926"/>
                <a:gd name="T12" fmla="*/ 323 w 1023"/>
                <a:gd name="T13" fmla="*/ 370 h 926"/>
                <a:gd name="T14" fmla="*/ 306 w 1023"/>
                <a:gd name="T15" fmla="*/ 346 h 926"/>
                <a:gd name="T16" fmla="*/ 285 w 1023"/>
                <a:gd name="T17" fmla="*/ 253 h 926"/>
                <a:gd name="T18" fmla="*/ 225 w 1023"/>
                <a:gd name="T19" fmla="*/ 216 h 926"/>
                <a:gd name="T20" fmla="*/ 174 w 1023"/>
                <a:gd name="T21" fmla="*/ 198 h 926"/>
                <a:gd name="T22" fmla="*/ 126 w 1023"/>
                <a:gd name="T23" fmla="*/ 173 h 926"/>
                <a:gd name="T24" fmla="*/ 92 w 1023"/>
                <a:gd name="T25" fmla="*/ 194 h 926"/>
                <a:gd name="T26" fmla="*/ 78 w 1023"/>
                <a:gd name="T27" fmla="*/ 252 h 926"/>
                <a:gd name="T28" fmla="*/ 12 w 1023"/>
                <a:gd name="T29" fmla="*/ 260 h 926"/>
                <a:gd name="T30" fmla="*/ 0 w 1023"/>
                <a:gd name="T31" fmla="*/ 306 h 926"/>
                <a:gd name="T32" fmla="*/ 13 w 1023"/>
                <a:gd name="T33" fmla="*/ 358 h 926"/>
                <a:gd name="T34" fmla="*/ 40 w 1023"/>
                <a:gd name="T35" fmla="*/ 408 h 926"/>
                <a:gd name="T36" fmla="*/ 36 w 1023"/>
                <a:gd name="T37" fmla="*/ 462 h 926"/>
                <a:gd name="T38" fmla="*/ 24 w 1023"/>
                <a:gd name="T39" fmla="*/ 517 h 926"/>
                <a:gd name="T40" fmla="*/ 37 w 1023"/>
                <a:gd name="T41" fmla="*/ 579 h 926"/>
                <a:gd name="T42" fmla="*/ 57 w 1023"/>
                <a:gd name="T43" fmla="*/ 582 h 926"/>
                <a:gd name="T44" fmla="*/ 84 w 1023"/>
                <a:gd name="T45" fmla="*/ 558 h 926"/>
                <a:gd name="T46" fmla="*/ 118 w 1023"/>
                <a:gd name="T47" fmla="*/ 551 h 926"/>
                <a:gd name="T48" fmla="*/ 134 w 1023"/>
                <a:gd name="T49" fmla="*/ 574 h 926"/>
                <a:gd name="T50" fmla="*/ 193 w 1023"/>
                <a:gd name="T51" fmla="*/ 581 h 926"/>
                <a:gd name="T52" fmla="*/ 259 w 1023"/>
                <a:gd name="T53" fmla="*/ 590 h 926"/>
                <a:gd name="T54" fmla="*/ 307 w 1023"/>
                <a:gd name="T55" fmla="*/ 613 h 926"/>
                <a:gd name="T56" fmla="*/ 335 w 1023"/>
                <a:gd name="T57" fmla="*/ 601 h 926"/>
                <a:gd name="T58" fmla="*/ 363 w 1023"/>
                <a:gd name="T59" fmla="*/ 597 h 926"/>
                <a:gd name="T60" fmla="*/ 395 w 1023"/>
                <a:gd name="T61" fmla="*/ 622 h 926"/>
                <a:gd name="T62" fmla="*/ 407 w 1023"/>
                <a:gd name="T63" fmla="*/ 674 h 926"/>
                <a:gd name="T64" fmla="*/ 430 w 1023"/>
                <a:gd name="T65" fmla="*/ 707 h 926"/>
                <a:gd name="T66" fmla="*/ 458 w 1023"/>
                <a:gd name="T67" fmla="*/ 707 h 926"/>
                <a:gd name="T68" fmla="*/ 470 w 1023"/>
                <a:gd name="T69" fmla="*/ 706 h 926"/>
                <a:gd name="T70" fmla="*/ 497 w 1023"/>
                <a:gd name="T71" fmla="*/ 721 h 926"/>
                <a:gd name="T72" fmla="*/ 517 w 1023"/>
                <a:gd name="T73" fmla="*/ 786 h 926"/>
                <a:gd name="T74" fmla="*/ 543 w 1023"/>
                <a:gd name="T75" fmla="*/ 878 h 926"/>
                <a:gd name="T76" fmla="*/ 586 w 1023"/>
                <a:gd name="T77" fmla="*/ 914 h 926"/>
                <a:gd name="T78" fmla="*/ 674 w 1023"/>
                <a:gd name="T79" fmla="*/ 926 h 926"/>
                <a:gd name="T80" fmla="*/ 741 w 1023"/>
                <a:gd name="T81" fmla="*/ 895 h 926"/>
                <a:gd name="T82" fmla="*/ 773 w 1023"/>
                <a:gd name="T83" fmla="*/ 857 h 926"/>
                <a:gd name="T84" fmla="*/ 765 w 1023"/>
                <a:gd name="T85" fmla="*/ 809 h 926"/>
                <a:gd name="T86" fmla="*/ 777 w 1023"/>
                <a:gd name="T87" fmla="*/ 775 h 926"/>
                <a:gd name="T88" fmla="*/ 859 w 1023"/>
                <a:gd name="T89" fmla="*/ 713 h 926"/>
                <a:gd name="T90" fmla="*/ 1023 w 1023"/>
                <a:gd name="T91" fmla="*/ 625 h 926"/>
                <a:gd name="T92" fmla="*/ 959 w 1023"/>
                <a:gd name="T93" fmla="*/ 557 h 926"/>
                <a:gd name="T94" fmla="*/ 873 w 1023"/>
                <a:gd name="T95" fmla="*/ 457 h 926"/>
                <a:gd name="T96" fmla="*/ 841 w 1023"/>
                <a:gd name="T97" fmla="*/ 490 h 926"/>
                <a:gd name="T98" fmla="*/ 831 w 1023"/>
                <a:gd name="T99" fmla="*/ 505 h 926"/>
                <a:gd name="T100" fmla="*/ 714 w 1023"/>
                <a:gd name="T101" fmla="*/ 477 h 926"/>
                <a:gd name="T102" fmla="*/ 661 w 1023"/>
                <a:gd name="T103" fmla="*/ 440 h 926"/>
                <a:gd name="T104" fmla="*/ 637 w 1023"/>
                <a:gd name="T105" fmla="*/ 369 h 926"/>
                <a:gd name="T106" fmla="*/ 614 w 1023"/>
                <a:gd name="T107" fmla="*/ 282 h 926"/>
                <a:gd name="T108" fmla="*/ 554 w 1023"/>
                <a:gd name="T109" fmla="*/ 150 h 926"/>
                <a:gd name="T110" fmla="*/ 531 w 1023"/>
                <a:gd name="T111" fmla="*/ 61 h 92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023"/>
                <a:gd name="T169" fmla="*/ 0 h 926"/>
                <a:gd name="T170" fmla="*/ 1023 w 1023"/>
                <a:gd name="T171" fmla="*/ 926 h 92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023" h="926">
                  <a:moveTo>
                    <a:pt x="523" y="24"/>
                  </a:moveTo>
                  <a:lnTo>
                    <a:pt x="497" y="22"/>
                  </a:lnTo>
                  <a:lnTo>
                    <a:pt x="471" y="22"/>
                  </a:lnTo>
                  <a:lnTo>
                    <a:pt x="447" y="21"/>
                  </a:lnTo>
                  <a:lnTo>
                    <a:pt x="423" y="18"/>
                  </a:lnTo>
                  <a:lnTo>
                    <a:pt x="401" y="14"/>
                  </a:lnTo>
                  <a:lnTo>
                    <a:pt x="379" y="10"/>
                  </a:lnTo>
                  <a:lnTo>
                    <a:pt x="358" y="5"/>
                  </a:lnTo>
                  <a:lnTo>
                    <a:pt x="337" y="0"/>
                  </a:lnTo>
                  <a:lnTo>
                    <a:pt x="322" y="40"/>
                  </a:lnTo>
                  <a:lnTo>
                    <a:pt x="309" y="80"/>
                  </a:lnTo>
                  <a:lnTo>
                    <a:pt x="303" y="100"/>
                  </a:lnTo>
                  <a:lnTo>
                    <a:pt x="299" y="118"/>
                  </a:lnTo>
                  <a:lnTo>
                    <a:pt x="295" y="137"/>
                  </a:lnTo>
                  <a:lnTo>
                    <a:pt x="294" y="156"/>
                  </a:lnTo>
                  <a:lnTo>
                    <a:pt x="293" y="170"/>
                  </a:lnTo>
                  <a:lnTo>
                    <a:pt x="294" y="182"/>
                  </a:lnTo>
                  <a:lnTo>
                    <a:pt x="297" y="194"/>
                  </a:lnTo>
                  <a:lnTo>
                    <a:pt x="301" y="205"/>
                  </a:lnTo>
                  <a:lnTo>
                    <a:pt x="314" y="226"/>
                  </a:lnTo>
                  <a:lnTo>
                    <a:pt x="330" y="245"/>
                  </a:lnTo>
                  <a:lnTo>
                    <a:pt x="338" y="256"/>
                  </a:lnTo>
                  <a:lnTo>
                    <a:pt x="343" y="266"/>
                  </a:lnTo>
                  <a:lnTo>
                    <a:pt x="350" y="277"/>
                  </a:lnTo>
                  <a:lnTo>
                    <a:pt x="353" y="289"/>
                  </a:lnTo>
                  <a:lnTo>
                    <a:pt x="355" y="302"/>
                  </a:lnTo>
                  <a:lnTo>
                    <a:pt x="354" y="316"/>
                  </a:lnTo>
                  <a:lnTo>
                    <a:pt x="353" y="324"/>
                  </a:lnTo>
                  <a:lnTo>
                    <a:pt x="350" y="332"/>
                  </a:lnTo>
                  <a:lnTo>
                    <a:pt x="347" y="340"/>
                  </a:lnTo>
                  <a:lnTo>
                    <a:pt x="343" y="349"/>
                  </a:lnTo>
                  <a:lnTo>
                    <a:pt x="335" y="361"/>
                  </a:lnTo>
                  <a:lnTo>
                    <a:pt x="329" y="368"/>
                  </a:lnTo>
                  <a:lnTo>
                    <a:pt x="326" y="369"/>
                  </a:lnTo>
                  <a:lnTo>
                    <a:pt x="323" y="370"/>
                  </a:lnTo>
                  <a:lnTo>
                    <a:pt x="321" y="370"/>
                  </a:lnTo>
                  <a:lnTo>
                    <a:pt x="318" y="369"/>
                  </a:lnTo>
                  <a:lnTo>
                    <a:pt x="314" y="364"/>
                  </a:lnTo>
                  <a:lnTo>
                    <a:pt x="310" y="356"/>
                  </a:lnTo>
                  <a:lnTo>
                    <a:pt x="306" y="346"/>
                  </a:lnTo>
                  <a:lnTo>
                    <a:pt x="303" y="334"/>
                  </a:lnTo>
                  <a:lnTo>
                    <a:pt x="297" y="306"/>
                  </a:lnTo>
                  <a:lnTo>
                    <a:pt x="291" y="278"/>
                  </a:lnTo>
                  <a:lnTo>
                    <a:pt x="287" y="265"/>
                  </a:lnTo>
                  <a:lnTo>
                    <a:pt x="285" y="253"/>
                  </a:lnTo>
                  <a:lnTo>
                    <a:pt x="281" y="242"/>
                  </a:lnTo>
                  <a:lnTo>
                    <a:pt x="277" y="234"/>
                  </a:lnTo>
                  <a:lnTo>
                    <a:pt x="257" y="226"/>
                  </a:lnTo>
                  <a:lnTo>
                    <a:pt x="241" y="220"/>
                  </a:lnTo>
                  <a:lnTo>
                    <a:pt x="225" y="216"/>
                  </a:lnTo>
                  <a:lnTo>
                    <a:pt x="211" y="212"/>
                  </a:lnTo>
                  <a:lnTo>
                    <a:pt x="201" y="208"/>
                  </a:lnTo>
                  <a:lnTo>
                    <a:pt x="190" y="205"/>
                  </a:lnTo>
                  <a:lnTo>
                    <a:pt x="182" y="202"/>
                  </a:lnTo>
                  <a:lnTo>
                    <a:pt x="174" y="198"/>
                  </a:lnTo>
                  <a:lnTo>
                    <a:pt x="162" y="188"/>
                  </a:lnTo>
                  <a:lnTo>
                    <a:pt x="152" y="181"/>
                  </a:lnTo>
                  <a:lnTo>
                    <a:pt x="142" y="177"/>
                  </a:lnTo>
                  <a:lnTo>
                    <a:pt x="134" y="174"/>
                  </a:lnTo>
                  <a:lnTo>
                    <a:pt x="126" y="173"/>
                  </a:lnTo>
                  <a:lnTo>
                    <a:pt x="120" y="174"/>
                  </a:lnTo>
                  <a:lnTo>
                    <a:pt x="113" y="177"/>
                  </a:lnTo>
                  <a:lnTo>
                    <a:pt x="108" y="180"/>
                  </a:lnTo>
                  <a:lnTo>
                    <a:pt x="100" y="188"/>
                  </a:lnTo>
                  <a:lnTo>
                    <a:pt x="92" y="194"/>
                  </a:lnTo>
                  <a:lnTo>
                    <a:pt x="88" y="197"/>
                  </a:lnTo>
                  <a:lnTo>
                    <a:pt x="85" y="198"/>
                  </a:lnTo>
                  <a:lnTo>
                    <a:pt x="81" y="200"/>
                  </a:lnTo>
                  <a:lnTo>
                    <a:pt x="78" y="198"/>
                  </a:lnTo>
                  <a:lnTo>
                    <a:pt x="78" y="252"/>
                  </a:lnTo>
                  <a:lnTo>
                    <a:pt x="57" y="252"/>
                  </a:lnTo>
                  <a:lnTo>
                    <a:pt x="41" y="252"/>
                  </a:lnTo>
                  <a:lnTo>
                    <a:pt x="26" y="253"/>
                  </a:lnTo>
                  <a:lnTo>
                    <a:pt x="17" y="257"/>
                  </a:lnTo>
                  <a:lnTo>
                    <a:pt x="12" y="260"/>
                  </a:lnTo>
                  <a:lnTo>
                    <a:pt x="9" y="262"/>
                  </a:lnTo>
                  <a:lnTo>
                    <a:pt x="6" y="268"/>
                  </a:lnTo>
                  <a:lnTo>
                    <a:pt x="4" y="273"/>
                  </a:lnTo>
                  <a:lnTo>
                    <a:pt x="1" y="286"/>
                  </a:lnTo>
                  <a:lnTo>
                    <a:pt x="0" y="306"/>
                  </a:lnTo>
                  <a:lnTo>
                    <a:pt x="0" y="318"/>
                  </a:lnTo>
                  <a:lnTo>
                    <a:pt x="1" y="328"/>
                  </a:lnTo>
                  <a:lnTo>
                    <a:pt x="4" y="337"/>
                  </a:lnTo>
                  <a:lnTo>
                    <a:pt x="6" y="345"/>
                  </a:lnTo>
                  <a:lnTo>
                    <a:pt x="13" y="358"/>
                  </a:lnTo>
                  <a:lnTo>
                    <a:pt x="21" y="369"/>
                  </a:lnTo>
                  <a:lnTo>
                    <a:pt x="29" y="380"/>
                  </a:lnTo>
                  <a:lnTo>
                    <a:pt x="36" y="392"/>
                  </a:lnTo>
                  <a:lnTo>
                    <a:pt x="38" y="400"/>
                  </a:lnTo>
                  <a:lnTo>
                    <a:pt x="40" y="408"/>
                  </a:lnTo>
                  <a:lnTo>
                    <a:pt x="41" y="416"/>
                  </a:lnTo>
                  <a:lnTo>
                    <a:pt x="42" y="426"/>
                  </a:lnTo>
                  <a:lnTo>
                    <a:pt x="41" y="440"/>
                  </a:lnTo>
                  <a:lnTo>
                    <a:pt x="40" y="452"/>
                  </a:lnTo>
                  <a:lnTo>
                    <a:pt x="36" y="462"/>
                  </a:lnTo>
                  <a:lnTo>
                    <a:pt x="33" y="472"/>
                  </a:lnTo>
                  <a:lnTo>
                    <a:pt x="29" y="482"/>
                  </a:lnTo>
                  <a:lnTo>
                    <a:pt x="26" y="493"/>
                  </a:lnTo>
                  <a:lnTo>
                    <a:pt x="25" y="505"/>
                  </a:lnTo>
                  <a:lnTo>
                    <a:pt x="24" y="517"/>
                  </a:lnTo>
                  <a:lnTo>
                    <a:pt x="24" y="539"/>
                  </a:lnTo>
                  <a:lnTo>
                    <a:pt x="26" y="561"/>
                  </a:lnTo>
                  <a:lnTo>
                    <a:pt x="30" y="570"/>
                  </a:lnTo>
                  <a:lnTo>
                    <a:pt x="34" y="577"/>
                  </a:lnTo>
                  <a:lnTo>
                    <a:pt x="37" y="579"/>
                  </a:lnTo>
                  <a:lnTo>
                    <a:pt x="40" y="582"/>
                  </a:lnTo>
                  <a:lnTo>
                    <a:pt x="44" y="583"/>
                  </a:lnTo>
                  <a:lnTo>
                    <a:pt x="48" y="583"/>
                  </a:lnTo>
                  <a:lnTo>
                    <a:pt x="53" y="583"/>
                  </a:lnTo>
                  <a:lnTo>
                    <a:pt x="57" y="582"/>
                  </a:lnTo>
                  <a:lnTo>
                    <a:pt x="61" y="579"/>
                  </a:lnTo>
                  <a:lnTo>
                    <a:pt x="64" y="578"/>
                  </a:lnTo>
                  <a:lnTo>
                    <a:pt x="70" y="571"/>
                  </a:lnTo>
                  <a:lnTo>
                    <a:pt x="77" y="565"/>
                  </a:lnTo>
                  <a:lnTo>
                    <a:pt x="84" y="558"/>
                  </a:lnTo>
                  <a:lnTo>
                    <a:pt x="89" y="553"/>
                  </a:lnTo>
                  <a:lnTo>
                    <a:pt x="96" y="549"/>
                  </a:lnTo>
                  <a:lnTo>
                    <a:pt x="102" y="547"/>
                  </a:lnTo>
                  <a:lnTo>
                    <a:pt x="112" y="549"/>
                  </a:lnTo>
                  <a:lnTo>
                    <a:pt x="118" y="551"/>
                  </a:lnTo>
                  <a:lnTo>
                    <a:pt x="124" y="555"/>
                  </a:lnTo>
                  <a:lnTo>
                    <a:pt x="128" y="559"/>
                  </a:lnTo>
                  <a:lnTo>
                    <a:pt x="129" y="565"/>
                  </a:lnTo>
                  <a:lnTo>
                    <a:pt x="132" y="570"/>
                  </a:lnTo>
                  <a:lnTo>
                    <a:pt x="134" y="574"/>
                  </a:lnTo>
                  <a:lnTo>
                    <a:pt x="138" y="577"/>
                  </a:lnTo>
                  <a:lnTo>
                    <a:pt x="152" y="581"/>
                  </a:lnTo>
                  <a:lnTo>
                    <a:pt x="165" y="582"/>
                  </a:lnTo>
                  <a:lnTo>
                    <a:pt x="178" y="581"/>
                  </a:lnTo>
                  <a:lnTo>
                    <a:pt x="193" y="581"/>
                  </a:lnTo>
                  <a:lnTo>
                    <a:pt x="206" y="579"/>
                  </a:lnTo>
                  <a:lnTo>
                    <a:pt x="219" y="579"/>
                  </a:lnTo>
                  <a:lnTo>
                    <a:pt x="233" y="579"/>
                  </a:lnTo>
                  <a:lnTo>
                    <a:pt x="246" y="583"/>
                  </a:lnTo>
                  <a:lnTo>
                    <a:pt x="259" y="590"/>
                  </a:lnTo>
                  <a:lnTo>
                    <a:pt x="273" y="601"/>
                  </a:lnTo>
                  <a:lnTo>
                    <a:pt x="279" y="605"/>
                  </a:lnTo>
                  <a:lnTo>
                    <a:pt x="287" y="610"/>
                  </a:lnTo>
                  <a:lnTo>
                    <a:pt x="297" y="613"/>
                  </a:lnTo>
                  <a:lnTo>
                    <a:pt x="307" y="613"/>
                  </a:lnTo>
                  <a:lnTo>
                    <a:pt x="313" y="613"/>
                  </a:lnTo>
                  <a:lnTo>
                    <a:pt x="319" y="610"/>
                  </a:lnTo>
                  <a:lnTo>
                    <a:pt x="325" y="607"/>
                  </a:lnTo>
                  <a:lnTo>
                    <a:pt x="330" y="605"/>
                  </a:lnTo>
                  <a:lnTo>
                    <a:pt x="335" y="601"/>
                  </a:lnTo>
                  <a:lnTo>
                    <a:pt x="339" y="598"/>
                  </a:lnTo>
                  <a:lnTo>
                    <a:pt x="345" y="595"/>
                  </a:lnTo>
                  <a:lnTo>
                    <a:pt x="349" y="595"/>
                  </a:lnTo>
                  <a:lnTo>
                    <a:pt x="357" y="595"/>
                  </a:lnTo>
                  <a:lnTo>
                    <a:pt x="363" y="597"/>
                  </a:lnTo>
                  <a:lnTo>
                    <a:pt x="369" y="598"/>
                  </a:lnTo>
                  <a:lnTo>
                    <a:pt x="374" y="601"/>
                  </a:lnTo>
                  <a:lnTo>
                    <a:pt x="383" y="606"/>
                  </a:lnTo>
                  <a:lnTo>
                    <a:pt x="390" y="613"/>
                  </a:lnTo>
                  <a:lnTo>
                    <a:pt x="395" y="622"/>
                  </a:lnTo>
                  <a:lnTo>
                    <a:pt x="399" y="631"/>
                  </a:lnTo>
                  <a:lnTo>
                    <a:pt x="402" y="642"/>
                  </a:lnTo>
                  <a:lnTo>
                    <a:pt x="403" y="653"/>
                  </a:lnTo>
                  <a:lnTo>
                    <a:pt x="406" y="663"/>
                  </a:lnTo>
                  <a:lnTo>
                    <a:pt x="407" y="674"/>
                  </a:lnTo>
                  <a:lnTo>
                    <a:pt x="410" y="683"/>
                  </a:lnTo>
                  <a:lnTo>
                    <a:pt x="414" y="691"/>
                  </a:lnTo>
                  <a:lnTo>
                    <a:pt x="419" y="699"/>
                  </a:lnTo>
                  <a:lnTo>
                    <a:pt x="426" y="705"/>
                  </a:lnTo>
                  <a:lnTo>
                    <a:pt x="430" y="707"/>
                  </a:lnTo>
                  <a:lnTo>
                    <a:pt x="434" y="709"/>
                  </a:lnTo>
                  <a:lnTo>
                    <a:pt x="439" y="709"/>
                  </a:lnTo>
                  <a:lnTo>
                    <a:pt x="445" y="710"/>
                  </a:lnTo>
                  <a:lnTo>
                    <a:pt x="453" y="709"/>
                  </a:lnTo>
                  <a:lnTo>
                    <a:pt x="458" y="707"/>
                  </a:lnTo>
                  <a:lnTo>
                    <a:pt x="461" y="706"/>
                  </a:lnTo>
                  <a:lnTo>
                    <a:pt x="462" y="705"/>
                  </a:lnTo>
                  <a:lnTo>
                    <a:pt x="465" y="705"/>
                  </a:lnTo>
                  <a:lnTo>
                    <a:pt x="466" y="705"/>
                  </a:lnTo>
                  <a:lnTo>
                    <a:pt x="470" y="706"/>
                  </a:lnTo>
                  <a:lnTo>
                    <a:pt x="475" y="710"/>
                  </a:lnTo>
                  <a:lnTo>
                    <a:pt x="482" y="710"/>
                  </a:lnTo>
                  <a:lnTo>
                    <a:pt x="487" y="713"/>
                  </a:lnTo>
                  <a:lnTo>
                    <a:pt x="493" y="717"/>
                  </a:lnTo>
                  <a:lnTo>
                    <a:pt x="497" y="721"/>
                  </a:lnTo>
                  <a:lnTo>
                    <a:pt x="501" y="726"/>
                  </a:lnTo>
                  <a:lnTo>
                    <a:pt x="503" y="733"/>
                  </a:lnTo>
                  <a:lnTo>
                    <a:pt x="506" y="741"/>
                  </a:lnTo>
                  <a:lnTo>
                    <a:pt x="509" y="749"/>
                  </a:lnTo>
                  <a:lnTo>
                    <a:pt x="517" y="786"/>
                  </a:lnTo>
                  <a:lnTo>
                    <a:pt x="523" y="825"/>
                  </a:lnTo>
                  <a:lnTo>
                    <a:pt x="527" y="841"/>
                  </a:lnTo>
                  <a:lnTo>
                    <a:pt x="531" y="854"/>
                  </a:lnTo>
                  <a:lnTo>
                    <a:pt x="538" y="867"/>
                  </a:lnTo>
                  <a:lnTo>
                    <a:pt x="543" y="878"/>
                  </a:lnTo>
                  <a:lnTo>
                    <a:pt x="551" y="887"/>
                  </a:lnTo>
                  <a:lnTo>
                    <a:pt x="558" y="897"/>
                  </a:lnTo>
                  <a:lnTo>
                    <a:pt x="567" y="903"/>
                  </a:lnTo>
                  <a:lnTo>
                    <a:pt x="577" y="909"/>
                  </a:lnTo>
                  <a:lnTo>
                    <a:pt x="586" y="914"/>
                  </a:lnTo>
                  <a:lnTo>
                    <a:pt x="597" y="918"/>
                  </a:lnTo>
                  <a:lnTo>
                    <a:pt x="609" y="921"/>
                  </a:lnTo>
                  <a:lnTo>
                    <a:pt x="621" y="923"/>
                  </a:lnTo>
                  <a:lnTo>
                    <a:pt x="646" y="926"/>
                  </a:lnTo>
                  <a:lnTo>
                    <a:pt x="674" y="926"/>
                  </a:lnTo>
                  <a:lnTo>
                    <a:pt x="682" y="925"/>
                  </a:lnTo>
                  <a:lnTo>
                    <a:pt x="694" y="919"/>
                  </a:lnTo>
                  <a:lnTo>
                    <a:pt x="709" y="913"/>
                  </a:lnTo>
                  <a:lnTo>
                    <a:pt x="725" y="903"/>
                  </a:lnTo>
                  <a:lnTo>
                    <a:pt x="741" y="895"/>
                  </a:lnTo>
                  <a:lnTo>
                    <a:pt x="754" y="886"/>
                  </a:lnTo>
                  <a:lnTo>
                    <a:pt x="765" y="878"/>
                  </a:lnTo>
                  <a:lnTo>
                    <a:pt x="770" y="873"/>
                  </a:lnTo>
                  <a:lnTo>
                    <a:pt x="773" y="865"/>
                  </a:lnTo>
                  <a:lnTo>
                    <a:pt x="773" y="857"/>
                  </a:lnTo>
                  <a:lnTo>
                    <a:pt x="773" y="850"/>
                  </a:lnTo>
                  <a:lnTo>
                    <a:pt x="773" y="843"/>
                  </a:lnTo>
                  <a:lnTo>
                    <a:pt x="770" y="831"/>
                  </a:lnTo>
                  <a:lnTo>
                    <a:pt x="767" y="819"/>
                  </a:lnTo>
                  <a:lnTo>
                    <a:pt x="765" y="809"/>
                  </a:lnTo>
                  <a:lnTo>
                    <a:pt x="765" y="798"/>
                  </a:lnTo>
                  <a:lnTo>
                    <a:pt x="766" y="793"/>
                  </a:lnTo>
                  <a:lnTo>
                    <a:pt x="769" y="787"/>
                  </a:lnTo>
                  <a:lnTo>
                    <a:pt x="771" y="782"/>
                  </a:lnTo>
                  <a:lnTo>
                    <a:pt x="777" y="775"/>
                  </a:lnTo>
                  <a:lnTo>
                    <a:pt x="787" y="766"/>
                  </a:lnTo>
                  <a:lnTo>
                    <a:pt x="799" y="755"/>
                  </a:lnTo>
                  <a:lnTo>
                    <a:pt x="813" y="745"/>
                  </a:lnTo>
                  <a:lnTo>
                    <a:pt x="827" y="734"/>
                  </a:lnTo>
                  <a:lnTo>
                    <a:pt x="859" y="713"/>
                  </a:lnTo>
                  <a:lnTo>
                    <a:pt x="893" y="691"/>
                  </a:lnTo>
                  <a:lnTo>
                    <a:pt x="927" y="671"/>
                  </a:lnTo>
                  <a:lnTo>
                    <a:pt x="962" y="654"/>
                  </a:lnTo>
                  <a:lnTo>
                    <a:pt x="994" y="638"/>
                  </a:lnTo>
                  <a:lnTo>
                    <a:pt x="1023" y="625"/>
                  </a:lnTo>
                  <a:lnTo>
                    <a:pt x="1012" y="615"/>
                  </a:lnTo>
                  <a:lnTo>
                    <a:pt x="1002" y="605"/>
                  </a:lnTo>
                  <a:lnTo>
                    <a:pt x="991" y="594"/>
                  </a:lnTo>
                  <a:lnTo>
                    <a:pt x="980" y="582"/>
                  </a:lnTo>
                  <a:lnTo>
                    <a:pt x="959" y="557"/>
                  </a:lnTo>
                  <a:lnTo>
                    <a:pt x="938" y="530"/>
                  </a:lnTo>
                  <a:lnTo>
                    <a:pt x="918" y="504"/>
                  </a:lnTo>
                  <a:lnTo>
                    <a:pt x="895" y="480"/>
                  </a:lnTo>
                  <a:lnTo>
                    <a:pt x="885" y="468"/>
                  </a:lnTo>
                  <a:lnTo>
                    <a:pt x="873" y="457"/>
                  </a:lnTo>
                  <a:lnTo>
                    <a:pt x="861" y="448"/>
                  </a:lnTo>
                  <a:lnTo>
                    <a:pt x="849" y="438"/>
                  </a:lnTo>
                  <a:lnTo>
                    <a:pt x="845" y="460"/>
                  </a:lnTo>
                  <a:lnTo>
                    <a:pt x="842" y="481"/>
                  </a:lnTo>
                  <a:lnTo>
                    <a:pt x="841" y="490"/>
                  </a:lnTo>
                  <a:lnTo>
                    <a:pt x="838" y="498"/>
                  </a:lnTo>
                  <a:lnTo>
                    <a:pt x="837" y="501"/>
                  </a:lnTo>
                  <a:lnTo>
                    <a:pt x="835" y="504"/>
                  </a:lnTo>
                  <a:lnTo>
                    <a:pt x="833" y="505"/>
                  </a:lnTo>
                  <a:lnTo>
                    <a:pt x="831" y="505"/>
                  </a:lnTo>
                  <a:lnTo>
                    <a:pt x="809" y="504"/>
                  </a:lnTo>
                  <a:lnTo>
                    <a:pt x="782" y="500"/>
                  </a:lnTo>
                  <a:lnTo>
                    <a:pt x="754" y="493"/>
                  </a:lnTo>
                  <a:lnTo>
                    <a:pt x="727" y="484"/>
                  </a:lnTo>
                  <a:lnTo>
                    <a:pt x="714" y="477"/>
                  </a:lnTo>
                  <a:lnTo>
                    <a:pt x="701" y="472"/>
                  </a:lnTo>
                  <a:lnTo>
                    <a:pt x="689" y="465"/>
                  </a:lnTo>
                  <a:lnTo>
                    <a:pt x="678" y="457"/>
                  </a:lnTo>
                  <a:lnTo>
                    <a:pt x="669" y="449"/>
                  </a:lnTo>
                  <a:lnTo>
                    <a:pt x="661" y="440"/>
                  </a:lnTo>
                  <a:lnTo>
                    <a:pt x="654" y="430"/>
                  </a:lnTo>
                  <a:lnTo>
                    <a:pt x="650" y="421"/>
                  </a:lnTo>
                  <a:lnTo>
                    <a:pt x="645" y="404"/>
                  </a:lnTo>
                  <a:lnTo>
                    <a:pt x="641" y="385"/>
                  </a:lnTo>
                  <a:lnTo>
                    <a:pt x="637" y="369"/>
                  </a:lnTo>
                  <a:lnTo>
                    <a:pt x="634" y="352"/>
                  </a:lnTo>
                  <a:lnTo>
                    <a:pt x="631" y="334"/>
                  </a:lnTo>
                  <a:lnTo>
                    <a:pt x="627" y="317"/>
                  </a:lnTo>
                  <a:lnTo>
                    <a:pt x="622" y="300"/>
                  </a:lnTo>
                  <a:lnTo>
                    <a:pt x="614" y="282"/>
                  </a:lnTo>
                  <a:lnTo>
                    <a:pt x="602" y="256"/>
                  </a:lnTo>
                  <a:lnTo>
                    <a:pt x="589" y="228"/>
                  </a:lnTo>
                  <a:lnTo>
                    <a:pt x="574" y="198"/>
                  </a:lnTo>
                  <a:lnTo>
                    <a:pt x="561" y="166"/>
                  </a:lnTo>
                  <a:lnTo>
                    <a:pt x="554" y="150"/>
                  </a:lnTo>
                  <a:lnTo>
                    <a:pt x="549" y="133"/>
                  </a:lnTo>
                  <a:lnTo>
                    <a:pt x="543" y="116"/>
                  </a:lnTo>
                  <a:lnTo>
                    <a:pt x="538" y="97"/>
                  </a:lnTo>
                  <a:lnTo>
                    <a:pt x="535" y="80"/>
                  </a:lnTo>
                  <a:lnTo>
                    <a:pt x="531" y="61"/>
                  </a:lnTo>
                  <a:lnTo>
                    <a:pt x="530" y="42"/>
                  </a:lnTo>
                  <a:lnTo>
                    <a:pt x="530" y="24"/>
                  </a:lnTo>
                  <a:lnTo>
                    <a:pt x="523" y="2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37" name="Freeform 40">
              <a:extLst>
                <a:ext uri="{FF2B5EF4-FFF2-40B4-BE49-F238E27FC236}">
                  <a16:creationId xmlns:a16="http://schemas.microsoft.com/office/drawing/2014/main" id="{15F40A5B-9FD1-D145-87F3-C696BF776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839" y="3427827"/>
              <a:ext cx="235311" cy="375674"/>
            </a:xfrm>
            <a:custGeom>
              <a:avLst/>
              <a:gdLst>
                <a:gd name="T0" fmla="*/ 403 w 560"/>
                <a:gd name="T1" fmla="*/ 21 h 891"/>
                <a:gd name="T2" fmla="*/ 364 w 560"/>
                <a:gd name="T3" fmla="*/ 61 h 891"/>
                <a:gd name="T4" fmla="*/ 312 w 560"/>
                <a:gd name="T5" fmla="*/ 109 h 891"/>
                <a:gd name="T6" fmla="*/ 294 w 560"/>
                <a:gd name="T7" fmla="*/ 148 h 891"/>
                <a:gd name="T8" fmla="*/ 271 w 560"/>
                <a:gd name="T9" fmla="*/ 186 h 891"/>
                <a:gd name="T10" fmla="*/ 228 w 560"/>
                <a:gd name="T11" fmla="*/ 190 h 891"/>
                <a:gd name="T12" fmla="*/ 191 w 560"/>
                <a:gd name="T13" fmla="*/ 194 h 891"/>
                <a:gd name="T14" fmla="*/ 172 w 560"/>
                <a:gd name="T15" fmla="*/ 209 h 891"/>
                <a:gd name="T16" fmla="*/ 171 w 560"/>
                <a:gd name="T17" fmla="*/ 242 h 891"/>
                <a:gd name="T18" fmla="*/ 180 w 560"/>
                <a:gd name="T19" fmla="*/ 282 h 891"/>
                <a:gd name="T20" fmla="*/ 142 w 560"/>
                <a:gd name="T21" fmla="*/ 313 h 891"/>
                <a:gd name="T22" fmla="*/ 94 w 560"/>
                <a:gd name="T23" fmla="*/ 341 h 891"/>
                <a:gd name="T24" fmla="*/ 68 w 560"/>
                <a:gd name="T25" fmla="*/ 401 h 891"/>
                <a:gd name="T26" fmla="*/ 42 w 560"/>
                <a:gd name="T27" fmla="*/ 482 h 891"/>
                <a:gd name="T28" fmla="*/ 16 w 560"/>
                <a:gd name="T29" fmla="*/ 507 h 891"/>
                <a:gd name="T30" fmla="*/ 2 w 560"/>
                <a:gd name="T31" fmla="*/ 530 h 891"/>
                <a:gd name="T32" fmla="*/ 2 w 560"/>
                <a:gd name="T33" fmla="*/ 562 h 891"/>
                <a:gd name="T34" fmla="*/ 27 w 560"/>
                <a:gd name="T35" fmla="*/ 603 h 891"/>
                <a:gd name="T36" fmla="*/ 51 w 560"/>
                <a:gd name="T37" fmla="*/ 637 h 891"/>
                <a:gd name="T38" fmla="*/ 52 w 560"/>
                <a:gd name="T39" fmla="*/ 661 h 891"/>
                <a:gd name="T40" fmla="*/ 32 w 560"/>
                <a:gd name="T41" fmla="*/ 683 h 891"/>
                <a:gd name="T42" fmla="*/ 14 w 560"/>
                <a:gd name="T43" fmla="*/ 706 h 891"/>
                <a:gd name="T44" fmla="*/ 15 w 560"/>
                <a:gd name="T45" fmla="*/ 722 h 891"/>
                <a:gd name="T46" fmla="*/ 58 w 560"/>
                <a:gd name="T47" fmla="*/ 746 h 891"/>
                <a:gd name="T48" fmla="*/ 102 w 560"/>
                <a:gd name="T49" fmla="*/ 774 h 891"/>
                <a:gd name="T50" fmla="*/ 118 w 560"/>
                <a:gd name="T51" fmla="*/ 844 h 891"/>
                <a:gd name="T52" fmla="*/ 126 w 560"/>
                <a:gd name="T53" fmla="*/ 870 h 891"/>
                <a:gd name="T54" fmla="*/ 144 w 560"/>
                <a:gd name="T55" fmla="*/ 879 h 891"/>
                <a:gd name="T56" fmla="*/ 183 w 560"/>
                <a:gd name="T57" fmla="*/ 866 h 891"/>
                <a:gd name="T58" fmla="*/ 199 w 560"/>
                <a:gd name="T59" fmla="*/ 887 h 891"/>
                <a:gd name="T60" fmla="*/ 224 w 560"/>
                <a:gd name="T61" fmla="*/ 888 h 891"/>
                <a:gd name="T62" fmla="*/ 279 w 560"/>
                <a:gd name="T63" fmla="*/ 854 h 891"/>
                <a:gd name="T64" fmla="*/ 322 w 560"/>
                <a:gd name="T65" fmla="*/ 807 h 891"/>
                <a:gd name="T66" fmla="*/ 326 w 560"/>
                <a:gd name="T67" fmla="*/ 774 h 891"/>
                <a:gd name="T68" fmla="*/ 332 w 560"/>
                <a:gd name="T69" fmla="*/ 713 h 891"/>
                <a:gd name="T70" fmla="*/ 362 w 560"/>
                <a:gd name="T71" fmla="*/ 661 h 891"/>
                <a:gd name="T72" fmla="*/ 379 w 560"/>
                <a:gd name="T73" fmla="*/ 662 h 891"/>
                <a:gd name="T74" fmla="*/ 379 w 560"/>
                <a:gd name="T75" fmla="*/ 621 h 891"/>
                <a:gd name="T76" fmla="*/ 400 w 560"/>
                <a:gd name="T77" fmla="*/ 578 h 891"/>
                <a:gd name="T78" fmla="*/ 491 w 560"/>
                <a:gd name="T79" fmla="*/ 491 h 891"/>
                <a:gd name="T80" fmla="*/ 512 w 560"/>
                <a:gd name="T81" fmla="*/ 446 h 891"/>
                <a:gd name="T82" fmla="*/ 500 w 560"/>
                <a:gd name="T83" fmla="*/ 415 h 891"/>
                <a:gd name="T84" fmla="*/ 487 w 560"/>
                <a:gd name="T85" fmla="*/ 379 h 891"/>
                <a:gd name="T86" fmla="*/ 495 w 560"/>
                <a:gd name="T87" fmla="*/ 333 h 891"/>
                <a:gd name="T88" fmla="*/ 510 w 560"/>
                <a:gd name="T89" fmla="*/ 315 h 891"/>
                <a:gd name="T90" fmla="*/ 548 w 560"/>
                <a:gd name="T91" fmla="*/ 307 h 891"/>
                <a:gd name="T92" fmla="*/ 542 w 560"/>
                <a:gd name="T93" fmla="*/ 253 h 891"/>
                <a:gd name="T94" fmla="*/ 551 w 560"/>
                <a:gd name="T95" fmla="*/ 208 h 891"/>
                <a:gd name="T96" fmla="*/ 560 w 560"/>
                <a:gd name="T97" fmla="*/ 162 h 891"/>
                <a:gd name="T98" fmla="*/ 554 w 560"/>
                <a:gd name="T99" fmla="*/ 128 h 891"/>
                <a:gd name="T100" fmla="*/ 524 w 560"/>
                <a:gd name="T101" fmla="*/ 81 h 891"/>
                <a:gd name="T102" fmla="*/ 518 w 560"/>
                <a:gd name="T103" fmla="*/ 42 h 891"/>
                <a:gd name="T104" fmla="*/ 524 w 560"/>
                <a:gd name="T105" fmla="*/ 0 h 89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560"/>
                <a:gd name="T160" fmla="*/ 0 h 891"/>
                <a:gd name="T161" fmla="*/ 560 w 560"/>
                <a:gd name="T162" fmla="*/ 891 h 89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560" h="891">
                  <a:moveTo>
                    <a:pt x="518" y="0"/>
                  </a:moveTo>
                  <a:lnTo>
                    <a:pt x="415" y="0"/>
                  </a:lnTo>
                  <a:lnTo>
                    <a:pt x="410" y="10"/>
                  </a:lnTo>
                  <a:lnTo>
                    <a:pt x="403" y="21"/>
                  </a:lnTo>
                  <a:lnTo>
                    <a:pt x="398" y="29"/>
                  </a:lnTo>
                  <a:lnTo>
                    <a:pt x="391" y="37"/>
                  </a:lnTo>
                  <a:lnTo>
                    <a:pt x="378" y="50"/>
                  </a:lnTo>
                  <a:lnTo>
                    <a:pt x="364" y="61"/>
                  </a:lnTo>
                  <a:lnTo>
                    <a:pt x="351" y="72"/>
                  </a:lnTo>
                  <a:lnTo>
                    <a:pt x="338" y="82"/>
                  </a:lnTo>
                  <a:lnTo>
                    <a:pt x="324" y="94"/>
                  </a:lnTo>
                  <a:lnTo>
                    <a:pt x="312" y="109"/>
                  </a:lnTo>
                  <a:lnTo>
                    <a:pt x="307" y="118"/>
                  </a:lnTo>
                  <a:lnTo>
                    <a:pt x="302" y="128"/>
                  </a:lnTo>
                  <a:lnTo>
                    <a:pt x="298" y="137"/>
                  </a:lnTo>
                  <a:lnTo>
                    <a:pt x="294" y="148"/>
                  </a:lnTo>
                  <a:lnTo>
                    <a:pt x="290" y="158"/>
                  </a:lnTo>
                  <a:lnTo>
                    <a:pt x="286" y="168"/>
                  </a:lnTo>
                  <a:lnTo>
                    <a:pt x="279" y="177"/>
                  </a:lnTo>
                  <a:lnTo>
                    <a:pt x="271" y="186"/>
                  </a:lnTo>
                  <a:lnTo>
                    <a:pt x="263" y="190"/>
                  </a:lnTo>
                  <a:lnTo>
                    <a:pt x="252" y="192"/>
                  </a:lnTo>
                  <a:lnTo>
                    <a:pt x="240" y="192"/>
                  </a:lnTo>
                  <a:lnTo>
                    <a:pt x="228" y="190"/>
                  </a:lnTo>
                  <a:lnTo>
                    <a:pt x="215" y="190"/>
                  </a:lnTo>
                  <a:lnTo>
                    <a:pt x="202" y="192"/>
                  </a:lnTo>
                  <a:lnTo>
                    <a:pt x="196" y="192"/>
                  </a:lnTo>
                  <a:lnTo>
                    <a:pt x="191" y="194"/>
                  </a:lnTo>
                  <a:lnTo>
                    <a:pt x="186" y="196"/>
                  </a:lnTo>
                  <a:lnTo>
                    <a:pt x="180" y="198"/>
                  </a:lnTo>
                  <a:lnTo>
                    <a:pt x="175" y="204"/>
                  </a:lnTo>
                  <a:lnTo>
                    <a:pt x="172" y="209"/>
                  </a:lnTo>
                  <a:lnTo>
                    <a:pt x="170" y="214"/>
                  </a:lnTo>
                  <a:lnTo>
                    <a:pt x="168" y="220"/>
                  </a:lnTo>
                  <a:lnTo>
                    <a:pt x="168" y="230"/>
                  </a:lnTo>
                  <a:lnTo>
                    <a:pt x="171" y="242"/>
                  </a:lnTo>
                  <a:lnTo>
                    <a:pt x="175" y="255"/>
                  </a:lnTo>
                  <a:lnTo>
                    <a:pt x="179" y="269"/>
                  </a:lnTo>
                  <a:lnTo>
                    <a:pt x="180" y="275"/>
                  </a:lnTo>
                  <a:lnTo>
                    <a:pt x="180" y="282"/>
                  </a:lnTo>
                  <a:lnTo>
                    <a:pt x="182" y="289"/>
                  </a:lnTo>
                  <a:lnTo>
                    <a:pt x="180" y="295"/>
                  </a:lnTo>
                  <a:lnTo>
                    <a:pt x="167" y="302"/>
                  </a:lnTo>
                  <a:lnTo>
                    <a:pt x="142" y="313"/>
                  </a:lnTo>
                  <a:lnTo>
                    <a:pt x="119" y="321"/>
                  </a:lnTo>
                  <a:lnTo>
                    <a:pt x="108" y="325"/>
                  </a:lnTo>
                  <a:lnTo>
                    <a:pt x="100" y="333"/>
                  </a:lnTo>
                  <a:lnTo>
                    <a:pt x="94" y="341"/>
                  </a:lnTo>
                  <a:lnTo>
                    <a:pt x="88" y="350"/>
                  </a:lnTo>
                  <a:lnTo>
                    <a:pt x="83" y="359"/>
                  </a:lnTo>
                  <a:lnTo>
                    <a:pt x="75" y="379"/>
                  </a:lnTo>
                  <a:lnTo>
                    <a:pt x="68" y="401"/>
                  </a:lnTo>
                  <a:lnTo>
                    <a:pt x="62" y="423"/>
                  </a:lnTo>
                  <a:lnTo>
                    <a:pt x="56" y="445"/>
                  </a:lnTo>
                  <a:lnTo>
                    <a:pt x="50" y="465"/>
                  </a:lnTo>
                  <a:lnTo>
                    <a:pt x="42" y="482"/>
                  </a:lnTo>
                  <a:lnTo>
                    <a:pt x="36" y="490"/>
                  </a:lnTo>
                  <a:lnTo>
                    <a:pt x="30" y="497"/>
                  </a:lnTo>
                  <a:lnTo>
                    <a:pt x="23" y="502"/>
                  </a:lnTo>
                  <a:lnTo>
                    <a:pt x="16" y="507"/>
                  </a:lnTo>
                  <a:lnTo>
                    <a:pt x="10" y="514"/>
                  </a:lnTo>
                  <a:lnTo>
                    <a:pt x="4" y="521"/>
                  </a:lnTo>
                  <a:lnTo>
                    <a:pt x="3" y="525"/>
                  </a:lnTo>
                  <a:lnTo>
                    <a:pt x="2" y="530"/>
                  </a:lnTo>
                  <a:lnTo>
                    <a:pt x="0" y="535"/>
                  </a:lnTo>
                  <a:lnTo>
                    <a:pt x="0" y="542"/>
                  </a:lnTo>
                  <a:lnTo>
                    <a:pt x="0" y="553"/>
                  </a:lnTo>
                  <a:lnTo>
                    <a:pt x="2" y="562"/>
                  </a:lnTo>
                  <a:lnTo>
                    <a:pt x="4" y="571"/>
                  </a:lnTo>
                  <a:lnTo>
                    <a:pt x="8" y="578"/>
                  </a:lnTo>
                  <a:lnTo>
                    <a:pt x="16" y="591"/>
                  </a:lnTo>
                  <a:lnTo>
                    <a:pt x="27" y="603"/>
                  </a:lnTo>
                  <a:lnTo>
                    <a:pt x="36" y="614"/>
                  </a:lnTo>
                  <a:lnTo>
                    <a:pt x="46" y="625"/>
                  </a:lnTo>
                  <a:lnTo>
                    <a:pt x="48" y="630"/>
                  </a:lnTo>
                  <a:lnTo>
                    <a:pt x="51" y="637"/>
                  </a:lnTo>
                  <a:lnTo>
                    <a:pt x="54" y="643"/>
                  </a:lnTo>
                  <a:lnTo>
                    <a:pt x="54" y="650"/>
                  </a:lnTo>
                  <a:lnTo>
                    <a:pt x="54" y="655"/>
                  </a:lnTo>
                  <a:lnTo>
                    <a:pt x="52" y="661"/>
                  </a:lnTo>
                  <a:lnTo>
                    <a:pt x="50" y="665"/>
                  </a:lnTo>
                  <a:lnTo>
                    <a:pt x="47" y="669"/>
                  </a:lnTo>
                  <a:lnTo>
                    <a:pt x="40" y="677"/>
                  </a:lnTo>
                  <a:lnTo>
                    <a:pt x="32" y="683"/>
                  </a:lnTo>
                  <a:lnTo>
                    <a:pt x="26" y="690"/>
                  </a:lnTo>
                  <a:lnTo>
                    <a:pt x="19" y="698"/>
                  </a:lnTo>
                  <a:lnTo>
                    <a:pt x="15" y="702"/>
                  </a:lnTo>
                  <a:lnTo>
                    <a:pt x="14" y="706"/>
                  </a:lnTo>
                  <a:lnTo>
                    <a:pt x="12" y="711"/>
                  </a:lnTo>
                  <a:lnTo>
                    <a:pt x="12" y="717"/>
                  </a:lnTo>
                  <a:lnTo>
                    <a:pt x="12" y="719"/>
                  </a:lnTo>
                  <a:lnTo>
                    <a:pt x="15" y="722"/>
                  </a:lnTo>
                  <a:lnTo>
                    <a:pt x="20" y="725"/>
                  </a:lnTo>
                  <a:lnTo>
                    <a:pt x="26" y="729"/>
                  </a:lnTo>
                  <a:lnTo>
                    <a:pt x="40" y="737"/>
                  </a:lnTo>
                  <a:lnTo>
                    <a:pt x="58" y="746"/>
                  </a:lnTo>
                  <a:lnTo>
                    <a:pt x="75" y="754"/>
                  </a:lnTo>
                  <a:lnTo>
                    <a:pt x="91" y="765"/>
                  </a:lnTo>
                  <a:lnTo>
                    <a:pt x="98" y="769"/>
                  </a:lnTo>
                  <a:lnTo>
                    <a:pt x="102" y="774"/>
                  </a:lnTo>
                  <a:lnTo>
                    <a:pt x="106" y="778"/>
                  </a:lnTo>
                  <a:lnTo>
                    <a:pt x="108" y="783"/>
                  </a:lnTo>
                  <a:lnTo>
                    <a:pt x="114" y="813"/>
                  </a:lnTo>
                  <a:lnTo>
                    <a:pt x="118" y="844"/>
                  </a:lnTo>
                  <a:lnTo>
                    <a:pt x="119" y="851"/>
                  </a:lnTo>
                  <a:lnTo>
                    <a:pt x="120" y="858"/>
                  </a:lnTo>
                  <a:lnTo>
                    <a:pt x="122" y="864"/>
                  </a:lnTo>
                  <a:lnTo>
                    <a:pt x="126" y="870"/>
                  </a:lnTo>
                  <a:lnTo>
                    <a:pt x="128" y="874"/>
                  </a:lnTo>
                  <a:lnTo>
                    <a:pt x="132" y="876"/>
                  </a:lnTo>
                  <a:lnTo>
                    <a:pt x="138" y="879"/>
                  </a:lnTo>
                  <a:lnTo>
                    <a:pt x="144" y="879"/>
                  </a:lnTo>
                  <a:lnTo>
                    <a:pt x="159" y="870"/>
                  </a:lnTo>
                  <a:lnTo>
                    <a:pt x="175" y="860"/>
                  </a:lnTo>
                  <a:lnTo>
                    <a:pt x="179" y="862"/>
                  </a:lnTo>
                  <a:lnTo>
                    <a:pt x="183" y="866"/>
                  </a:lnTo>
                  <a:lnTo>
                    <a:pt x="187" y="871"/>
                  </a:lnTo>
                  <a:lnTo>
                    <a:pt x="190" y="876"/>
                  </a:lnTo>
                  <a:lnTo>
                    <a:pt x="195" y="882"/>
                  </a:lnTo>
                  <a:lnTo>
                    <a:pt x="199" y="887"/>
                  </a:lnTo>
                  <a:lnTo>
                    <a:pt x="204" y="890"/>
                  </a:lnTo>
                  <a:lnTo>
                    <a:pt x="211" y="891"/>
                  </a:lnTo>
                  <a:lnTo>
                    <a:pt x="216" y="891"/>
                  </a:lnTo>
                  <a:lnTo>
                    <a:pt x="224" y="888"/>
                  </a:lnTo>
                  <a:lnTo>
                    <a:pt x="232" y="884"/>
                  </a:lnTo>
                  <a:lnTo>
                    <a:pt x="242" y="880"/>
                  </a:lnTo>
                  <a:lnTo>
                    <a:pt x="260" y="868"/>
                  </a:lnTo>
                  <a:lnTo>
                    <a:pt x="279" y="854"/>
                  </a:lnTo>
                  <a:lnTo>
                    <a:pt x="296" y="839"/>
                  </a:lnTo>
                  <a:lnTo>
                    <a:pt x="311" y="823"/>
                  </a:lnTo>
                  <a:lnTo>
                    <a:pt x="318" y="815"/>
                  </a:lnTo>
                  <a:lnTo>
                    <a:pt x="322" y="807"/>
                  </a:lnTo>
                  <a:lnTo>
                    <a:pt x="324" y="801"/>
                  </a:lnTo>
                  <a:lnTo>
                    <a:pt x="326" y="795"/>
                  </a:lnTo>
                  <a:lnTo>
                    <a:pt x="326" y="783"/>
                  </a:lnTo>
                  <a:lnTo>
                    <a:pt x="326" y="774"/>
                  </a:lnTo>
                  <a:lnTo>
                    <a:pt x="326" y="765"/>
                  </a:lnTo>
                  <a:lnTo>
                    <a:pt x="326" y="753"/>
                  </a:lnTo>
                  <a:lnTo>
                    <a:pt x="327" y="734"/>
                  </a:lnTo>
                  <a:lnTo>
                    <a:pt x="332" y="713"/>
                  </a:lnTo>
                  <a:lnTo>
                    <a:pt x="338" y="689"/>
                  </a:lnTo>
                  <a:lnTo>
                    <a:pt x="343" y="662"/>
                  </a:lnTo>
                  <a:lnTo>
                    <a:pt x="352" y="662"/>
                  </a:lnTo>
                  <a:lnTo>
                    <a:pt x="362" y="661"/>
                  </a:lnTo>
                  <a:lnTo>
                    <a:pt x="366" y="659"/>
                  </a:lnTo>
                  <a:lnTo>
                    <a:pt x="370" y="659"/>
                  </a:lnTo>
                  <a:lnTo>
                    <a:pt x="375" y="661"/>
                  </a:lnTo>
                  <a:lnTo>
                    <a:pt x="379" y="662"/>
                  </a:lnTo>
                  <a:lnTo>
                    <a:pt x="379" y="649"/>
                  </a:lnTo>
                  <a:lnTo>
                    <a:pt x="379" y="634"/>
                  </a:lnTo>
                  <a:lnTo>
                    <a:pt x="379" y="625"/>
                  </a:lnTo>
                  <a:lnTo>
                    <a:pt x="379" y="621"/>
                  </a:lnTo>
                  <a:lnTo>
                    <a:pt x="380" y="610"/>
                  </a:lnTo>
                  <a:lnTo>
                    <a:pt x="384" y="599"/>
                  </a:lnTo>
                  <a:lnTo>
                    <a:pt x="391" y="589"/>
                  </a:lnTo>
                  <a:lnTo>
                    <a:pt x="400" y="578"/>
                  </a:lnTo>
                  <a:lnTo>
                    <a:pt x="422" y="557"/>
                  </a:lnTo>
                  <a:lnTo>
                    <a:pt x="446" y="535"/>
                  </a:lnTo>
                  <a:lnTo>
                    <a:pt x="470" y="513"/>
                  </a:lnTo>
                  <a:lnTo>
                    <a:pt x="491" y="491"/>
                  </a:lnTo>
                  <a:lnTo>
                    <a:pt x="499" y="479"/>
                  </a:lnTo>
                  <a:lnTo>
                    <a:pt x="506" y="469"/>
                  </a:lnTo>
                  <a:lnTo>
                    <a:pt x="510" y="457"/>
                  </a:lnTo>
                  <a:lnTo>
                    <a:pt x="512" y="446"/>
                  </a:lnTo>
                  <a:lnTo>
                    <a:pt x="511" y="437"/>
                  </a:lnTo>
                  <a:lnTo>
                    <a:pt x="508" y="430"/>
                  </a:lnTo>
                  <a:lnTo>
                    <a:pt x="504" y="422"/>
                  </a:lnTo>
                  <a:lnTo>
                    <a:pt x="500" y="415"/>
                  </a:lnTo>
                  <a:lnTo>
                    <a:pt x="495" y="407"/>
                  </a:lnTo>
                  <a:lnTo>
                    <a:pt x="491" y="399"/>
                  </a:lnTo>
                  <a:lnTo>
                    <a:pt x="488" y="390"/>
                  </a:lnTo>
                  <a:lnTo>
                    <a:pt x="487" y="379"/>
                  </a:lnTo>
                  <a:lnTo>
                    <a:pt x="488" y="361"/>
                  </a:lnTo>
                  <a:lnTo>
                    <a:pt x="491" y="345"/>
                  </a:lnTo>
                  <a:lnTo>
                    <a:pt x="494" y="338"/>
                  </a:lnTo>
                  <a:lnTo>
                    <a:pt x="495" y="333"/>
                  </a:lnTo>
                  <a:lnTo>
                    <a:pt x="499" y="327"/>
                  </a:lnTo>
                  <a:lnTo>
                    <a:pt x="502" y="323"/>
                  </a:lnTo>
                  <a:lnTo>
                    <a:pt x="506" y="319"/>
                  </a:lnTo>
                  <a:lnTo>
                    <a:pt x="510" y="315"/>
                  </a:lnTo>
                  <a:lnTo>
                    <a:pt x="515" y="313"/>
                  </a:lnTo>
                  <a:lnTo>
                    <a:pt x="520" y="311"/>
                  </a:lnTo>
                  <a:lnTo>
                    <a:pt x="534" y="307"/>
                  </a:lnTo>
                  <a:lnTo>
                    <a:pt x="548" y="307"/>
                  </a:lnTo>
                  <a:lnTo>
                    <a:pt x="544" y="297"/>
                  </a:lnTo>
                  <a:lnTo>
                    <a:pt x="543" y="282"/>
                  </a:lnTo>
                  <a:lnTo>
                    <a:pt x="542" y="267"/>
                  </a:lnTo>
                  <a:lnTo>
                    <a:pt x="542" y="253"/>
                  </a:lnTo>
                  <a:lnTo>
                    <a:pt x="543" y="241"/>
                  </a:lnTo>
                  <a:lnTo>
                    <a:pt x="544" y="229"/>
                  </a:lnTo>
                  <a:lnTo>
                    <a:pt x="547" y="218"/>
                  </a:lnTo>
                  <a:lnTo>
                    <a:pt x="551" y="208"/>
                  </a:lnTo>
                  <a:lnTo>
                    <a:pt x="554" y="198"/>
                  </a:lnTo>
                  <a:lnTo>
                    <a:pt x="558" y="188"/>
                  </a:lnTo>
                  <a:lnTo>
                    <a:pt x="559" y="176"/>
                  </a:lnTo>
                  <a:lnTo>
                    <a:pt x="560" y="162"/>
                  </a:lnTo>
                  <a:lnTo>
                    <a:pt x="559" y="152"/>
                  </a:lnTo>
                  <a:lnTo>
                    <a:pt x="558" y="144"/>
                  </a:lnTo>
                  <a:lnTo>
                    <a:pt x="556" y="136"/>
                  </a:lnTo>
                  <a:lnTo>
                    <a:pt x="554" y="128"/>
                  </a:lnTo>
                  <a:lnTo>
                    <a:pt x="547" y="116"/>
                  </a:lnTo>
                  <a:lnTo>
                    <a:pt x="539" y="105"/>
                  </a:lnTo>
                  <a:lnTo>
                    <a:pt x="531" y="94"/>
                  </a:lnTo>
                  <a:lnTo>
                    <a:pt x="524" y="81"/>
                  </a:lnTo>
                  <a:lnTo>
                    <a:pt x="522" y="73"/>
                  </a:lnTo>
                  <a:lnTo>
                    <a:pt x="519" y="64"/>
                  </a:lnTo>
                  <a:lnTo>
                    <a:pt x="518" y="54"/>
                  </a:lnTo>
                  <a:lnTo>
                    <a:pt x="518" y="42"/>
                  </a:lnTo>
                  <a:lnTo>
                    <a:pt x="518" y="26"/>
                  </a:lnTo>
                  <a:lnTo>
                    <a:pt x="519" y="14"/>
                  </a:lnTo>
                  <a:lnTo>
                    <a:pt x="520" y="6"/>
                  </a:lnTo>
                  <a:lnTo>
                    <a:pt x="524" y="0"/>
                  </a:lnTo>
                  <a:lnTo>
                    <a:pt x="518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38" name="Freeform 41">
              <a:extLst>
                <a:ext uri="{FF2B5EF4-FFF2-40B4-BE49-F238E27FC236}">
                  <a16:creationId xmlns:a16="http://schemas.microsoft.com/office/drawing/2014/main" id="{28E49D12-9A54-4D44-8729-F53024847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1466" y="3547547"/>
              <a:ext cx="326134" cy="255953"/>
            </a:xfrm>
            <a:custGeom>
              <a:avLst/>
              <a:gdLst>
                <a:gd name="T0" fmla="*/ 776 w 776"/>
                <a:gd name="T1" fmla="*/ 534 h 608"/>
                <a:gd name="T2" fmla="*/ 769 w 776"/>
                <a:gd name="T3" fmla="*/ 495 h 608"/>
                <a:gd name="T4" fmla="*/ 724 w 776"/>
                <a:gd name="T5" fmla="*/ 474 h 608"/>
                <a:gd name="T6" fmla="*/ 705 w 776"/>
                <a:gd name="T7" fmla="*/ 462 h 608"/>
                <a:gd name="T8" fmla="*/ 712 w 776"/>
                <a:gd name="T9" fmla="*/ 427 h 608"/>
                <a:gd name="T10" fmla="*/ 728 w 776"/>
                <a:gd name="T11" fmla="*/ 378 h 608"/>
                <a:gd name="T12" fmla="*/ 696 w 776"/>
                <a:gd name="T13" fmla="*/ 336 h 608"/>
                <a:gd name="T14" fmla="*/ 668 w 776"/>
                <a:gd name="T15" fmla="*/ 291 h 608"/>
                <a:gd name="T16" fmla="*/ 641 w 776"/>
                <a:gd name="T17" fmla="*/ 186 h 608"/>
                <a:gd name="T18" fmla="*/ 621 w 776"/>
                <a:gd name="T19" fmla="*/ 163 h 608"/>
                <a:gd name="T20" fmla="*/ 604 w 776"/>
                <a:gd name="T21" fmla="*/ 158 h 608"/>
                <a:gd name="T22" fmla="*/ 592 w 776"/>
                <a:gd name="T23" fmla="*/ 162 h 608"/>
                <a:gd name="T24" fmla="*/ 569 w 776"/>
                <a:gd name="T25" fmla="*/ 160 h 608"/>
                <a:gd name="T26" fmla="*/ 549 w 776"/>
                <a:gd name="T27" fmla="*/ 136 h 608"/>
                <a:gd name="T28" fmla="*/ 541 w 776"/>
                <a:gd name="T29" fmla="*/ 95 h 608"/>
                <a:gd name="T30" fmla="*/ 522 w 776"/>
                <a:gd name="T31" fmla="*/ 59 h 608"/>
                <a:gd name="T32" fmla="*/ 496 w 776"/>
                <a:gd name="T33" fmla="*/ 48 h 608"/>
                <a:gd name="T34" fmla="*/ 474 w 776"/>
                <a:gd name="T35" fmla="*/ 54 h 608"/>
                <a:gd name="T36" fmla="*/ 452 w 776"/>
                <a:gd name="T37" fmla="*/ 66 h 608"/>
                <a:gd name="T38" fmla="*/ 418 w 776"/>
                <a:gd name="T39" fmla="*/ 58 h 608"/>
                <a:gd name="T40" fmla="*/ 372 w 776"/>
                <a:gd name="T41" fmla="*/ 32 h 608"/>
                <a:gd name="T42" fmla="*/ 317 w 776"/>
                <a:gd name="T43" fmla="*/ 34 h 608"/>
                <a:gd name="T44" fmla="*/ 273 w 776"/>
                <a:gd name="T45" fmla="*/ 27 h 608"/>
                <a:gd name="T46" fmla="*/ 263 w 776"/>
                <a:gd name="T47" fmla="*/ 8 h 608"/>
                <a:gd name="T48" fmla="*/ 235 w 776"/>
                <a:gd name="T49" fmla="*/ 2 h 608"/>
                <a:gd name="T50" fmla="*/ 215 w 776"/>
                <a:gd name="T51" fmla="*/ 24 h 608"/>
                <a:gd name="T52" fmla="*/ 197 w 776"/>
                <a:gd name="T53" fmla="*/ 36 h 608"/>
                <a:gd name="T54" fmla="*/ 175 w 776"/>
                <a:gd name="T55" fmla="*/ 28 h 608"/>
                <a:gd name="T56" fmla="*/ 136 w 776"/>
                <a:gd name="T57" fmla="*/ 30 h 608"/>
                <a:gd name="T58" fmla="*/ 120 w 776"/>
                <a:gd name="T59" fmla="*/ 44 h 608"/>
                <a:gd name="T60" fmla="*/ 109 w 776"/>
                <a:gd name="T61" fmla="*/ 78 h 608"/>
                <a:gd name="T62" fmla="*/ 116 w 776"/>
                <a:gd name="T63" fmla="*/ 124 h 608"/>
                <a:gd name="T64" fmla="*/ 132 w 776"/>
                <a:gd name="T65" fmla="*/ 154 h 608"/>
                <a:gd name="T66" fmla="*/ 120 w 776"/>
                <a:gd name="T67" fmla="*/ 196 h 608"/>
                <a:gd name="T68" fmla="*/ 43 w 776"/>
                <a:gd name="T69" fmla="*/ 274 h 608"/>
                <a:gd name="T70" fmla="*/ 1 w 776"/>
                <a:gd name="T71" fmla="*/ 327 h 608"/>
                <a:gd name="T72" fmla="*/ 7 w 776"/>
                <a:gd name="T73" fmla="*/ 375 h 608"/>
                <a:gd name="T74" fmla="*/ 27 w 776"/>
                <a:gd name="T75" fmla="*/ 394 h 608"/>
                <a:gd name="T76" fmla="*/ 44 w 776"/>
                <a:gd name="T77" fmla="*/ 427 h 608"/>
                <a:gd name="T78" fmla="*/ 88 w 776"/>
                <a:gd name="T79" fmla="*/ 443 h 608"/>
                <a:gd name="T80" fmla="*/ 181 w 776"/>
                <a:gd name="T81" fmla="*/ 454 h 608"/>
                <a:gd name="T82" fmla="*/ 239 w 776"/>
                <a:gd name="T83" fmla="*/ 464 h 608"/>
                <a:gd name="T84" fmla="*/ 275 w 776"/>
                <a:gd name="T85" fmla="*/ 488 h 608"/>
                <a:gd name="T86" fmla="*/ 299 w 776"/>
                <a:gd name="T87" fmla="*/ 511 h 608"/>
                <a:gd name="T88" fmla="*/ 343 w 776"/>
                <a:gd name="T89" fmla="*/ 507 h 608"/>
                <a:gd name="T90" fmla="*/ 413 w 776"/>
                <a:gd name="T91" fmla="*/ 471 h 608"/>
                <a:gd name="T92" fmla="*/ 456 w 776"/>
                <a:gd name="T93" fmla="*/ 452 h 608"/>
                <a:gd name="T94" fmla="*/ 496 w 776"/>
                <a:gd name="T95" fmla="*/ 460 h 608"/>
                <a:gd name="T96" fmla="*/ 517 w 776"/>
                <a:gd name="T97" fmla="*/ 488 h 608"/>
                <a:gd name="T98" fmla="*/ 533 w 776"/>
                <a:gd name="T99" fmla="*/ 534 h 608"/>
                <a:gd name="T100" fmla="*/ 553 w 776"/>
                <a:gd name="T101" fmla="*/ 542 h 608"/>
                <a:gd name="T102" fmla="*/ 580 w 776"/>
                <a:gd name="T103" fmla="*/ 527 h 608"/>
                <a:gd name="T104" fmla="*/ 600 w 776"/>
                <a:gd name="T105" fmla="*/ 548 h 608"/>
                <a:gd name="T106" fmla="*/ 620 w 776"/>
                <a:gd name="T107" fmla="*/ 565 h 608"/>
                <a:gd name="T108" fmla="*/ 662 w 776"/>
                <a:gd name="T109" fmla="*/ 548 h 608"/>
                <a:gd name="T110" fmla="*/ 689 w 776"/>
                <a:gd name="T111" fmla="*/ 563 h 608"/>
                <a:gd name="T112" fmla="*/ 734 w 776"/>
                <a:gd name="T113" fmla="*/ 592 h 608"/>
                <a:gd name="T114" fmla="*/ 765 w 776"/>
                <a:gd name="T115" fmla="*/ 608 h 60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776"/>
                <a:gd name="T175" fmla="*/ 0 h 608"/>
                <a:gd name="T176" fmla="*/ 776 w 776"/>
                <a:gd name="T177" fmla="*/ 608 h 60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776" h="608">
                  <a:moveTo>
                    <a:pt x="765" y="608"/>
                  </a:moveTo>
                  <a:lnTo>
                    <a:pt x="769" y="581"/>
                  </a:lnTo>
                  <a:lnTo>
                    <a:pt x="774" y="551"/>
                  </a:lnTo>
                  <a:lnTo>
                    <a:pt x="776" y="534"/>
                  </a:lnTo>
                  <a:lnTo>
                    <a:pt x="776" y="518"/>
                  </a:lnTo>
                  <a:lnTo>
                    <a:pt x="774" y="510"/>
                  </a:lnTo>
                  <a:lnTo>
                    <a:pt x="772" y="502"/>
                  </a:lnTo>
                  <a:lnTo>
                    <a:pt x="769" y="495"/>
                  </a:lnTo>
                  <a:lnTo>
                    <a:pt x="765" y="488"/>
                  </a:lnTo>
                  <a:lnTo>
                    <a:pt x="756" y="483"/>
                  </a:lnTo>
                  <a:lnTo>
                    <a:pt x="734" y="478"/>
                  </a:lnTo>
                  <a:lnTo>
                    <a:pt x="724" y="474"/>
                  </a:lnTo>
                  <a:lnTo>
                    <a:pt x="714" y="470"/>
                  </a:lnTo>
                  <a:lnTo>
                    <a:pt x="710" y="467"/>
                  </a:lnTo>
                  <a:lnTo>
                    <a:pt x="708" y="464"/>
                  </a:lnTo>
                  <a:lnTo>
                    <a:pt x="705" y="462"/>
                  </a:lnTo>
                  <a:lnTo>
                    <a:pt x="705" y="458"/>
                  </a:lnTo>
                  <a:lnTo>
                    <a:pt x="706" y="447"/>
                  </a:lnTo>
                  <a:lnTo>
                    <a:pt x="709" y="436"/>
                  </a:lnTo>
                  <a:lnTo>
                    <a:pt x="712" y="427"/>
                  </a:lnTo>
                  <a:lnTo>
                    <a:pt x="717" y="416"/>
                  </a:lnTo>
                  <a:lnTo>
                    <a:pt x="721" y="406"/>
                  </a:lnTo>
                  <a:lnTo>
                    <a:pt x="725" y="392"/>
                  </a:lnTo>
                  <a:lnTo>
                    <a:pt x="728" y="378"/>
                  </a:lnTo>
                  <a:lnTo>
                    <a:pt x="729" y="362"/>
                  </a:lnTo>
                  <a:lnTo>
                    <a:pt x="716" y="354"/>
                  </a:lnTo>
                  <a:lnTo>
                    <a:pt x="705" y="346"/>
                  </a:lnTo>
                  <a:lnTo>
                    <a:pt x="696" y="336"/>
                  </a:lnTo>
                  <a:lnTo>
                    <a:pt x="686" y="326"/>
                  </a:lnTo>
                  <a:lnTo>
                    <a:pt x="680" y="315"/>
                  </a:lnTo>
                  <a:lnTo>
                    <a:pt x="673" y="303"/>
                  </a:lnTo>
                  <a:lnTo>
                    <a:pt x="668" y="291"/>
                  </a:lnTo>
                  <a:lnTo>
                    <a:pt x="662" y="278"/>
                  </a:lnTo>
                  <a:lnTo>
                    <a:pt x="653" y="239"/>
                  </a:lnTo>
                  <a:lnTo>
                    <a:pt x="645" y="202"/>
                  </a:lnTo>
                  <a:lnTo>
                    <a:pt x="641" y="186"/>
                  </a:lnTo>
                  <a:lnTo>
                    <a:pt x="634" y="174"/>
                  </a:lnTo>
                  <a:lnTo>
                    <a:pt x="630" y="170"/>
                  </a:lnTo>
                  <a:lnTo>
                    <a:pt x="626" y="166"/>
                  </a:lnTo>
                  <a:lnTo>
                    <a:pt x="621" y="163"/>
                  </a:lnTo>
                  <a:lnTo>
                    <a:pt x="614" y="163"/>
                  </a:lnTo>
                  <a:lnTo>
                    <a:pt x="609" y="159"/>
                  </a:lnTo>
                  <a:lnTo>
                    <a:pt x="605" y="158"/>
                  </a:lnTo>
                  <a:lnTo>
                    <a:pt x="604" y="158"/>
                  </a:lnTo>
                  <a:lnTo>
                    <a:pt x="601" y="158"/>
                  </a:lnTo>
                  <a:lnTo>
                    <a:pt x="600" y="159"/>
                  </a:lnTo>
                  <a:lnTo>
                    <a:pt x="597" y="160"/>
                  </a:lnTo>
                  <a:lnTo>
                    <a:pt x="592" y="162"/>
                  </a:lnTo>
                  <a:lnTo>
                    <a:pt x="584" y="163"/>
                  </a:lnTo>
                  <a:lnTo>
                    <a:pt x="578" y="162"/>
                  </a:lnTo>
                  <a:lnTo>
                    <a:pt x="573" y="162"/>
                  </a:lnTo>
                  <a:lnTo>
                    <a:pt x="569" y="160"/>
                  </a:lnTo>
                  <a:lnTo>
                    <a:pt x="565" y="158"/>
                  </a:lnTo>
                  <a:lnTo>
                    <a:pt x="558" y="152"/>
                  </a:lnTo>
                  <a:lnTo>
                    <a:pt x="553" y="144"/>
                  </a:lnTo>
                  <a:lnTo>
                    <a:pt x="549" y="136"/>
                  </a:lnTo>
                  <a:lnTo>
                    <a:pt x="546" y="127"/>
                  </a:lnTo>
                  <a:lnTo>
                    <a:pt x="545" y="116"/>
                  </a:lnTo>
                  <a:lnTo>
                    <a:pt x="542" y="106"/>
                  </a:lnTo>
                  <a:lnTo>
                    <a:pt x="541" y="95"/>
                  </a:lnTo>
                  <a:lnTo>
                    <a:pt x="538" y="84"/>
                  </a:lnTo>
                  <a:lnTo>
                    <a:pt x="534" y="75"/>
                  </a:lnTo>
                  <a:lnTo>
                    <a:pt x="529" y="66"/>
                  </a:lnTo>
                  <a:lnTo>
                    <a:pt x="522" y="59"/>
                  </a:lnTo>
                  <a:lnTo>
                    <a:pt x="513" y="54"/>
                  </a:lnTo>
                  <a:lnTo>
                    <a:pt x="508" y="51"/>
                  </a:lnTo>
                  <a:lnTo>
                    <a:pt x="502" y="50"/>
                  </a:lnTo>
                  <a:lnTo>
                    <a:pt x="496" y="48"/>
                  </a:lnTo>
                  <a:lnTo>
                    <a:pt x="488" y="48"/>
                  </a:lnTo>
                  <a:lnTo>
                    <a:pt x="484" y="48"/>
                  </a:lnTo>
                  <a:lnTo>
                    <a:pt x="478" y="51"/>
                  </a:lnTo>
                  <a:lnTo>
                    <a:pt x="474" y="54"/>
                  </a:lnTo>
                  <a:lnTo>
                    <a:pt x="469" y="58"/>
                  </a:lnTo>
                  <a:lnTo>
                    <a:pt x="464" y="60"/>
                  </a:lnTo>
                  <a:lnTo>
                    <a:pt x="458" y="63"/>
                  </a:lnTo>
                  <a:lnTo>
                    <a:pt x="452" y="66"/>
                  </a:lnTo>
                  <a:lnTo>
                    <a:pt x="446" y="66"/>
                  </a:lnTo>
                  <a:lnTo>
                    <a:pt x="436" y="66"/>
                  </a:lnTo>
                  <a:lnTo>
                    <a:pt x="426" y="63"/>
                  </a:lnTo>
                  <a:lnTo>
                    <a:pt x="418" y="58"/>
                  </a:lnTo>
                  <a:lnTo>
                    <a:pt x="412" y="54"/>
                  </a:lnTo>
                  <a:lnTo>
                    <a:pt x="398" y="43"/>
                  </a:lnTo>
                  <a:lnTo>
                    <a:pt x="385" y="36"/>
                  </a:lnTo>
                  <a:lnTo>
                    <a:pt x="372" y="32"/>
                  </a:lnTo>
                  <a:lnTo>
                    <a:pt x="358" y="32"/>
                  </a:lnTo>
                  <a:lnTo>
                    <a:pt x="345" y="32"/>
                  </a:lnTo>
                  <a:lnTo>
                    <a:pt x="332" y="34"/>
                  </a:lnTo>
                  <a:lnTo>
                    <a:pt x="317" y="34"/>
                  </a:lnTo>
                  <a:lnTo>
                    <a:pt x="304" y="35"/>
                  </a:lnTo>
                  <a:lnTo>
                    <a:pt x="291" y="34"/>
                  </a:lnTo>
                  <a:lnTo>
                    <a:pt x="277" y="30"/>
                  </a:lnTo>
                  <a:lnTo>
                    <a:pt x="273" y="27"/>
                  </a:lnTo>
                  <a:lnTo>
                    <a:pt x="271" y="23"/>
                  </a:lnTo>
                  <a:lnTo>
                    <a:pt x="268" y="18"/>
                  </a:lnTo>
                  <a:lnTo>
                    <a:pt x="267" y="12"/>
                  </a:lnTo>
                  <a:lnTo>
                    <a:pt x="263" y="8"/>
                  </a:lnTo>
                  <a:lnTo>
                    <a:pt x="257" y="4"/>
                  </a:lnTo>
                  <a:lnTo>
                    <a:pt x="251" y="2"/>
                  </a:lnTo>
                  <a:lnTo>
                    <a:pt x="241" y="0"/>
                  </a:lnTo>
                  <a:lnTo>
                    <a:pt x="235" y="2"/>
                  </a:lnTo>
                  <a:lnTo>
                    <a:pt x="229" y="6"/>
                  </a:lnTo>
                  <a:lnTo>
                    <a:pt x="224" y="11"/>
                  </a:lnTo>
                  <a:lnTo>
                    <a:pt x="220" y="18"/>
                  </a:lnTo>
                  <a:lnTo>
                    <a:pt x="215" y="24"/>
                  </a:lnTo>
                  <a:lnTo>
                    <a:pt x="208" y="31"/>
                  </a:lnTo>
                  <a:lnTo>
                    <a:pt x="205" y="32"/>
                  </a:lnTo>
                  <a:lnTo>
                    <a:pt x="201" y="35"/>
                  </a:lnTo>
                  <a:lnTo>
                    <a:pt x="197" y="36"/>
                  </a:lnTo>
                  <a:lnTo>
                    <a:pt x="193" y="36"/>
                  </a:lnTo>
                  <a:lnTo>
                    <a:pt x="188" y="35"/>
                  </a:lnTo>
                  <a:lnTo>
                    <a:pt x="181" y="32"/>
                  </a:lnTo>
                  <a:lnTo>
                    <a:pt x="175" y="28"/>
                  </a:lnTo>
                  <a:lnTo>
                    <a:pt x="169" y="24"/>
                  </a:lnTo>
                  <a:lnTo>
                    <a:pt x="155" y="24"/>
                  </a:lnTo>
                  <a:lnTo>
                    <a:pt x="141" y="28"/>
                  </a:lnTo>
                  <a:lnTo>
                    <a:pt x="136" y="30"/>
                  </a:lnTo>
                  <a:lnTo>
                    <a:pt x="131" y="32"/>
                  </a:lnTo>
                  <a:lnTo>
                    <a:pt x="127" y="36"/>
                  </a:lnTo>
                  <a:lnTo>
                    <a:pt x="123" y="40"/>
                  </a:lnTo>
                  <a:lnTo>
                    <a:pt x="120" y="44"/>
                  </a:lnTo>
                  <a:lnTo>
                    <a:pt x="116" y="50"/>
                  </a:lnTo>
                  <a:lnTo>
                    <a:pt x="115" y="55"/>
                  </a:lnTo>
                  <a:lnTo>
                    <a:pt x="112" y="62"/>
                  </a:lnTo>
                  <a:lnTo>
                    <a:pt x="109" y="78"/>
                  </a:lnTo>
                  <a:lnTo>
                    <a:pt x="108" y="96"/>
                  </a:lnTo>
                  <a:lnTo>
                    <a:pt x="109" y="107"/>
                  </a:lnTo>
                  <a:lnTo>
                    <a:pt x="112" y="116"/>
                  </a:lnTo>
                  <a:lnTo>
                    <a:pt x="116" y="124"/>
                  </a:lnTo>
                  <a:lnTo>
                    <a:pt x="121" y="132"/>
                  </a:lnTo>
                  <a:lnTo>
                    <a:pt x="125" y="139"/>
                  </a:lnTo>
                  <a:lnTo>
                    <a:pt x="129" y="147"/>
                  </a:lnTo>
                  <a:lnTo>
                    <a:pt x="132" y="154"/>
                  </a:lnTo>
                  <a:lnTo>
                    <a:pt x="133" y="163"/>
                  </a:lnTo>
                  <a:lnTo>
                    <a:pt x="131" y="174"/>
                  </a:lnTo>
                  <a:lnTo>
                    <a:pt x="127" y="186"/>
                  </a:lnTo>
                  <a:lnTo>
                    <a:pt x="120" y="196"/>
                  </a:lnTo>
                  <a:lnTo>
                    <a:pt x="112" y="208"/>
                  </a:lnTo>
                  <a:lnTo>
                    <a:pt x="91" y="230"/>
                  </a:lnTo>
                  <a:lnTo>
                    <a:pt x="67" y="252"/>
                  </a:lnTo>
                  <a:lnTo>
                    <a:pt x="43" y="274"/>
                  </a:lnTo>
                  <a:lnTo>
                    <a:pt x="21" y="295"/>
                  </a:lnTo>
                  <a:lnTo>
                    <a:pt x="12" y="306"/>
                  </a:lnTo>
                  <a:lnTo>
                    <a:pt x="5" y="316"/>
                  </a:lnTo>
                  <a:lnTo>
                    <a:pt x="1" y="327"/>
                  </a:lnTo>
                  <a:lnTo>
                    <a:pt x="0" y="338"/>
                  </a:lnTo>
                  <a:lnTo>
                    <a:pt x="0" y="348"/>
                  </a:lnTo>
                  <a:lnTo>
                    <a:pt x="0" y="374"/>
                  </a:lnTo>
                  <a:lnTo>
                    <a:pt x="7" y="375"/>
                  </a:lnTo>
                  <a:lnTo>
                    <a:pt x="12" y="378"/>
                  </a:lnTo>
                  <a:lnTo>
                    <a:pt x="16" y="380"/>
                  </a:lnTo>
                  <a:lnTo>
                    <a:pt x="20" y="384"/>
                  </a:lnTo>
                  <a:lnTo>
                    <a:pt x="27" y="394"/>
                  </a:lnTo>
                  <a:lnTo>
                    <a:pt x="32" y="403"/>
                  </a:lnTo>
                  <a:lnTo>
                    <a:pt x="36" y="414"/>
                  </a:lnTo>
                  <a:lnTo>
                    <a:pt x="41" y="423"/>
                  </a:lnTo>
                  <a:lnTo>
                    <a:pt x="44" y="427"/>
                  </a:lnTo>
                  <a:lnTo>
                    <a:pt x="47" y="430"/>
                  </a:lnTo>
                  <a:lnTo>
                    <a:pt x="51" y="432"/>
                  </a:lnTo>
                  <a:lnTo>
                    <a:pt x="55" y="434"/>
                  </a:lnTo>
                  <a:lnTo>
                    <a:pt x="88" y="443"/>
                  </a:lnTo>
                  <a:lnTo>
                    <a:pt x="115" y="448"/>
                  </a:lnTo>
                  <a:lnTo>
                    <a:pt x="139" y="451"/>
                  </a:lnTo>
                  <a:lnTo>
                    <a:pt x="160" y="452"/>
                  </a:lnTo>
                  <a:lnTo>
                    <a:pt x="181" y="454"/>
                  </a:lnTo>
                  <a:lnTo>
                    <a:pt x="203" y="456"/>
                  </a:lnTo>
                  <a:lnTo>
                    <a:pt x="215" y="458"/>
                  </a:lnTo>
                  <a:lnTo>
                    <a:pt x="227" y="460"/>
                  </a:lnTo>
                  <a:lnTo>
                    <a:pt x="239" y="464"/>
                  </a:lnTo>
                  <a:lnTo>
                    <a:pt x="253" y="470"/>
                  </a:lnTo>
                  <a:lnTo>
                    <a:pt x="261" y="475"/>
                  </a:lnTo>
                  <a:lnTo>
                    <a:pt x="268" y="482"/>
                  </a:lnTo>
                  <a:lnTo>
                    <a:pt x="275" y="488"/>
                  </a:lnTo>
                  <a:lnTo>
                    <a:pt x="280" y="495"/>
                  </a:lnTo>
                  <a:lnTo>
                    <a:pt x="287" y="502"/>
                  </a:lnTo>
                  <a:lnTo>
                    <a:pt x="292" y="507"/>
                  </a:lnTo>
                  <a:lnTo>
                    <a:pt x="299" y="511"/>
                  </a:lnTo>
                  <a:lnTo>
                    <a:pt x="308" y="512"/>
                  </a:lnTo>
                  <a:lnTo>
                    <a:pt x="320" y="511"/>
                  </a:lnTo>
                  <a:lnTo>
                    <a:pt x="332" y="510"/>
                  </a:lnTo>
                  <a:lnTo>
                    <a:pt x="343" y="507"/>
                  </a:lnTo>
                  <a:lnTo>
                    <a:pt x="353" y="503"/>
                  </a:lnTo>
                  <a:lnTo>
                    <a:pt x="374" y="492"/>
                  </a:lnTo>
                  <a:lnTo>
                    <a:pt x="394" y="482"/>
                  </a:lnTo>
                  <a:lnTo>
                    <a:pt x="413" y="471"/>
                  </a:lnTo>
                  <a:lnTo>
                    <a:pt x="430" y="462"/>
                  </a:lnTo>
                  <a:lnTo>
                    <a:pt x="440" y="458"/>
                  </a:lnTo>
                  <a:lnTo>
                    <a:pt x="448" y="455"/>
                  </a:lnTo>
                  <a:lnTo>
                    <a:pt x="456" y="452"/>
                  </a:lnTo>
                  <a:lnTo>
                    <a:pt x="464" y="452"/>
                  </a:lnTo>
                  <a:lnTo>
                    <a:pt x="476" y="452"/>
                  </a:lnTo>
                  <a:lnTo>
                    <a:pt x="486" y="456"/>
                  </a:lnTo>
                  <a:lnTo>
                    <a:pt x="496" y="460"/>
                  </a:lnTo>
                  <a:lnTo>
                    <a:pt x="502" y="466"/>
                  </a:lnTo>
                  <a:lnTo>
                    <a:pt x="508" y="472"/>
                  </a:lnTo>
                  <a:lnTo>
                    <a:pt x="513" y="480"/>
                  </a:lnTo>
                  <a:lnTo>
                    <a:pt x="517" y="488"/>
                  </a:lnTo>
                  <a:lnTo>
                    <a:pt x="520" y="496"/>
                  </a:lnTo>
                  <a:lnTo>
                    <a:pt x="525" y="514"/>
                  </a:lnTo>
                  <a:lnTo>
                    <a:pt x="530" y="528"/>
                  </a:lnTo>
                  <a:lnTo>
                    <a:pt x="533" y="534"/>
                  </a:lnTo>
                  <a:lnTo>
                    <a:pt x="537" y="538"/>
                  </a:lnTo>
                  <a:lnTo>
                    <a:pt x="542" y="542"/>
                  </a:lnTo>
                  <a:lnTo>
                    <a:pt x="548" y="542"/>
                  </a:lnTo>
                  <a:lnTo>
                    <a:pt x="553" y="542"/>
                  </a:lnTo>
                  <a:lnTo>
                    <a:pt x="558" y="539"/>
                  </a:lnTo>
                  <a:lnTo>
                    <a:pt x="564" y="536"/>
                  </a:lnTo>
                  <a:lnTo>
                    <a:pt x="569" y="534"/>
                  </a:lnTo>
                  <a:lnTo>
                    <a:pt x="580" y="527"/>
                  </a:lnTo>
                  <a:lnTo>
                    <a:pt x="590" y="524"/>
                  </a:lnTo>
                  <a:lnTo>
                    <a:pt x="593" y="532"/>
                  </a:lnTo>
                  <a:lnTo>
                    <a:pt x="596" y="540"/>
                  </a:lnTo>
                  <a:lnTo>
                    <a:pt x="600" y="548"/>
                  </a:lnTo>
                  <a:lnTo>
                    <a:pt x="604" y="553"/>
                  </a:lnTo>
                  <a:lnTo>
                    <a:pt x="609" y="559"/>
                  </a:lnTo>
                  <a:lnTo>
                    <a:pt x="614" y="563"/>
                  </a:lnTo>
                  <a:lnTo>
                    <a:pt x="620" y="565"/>
                  </a:lnTo>
                  <a:lnTo>
                    <a:pt x="626" y="565"/>
                  </a:lnTo>
                  <a:lnTo>
                    <a:pt x="641" y="557"/>
                  </a:lnTo>
                  <a:lnTo>
                    <a:pt x="657" y="548"/>
                  </a:lnTo>
                  <a:lnTo>
                    <a:pt x="662" y="548"/>
                  </a:lnTo>
                  <a:lnTo>
                    <a:pt x="668" y="549"/>
                  </a:lnTo>
                  <a:lnTo>
                    <a:pt x="673" y="552"/>
                  </a:lnTo>
                  <a:lnTo>
                    <a:pt x="678" y="556"/>
                  </a:lnTo>
                  <a:lnTo>
                    <a:pt x="689" y="563"/>
                  </a:lnTo>
                  <a:lnTo>
                    <a:pt x="701" y="572"/>
                  </a:lnTo>
                  <a:lnTo>
                    <a:pt x="713" y="581"/>
                  </a:lnTo>
                  <a:lnTo>
                    <a:pt x="726" y="588"/>
                  </a:lnTo>
                  <a:lnTo>
                    <a:pt x="734" y="592"/>
                  </a:lnTo>
                  <a:lnTo>
                    <a:pt x="742" y="593"/>
                  </a:lnTo>
                  <a:lnTo>
                    <a:pt x="750" y="596"/>
                  </a:lnTo>
                  <a:lnTo>
                    <a:pt x="758" y="596"/>
                  </a:lnTo>
                  <a:lnTo>
                    <a:pt x="765" y="60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39" name="Freeform 42">
              <a:extLst>
                <a:ext uri="{FF2B5EF4-FFF2-40B4-BE49-F238E27FC236}">
                  <a16:creationId xmlns:a16="http://schemas.microsoft.com/office/drawing/2014/main" id="{55F4DE70-FD19-5A46-BD33-78935D6B1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4055" y="4574112"/>
              <a:ext cx="716944" cy="1100873"/>
            </a:xfrm>
            <a:custGeom>
              <a:avLst/>
              <a:gdLst>
                <a:gd name="T0" fmla="*/ 995 w 1705"/>
                <a:gd name="T1" fmla="*/ 218 h 2620"/>
                <a:gd name="T2" fmla="*/ 1097 w 1705"/>
                <a:gd name="T3" fmla="*/ 280 h 2620"/>
                <a:gd name="T4" fmla="*/ 1132 w 1705"/>
                <a:gd name="T5" fmla="*/ 363 h 2620"/>
                <a:gd name="T6" fmla="*/ 1216 w 1705"/>
                <a:gd name="T7" fmla="*/ 395 h 2620"/>
                <a:gd name="T8" fmla="*/ 1200 w 1705"/>
                <a:gd name="T9" fmla="*/ 453 h 2620"/>
                <a:gd name="T10" fmla="*/ 1253 w 1705"/>
                <a:gd name="T11" fmla="*/ 485 h 2620"/>
                <a:gd name="T12" fmla="*/ 1345 w 1705"/>
                <a:gd name="T13" fmla="*/ 426 h 2620"/>
                <a:gd name="T14" fmla="*/ 1410 w 1705"/>
                <a:gd name="T15" fmla="*/ 501 h 2620"/>
                <a:gd name="T16" fmla="*/ 1453 w 1705"/>
                <a:gd name="T17" fmla="*/ 479 h 2620"/>
                <a:gd name="T18" fmla="*/ 1516 w 1705"/>
                <a:gd name="T19" fmla="*/ 548 h 2620"/>
                <a:gd name="T20" fmla="*/ 1533 w 1705"/>
                <a:gd name="T21" fmla="*/ 641 h 2620"/>
                <a:gd name="T22" fmla="*/ 1610 w 1705"/>
                <a:gd name="T23" fmla="*/ 716 h 2620"/>
                <a:gd name="T24" fmla="*/ 1566 w 1705"/>
                <a:gd name="T25" fmla="*/ 748 h 2620"/>
                <a:gd name="T26" fmla="*/ 1608 w 1705"/>
                <a:gd name="T27" fmla="*/ 816 h 2620"/>
                <a:gd name="T28" fmla="*/ 1696 w 1705"/>
                <a:gd name="T29" fmla="*/ 915 h 2620"/>
                <a:gd name="T30" fmla="*/ 1564 w 1705"/>
                <a:gd name="T31" fmla="*/ 1070 h 2620"/>
                <a:gd name="T32" fmla="*/ 1521 w 1705"/>
                <a:gd name="T33" fmla="*/ 1245 h 2620"/>
                <a:gd name="T34" fmla="*/ 1645 w 1705"/>
                <a:gd name="T35" fmla="*/ 1237 h 2620"/>
                <a:gd name="T36" fmla="*/ 1680 w 1705"/>
                <a:gd name="T37" fmla="*/ 1321 h 2620"/>
                <a:gd name="T38" fmla="*/ 1633 w 1705"/>
                <a:gd name="T39" fmla="*/ 1645 h 2620"/>
                <a:gd name="T40" fmla="*/ 1688 w 1705"/>
                <a:gd name="T41" fmla="*/ 1833 h 2620"/>
                <a:gd name="T42" fmla="*/ 1668 w 1705"/>
                <a:gd name="T43" fmla="*/ 1906 h 2620"/>
                <a:gd name="T44" fmla="*/ 1542 w 1705"/>
                <a:gd name="T45" fmla="*/ 2079 h 2620"/>
                <a:gd name="T46" fmla="*/ 1410 w 1705"/>
                <a:gd name="T47" fmla="*/ 2090 h 2620"/>
                <a:gd name="T48" fmla="*/ 1244 w 1705"/>
                <a:gd name="T49" fmla="*/ 2059 h 2620"/>
                <a:gd name="T50" fmla="*/ 1129 w 1705"/>
                <a:gd name="T51" fmla="*/ 2122 h 2620"/>
                <a:gd name="T52" fmla="*/ 941 w 1705"/>
                <a:gd name="T53" fmla="*/ 2095 h 2620"/>
                <a:gd name="T54" fmla="*/ 863 w 1705"/>
                <a:gd name="T55" fmla="*/ 2214 h 2620"/>
                <a:gd name="T56" fmla="*/ 632 w 1705"/>
                <a:gd name="T57" fmla="*/ 2472 h 2620"/>
                <a:gd name="T58" fmla="*/ 344 w 1705"/>
                <a:gd name="T59" fmla="*/ 2608 h 2620"/>
                <a:gd name="T60" fmla="*/ 127 w 1705"/>
                <a:gd name="T61" fmla="*/ 2607 h 2620"/>
                <a:gd name="T62" fmla="*/ 2 w 1705"/>
                <a:gd name="T63" fmla="*/ 2504 h 2620"/>
                <a:gd name="T64" fmla="*/ 92 w 1705"/>
                <a:gd name="T65" fmla="*/ 2371 h 2620"/>
                <a:gd name="T66" fmla="*/ 19 w 1705"/>
                <a:gd name="T67" fmla="*/ 2308 h 2620"/>
                <a:gd name="T68" fmla="*/ 50 w 1705"/>
                <a:gd name="T69" fmla="*/ 2183 h 2620"/>
                <a:gd name="T70" fmla="*/ 42 w 1705"/>
                <a:gd name="T71" fmla="*/ 2113 h 2620"/>
                <a:gd name="T72" fmla="*/ 164 w 1705"/>
                <a:gd name="T73" fmla="*/ 2089 h 2620"/>
                <a:gd name="T74" fmla="*/ 275 w 1705"/>
                <a:gd name="T75" fmla="*/ 2025 h 2620"/>
                <a:gd name="T76" fmla="*/ 359 w 1705"/>
                <a:gd name="T77" fmla="*/ 1983 h 2620"/>
                <a:gd name="T78" fmla="*/ 448 w 1705"/>
                <a:gd name="T79" fmla="*/ 1855 h 2620"/>
                <a:gd name="T80" fmla="*/ 524 w 1705"/>
                <a:gd name="T81" fmla="*/ 1753 h 2620"/>
                <a:gd name="T82" fmla="*/ 667 w 1705"/>
                <a:gd name="T83" fmla="*/ 1637 h 2620"/>
                <a:gd name="T84" fmla="*/ 728 w 1705"/>
                <a:gd name="T85" fmla="*/ 1542 h 2620"/>
                <a:gd name="T86" fmla="*/ 655 w 1705"/>
                <a:gd name="T87" fmla="*/ 1433 h 2620"/>
                <a:gd name="T88" fmla="*/ 639 w 1705"/>
                <a:gd name="T89" fmla="*/ 1340 h 2620"/>
                <a:gd name="T90" fmla="*/ 736 w 1705"/>
                <a:gd name="T91" fmla="*/ 1198 h 2620"/>
                <a:gd name="T92" fmla="*/ 865 w 1705"/>
                <a:gd name="T93" fmla="*/ 1032 h 2620"/>
                <a:gd name="T94" fmla="*/ 921 w 1705"/>
                <a:gd name="T95" fmla="*/ 937 h 2620"/>
                <a:gd name="T96" fmla="*/ 841 w 1705"/>
                <a:gd name="T97" fmla="*/ 856 h 2620"/>
                <a:gd name="T98" fmla="*/ 723 w 1705"/>
                <a:gd name="T99" fmla="*/ 817 h 2620"/>
                <a:gd name="T100" fmla="*/ 601 w 1705"/>
                <a:gd name="T101" fmla="*/ 588 h 2620"/>
                <a:gd name="T102" fmla="*/ 590 w 1705"/>
                <a:gd name="T103" fmla="*/ 492 h 2620"/>
                <a:gd name="T104" fmla="*/ 663 w 1705"/>
                <a:gd name="T105" fmla="*/ 511 h 2620"/>
                <a:gd name="T106" fmla="*/ 760 w 1705"/>
                <a:gd name="T107" fmla="*/ 452 h 2620"/>
                <a:gd name="T108" fmla="*/ 784 w 1705"/>
                <a:gd name="T109" fmla="*/ 348 h 2620"/>
                <a:gd name="T110" fmla="*/ 712 w 1705"/>
                <a:gd name="T111" fmla="*/ 291 h 2620"/>
                <a:gd name="T112" fmla="*/ 681 w 1705"/>
                <a:gd name="T113" fmla="*/ 119 h 2620"/>
                <a:gd name="T114" fmla="*/ 739 w 1705"/>
                <a:gd name="T115" fmla="*/ 60 h 2620"/>
                <a:gd name="T116" fmla="*/ 856 w 1705"/>
                <a:gd name="T117" fmla="*/ 0 h 262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705"/>
                <a:gd name="T178" fmla="*/ 0 h 2620"/>
                <a:gd name="T179" fmla="*/ 1705 w 1705"/>
                <a:gd name="T180" fmla="*/ 2620 h 2620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705" h="2620">
                  <a:moveTo>
                    <a:pt x="856" y="0"/>
                  </a:moveTo>
                  <a:lnTo>
                    <a:pt x="872" y="18"/>
                  </a:lnTo>
                  <a:lnTo>
                    <a:pt x="885" y="35"/>
                  </a:lnTo>
                  <a:lnTo>
                    <a:pt x="899" y="55"/>
                  </a:lnTo>
                  <a:lnTo>
                    <a:pt x="911" y="76"/>
                  </a:lnTo>
                  <a:lnTo>
                    <a:pt x="932" y="119"/>
                  </a:lnTo>
                  <a:lnTo>
                    <a:pt x="955" y="160"/>
                  </a:lnTo>
                  <a:lnTo>
                    <a:pt x="967" y="182"/>
                  </a:lnTo>
                  <a:lnTo>
                    <a:pt x="980" y="200"/>
                  </a:lnTo>
                  <a:lnTo>
                    <a:pt x="995" y="218"/>
                  </a:lnTo>
                  <a:lnTo>
                    <a:pt x="1011" y="234"/>
                  </a:lnTo>
                  <a:lnTo>
                    <a:pt x="1020" y="240"/>
                  </a:lnTo>
                  <a:lnTo>
                    <a:pt x="1029" y="247"/>
                  </a:lnTo>
                  <a:lnTo>
                    <a:pt x="1040" y="252"/>
                  </a:lnTo>
                  <a:lnTo>
                    <a:pt x="1051" y="258"/>
                  </a:lnTo>
                  <a:lnTo>
                    <a:pt x="1063" y="263"/>
                  </a:lnTo>
                  <a:lnTo>
                    <a:pt x="1075" y="267"/>
                  </a:lnTo>
                  <a:lnTo>
                    <a:pt x="1088" y="270"/>
                  </a:lnTo>
                  <a:lnTo>
                    <a:pt x="1103" y="271"/>
                  </a:lnTo>
                  <a:lnTo>
                    <a:pt x="1097" y="280"/>
                  </a:lnTo>
                  <a:lnTo>
                    <a:pt x="1091" y="303"/>
                  </a:lnTo>
                  <a:lnTo>
                    <a:pt x="1089" y="310"/>
                  </a:lnTo>
                  <a:lnTo>
                    <a:pt x="1089" y="316"/>
                  </a:lnTo>
                  <a:lnTo>
                    <a:pt x="1091" y="323"/>
                  </a:lnTo>
                  <a:lnTo>
                    <a:pt x="1092" y="330"/>
                  </a:lnTo>
                  <a:lnTo>
                    <a:pt x="1096" y="336"/>
                  </a:lnTo>
                  <a:lnTo>
                    <a:pt x="1100" y="343"/>
                  </a:lnTo>
                  <a:lnTo>
                    <a:pt x="1107" y="350"/>
                  </a:lnTo>
                  <a:lnTo>
                    <a:pt x="1115" y="356"/>
                  </a:lnTo>
                  <a:lnTo>
                    <a:pt x="1132" y="363"/>
                  </a:lnTo>
                  <a:lnTo>
                    <a:pt x="1143" y="367"/>
                  </a:lnTo>
                  <a:lnTo>
                    <a:pt x="1149" y="368"/>
                  </a:lnTo>
                  <a:lnTo>
                    <a:pt x="1155" y="368"/>
                  </a:lnTo>
                  <a:lnTo>
                    <a:pt x="1159" y="368"/>
                  </a:lnTo>
                  <a:lnTo>
                    <a:pt x="1163" y="370"/>
                  </a:lnTo>
                  <a:lnTo>
                    <a:pt x="1169" y="374"/>
                  </a:lnTo>
                  <a:lnTo>
                    <a:pt x="1181" y="380"/>
                  </a:lnTo>
                  <a:lnTo>
                    <a:pt x="1193" y="387"/>
                  </a:lnTo>
                  <a:lnTo>
                    <a:pt x="1205" y="392"/>
                  </a:lnTo>
                  <a:lnTo>
                    <a:pt x="1216" y="395"/>
                  </a:lnTo>
                  <a:lnTo>
                    <a:pt x="1223" y="398"/>
                  </a:lnTo>
                  <a:lnTo>
                    <a:pt x="1225" y="399"/>
                  </a:lnTo>
                  <a:lnTo>
                    <a:pt x="1227" y="400"/>
                  </a:lnTo>
                  <a:lnTo>
                    <a:pt x="1227" y="403"/>
                  </a:lnTo>
                  <a:lnTo>
                    <a:pt x="1227" y="406"/>
                  </a:lnTo>
                  <a:lnTo>
                    <a:pt x="1221" y="415"/>
                  </a:lnTo>
                  <a:lnTo>
                    <a:pt x="1211" y="428"/>
                  </a:lnTo>
                  <a:lnTo>
                    <a:pt x="1205" y="438"/>
                  </a:lnTo>
                  <a:lnTo>
                    <a:pt x="1201" y="445"/>
                  </a:lnTo>
                  <a:lnTo>
                    <a:pt x="1200" y="453"/>
                  </a:lnTo>
                  <a:lnTo>
                    <a:pt x="1200" y="461"/>
                  </a:lnTo>
                  <a:lnTo>
                    <a:pt x="1201" y="468"/>
                  </a:lnTo>
                  <a:lnTo>
                    <a:pt x="1204" y="475"/>
                  </a:lnTo>
                  <a:lnTo>
                    <a:pt x="1208" y="480"/>
                  </a:lnTo>
                  <a:lnTo>
                    <a:pt x="1213" y="484"/>
                  </a:lnTo>
                  <a:lnTo>
                    <a:pt x="1220" y="488"/>
                  </a:lnTo>
                  <a:lnTo>
                    <a:pt x="1227" y="489"/>
                  </a:lnTo>
                  <a:lnTo>
                    <a:pt x="1235" y="489"/>
                  </a:lnTo>
                  <a:lnTo>
                    <a:pt x="1244" y="488"/>
                  </a:lnTo>
                  <a:lnTo>
                    <a:pt x="1253" y="485"/>
                  </a:lnTo>
                  <a:lnTo>
                    <a:pt x="1263" y="480"/>
                  </a:lnTo>
                  <a:lnTo>
                    <a:pt x="1273" y="473"/>
                  </a:lnTo>
                  <a:lnTo>
                    <a:pt x="1283" y="464"/>
                  </a:lnTo>
                  <a:lnTo>
                    <a:pt x="1300" y="447"/>
                  </a:lnTo>
                  <a:lnTo>
                    <a:pt x="1315" y="435"/>
                  </a:lnTo>
                  <a:lnTo>
                    <a:pt x="1321" y="431"/>
                  </a:lnTo>
                  <a:lnTo>
                    <a:pt x="1328" y="427"/>
                  </a:lnTo>
                  <a:lnTo>
                    <a:pt x="1335" y="426"/>
                  </a:lnTo>
                  <a:lnTo>
                    <a:pt x="1340" y="426"/>
                  </a:lnTo>
                  <a:lnTo>
                    <a:pt x="1345" y="426"/>
                  </a:lnTo>
                  <a:lnTo>
                    <a:pt x="1349" y="427"/>
                  </a:lnTo>
                  <a:lnTo>
                    <a:pt x="1355" y="430"/>
                  </a:lnTo>
                  <a:lnTo>
                    <a:pt x="1359" y="434"/>
                  </a:lnTo>
                  <a:lnTo>
                    <a:pt x="1366" y="444"/>
                  </a:lnTo>
                  <a:lnTo>
                    <a:pt x="1373" y="457"/>
                  </a:lnTo>
                  <a:lnTo>
                    <a:pt x="1382" y="472"/>
                  </a:lnTo>
                  <a:lnTo>
                    <a:pt x="1390" y="485"/>
                  </a:lnTo>
                  <a:lnTo>
                    <a:pt x="1398" y="493"/>
                  </a:lnTo>
                  <a:lnTo>
                    <a:pt x="1406" y="500"/>
                  </a:lnTo>
                  <a:lnTo>
                    <a:pt x="1410" y="501"/>
                  </a:lnTo>
                  <a:lnTo>
                    <a:pt x="1414" y="503"/>
                  </a:lnTo>
                  <a:lnTo>
                    <a:pt x="1418" y="503"/>
                  </a:lnTo>
                  <a:lnTo>
                    <a:pt x="1422" y="503"/>
                  </a:lnTo>
                  <a:lnTo>
                    <a:pt x="1426" y="500"/>
                  </a:lnTo>
                  <a:lnTo>
                    <a:pt x="1430" y="497"/>
                  </a:lnTo>
                  <a:lnTo>
                    <a:pt x="1436" y="493"/>
                  </a:lnTo>
                  <a:lnTo>
                    <a:pt x="1440" y="488"/>
                  </a:lnTo>
                  <a:lnTo>
                    <a:pt x="1444" y="484"/>
                  </a:lnTo>
                  <a:lnTo>
                    <a:pt x="1448" y="481"/>
                  </a:lnTo>
                  <a:lnTo>
                    <a:pt x="1453" y="479"/>
                  </a:lnTo>
                  <a:lnTo>
                    <a:pt x="1457" y="477"/>
                  </a:lnTo>
                  <a:lnTo>
                    <a:pt x="1461" y="476"/>
                  </a:lnTo>
                  <a:lnTo>
                    <a:pt x="1465" y="476"/>
                  </a:lnTo>
                  <a:lnTo>
                    <a:pt x="1469" y="477"/>
                  </a:lnTo>
                  <a:lnTo>
                    <a:pt x="1473" y="480"/>
                  </a:lnTo>
                  <a:lnTo>
                    <a:pt x="1481" y="487"/>
                  </a:lnTo>
                  <a:lnTo>
                    <a:pt x="1489" y="497"/>
                  </a:lnTo>
                  <a:lnTo>
                    <a:pt x="1497" y="512"/>
                  </a:lnTo>
                  <a:lnTo>
                    <a:pt x="1506" y="531"/>
                  </a:lnTo>
                  <a:lnTo>
                    <a:pt x="1516" y="548"/>
                  </a:lnTo>
                  <a:lnTo>
                    <a:pt x="1525" y="563"/>
                  </a:lnTo>
                  <a:lnTo>
                    <a:pt x="1532" y="577"/>
                  </a:lnTo>
                  <a:lnTo>
                    <a:pt x="1537" y="591"/>
                  </a:lnTo>
                  <a:lnTo>
                    <a:pt x="1540" y="603"/>
                  </a:lnTo>
                  <a:lnTo>
                    <a:pt x="1541" y="613"/>
                  </a:lnTo>
                  <a:lnTo>
                    <a:pt x="1540" y="624"/>
                  </a:lnTo>
                  <a:lnTo>
                    <a:pt x="1536" y="633"/>
                  </a:lnTo>
                  <a:lnTo>
                    <a:pt x="1534" y="636"/>
                  </a:lnTo>
                  <a:lnTo>
                    <a:pt x="1533" y="639"/>
                  </a:lnTo>
                  <a:lnTo>
                    <a:pt x="1533" y="641"/>
                  </a:lnTo>
                  <a:lnTo>
                    <a:pt x="1533" y="644"/>
                  </a:lnTo>
                  <a:lnTo>
                    <a:pt x="1536" y="649"/>
                  </a:lnTo>
                  <a:lnTo>
                    <a:pt x="1541" y="655"/>
                  </a:lnTo>
                  <a:lnTo>
                    <a:pt x="1557" y="665"/>
                  </a:lnTo>
                  <a:lnTo>
                    <a:pt x="1578" y="681"/>
                  </a:lnTo>
                  <a:lnTo>
                    <a:pt x="1589" y="689"/>
                  </a:lnTo>
                  <a:lnTo>
                    <a:pt x="1598" y="697"/>
                  </a:lnTo>
                  <a:lnTo>
                    <a:pt x="1605" y="705"/>
                  </a:lnTo>
                  <a:lnTo>
                    <a:pt x="1609" y="712"/>
                  </a:lnTo>
                  <a:lnTo>
                    <a:pt x="1610" y="716"/>
                  </a:lnTo>
                  <a:lnTo>
                    <a:pt x="1610" y="719"/>
                  </a:lnTo>
                  <a:lnTo>
                    <a:pt x="1609" y="723"/>
                  </a:lnTo>
                  <a:lnTo>
                    <a:pt x="1608" y="725"/>
                  </a:lnTo>
                  <a:lnTo>
                    <a:pt x="1605" y="728"/>
                  </a:lnTo>
                  <a:lnTo>
                    <a:pt x="1601" y="731"/>
                  </a:lnTo>
                  <a:lnTo>
                    <a:pt x="1596" y="733"/>
                  </a:lnTo>
                  <a:lnTo>
                    <a:pt x="1590" y="735"/>
                  </a:lnTo>
                  <a:lnTo>
                    <a:pt x="1578" y="740"/>
                  </a:lnTo>
                  <a:lnTo>
                    <a:pt x="1570" y="745"/>
                  </a:lnTo>
                  <a:lnTo>
                    <a:pt x="1566" y="748"/>
                  </a:lnTo>
                  <a:lnTo>
                    <a:pt x="1565" y="752"/>
                  </a:lnTo>
                  <a:lnTo>
                    <a:pt x="1564" y="755"/>
                  </a:lnTo>
                  <a:lnTo>
                    <a:pt x="1564" y="759"/>
                  </a:lnTo>
                  <a:lnTo>
                    <a:pt x="1564" y="763"/>
                  </a:lnTo>
                  <a:lnTo>
                    <a:pt x="1565" y="767"/>
                  </a:lnTo>
                  <a:lnTo>
                    <a:pt x="1566" y="771"/>
                  </a:lnTo>
                  <a:lnTo>
                    <a:pt x="1570" y="775"/>
                  </a:lnTo>
                  <a:lnTo>
                    <a:pt x="1578" y="784"/>
                  </a:lnTo>
                  <a:lnTo>
                    <a:pt x="1590" y="795"/>
                  </a:lnTo>
                  <a:lnTo>
                    <a:pt x="1608" y="816"/>
                  </a:lnTo>
                  <a:lnTo>
                    <a:pt x="1620" y="833"/>
                  </a:lnTo>
                  <a:lnTo>
                    <a:pt x="1626" y="840"/>
                  </a:lnTo>
                  <a:lnTo>
                    <a:pt x="1633" y="848"/>
                  </a:lnTo>
                  <a:lnTo>
                    <a:pt x="1641" y="855"/>
                  </a:lnTo>
                  <a:lnTo>
                    <a:pt x="1650" y="861"/>
                  </a:lnTo>
                  <a:lnTo>
                    <a:pt x="1661" y="869"/>
                  </a:lnTo>
                  <a:lnTo>
                    <a:pt x="1670" y="879"/>
                  </a:lnTo>
                  <a:lnTo>
                    <a:pt x="1678" y="888"/>
                  </a:lnTo>
                  <a:lnTo>
                    <a:pt x="1686" y="899"/>
                  </a:lnTo>
                  <a:lnTo>
                    <a:pt x="1696" y="915"/>
                  </a:lnTo>
                  <a:lnTo>
                    <a:pt x="1698" y="921"/>
                  </a:lnTo>
                  <a:lnTo>
                    <a:pt x="1682" y="935"/>
                  </a:lnTo>
                  <a:lnTo>
                    <a:pt x="1665" y="948"/>
                  </a:lnTo>
                  <a:lnTo>
                    <a:pt x="1649" y="964"/>
                  </a:lnTo>
                  <a:lnTo>
                    <a:pt x="1633" y="979"/>
                  </a:lnTo>
                  <a:lnTo>
                    <a:pt x="1617" y="996"/>
                  </a:lnTo>
                  <a:lnTo>
                    <a:pt x="1602" y="1013"/>
                  </a:lnTo>
                  <a:lnTo>
                    <a:pt x="1589" y="1032"/>
                  </a:lnTo>
                  <a:lnTo>
                    <a:pt x="1576" y="1050"/>
                  </a:lnTo>
                  <a:lnTo>
                    <a:pt x="1564" y="1070"/>
                  </a:lnTo>
                  <a:lnTo>
                    <a:pt x="1553" y="1090"/>
                  </a:lnTo>
                  <a:lnTo>
                    <a:pt x="1542" y="1112"/>
                  </a:lnTo>
                  <a:lnTo>
                    <a:pt x="1533" y="1134"/>
                  </a:lnTo>
                  <a:lnTo>
                    <a:pt x="1526" y="1157"/>
                  </a:lnTo>
                  <a:lnTo>
                    <a:pt x="1520" y="1180"/>
                  </a:lnTo>
                  <a:lnTo>
                    <a:pt x="1514" y="1204"/>
                  </a:lnTo>
                  <a:lnTo>
                    <a:pt x="1512" y="1229"/>
                  </a:lnTo>
                  <a:lnTo>
                    <a:pt x="1514" y="1236"/>
                  </a:lnTo>
                  <a:lnTo>
                    <a:pt x="1517" y="1241"/>
                  </a:lnTo>
                  <a:lnTo>
                    <a:pt x="1521" y="1245"/>
                  </a:lnTo>
                  <a:lnTo>
                    <a:pt x="1526" y="1249"/>
                  </a:lnTo>
                  <a:lnTo>
                    <a:pt x="1532" y="1250"/>
                  </a:lnTo>
                  <a:lnTo>
                    <a:pt x="1538" y="1252"/>
                  </a:lnTo>
                  <a:lnTo>
                    <a:pt x="1546" y="1252"/>
                  </a:lnTo>
                  <a:lnTo>
                    <a:pt x="1553" y="1250"/>
                  </a:lnTo>
                  <a:lnTo>
                    <a:pt x="1586" y="1244"/>
                  </a:lnTo>
                  <a:lnTo>
                    <a:pt x="1622" y="1237"/>
                  </a:lnTo>
                  <a:lnTo>
                    <a:pt x="1630" y="1237"/>
                  </a:lnTo>
                  <a:lnTo>
                    <a:pt x="1638" y="1236"/>
                  </a:lnTo>
                  <a:lnTo>
                    <a:pt x="1645" y="1237"/>
                  </a:lnTo>
                  <a:lnTo>
                    <a:pt x="1653" y="1238"/>
                  </a:lnTo>
                  <a:lnTo>
                    <a:pt x="1660" y="1242"/>
                  </a:lnTo>
                  <a:lnTo>
                    <a:pt x="1665" y="1246"/>
                  </a:lnTo>
                  <a:lnTo>
                    <a:pt x="1670" y="1252"/>
                  </a:lnTo>
                  <a:lnTo>
                    <a:pt x="1674" y="1258"/>
                  </a:lnTo>
                  <a:lnTo>
                    <a:pt x="1678" y="1268"/>
                  </a:lnTo>
                  <a:lnTo>
                    <a:pt x="1680" y="1277"/>
                  </a:lnTo>
                  <a:lnTo>
                    <a:pt x="1681" y="1290"/>
                  </a:lnTo>
                  <a:lnTo>
                    <a:pt x="1681" y="1304"/>
                  </a:lnTo>
                  <a:lnTo>
                    <a:pt x="1680" y="1321"/>
                  </a:lnTo>
                  <a:lnTo>
                    <a:pt x="1678" y="1340"/>
                  </a:lnTo>
                  <a:lnTo>
                    <a:pt x="1674" y="1361"/>
                  </a:lnTo>
                  <a:lnTo>
                    <a:pt x="1669" y="1385"/>
                  </a:lnTo>
                  <a:lnTo>
                    <a:pt x="1657" y="1434"/>
                  </a:lnTo>
                  <a:lnTo>
                    <a:pt x="1648" y="1474"/>
                  </a:lnTo>
                  <a:lnTo>
                    <a:pt x="1641" y="1509"/>
                  </a:lnTo>
                  <a:lnTo>
                    <a:pt x="1637" y="1541"/>
                  </a:lnTo>
                  <a:lnTo>
                    <a:pt x="1634" y="1573"/>
                  </a:lnTo>
                  <a:lnTo>
                    <a:pt x="1633" y="1606"/>
                  </a:lnTo>
                  <a:lnTo>
                    <a:pt x="1633" y="1645"/>
                  </a:lnTo>
                  <a:lnTo>
                    <a:pt x="1632" y="1693"/>
                  </a:lnTo>
                  <a:lnTo>
                    <a:pt x="1633" y="1714"/>
                  </a:lnTo>
                  <a:lnTo>
                    <a:pt x="1637" y="1734"/>
                  </a:lnTo>
                  <a:lnTo>
                    <a:pt x="1642" y="1753"/>
                  </a:lnTo>
                  <a:lnTo>
                    <a:pt x="1649" y="1769"/>
                  </a:lnTo>
                  <a:lnTo>
                    <a:pt x="1656" y="1785"/>
                  </a:lnTo>
                  <a:lnTo>
                    <a:pt x="1664" y="1798"/>
                  </a:lnTo>
                  <a:lnTo>
                    <a:pt x="1673" y="1811"/>
                  </a:lnTo>
                  <a:lnTo>
                    <a:pt x="1681" y="1822"/>
                  </a:lnTo>
                  <a:lnTo>
                    <a:pt x="1688" y="1833"/>
                  </a:lnTo>
                  <a:lnTo>
                    <a:pt x="1694" y="1842"/>
                  </a:lnTo>
                  <a:lnTo>
                    <a:pt x="1700" y="1851"/>
                  </a:lnTo>
                  <a:lnTo>
                    <a:pt x="1704" y="1859"/>
                  </a:lnTo>
                  <a:lnTo>
                    <a:pt x="1705" y="1866"/>
                  </a:lnTo>
                  <a:lnTo>
                    <a:pt x="1704" y="1873"/>
                  </a:lnTo>
                  <a:lnTo>
                    <a:pt x="1700" y="1879"/>
                  </a:lnTo>
                  <a:lnTo>
                    <a:pt x="1693" y="1885"/>
                  </a:lnTo>
                  <a:lnTo>
                    <a:pt x="1684" y="1891"/>
                  </a:lnTo>
                  <a:lnTo>
                    <a:pt x="1676" y="1899"/>
                  </a:lnTo>
                  <a:lnTo>
                    <a:pt x="1668" y="1906"/>
                  </a:lnTo>
                  <a:lnTo>
                    <a:pt x="1661" y="1914"/>
                  </a:lnTo>
                  <a:lnTo>
                    <a:pt x="1648" y="1931"/>
                  </a:lnTo>
                  <a:lnTo>
                    <a:pt x="1636" y="1950"/>
                  </a:lnTo>
                  <a:lnTo>
                    <a:pt x="1613" y="1989"/>
                  </a:lnTo>
                  <a:lnTo>
                    <a:pt x="1590" y="2026"/>
                  </a:lnTo>
                  <a:lnTo>
                    <a:pt x="1578" y="2045"/>
                  </a:lnTo>
                  <a:lnTo>
                    <a:pt x="1565" y="2059"/>
                  </a:lnTo>
                  <a:lnTo>
                    <a:pt x="1558" y="2067"/>
                  </a:lnTo>
                  <a:lnTo>
                    <a:pt x="1550" y="2074"/>
                  </a:lnTo>
                  <a:lnTo>
                    <a:pt x="1542" y="2079"/>
                  </a:lnTo>
                  <a:lnTo>
                    <a:pt x="1534" y="2085"/>
                  </a:lnTo>
                  <a:lnTo>
                    <a:pt x="1525" y="2090"/>
                  </a:lnTo>
                  <a:lnTo>
                    <a:pt x="1516" y="2093"/>
                  </a:lnTo>
                  <a:lnTo>
                    <a:pt x="1505" y="2097"/>
                  </a:lnTo>
                  <a:lnTo>
                    <a:pt x="1493" y="2098"/>
                  </a:lnTo>
                  <a:lnTo>
                    <a:pt x="1481" y="2099"/>
                  </a:lnTo>
                  <a:lnTo>
                    <a:pt x="1468" y="2099"/>
                  </a:lnTo>
                  <a:lnTo>
                    <a:pt x="1454" y="2098"/>
                  </a:lnTo>
                  <a:lnTo>
                    <a:pt x="1440" y="2095"/>
                  </a:lnTo>
                  <a:lnTo>
                    <a:pt x="1410" y="2090"/>
                  </a:lnTo>
                  <a:lnTo>
                    <a:pt x="1386" y="2085"/>
                  </a:lnTo>
                  <a:lnTo>
                    <a:pt x="1365" y="2077"/>
                  </a:lnTo>
                  <a:lnTo>
                    <a:pt x="1345" y="2070"/>
                  </a:lnTo>
                  <a:lnTo>
                    <a:pt x="1327" y="2063"/>
                  </a:lnTo>
                  <a:lnTo>
                    <a:pt x="1308" y="2058"/>
                  </a:lnTo>
                  <a:lnTo>
                    <a:pt x="1288" y="2055"/>
                  </a:lnTo>
                  <a:lnTo>
                    <a:pt x="1265" y="2054"/>
                  </a:lnTo>
                  <a:lnTo>
                    <a:pt x="1259" y="2054"/>
                  </a:lnTo>
                  <a:lnTo>
                    <a:pt x="1251" y="2057"/>
                  </a:lnTo>
                  <a:lnTo>
                    <a:pt x="1244" y="2059"/>
                  </a:lnTo>
                  <a:lnTo>
                    <a:pt x="1237" y="2063"/>
                  </a:lnTo>
                  <a:lnTo>
                    <a:pt x="1223" y="2073"/>
                  </a:lnTo>
                  <a:lnTo>
                    <a:pt x="1207" y="2085"/>
                  </a:lnTo>
                  <a:lnTo>
                    <a:pt x="1192" y="2097"/>
                  </a:lnTo>
                  <a:lnTo>
                    <a:pt x="1176" y="2107"/>
                  </a:lnTo>
                  <a:lnTo>
                    <a:pt x="1168" y="2111"/>
                  </a:lnTo>
                  <a:lnTo>
                    <a:pt x="1160" y="2115"/>
                  </a:lnTo>
                  <a:lnTo>
                    <a:pt x="1152" y="2118"/>
                  </a:lnTo>
                  <a:lnTo>
                    <a:pt x="1145" y="2119"/>
                  </a:lnTo>
                  <a:lnTo>
                    <a:pt x="1129" y="2122"/>
                  </a:lnTo>
                  <a:lnTo>
                    <a:pt x="1113" y="2122"/>
                  </a:lnTo>
                  <a:lnTo>
                    <a:pt x="1096" y="2121"/>
                  </a:lnTo>
                  <a:lnTo>
                    <a:pt x="1079" y="2118"/>
                  </a:lnTo>
                  <a:lnTo>
                    <a:pt x="1044" y="2110"/>
                  </a:lnTo>
                  <a:lnTo>
                    <a:pt x="1009" y="2102"/>
                  </a:lnTo>
                  <a:lnTo>
                    <a:pt x="992" y="2098"/>
                  </a:lnTo>
                  <a:lnTo>
                    <a:pt x="976" y="2095"/>
                  </a:lnTo>
                  <a:lnTo>
                    <a:pt x="961" y="2094"/>
                  </a:lnTo>
                  <a:lnTo>
                    <a:pt x="948" y="2094"/>
                  </a:lnTo>
                  <a:lnTo>
                    <a:pt x="941" y="2095"/>
                  </a:lnTo>
                  <a:lnTo>
                    <a:pt x="936" y="2097"/>
                  </a:lnTo>
                  <a:lnTo>
                    <a:pt x="931" y="2099"/>
                  </a:lnTo>
                  <a:lnTo>
                    <a:pt x="925" y="2102"/>
                  </a:lnTo>
                  <a:lnTo>
                    <a:pt x="920" y="2105"/>
                  </a:lnTo>
                  <a:lnTo>
                    <a:pt x="916" y="2109"/>
                  </a:lnTo>
                  <a:lnTo>
                    <a:pt x="913" y="2114"/>
                  </a:lnTo>
                  <a:lnTo>
                    <a:pt x="909" y="2119"/>
                  </a:lnTo>
                  <a:lnTo>
                    <a:pt x="899" y="2147"/>
                  </a:lnTo>
                  <a:lnTo>
                    <a:pt x="883" y="2179"/>
                  </a:lnTo>
                  <a:lnTo>
                    <a:pt x="863" y="2214"/>
                  </a:lnTo>
                  <a:lnTo>
                    <a:pt x="839" y="2252"/>
                  </a:lnTo>
                  <a:lnTo>
                    <a:pt x="809" y="2292"/>
                  </a:lnTo>
                  <a:lnTo>
                    <a:pt x="777" y="2332"/>
                  </a:lnTo>
                  <a:lnTo>
                    <a:pt x="759" y="2354"/>
                  </a:lnTo>
                  <a:lnTo>
                    <a:pt x="740" y="2374"/>
                  </a:lnTo>
                  <a:lnTo>
                    <a:pt x="720" y="2395"/>
                  </a:lnTo>
                  <a:lnTo>
                    <a:pt x="700" y="2415"/>
                  </a:lnTo>
                  <a:lnTo>
                    <a:pt x="677" y="2435"/>
                  </a:lnTo>
                  <a:lnTo>
                    <a:pt x="655" y="2454"/>
                  </a:lnTo>
                  <a:lnTo>
                    <a:pt x="632" y="2472"/>
                  </a:lnTo>
                  <a:lnTo>
                    <a:pt x="607" y="2491"/>
                  </a:lnTo>
                  <a:lnTo>
                    <a:pt x="582" y="2508"/>
                  </a:lnTo>
                  <a:lnTo>
                    <a:pt x="555" y="2526"/>
                  </a:lnTo>
                  <a:lnTo>
                    <a:pt x="527" y="2540"/>
                  </a:lnTo>
                  <a:lnTo>
                    <a:pt x="499" y="2555"/>
                  </a:lnTo>
                  <a:lnTo>
                    <a:pt x="470" y="2568"/>
                  </a:lnTo>
                  <a:lnTo>
                    <a:pt x="440" y="2580"/>
                  </a:lnTo>
                  <a:lnTo>
                    <a:pt x="408" y="2591"/>
                  </a:lnTo>
                  <a:lnTo>
                    <a:pt x="378" y="2600"/>
                  </a:lnTo>
                  <a:lnTo>
                    <a:pt x="344" y="2608"/>
                  </a:lnTo>
                  <a:lnTo>
                    <a:pt x="311" y="2614"/>
                  </a:lnTo>
                  <a:lnTo>
                    <a:pt x="276" y="2618"/>
                  </a:lnTo>
                  <a:lnTo>
                    <a:pt x="242" y="2619"/>
                  </a:lnTo>
                  <a:lnTo>
                    <a:pt x="222" y="2620"/>
                  </a:lnTo>
                  <a:lnTo>
                    <a:pt x="204" y="2619"/>
                  </a:lnTo>
                  <a:lnTo>
                    <a:pt x="187" y="2618"/>
                  </a:lnTo>
                  <a:lnTo>
                    <a:pt x="171" y="2616"/>
                  </a:lnTo>
                  <a:lnTo>
                    <a:pt x="155" y="2614"/>
                  </a:lnTo>
                  <a:lnTo>
                    <a:pt x="140" y="2611"/>
                  </a:lnTo>
                  <a:lnTo>
                    <a:pt x="127" y="2607"/>
                  </a:lnTo>
                  <a:lnTo>
                    <a:pt x="115" y="2603"/>
                  </a:lnTo>
                  <a:lnTo>
                    <a:pt x="92" y="2595"/>
                  </a:lnTo>
                  <a:lnTo>
                    <a:pt x="72" y="2584"/>
                  </a:lnTo>
                  <a:lnTo>
                    <a:pt x="56" y="2574"/>
                  </a:lnTo>
                  <a:lnTo>
                    <a:pt x="42" y="2562"/>
                  </a:lnTo>
                  <a:lnTo>
                    <a:pt x="31" y="2550"/>
                  </a:lnTo>
                  <a:lnTo>
                    <a:pt x="22" y="2539"/>
                  </a:lnTo>
                  <a:lnTo>
                    <a:pt x="14" y="2528"/>
                  </a:lnTo>
                  <a:lnTo>
                    <a:pt x="8" y="2519"/>
                  </a:lnTo>
                  <a:lnTo>
                    <a:pt x="2" y="2504"/>
                  </a:lnTo>
                  <a:lnTo>
                    <a:pt x="0" y="2499"/>
                  </a:lnTo>
                  <a:lnTo>
                    <a:pt x="3" y="2487"/>
                  </a:lnTo>
                  <a:lnTo>
                    <a:pt x="8" y="2476"/>
                  </a:lnTo>
                  <a:lnTo>
                    <a:pt x="14" y="2466"/>
                  </a:lnTo>
                  <a:lnTo>
                    <a:pt x="20" y="2455"/>
                  </a:lnTo>
                  <a:lnTo>
                    <a:pt x="36" y="2436"/>
                  </a:lnTo>
                  <a:lnTo>
                    <a:pt x="54" y="2418"/>
                  </a:lnTo>
                  <a:lnTo>
                    <a:pt x="71" y="2399"/>
                  </a:lnTo>
                  <a:lnTo>
                    <a:pt x="86" y="2380"/>
                  </a:lnTo>
                  <a:lnTo>
                    <a:pt x="92" y="2371"/>
                  </a:lnTo>
                  <a:lnTo>
                    <a:pt x="98" y="2360"/>
                  </a:lnTo>
                  <a:lnTo>
                    <a:pt x="100" y="2348"/>
                  </a:lnTo>
                  <a:lnTo>
                    <a:pt x="103" y="2336"/>
                  </a:lnTo>
                  <a:lnTo>
                    <a:pt x="82" y="2332"/>
                  </a:lnTo>
                  <a:lnTo>
                    <a:pt x="51" y="2326"/>
                  </a:lnTo>
                  <a:lnTo>
                    <a:pt x="43" y="2323"/>
                  </a:lnTo>
                  <a:lnTo>
                    <a:pt x="36" y="2320"/>
                  </a:lnTo>
                  <a:lnTo>
                    <a:pt x="30" y="2316"/>
                  </a:lnTo>
                  <a:lnTo>
                    <a:pt x="24" y="2312"/>
                  </a:lnTo>
                  <a:lnTo>
                    <a:pt x="19" y="2308"/>
                  </a:lnTo>
                  <a:lnTo>
                    <a:pt x="15" y="2302"/>
                  </a:lnTo>
                  <a:lnTo>
                    <a:pt x="14" y="2296"/>
                  </a:lnTo>
                  <a:lnTo>
                    <a:pt x="12" y="2288"/>
                  </a:lnTo>
                  <a:lnTo>
                    <a:pt x="14" y="2274"/>
                  </a:lnTo>
                  <a:lnTo>
                    <a:pt x="18" y="2260"/>
                  </a:lnTo>
                  <a:lnTo>
                    <a:pt x="23" y="2247"/>
                  </a:lnTo>
                  <a:lnTo>
                    <a:pt x="30" y="2235"/>
                  </a:lnTo>
                  <a:lnTo>
                    <a:pt x="46" y="2214"/>
                  </a:lnTo>
                  <a:lnTo>
                    <a:pt x="60" y="2192"/>
                  </a:lnTo>
                  <a:lnTo>
                    <a:pt x="50" y="2183"/>
                  </a:lnTo>
                  <a:lnTo>
                    <a:pt x="38" y="2171"/>
                  </a:lnTo>
                  <a:lnTo>
                    <a:pt x="32" y="2165"/>
                  </a:lnTo>
                  <a:lnTo>
                    <a:pt x="28" y="2158"/>
                  </a:lnTo>
                  <a:lnTo>
                    <a:pt x="26" y="2149"/>
                  </a:lnTo>
                  <a:lnTo>
                    <a:pt x="24" y="2138"/>
                  </a:lnTo>
                  <a:lnTo>
                    <a:pt x="26" y="2131"/>
                  </a:lnTo>
                  <a:lnTo>
                    <a:pt x="27" y="2126"/>
                  </a:lnTo>
                  <a:lnTo>
                    <a:pt x="31" y="2121"/>
                  </a:lnTo>
                  <a:lnTo>
                    <a:pt x="35" y="2117"/>
                  </a:lnTo>
                  <a:lnTo>
                    <a:pt x="42" y="2113"/>
                  </a:lnTo>
                  <a:lnTo>
                    <a:pt x="48" y="2109"/>
                  </a:lnTo>
                  <a:lnTo>
                    <a:pt x="55" y="2106"/>
                  </a:lnTo>
                  <a:lnTo>
                    <a:pt x="64" y="2103"/>
                  </a:lnTo>
                  <a:lnTo>
                    <a:pt x="82" y="2099"/>
                  </a:lnTo>
                  <a:lnTo>
                    <a:pt x="100" y="2098"/>
                  </a:lnTo>
                  <a:lnTo>
                    <a:pt x="120" y="2097"/>
                  </a:lnTo>
                  <a:lnTo>
                    <a:pt x="139" y="2095"/>
                  </a:lnTo>
                  <a:lnTo>
                    <a:pt x="148" y="2095"/>
                  </a:lnTo>
                  <a:lnTo>
                    <a:pt x="156" y="2093"/>
                  </a:lnTo>
                  <a:lnTo>
                    <a:pt x="164" y="2089"/>
                  </a:lnTo>
                  <a:lnTo>
                    <a:pt x="171" y="2085"/>
                  </a:lnTo>
                  <a:lnTo>
                    <a:pt x="182" y="2073"/>
                  </a:lnTo>
                  <a:lnTo>
                    <a:pt x="191" y="2059"/>
                  </a:lnTo>
                  <a:lnTo>
                    <a:pt x="200" y="2046"/>
                  </a:lnTo>
                  <a:lnTo>
                    <a:pt x="212" y="2035"/>
                  </a:lnTo>
                  <a:lnTo>
                    <a:pt x="220" y="2030"/>
                  </a:lnTo>
                  <a:lnTo>
                    <a:pt x="228" y="2027"/>
                  </a:lnTo>
                  <a:lnTo>
                    <a:pt x="236" y="2025"/>
                  </a:lnTo>
                  <a:lnTo>
                    <a:pt x="247" y="2023"/>
                  </a:lnTo>
                  <a:lnTo>
                    <a:pt x="275" y="2025"/>
                  </a:lnTo>
                  <a:lnTo>
                    <a:pt x="303" y="2023"/>
                  </a:lnTo>
                  <a:lnTo>
                    <a:pt x="316" y="2022"/>
                  </a:lnTo>
                  <a:lnTo>
                    <a:pt x="328" y="2018"/>
                  </a:lnTo>
                  <a:lnTo>
                    <a:pt x="335" y="2017"/>
                  </a:lnTo>
                  <a:lnTo>
                    <a:pt x="340" y="2013"/>
                  </a:lnTo>
                  <a:lnTo>
                    <a:pt x="346" y="2010"/>
                  </a:lnTo>
                  <a:lnTo>
                    <a:pt x="350" y="2006"/>
                  </a:lnTo>
                  <a:lnTo>
                    <a:pt x="355" y="1998"/>
                  </a:lnTo>
                  <a:lnTo>
                    <a:pt x="358" y="1991"/>
                  </a:lnTo>
                  <a:lnTo>
                    <a:pt x="359" y="1983"/>
                  </a:lnTo>
                  <a:lnTo>
                    <a:pt x="359" y="1974"/>
                  </a:lnTo>
                  <a:lnTo>
                    <a:pt x="359" y="1966"/>
                  </a:lnTo>
                  <a:lnTo>
                    <a:pt x="360" y="1957"/>
                  </a:lnTo>
                  <a:lnTo>
                    <a:pt x="363" y="1949"/>
                  </a:lnTo>
                  <a:lnTo>
                    <a:pt x="368" y="1939"/>
                  </a:lnTo>
                  <a:lnTo>
                    <a:pt x="390" y="1918"/>
                  </a:lnTo>
                  <a:lnTo>
                    <a:pt x="408" y="1901"/>
                  </a:lnTo>
                  <a:lnTo>
                    <a:pt x="426" y="1882"/>
                  </a:lnTo>
                  <a:lnTo>
                    <a:pt x="442" y="1865"/>
                  </a:lnTo>
                  <a:lnTo>
                    <a:pt x="448" y="1855"/>
                  </a:lnTo>
                  <a:lnTo>
                    <a:pt x="455" y="1845"/>
                  </a:lnTo>
                  <a:lnTo>
                    <a:pt x="462" y="1834"/>
                  </a:lnTo>
                  <a:lnTo>
                    <a:pt x="468" y="1822"/>
                  </a:lnTo>
                  <a:lnTo>
                    <a:pt x="474" y="1809"/>
                  </a:lnTo>
                  <a:lnTo>
                    <a:pt x="479" y="1793"/>
                  </a:lnTo>
                  <a:lnTo>
                    <a:pt x="484" y="1777"/>
                  </a:lnTo>
                  <a:lnTo>
                    <a:pt x="488" y="1758"/>
                  </a:lnTo>
                  <a:lnTo>
                    <a:pt x="500" y="1758"/>
                  </a:lnTo>
                  <a:lnTo>
                    <a:pt x="512" y="1755"/>
                  </a:lnTo>
                  <a:lnTo>
                    <a:pt x="524" y="1753"/>
                  </a:lnTo>
                  <a:lnTo>
                    <a:pt x="536" y="1747"/>
                  </a:lnTo>
                  <a:lnTo>
                    <a:pt x="548" y="1742"/>
                  </a:lnTo>
                  <a:lnTo>
                    <a:pt x="559" y="1735"/>
                  </a:lnTo>
                  <a:lnTo>
                    <a:pt x="571" y="1729"/>
                  </a:lnTo>
                  <a:lnTo>
                    <a:pt x="582" y="1721"/>
                  </a:lnTo>
                  <a:lnTo>
                    <a:pt x="601" y="1703"/>
                  </a:lnTo>
                  <a:lnTo>
                    <a:pt x="620" y="1685"/>
                  </a:lnTo>
                  <a:lnTo>
                    <a:pt x="636" y="1667"/>
                  </a:lnTo>
                  <a:lnTo>
                    <a:pt x="651" y="1650"/>
                  </a:lnTo>
                  <a:lnTo>
                    <a:pt x="667" y="1637"/>
                  </a:lnTo>
                  <a:lnTo>
                    <a:pt x="681" y="1626"/>
                  </a:lnTo>
                  <a:lnTo>
                    <a:pt x="695" y="1614"/>
                  </a:lnTo>
                  <a:lnTo>
                    <a:pt x="705" y="1601"/>
                  </a:lnTo>
                  <a:lnTo>
                    <a:pt x="711" y="1594"/>
                  </a:lnTo>
                  <a:lnTo>
                    <a:pt x="716" y="1588"/>
                  </a:lnTo>
                  <a:lnTo>
                    <a:pt x="720" y="1580"/>
                  </a:lnTo>
                  <a:lnTo>
                    <a:pt x="723" y="1572"/>
                  </a:lnTo>
                  <a:lnTo>
                    <a:pt x="725" y="1562"/>
                  </a:lnTo>
                  <a:lnTo>
                    <a:pt x="728" y="1553"/>
                  </a:lnTo>
                  <a:lnTo>
                    <a:pt x="728" y="1542"/>
                  </a:lnTo>
                  <a:lnTo>
                    <a:pt x="729" y="1530"/>
                  </a:lnTo>
                  <a:lnTo>
                    <a:pt x="728" y="1516"/>
                  </a:lnTo>
                  <a:lnTo>
                    <a:pt x="724" y="1502"/>
                  </a:lnTo>
                  <a:lnTo>
                    <a:pt x="719" y="1490"/>
                  </a:lnTo>
                  <a:lnTo>
                    <a:pt x="712" y="1480"/>
                  </a:lnTo>
                  <a:lnTo>
                    <a:pt x="704" y="1470"/>
                  </a:lnTo>
                  <a:lnTo>
                    <a:pt x="695" y="1462"/>
                  </a:lnTo>
                  <a:lnTo>
                    <a:pt x="685" y="1454"/>
                  </a:lnTo>
                  <a:lnTo>
                    <a:pt x="675" y="1448"/>
                  </a:lnTo>
                  <a:lnTo>
                    <a:pt x="655" y="1433"/>
                  </a:lnTo>
                  <a:lnTo>
                    <a:pt x="637" y="1417"/>
                  </a:lnTo>
                  <a:lnTo>
                    <a:pt x="631" y="1408"/>
                  </a:lnTo>
                  <a:lnTo>
                    <a:pt x="625" y="1397"/>
                  </a:lnTo>
                  <a:lnTo>
                    <a:pt x="621" y="1386"/>
                  </a:lnTo>
                  <a:lnTo>
                    <a:pt x="620" y="1373"/>
                  </a:lnTo>
                  <a:lnTo>
                    <a:pt x="621" y="1366"/>
                  </a:lnTo>
                  <a:lnTo>
                    <a:pt x="623" y="1360"/>
                  </a:lnTo>
                  <a:lnTo>
                    <a:pt x="625" y="1353"/>
                  </a:lnTo>
                  <a:lnTo>
                    <a:pt x="629" y="1349"/>
                  </a:lnTo>
                  <a:lnTo>
                    <a:pt x="639" y="1340"/>
                  </a:lnTo>
                  <a:lnTo>
                    <a:pt x="649" y="1333"/>
                  </a:lnTo>
                  <a:lnTo>
                    <a:pt x="663" y="1326"/>
                  </a:lnTo>
                  <a:lnTo>
                    <a:pt x="673" y="1320"/>
                  </a:lnTo>
                  <a:lnTo>
                    <a:pt x="680" y="1316"/>
                  </a:lnTo>
                  <a:lnTo>
                    <a:pt x="684" y="1312"/>
                  </a:lnTo>
                  <a:lnTo>
                    <a:pt x="689" y="1306"/>
                  </a:lnTo>
                  <a:lnTo>
                    <a:pt x="693" y="1301"/>
                  </a:lnTo>
                  <a:lnTo>
                    <a:pt x="707" y="1269"/>
                  </a:lnTo>
                  <a:lnTo>
                    <a:pt x="720" y="1234"/>
                  </a:lnTo>
                  <a:lnTo>
                    <a:pt x="736" y="1198"/>
                  </a:lnTo>
                  <a:lnTo>
                    <a:pt x="752" y="1161"/>
                  </a:lnTo>
                  <a:lnTo>
                    <a:pt x="760" y="1144"/>
                  </a:lnTo>
                  <a:lnTo>
                    <a:pt x="769" y="1126"/>
                  </a:lnTo>
                  <a:lnTo>
                    <a:pt x="779" y="1109"/>
                  </a:lnTo>
                  <a:lnTo>
                    <a:pt x="789" y="1094"/>
                  </a:lnTo>
                  <a:lnTo>
                    <a:pt x="800" y="1080"/>
                  </a:lnTo>
                  <a:lnTo>
                    <a:pt x="812" y="1068"/>
                  </a:lnTo>
                  <a:lnTo>
                    <a:pt x="824" y="1057"/>
                  </a:lnTo>
                  <a:lnTo>
                    <a:pt x="837" y="1048"/>
                  </a:lnTo>
                  <a:lnTo>
                    <a:pt x="865" y="1032"/>
                  </a:lnTo>
                  <a:lnTo>
                    <a:pt x="893" y="1015"/>
                  </a:lnTo>
                  <a:lnTo>
                    <a:pt x="899" y="1009"/>
                  </a:lnTo>
                  <a:lnTo>
                    <a:pt x="904" y="1004"/>
                  </a:lnTo>
                  <a:lnTo>
                    <a:pt x="909" y="997"/>
                  </a:lnTo>
                  <a:lnTo>
                    <a:pt x="913" y="989"/>
                  </a:lnTo>
                  <a:lnTo>
                    <a:pt x="917" y="980"/>
                  </a:lnTo>
                  <a:lnTo>
                    <a:pt x="920" y="971"/>
                  </a:lnTo>
                  <a:lnTo>
                    <a:pt x="921" y="959"/>
                  </a:lnTo>
                  <a:lnTo>
                    <a:pt x="921" y="945"/>
                  </a:lnTo>
                  <a:lnTo>
                    <a:pt x="921" y="937"/>
                  </a:lnTo>
                  <a:lnTo>
                    <a:pt x="920" y="929"/>
                  </a:lnTo>
                  <a:lnTo>
                    <a:pt x="919" y="923"/>
                  </a:lnTo>
                  <a:lnTo>
                    <a:pt x="916" y="916"/>
                  </a:lnTo>
                  <a:lnTo>
                    <a:pt x="912" y="909"/>
                  </a:lnTo>
                  <a:lnTo>
                    <a:pt x="908" y="904"/>
                  </a:lnTo>
                  <a:lnTo>
                    <a:pt x="904" y="900"/>
                  </a:lnTo>
                  <a:lnTo>
                    <a:pt x="899" y="895"/>
                  </a:lnTo>
                  <a:lnTo>
                    <a:pt x="876" y="879"/>
                  </a:lnTo>
                  <a:lnTo>
                    <a:pt x="849" y="861"/>
                  </a:lnTo>
                  <a:lnTo>
                    <a:pt x="841" y="856"/>
                  </a:lnTo>
                  <a:lnTo>
                    <a:pt x="835" y="851"/>
                  </a:lnTo>
                  <a:lnTo>
                    <a:pt x="828" y="847"/>
                  </a:lnTo>
                  <a:lnTo>
                    <a:pt x="820" y="844"/>
                  </a:lnTo>
                  <a:lnTo>
                    <a:pt x="807" y="841"/>
                  </a:lnTo>
                  <a:lnTo>
                    <a:pt x="793" y="840"/>
                  </a:lnTo>
                  <a:lnTo>
                    <a:pt x="780" y="840"/>
                  </a:lnTo>
                  <a:lnTo>
                    <a:pt x="765" y="839"/>
                  </a:lnTo>
                  <a:lnTo>
                    <a:pt x="748" y="836"/>
                  </a:lnTo>
                  <a:lnTo>
                    <a:pt x="729" y="832"/>
                  </a:lnTo>
                  <a:lnTo>
                    <a:pt x="723" y="817"/>
                  </a:lnTo>
                  <a:lnTo>
                    <a:pt x="707" y="784"/>
                  </a:lnTo>
                  <a:lnTo>
                    <a:pt x="691" y="748"/>
                  </a:lnTo>
                  <a:lnTo>
                    <a:pt x="681" y="723"/>
                  </a:lnTo>
                  <a:lnTo>
                    <a:pt x="673" y="705"/>
                  </a:lnTo>
                  <a:lnTo>
                    <a:pt x="667" y="689"/>
                  </a:lnTo>
                  <a:lnTo>
                    <a:pt x="657" y="675"/>
                  </a:lnTo>
                  <a:lnTo>
                    <a:pt x="649" y="660"/>
                  </a:lnTo>
                  <a:lnTo>
                    <a:pt x="629" y="629"/>
                  </a:lnTo>
                  <a:lnTo>
                    <a:pt x="608" y="596"/>
                  </a:lnTo>
                  <a:lnTo>
                    <a:pt x="601" y="588"/>
                  </a:lnTo>
                  <a:lnTo>
                    <a:pt x="591" y="579"/>
                  </a:lnTo>
                  <a:lnTo>
                    <a:pt x="587" y="573"/>
                  </a:lnTo>
                  <a:lnTo>
                    <a:pt x="583" y="567"/>
                  </a:lnTo>
                  <a:lnTo>
                    <a:pt x="580" y="559"/>
                  </a:lnTo>
                  <a:lnTo>
                    <a:pt x="579" y="548"/>
                  </a:lnTo>
                  <a:lnTo>
                    <a:pt x="578" y="529"/>
                  </a:lnTo>
                  <a:lnTo>
                    <a:pt x="579" y="509"/>
                  </a:lnTo>
                  <a:lnTo>
                    <a:pt x="582" y="501"/>
                  </a:lnTo>
                  <a:lnTo>
                    <a:pt x="587" y="495"/>
                  </a:lnTo>
                  <a:lnTo>
                    <a:pt x="590" y="492"/>
                  </a:lnTo>
                  <a:lnTo>
                    <a:pt x="594" y="489"/>
                  </a:lnTo>
                  <a:lnTo>
                    <a:pt x="598" y="488"/>
                  </a:lnTo>
                  <a:lnTo>
                    <a:pt x="603" y="488"/>
                  </a:lnTo>
                  <a:lnTo>
                    <a:pt x="613" y="489"/>
                  </a:lnTo>
                  <a:lnTo>
                    <a:pt x="621" y="492"/>
                  </a:lnTo>
                  <a:lnTo>
                    <a:pt x="629" y="496"/>
                  </a:lnTo>
                  <a:lnTo>
                    <a:pt x="636" y="500"/>
                  </a:lnTo>
                  <a:lnTo>
                    <a:pt x="644" y="504"/>
                  </a:lnTo>
                  <a:lnTo>
                    <a:pt x="652" y="508"/>
                  </a:lnTo>
                  <a:lnTo>
                    <a:pt x="663" y="511"/>
                  </a:lnTo>
                  <a:lnTo>
                    <a:pt x="675" y="512"/>
                  </a:lnTo>
                  <a:lnTo>
                    <a:pt x="687" y="511"/>
                  </a:lnTo>
                  <a:lnTo>
                    <a:pt x="697" y="508"/>
                  </a:lnTo>
                  <a:lnTo>
                    <a:pt x="708" y="504"/>
                  </a:lnTo>
                  <a:lnTo>
                    <a:pt x="716" y="499"/>
                  </a:lnTo>
                  <a:lnTo>
                    <a:pt x="725" y="492"/>
                  </a:lnTo>
                  <a:lnTo>
                    <a:pt x="733" y="485"/>
                  </a:lnTo>
                  <a:lnTo>
                    <a:pt x="740" y="477"/>
                  </a:lnTo>
                  <a:lnTo>
                    <a:pt x="747" y="468"/>
                  </a:lnTo>
                  <a:lnTo>
                    <a:pt x="760" y="452"/>
                  </a:lnTo>
                  <a:lnTo>
                    <a:pt x="773" y="436"/>
                  </a:lnTo>
                  <a:lnTo>
                    <a:pt x="780" y="430"/>
                  </a:lnTo>
                  <a:lnTo>
                    <a:pt x="787" y="424"/>
                  </a:lnTo>
                  <a:lnTo>
                    <a:pt x="793" y="419"/>
                  </a:lnTo>
                  <a:lnTo>
                    <a:pt x="801" y="416"/>
                  </a:lnTo>
                  <a:lnTo>
                    <a:pt x="796" y="400"/>
                  </a:lnTo>
                  <a:lnTo>
                    <a:pt x="791" y="384"/>
                  </a:lnTo>
                  <a:lnTo>
                    <a:pt x="785" y="368"/>
                  </a:lnTo>
                  <a:lnTo>
                    <a:pt x="783" y="356"/>
                  </a:lnTo>
                  <a:lnTo>
                    <a:pt x="784" y="348"/>
                  </a:lnTo>
                  <a:lnTo>
                    <a:pt x="785" y="342"/>
                  </a:lnTo>
                  <a:lnTo>
                    <a:pt x="788" y="336"/>
                  </a:lnTo>
                  <a:lnTo>
                    <a:pt x="791" y="332"/>
                  </a:lnTo>
                  <a:lnTo>
                    <a:pt x="796" y="324"/>
                  </a:lnTo>
                  <a:lnTo>
                    <a:pt x="801" y="314"/>
                  </a:lnTo>
                  <a:lnTo>
                    <a:pt x="780" y="310"/>
                  </a:lnTo>
                  <a:lnTo>
                    <a:pt x="760" y="306"/>
                  </a:lnTo>
                  <a:lnTo>
                    <a:pt x="740" y="300"/>
                  </a:lnTo>
                  <a:lnTo>
                    <a:pt x="721" y="294"/>
                  </a:lnTo>
                  <a:lnTo>
                    <a:pt x="712" y="291"/>
                  </a:lnTo>
                  <a:lnTo>
                    <a:pt x="704" y="287"/>
                  </a:lnTo>
                  <a:lnTo>
                    <a:pt x="697" y="282"/>
                  </a:lnTo>
                  <a:lnTo>
                    <a:pt x="692" y="276"/>
                  </a:lnTo>
                  <a:lnTo>
                    <a:pt x="687" y="271"/>
                  </a:lnTo>
                  <a:lnTo>
                    <a:pt x="684" y="263"/>
                  </a:lnTo>
                  <a:lnTo>
                    <a:pt x="681" y="256"/>
                  </a:lnTo>
                  <a:lnTo>
                    <a:pt x="681" y="247"/>
                  </a:lnTo>
                  <a:lnTo>
                    <a:pt x="681" y="207"/>
                  </a:lnTo>
                  <a:lnTo>
                    <a:pt x="681" y="162"/>
                  </a:lnTo>
                  <a:lnTo>
                    <a:pt x="681" y="119"/>
                  </a:lnTo>
                  <a:lnTo>
                    <a:pt x="681" y="84"/>
                  </a:lnTo>
                  <a:lnTo>
                    <a:pt x="681" y="80"/>
                  </a:lnTo>
                  <a:lnTo>
                    <a:pt x="683" y="76"/>
                  </a:lnTo>
                  <a:lnTo>
                    <a:pt x="684" y="74"/>
                  </a:lnTo>
                  <a:lnTo>
                    <a:pt x="687" y="71"/>
                  </a:lnTo>
                  <a:lnTo>
                    <a:pt x="692" y="67"/>
                  </a:lnTo>
                  <a:lnTo>
                    <a:pt x="700" y="64"/>
                  </a:lnTo>
                  <a:lnTo>
                    <a:pt x="713" y="62"/>
                  </a:lnTo>
                  <a:lnTo>
                    <a:pt x="723" y="60"/>
                  </a:lnTo>
                  <a:lnTo>
                    <a:pt x="739" y="60"/>
                  </a:lnTo>
                  <a:lnTo>
                    <a:pt x="757" y="60"/>
                  </a:lnTo>
                  <a:lnTo>
                    <a:pt x="776" y="60"/>
                  </a:lnTo>
                  <a:lnTo>
                    <a:pt x="795" y="60"/>
                  </a:lnTo>
                  <a:lnTo>
                    <a:pt x="809" y="59"/>
                  </a:lnTo>
                  <a:lnTo>
                    <a:pt x="823" y="56"/>
                  </a:lnTo>
                  <a:lnTo>
                    <a:pt x="832" y="52"/>
                  </a:lnTo>
                  <a:lnTo>
                    <a:pt x="841" y="46"/>
                  </a:lnTo>
                  <a:lnTo>
                    <a:pt x="860" y="30"/>
                  </a:lnTo>
                  <a:lnTo>
                    <a:pt x="880" y="12"/>
                  </a:lnTo>
                  <a:lnTo>
                    <a:pt x="856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40" name="Freeform 43">
              <a:extLst>
                <a:ext uri="{FF2B5EF4-FFF2-40B4-BE49-F238E27FC236}">
                  <a16:creationId xmlns:a16="http://schemas.microsoft.com/office/drawing/2014/main" id="{135DCDCD-4409-3F4A-9C83-B4A43C210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0017" y="4740618"/>
              <a:ext cx="352280" cy="544932"/>
            </a:xfrm>
            <a:custGeom>
              <a:avLst/>
              <a:gdLst>
                <a:gd name="T0" fmla="*/ 790 w 837"/>
                <a:gd name="T1" fmla="*/ 101 h 1295"/>
                <a:gd name="T2" fmla="*/ 790 w 837"/>
                <a:gd name="T3" fmla="*/ 157 h 1295"/>
                <a:gd name="T4" fmla="*/ 756 w 837"/>
                <a:gd name="T5" fmla="*/ 197 h 1295"/>
                <a:gd name="T6" fmla="*/ 764 w 837"/>
                <a:gd name="T7" fmla="*/ 258 h 1295"/>
                <a:gd name="T8" fmla="*/ 825 w 837"/>
                <a:gd name="T9" fmla="*/ 459 h 1295"/>
                <a:gd name="T10" fmla="*/ 834 w 837"/>
                <a:gd name="T11" fmla="*/ 529 h 1295"/>
                <a:gd name="T12" fmla="*/ 790 w 837"/>
                <a:gd name="T13" fmla="*/ 617 h 1295"/>
                <a:gd name="T14" fmla="*/ 800 w 837"/>
                <a:gd name="T15" fmla="*/ 686 h 1295"/>
                <a:gd name="T16" fmla="*/ 776 w 837"/>
                <a:gd name="T17" fmla="*/ 724 h 1295"/>
                <a:gd name="T18" fmla="*/ 706 w 837"/>
                <a:gd name="T19" fmla="*/ 728 h 1295"/>
                <a:gd name="T20" fmla="*/ 670 w 837"/>
                <a:gd name="T21" fmla="*/ 759 h 1295"/>
                <a:gd name="T22" fmla="*/ 657 w 837"/>
                <a:gd name="T23" fmla="*/ 828 h 1295"/>
                <a:gd name="T24" fmla="*/ 617 w 837"/>
                <a:gd name="T25" fmla="*/ 907 h 1295"/>
                <a:gd name="T26" fmla="*/ 621 w 837"/>
                <a:gd name="T27" fmla="*/ 982 h 1295"/>
                <a:gd name="T28" fmla="*/ 660 w 837"/>
                <a:gd name="T29" fmla="*/ 1068 h 1295"/>
                <a:gd name="T30" fmla="*/ 652 w 837"/>
                <a:gd name="T31" fmla="*/ 1110 h 1295"/>
                <a:gd name="T32" fmla="*/ 611 w 837"/>
                <a:gd name="T33" fmla="*/ 1182 h 1295"/>
                <a:gd name="T34" fmla="*/ 571 w 837"/>
                <a:gd name="T35" fmla="*/ 1223 h 1295"/>
                <a:gd name="T36" fmla="*/ 465 w 837"/>
                <a:gd name="T37" fmla="*/ 1261 h 1295"/>
                <a:gd name="T38" fmla="*/ 405 w 837"/>
                <a:gd name="T39" fmla="*/ 1293 h 1295"/>
                <a:gd name="T40" fmla="*/ 360 w 837"/>
                <a:gd name="T41" fmla="*/ 1279 h 1295"/>
                <a:gd name="T42" fmla="*/ 312 w 837"/>
                <a:gd name="T43" fmla="*/ 1264 h 1295"/>
                <a:gd name="T44" fmla="*/ 275 w 837"/>
                <a:gd name="T45" fmla="*/ 1253 h 1295"/>
                <a:gd name="T46" fmla="*/ 280 w 837"/>
                <a:gd name="T47" fmla="*/ 1215 h 1295"/>
                <a:gd name="T48" fmla="*/ 328 w 837"/>
                <a:gd name="T49" fmla="*/ 1187 h 1295"/>
                <a:gd name="T50" fmla="*/ 324 w 837"/>
                <a:gd name="T51" fmla="*/ 1164 h 1295"/>
                <a:gd name="T52" fmla="*/ 251 w 837"/>
                <a:gd name="T53" fmla="*/ 1135 h 1295"/>
                <a:gd name="T54" fmla="*/ 204 w 837"/>
                <a:gd name="T55" fmla="*/ 1131 h 1295"/>
                <a:gd name="T56" fmla="*/ 173 w 837"/>
                <a:gd name="T57" fmla="*/ 1118 h 1295"/>
                <a:gd name="T58" fmla="*/ 141 w 837"/>
                <a:gd name="T59" fmla="*/ 1046 h 1295"/>
                <a:gd name="T60" fmla="*/ 96 w 837"/>
                <a:gd name="T61" fmla="*/ 1054 h 1295"/>
                <a:gd name="T62" fmla="*/ 52 w 837"/>
                <a:gd name="T63" fmla="*/ 1063 h 1295"/>
                <a:gd name="T64" fmla="*/ 0 w 837"/>
                <a:gd name="T65" fmla="*/ 1047 h 1295"/>
                <a:gd name="T66" fmla="*/ 45 w 837"/>
                <a:gd name="T67" fmla="*/ 959 h 1295"/>
                <a:gd name="T68" fmla="*/ 19 w 837"/>
                <a:gd name="T69" fmla="*/ 799 h 1295"/>
                <a:gd name="T70" fmla="*/ 20 w 837"/>
                <a:gd name="T71" fmla="*/ 710 h 1295"/>
                <a:gd name="T72" fmla="*/ 29 w 837"/>
                <a:gd name="T73" fmla="*/ 618 h 1295"/>
                <a:gd name="T74" fmla="*/ 45 w 837"/>
                <a:gd name="T75" fmla="*/ 593 h 1295"/>
                <a:gd name="T76" fmla="*/ 91 w 837"/>
                <a:gd name="T77" fmla="*/ 570 h 1295"/>
                <a:gd name="T78" fmla="*/ 99 w 837"/>
                <a:gd name="T79" fmla="*/ 497 h 1295"/>
                <a:gd name="T80" fmla="*/ 171 w 837"/>
                <a:gd name="T81" fmla="*/ 449 h 1295"/>
                <a:gd name="T82" fmla="*/ 241 w 837"/>
                <a:gd name="T83" fmla="*/ 418 h 1295"/>
                <a:gd name="T84" fmla="*/ 243 w 837"/>
                <a:gd name="T85" fmla="*/ 391 h 1295"/>
                <a:gd name="T86" fmla="*/ 203 w 837"/>
                <a:gd name="T87" fmla="*/ 293 h 1295"/>
                <a:gd name="T88" fmla="*/ 167 w 837"/>
                <a:gd name="T89" fmla="*/ 278 h 1295"/>
                <a:gd name="T90" fmla="*/ 148 w 837"/>
                <a:gd name="T91" fmla="*/ 299 h 1295"/>
                <a:gd name="T92" fmla="*/ 117 w 837"/>
                <a:gd name="T93" fmla="*/ 278 h 1295"/>
                <a:gd name="T94" fmla="*/ 120 w 837"/>
                <a:gd name="T95" fmla="*/ 239 h 1295"/>
                <a:gd name="T96" fmla="*/ 153 w 837"/>
                <a:gd name="T97" fmla="*/ 193 h 1295"/>
                <a:gd name="T98" fmla="*/ 152 w 837"/>
                <a:gd name="T99" fmla="*/ 121 h 1295"/>
                <a:gd name="T100" fmla="*/ 219 w 837"/>
                <a:gd name="T101" fmla="*/ 24 h 1295"/>
                <a:gd name="T102" fmla="*/ 271 w 837"/>
                <a:gd name="T103" fmla="*/ 1 h 1295"/>
                <a:gd name="T104" fmla="*/ 288 w 837"/>
                <a:gd name="T105" fmla="*/ 36 h 1295"/>
                <a:gd name="T106" fmla="*/ 272 w 837"/>
                <a:gd name="T107" fmla="*/ 71 h 1295"/>
                <a:gd name="T108" fmla="*/ 280 w 837"/>
                <a:gd name="T109" fmla="*/ 102 h 1295"/>
                <a:gd name="T110" fmla="*/ 437 w 837"/>
                <a:gd name="T111" fmla="*/ 169 h 1295"/>
                <a:gd name="T112" fmla="*/ 495 w 837"/>
                <a:gd name="T113" fmla="*/ 169 h 1295"/>
                <a:gd name="T114" fmla="*/ 545 w 837"/>
                <a:gd name="T115" fmla="*/ 157 h 1295"/>
                <a:gd name="T116" fmla="*/ 619 w 837"/>
                <a:gd name="T117" fmla="*/ 182 h 1295"/>
                <a:gd name="T118" fmla="*/ 686 w 837"/>
                <a:gd name="T119" fmla="*/ 181 h 1295"/>
                <a:gd name="T120" fmla="*/ 745 w 837"/>
                <a:gd name="T121" fmla="*/ 138 h 129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837"/>
                <a:gd name="T184" fmla="*/ 0 h 1295"/>
                <a:gd name="T185" fmla="*/ 837 w 837"/>
                <a:gd name="T186" fmla="*/ 1295 h 1295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837" h="1295">
                  <a:moveTo>
                    <a:pt x="776" y="90"/>
                  </a:moveTo>
                  <a:lnTo>
                    <a:pt x="780" y="90"/>
                  </a:lnTo>
                  <a:lnTo>
                    <a:pt x="782" y="91"/>
                  </a:lnTo>
                  <a:lnTo>
                    <a:pt x="785" y="93"/>
                  </a:lnTo>
                  <a:lnTo>
                    <a:pt x="786" y="95"/>
                  </a:lnTo>
                  <a:lnTo>
                    <a:pt x="790" y="101"/>
                  </a:lnTo>
                  <a:lnTo>
                    <a:pt x="792" y="109"/>
                  </a:lnTo>
                  <a:lnTo>
                    <a:pt x="794" y="126"/>
                  </a:lnTo>
                  <a:lnTo>
                    <a:pt x="794" y="145"/>
                  </a:lnTo>
                  <a:lnTo>
                    <a:pt x="794" y="149"/>
                  </a:lnTo>
                  <a:lnTo>
                    <a:pt x="793" y="153"/>
                  </a:lnTo>
                  <a:lnTo>
                    <a:pt x="790" y="157"/>
                  </a:lnTo>
                  <a:lnTo>
                    <a:pt x="788" y="159"/>
                  </a:lnTo>
                  <a:lnTo>
                    <a:pt x="781" y="167"/>
                  </a:lnTo>
                  <a:lnTo>
                    <a:pt x="773" y="174"/>
                  </a:lnTo>
                  <a:lnTo>
                    <a:pt x="765" y="182"/>
                  </a:lnTo>
                  <a:lnTo>
                    <a:pt x="758" y="191"/>
                  </a:lnTo>
                  <a:lnTo>
                    <a:pt x="756" y="197"/>
                  </a:lnTo>
                  <a:lnTo>
                    <a:pt x="754" y="202"/>
                  </a:lnTo>
                  <a:lnTo>
                    <a:pt x="753" y="209"/>
                  </a:lnTo>
                  <a:lnTo>
                    <a:pt x="752" y="217"/>
                  </a:lnTo>
                  <a:lnTo>
                    <a:pt x="753" y="230"/>
                  </a:lnTo>
                  <a:lnTo>
                    <a:pt x="758" y="245"/>
                  </a:lnTo>
                  <a:lnTo>
                    <a:pt x="764" y="258"/>
                  </a:lnTo>
                  <a:lnTo>
                    <a:pt x="772" y="273"/>
                  </a:lnTo>
                  <a:lnTo>
                    <a:pt x="788" y="298"/>
                  </a:lnTo>
                  <a:lnTo>
                    <a:pt x="800" y="319"/>
                  </a:lnTo>
                  <a:lnTo>
                    <a:pt x="800" y="422"/>
                  </a:lnTo>
                  <a:lnTo>
                    <a:pt x="813" y="439"/>
                  </a:lnTo>
                  <a:lnTo>
                    <a:pt x="825" y="459"/>
                  </a:lnTo>
                  <a:lnTo>
                    <a:pt x="830" y="470"/>
                  </a:lnTo>
                  <a:lnTo>
                    <a:pt x="833" y="481"/>
                  </a:lnTo>
                  <a:lnTo>
                    <a:pt x="836" y="493"/>
                  </a:lnTo>
                  <a:lnTo>
                    <a:pt x="837" y="506"/>
                  </a:lnTo>
                  <a:lnTo>
                    <a:pt x="836" y="518"/>
                  </a:lnTo>
                  <a:lnTo>
                    <a:pt x="834" y="529"/>
                  </a:lnTo>
                  <a:lnTo>
                    <a:pt x="832" y="539"/>
                  </a:lnTo>
                  <a:lnTo>
                    <a:pt x="828" y="550"/>
                  </a:lnTo>
                  <a:lnTo>
                    <a:pt x="820" y="567"/>
                  </a:lnTo>
                  <a:lnTo>
                    <a:pt x="809" y="585"/>
                  </a:lnTo>
                  <a:lnTo>
                    <a:pt x="800" y="601"/>
                  </a:lnTo>
                  <a:lnTo>
                    <a:pt x="790" y="617"/>
                  </a:lnTo>
                  <a:lnTo>
                    <a:pt x="788" y="625"/>
                  </a:lnTo>
                  <a:lnTo>
                    <a:pt x="785" y="632"/>
                  </a:lnTo>
                  <a:lnTo>
                    <a:pt x="782" y="642"/>
                  </a:lnTo>
                  <a:lnTo>
                    <a:pt x="782" y="650"/>
                  </a:lnTo>
                  <a:lnTo>
                    <a:pt x="792" y="666"/>
                  </a:lnTo>
                  <a:lnTo>
                    <a:pt x="800" y="686"/>
                  </a:lnTo>
                  <a:lnTo>
                    <a:pt x="800" y="698"/>
                  </a:lnTo>
                  <a:lnTo>
                    <a:pt x="797" y="706"/>
                  </a:lnTo>
                  <a:lnTo>
                    <a:pt x="793" y="714"/>
                  </a:lnTo>
                  <a:lnTo>
                    <a:pt x="789" y="718"/>
                  </a:lnTo>
                  <a:lnTo>
                    <a:pt x="782" y="722"/>
                  </a:lnTo>
                  <a:lnTo>
                    <a:pt x="776" y="724"/>
                  </a:lnTo>
                  <a:lnTo>
                    <a:pt x="768" y="726"/>
                  </a:lnTo>
                  <a:lnTo>
                    <a:pt x="760" y="726"/>
                  </a:lnTo>
                  <a:lnTo>
                    <a:pt x="742" y="726"/>
                  </a:lnTo>
                  <a:lnTo>
                    <a:pt x="724" y="726"/>
                  </a:lnTo>
                  <a:lnTo>
                    <a:pt x="716" y="727"/>
                  </a:lnTo>
                  <a:lnTo>
                    <a:pt x="706" y="728"/>
                  </a:lnTo>
                  <a:lnTo>
                    <a:pt x="698" y="731"/>
                  </a:lnTo>
                  <a:lnTo>
                    <a:pt x="692" y="735"/>
                  </a:lnTo>
                  <a:lnTo>
                    <a:pt x="685" y="740"/>
                  </a:lnTo>
                  <a:lnTo>
                    <a:pt x="678" y="746"/>
                  </a:lnTo>
                  <a:lnTo>
                    <a:pt x="674" y="752"/>
                  </a:lnTo>
                  <a:lnTo>
                    <a:pt x="670" y="759"/>
                  </a:lnTo>
                  <a:lnTo>
                    <a:pt x="666" y="772"/>
                  </a:lnTo>
                  <a:lnTo>
                    <a:pt x="664" y="786"/>
                  </a:lnTo>
                  <a:lnTo>
                    <a:pt x="662" y="800"/>
                  </a:lnTo>
                  <a:lnTo>
                    <a:pt x="661" y="815"/>
                  </a:lnTo>
                  <a:lnTo>
                    <a:pt x="658" y="822"/>
                  </a:lnTo>
                  <a:lnTo>
                    <a:pt x="657" y="828"/>
                  </a:lnTo>
                  <a:lnTo>
                    <a:pt x="653" y="836"/>
                  </a:lnTo>
                  <a:lnTo>
                    <a:pt x="649" y="843"/>
                  </a:lnTo>
                  <a:lnTo>
                    <a:pt x="636" y="862"/>
                  </a:lnTo>
                  <a:lnTo>
                    <a:pt x="625" y="883"/>
                  </a:lnTo>
                  <a:lnTo>
                    <a:pt x="620" y="895"/>
                  </a:lnTo>
                  <a:lnTo>
                    <a:pt x="617" y="907"/>
                  </a:lnTo>
                  <a:lnTo>
                    <a:pt x="615" y="920"/>
                  </a:lnTo>
                  <a:lnTo>
                    <a:pt x="613" y="934"/>
                  </a:lnTo>
                  <a:lnTo>
                    <a:pt x="615" y="947"/>
                  </a:lnTo>
                  <a:lnTo>
                    <a:pt x="616" y="960"/>
                  </a:lnTo>
                  <a:lnTo>
                    <a:pt x="619" y="971"/>
                  </a:lnTo>
                  <a:lnTo>
                    <a:pt x="621" y="982"/>
                  </a:lnTo>
                  <a:lnTo>
                    <a:pt x="629" y="1002"/>
                  </a:lnTo>
                  <a:lnTo>
                    <a:pt x="637" y="1018"/>
                  </a:lnTo>
                  <a:lnTo>
                    <a:pt x="646" y="1035"/>
                  </a:lnTo>
                  <a:lnTo>
                    <a:pt x="654" y="1051"/>
                  </a:lnTo>
                  <a:lnTo>
                    <a:pt x="657" y="1060"/>
                  </a:lnTo>
                  <a:lnTo>
                    <a:pt x="660" y="1068"/>
                  </a:lnTo>
                  <a:lnTo>
                    <a:pt x="661" y="1079"/>
                  </a:lnTo>
                  <a:lnTo>
                    <a:pt x="661" y="1090"/>
                  </a:lnTo>
                  <a:lnTo>
                    <a:pt x="661" y="1098"/>
                  </a:lnTo>
                  <a:lnTo>
                    <a:pt x="658" y="1103"/>
                  </a:lnTo>
                  <a:lnTo>
                    <a:pt x="656" y="1107"/>
                  </a:lnTo>
                  <a:lnTo>
                    <a:pt x="652" y="1110"/>
                  </a:lnTo>
                  <a:lnTo>
                    <a:pt x="648" y="1111"/>
                  </a:lnTo>
                  <a:lnTo>
                    <a:pt x="644" y="1114"/>
                  </a:lnTo>
                  <a:lnTo>
                    <a:pt x="640" y="1116"/>
                  </a:lnTo>
                  <a:lnTo>
                    <a:pt x="637" y="1120"/>
                  </a:lnTo>
                  <a:lnTo>
                    <a:pt x="624" y="1155"/>
                  </a:lnTo>
                  <a:lnTo>
                    <a:pt x="611" y="1182"/>
                  </a:lnTo>
                  <a:lnTo>
                    <a:pt x="605" y="1191"/>
                  </a:lnTo>
                  <a:lnTo>
                    <a:pt x="599" y="1200"/>
                  </a:lnTo>
                  <a:lnTo>
                    <a:pt x="593" y="1207"/>
                  </a:lnTo>
                  <a:lnTo>
                    <a:pt x="585" y="1213"/>
                  </a:lnTo>
                  <a:lnTo>
                    <a:pt x="579" y="1219"/>
                  </a:lnTo>
                  <a:lnTo>
                    <a:pt x="571" y="1223"/>
                  </a:lnTo>
                  <a:lnTo>
                    <a:pt x="561" y="1227"/>
                  </a:lnTo>
                  <a:lnTo>
                    <a:pt x="551" y="1232"/>
                  </a:lnTo>
                  <a:lnTo>
                    <a:pt x="525" y="1240"/>
                  </a:lnTo>
                  <a:lnTo>
                    <a:pt x="493" y="1252"/>
                  </a:lnTo>
                  <a:lnTo>
                    <a:pt x="479" y="1256"/>
                  </a:lnTo>
                  <a:lnTo>
                    <a:pt x="465" y="1261"/>
                  </a:lnTo>
                  <a:lnTo>
                    <a:pt x="453" y="1268"/>
                  </a:lnTo>
                  <a:lnTo>
                    <a:pt x="443" y="1276"/>
                  </a:lnTo>
                  <a:lnTo>
                    <a:pt x="431" y="1283"/>
                  </a:lnTo>
                  <a:lnTo>
                    <a:pt x="419" y="1288"/>
                  </a:lnTo>
                  <a:lnTo>
                    <a:pt x="412" y="1291"/>
                  </a:lnTo>
                  <a:lnTo>
                    <a:pt x="405" y="1293"/>
                  </a:lnTo>
                  <a:lnTo>
                    <a:pt x="399" y="1293"/>
                  </a:lnTo>
                  <a:lnTo>
                    <a:pt x="391" y="1295"/>
                  </a:lnTo>
                  <a:lnTo>
                    <a:pt x="383" y="1293"/>
                  </a:lnTo>
                  <a:lnTo>
                    <a:pt x="375" y="1289"/>
                  </a:lnTo>
                  <a:lnTo>
                    <a:pt x="367" y="1285"/>
                  </a:lnTo>
                  <a:lnTo>
                    <a:pt x="360" y="1279"/>
                  </a:lnTo>
                  <a:lnTo>
                    <a:pt x="352" y="1273"/>
                  </a:lnTo>
                  <a:lnTo>
                    <a:pt x="344" y="1269"/>
                  </a:lnTo>
                  <a:lnTo>
                    <a:pt x="335" y="1265"/>
                  </a:lnTo>
                  <a:lnTo>
                    <a:pt x="324" y="1264"/>
                  </a:lnTo>
                  <a:lnTo>
                    <a:pt x="315" y="1264"/>
                  </a:lnTo>
                  <a:lnTo>
                    <a:pt x="312" y="1264"/>
                  </a:lnTo>
                  <a:lnTo>
                    <a:pt x="311" y="1264"/>
                  </a:lnTo>
                  <a:lnTo>
                    <a:pt x="300" y="1264"/>
                  </a:lnTo>
                  <a:lnTo>
                    <a:pt x="293" y="1264"/>
                  </a:lnTo>
                  <a:lnTo>
                    <a:pt x="283" y="1261"/>
                  </a:lnTo>
                  <a:lnTo>
                    <a:pt x="279" y="1259"/>
                  </a:lnTo>
                  <a:lnTo>
                    <a:pt x="275" y="1253"/>
                  </a:lnTo>
                  <a:lnTo>
                    <a:pt x="272" y="1248"/>
                  </a:lnTo>
                  <a:lnTo>
                    <a:pt x="271" y="1240"/>
                  </a:lnTo>
                  <a:lnTo>
                    <a:pt x="271" y="1232"/>
                  </a:lnTo>
                  <a:lnTo>
                    <a:pt x="273" y="1225"/>
                  </a:lnTo>
                  <a:lnTo>
                    <a:pt x="276" y="1220"/>
                  </a:lnTo>
                  <a:lnTo>
                    <a:pt x="280" y="1215"/>
                  </a:lnTo>
                  <a:lnTo>
                    <a:pt x="289" y="1210"/>
                  </a:lnTo>
                  <a:lnTo>
                    <a:pt x="300" y="1204"/>
                  </a:lnTo>
                  <a:lnTo>
                    <a:pt x="312" y="1200"/>
                  </a:lnTo>
                  <a:lnTo>
                    <a:pt x="321" y="1195"/>
                  </a:lnTo>
                  <a:lnTo>
                    <a:pt x="325" y="1192"/>
                  </a:lnTo>
                  <a:lnTo>
                    <a:pt x="328" y="1187"/>
                  </a:lnTo>
                  <a:lnTo>
                    <a:pt x="329" y="1182"/>
                  </a:lnTo>
                  <a:lnTo>
                    <a:pt x="331" y="1174"/>
                  </a:lnTo>
                  <a:lnTo>
                    <a:pt x="331" y="1171"/>
                  </a:lnTo>
                  <a:lnTo>
                    <a:pt x="329" y="1168"/>
                  </a:lnTo>
                  <a:lnTo>
                    <a:pt x="327" y="1166"/>
                  </a:lnTo>
                  <a:lnTo>
                    <a:pt x="324" y="1164"/>
                  </a:lnTo>
                  <a:lnTo>
                    <a:pt x="317" y="1163"/>
                  </a:lnTo>
                  <a:lnTo>
                    <a:pt x="308" y="1162"/>
                  </a:lnTo>
                  <a:lnTo>
                    <a:pt x="289" y="1162"/>
                  </a:lnTo>
                  <a:lnTo>
                    <a:pt x="276" y="1162"/>
                  </a:lnTo>
                  <a:lnTo>
                    <a:pt x="267" y="1154"/>
                  </a:lnTo>
                  <a:lnTo>
                    <a:pt x="251" y="1135"/>
                  </a:lnTo>
                  <a:lnTo>
                    <a:pt x="235" y="1116"/>
                  </a:lnTo>
                  <a:lnTo>
                    <a:pt x="228" y="1108"/>
                  </a:lnTo>
                  <a:lnTo>
                    <a:pt x="220" y="1119"/>
                  </a:lnTo>
                  <a:lnTo>
                    <a:pt x="212" y="1127"/>
                  </a:lnTo>
                  <a:lnTo>
                    <a:pt x="208" y="1130"/>
                  </a:lnTo>
                  <a:lnTo>
                    <a:pt x="204" y="1131"/>
                  </a:lnTo>
                  <a:lnTo>
                    <a:pt x="199" y="1131"/>
                  </a:lnTo>
                  <a:lnTo>
                    <a:pt x="192" y="1132"/>
                  </a:lnTo>
                  <a:lnTo>
                    <a:pt x="185" y="1131"/>
                  </a:lnTo>
                  <a:lnTo>
                    <a:pt x="181" y="1128"/>
                  </a:lnTo>
                  <a:lnTo>
                    <a:pt x="177" y="1123"/>
                  </a:lnTo>
                  <a:lnTo>
                    <a:pt x="173" y="1118"/>
                  </a:lnTo>
                  <a:lnTo>
                    <a:pt x="168" y="1103"/>
                  </a:lnTo>
                  <a:lnTo>
                    <a:pt x="164" y="1087"/>
                  </a:lnTo>
                  <a:lnTo>
                    <a:pt x="159" y="1070"/>
                  </a:lnTo>
                  <a:lnTo>
                    <a:pt x="152" y="1056"/>
                  </a:lnTo>
                  <a:lnTo>
                    <a:pt x="147" y="1050"/>
                  </a:lnTo>
                  <a:lnTo>
                    <a:pt x="141" y="1046"/>
                  </a:lnTo>
                  <a:lnTo>
                    <a:pt x="135" y="1043"/>
                  </a:lnTo>
                  <a:lnTo>
                    <a:pt x="125" y="1042"/>
                  </a:lnTo>
                  <a:lnTo>
                    <a:pt x="117" y="1043"/>
                  </a:lnTo>
                  <a:lnTo>
                    <a:pt x="109" y="1046"/>
                  </a:lnTo>
                  <a:lnTo>
                    <a:pt x="103" y="1050"/>
                  </a:lnTo>
                  <a:lnTo>
                    <a:pt x="96" y="1054"/>
                  </a:lnTo>
                  <a:lnTo>
                    <a:pt x="89" y="1058"/>
                  </a:lnTo>
                  <a:lnTo>
                    <a:pt x="81" y="1062"/>
                  </a:lnTo>
                  <a:lnTo>
                    <a:pt x="75" y="1064"/>
                  </a:lnTo>
                  <a:lnTo>
                    <a:pt x="65" y="1066"/>
                  </a:lnTo>
                  <a:lnTo>
                    <a:pt x="59" y="1064"/>
                  </a:lnTo>
                  <a:lnTo>
                    <a:pt x="52" y="1063"/>
                  </a:lnTo>
                  <a:lnTo>
                    <a:pt x="44" y="1060"/>
                  </a:lnTo>
                  <a:lnTo>
                    <a:pt x="37" y="1056"/>
                  </a:lnTo>
                  <a:lnTo>
                    <a:pt x="29" y="1054"/>
                  </a:lnTo>
                  <a:lnTo>
                    <a:pt x="20" y="1051"/>
                  </a:lnTo>
                  <a:lnTo>
                    <a:pt x="11" y="1048"/>
                  </a:lnTo>
                  <a:lnTo>
                    <a:pt x="0" y="1047"/>
                  </a:lnTo>
                  <a:lnTo>
                    <a:pt x="0" y="1011"/>
                  </a:lnTo>
                  <a:lnTo>
                    <a:pt x="12" y="1003"/>
                  </a:lnTo>
                  <a:lnTo>
                    <a:pt x="23" y="992"/>
                  </a:lnTo>
                  <a:lnTo>
                    <a:pt x="32" y="983"/>
                  </a:lnTo>
                  <a:lnTo>
                    <a:pt x="40" y="971"/>
                  </a:lnTo>
                  <a:lnTo>
                    <a:pt x="45" y="959"/>
                  </a:lnTo>
                  <a:lnTo>
                    <a:pt x="51" y="944"/>
                  </a:lnTo>
                  <a:lnTo>
                    <a:pt x="53" y="928"/>
                  </a:lnTo>
                  <a:lnTo>
                    <a:pt x="53" y="910"/>
                  </a:lnTo>
                  <a:lnTo>
                    <a:pt x="45" y="879"/>
                  </a:lnTo>
                  <a:lnTo>
                    <a:pt x="29" y="826"/>
                  </a:lnTo>
                  <a:lnTo>
                    <a:pt x="19" y="799"/>
                  </a:lnTo>
                  <a:lnTo>
                    <a:pt x="11" y="775"/>
                  </a:lnTo>
                  <a:lnTo>
                    <a:pt x="4" y="759"/>
                  </a:lnTo>
                  <a:lnTo>
                    <a:pt x="0" y="752"/>
                  </a:lnTo>
                  <a:lnTo>
                    <a:pt x="8" y="740"/>
                  </a:lnTo>
                  <a:lnTo>
                    <a:pt x="15" y="726"/>
                  </a:lnTo>
                  <a:lnTo>
                    <a:pt x="20" y="710"/>
                  </a:lnTo>
                  <a:lnTo>
                    <a:pt x="24" y="694"/>
                  </a:lnTo>
                  <a:lnTo>
                    <a:pt x="27" y="676"/>
                  </a:lnTo>
                  <a:lnTo>
                    <a:pt x="28" y="659"/>
                  </a:lnTo>
                  <a:lnTo>
                    <a:pt x="29" y="642"/>
                  </a:lnTo>
                  <a:lnTo>
                    <a:pt x="29" y="626"/>
                  </a:lnTo>
                  <a:lnTo>
                    <a:pt x="29" y="618"/>
                  </a:lnTo>
                  <a:lnTo>
                    <a:pt x="31" y="611"/>
                  </a:lnTo>
                  <a:lnTo>
                    <a:pt x="33" y="606"/>
                  </a:lnTo>
                  <a:lnTo>
                    <a:pt x="36" y="601"/>
                  </a:lnTo>
                  <a:lnTo>
                    <a:pt x="39" y="598"/>
                  </a:lnTo>
                  <a:lnTo>
                    <a:pt x="41" y="595"/>
                  </a:lnTo>
                  <a:lnTo>
                    <a:pt x="45" y="593"/>
                  </a:lnTo>
                  <a:lnTo>
                    <a:pt x="49" y="591"/>
                  </a:lnTo>
                  <a:lnTo>
                    <a:pt x="68" y="589"/>
                  </a:lnTo>
                  <a:lnTo>
                    <a:pt x="84" y="585"/>
                  </a:lnTo>
                  <a:lnTo>
                    <a:pt x="87" y="581"/>
                  </a:lnTo>
                  <a:lnTo>
                    <a:pt x="89" y="575"/>
                  </a:lnTo>
                  <a:lnTo>
                    <a:pt x="91" y="570"/>
                  </a:lnTo>
                  <a:lnTo>
                    <a:pt x="92" y="563"/>
                  </a:lnTo>
                  <a:lnTo>
                    <a:pt x="95" y="550"/>
                  </a:lnTo>
                  <a:lnTo>
                    <a:pt x="95" y="535"/>
                  </a:lnTo>
                  <a:lnTo>
                    <a:pt x="96" y="522"/>
                  </a:lnTo>
                  <a:lnTo>
                    <a:pt x="96" y="507"/>
                  </a:lnTo>
                  <a:lnTo>
                    <a:pt x="99" y="497"/>
                  </a:lnTo>
                  <a:lnTo>
                    <a:pt x="101" y="487"/>
                  </a:lnTo>
                  <a:lnTo>
                    <a:pt x="109" y="478"/>
                  </a:lnTo>
                  <a:lnTo>
                    <a:pt x="120" y="470"/>
                  </a:lnTo>
                  <a:lnTo>
                    <a:pt x="131" y="463"/>
                  </a:lnTo>
                  <a:lnTo>
                    <a:pt x="144" y="458"/>
                  </a:lnTo>
                  <a:lnTo>
                    <a:pt x="171" y="449"/>
                  </a:lnTo>
                  <a:lnTo>
                    <a:pt x="199" y="441"/>
                  </a:lnTo>
                  <a:lnTo>
                    <a:pt x="211" y="437"/>
                  </a:lnTo>
                  <a:lnTo>
                    <a:pt x="221" y="433"/>
                  </a:lnTo>
                  <a:lnTo>
                    <a:pt x="232" y="427"/>
                  </a:lnTo>
                  <a:lnTo>
                    <a:pt x="239" y="422"/>
                  </a:lnTo>
                  <a:lnTo>
                    <a:pt x="241" y="418"/>
                  </a:lnTo>
                  <a:lnTo>
                    <a:pt x="244" y="415"/>
                  </a:lnTo>
                  <a:lnTo>
                    <a:pt x="245" y="411"/>
                  </a:lnTo>
                  <a:lnTo>
                    <a:pt x="247" y="406"/>
                  </a:lnTo>
                  <a:lnTo>
                    <a:pt x="247" y="402"/>
                  </a:lnTo>
                  <a:lnTo>
                    <a:pt x="245" y="397"/>
                  </a:lnTo>
                  <a:lnTo>
                    <a:pt x="243" y="391"/>
                  </a:lnTo>
                  <a:lnTo>
                    <a:pt x="240" y="385"/>
                  </a:lnTo>
                  <a:lnTo>
                    <a:pt x="225" y="349"/>
                  </a:lnTo>
                  <a:lnTo>
                    <a:pt x="213" y="313"/>
                  </a:lnTo>
                  <a:lnTo>
                    <a:pt x="211" y="306"/>
                  </a:lnTo>
                  <a:lnTo>
                    <a:pt x="207" y="298"/>
                  </a:lnTo>
                  <a:lnTo>
                    <a:pt x="203" y="293"/>
                  </a:lnTo>
                  <a:lnTo>
                    <a:pt x="199" y="287"/>
                  </a:lnTo>
                  <a:lnTo>
                    <a:pt x="193" y="283"/>
                  </a:lnTo>
                  <a:lnTo>
                    <a:pt x="188" y="279"/>
                  </a:lnTo>
                  <a:lnTo>
                    <a:pt x="181" y="278"/>
                  </a:lnTo>
                  <a:lnTo>
                    <a:pt x="175" y="277"/>
                  </a:lnTo>
                  <a:lnTo>
                    <a:pt x="167" y="278"/>
                  </a:lnTo>
                  <a:lnTo>
                    <a:pt x="161" y="281"/>
                  </a:lnTo>
                  <a:lnTo>
                    <a:pt x="157" y="285"/>
                  </a:lnTo>
                  <a:lnTo>
                    <a:pt x="155" y="289"/>
                  </a:lnTo>
                  <a:lnTo>
                    <a:pt x="152" y="293"/>
                  </a:lnTo>
                  <a:lnTo>
                    <a:pt x="151" y="297"/>
                  </a:lnTo>
                  <a:lnTo>
                    <a:pt x="148" y="299"/>
                  </a:lnTo>
                  <a:lnTo>
                    <a:pt x="144" y="301"/>
                  </a:lnTo>
                  <a:lnTo>
                    <a:pt x="136" y="299"/>
                  </a:lnTo>
                  <a:lnTo>
                    <a:pt x="129" y="297"/>
                  </a:lnTo>
                  <a:lnTo>
                    <a:pt x="124" y="291"/>
                  </a:lnTo>
                  <a:lnTo>
                    <a:pt x="120" y="285"/>
                  </a:lnTo>
                  <a:lnTo>
                    <a:pt x="117" y="278"/>
                  </a:lnTo>
                  <a:lnTo>
                    <a:pt x="115" y="270"/>
                  </a:lnTo>
                  <a:lnTo>
                    <a:pt x="115" y="265"/>
                  </a:lnTo>
                  <a:lnTo>
                    <a:pt x="113" y="259"/>
                  </a:lnTo>
                  <a:lnTo>
                    <a:pt x="115" y="251"/>
                  </a:lnTo>
                  <a:lnTo>
                    <a:pt x="116" y="245"/>
                  </a:lnTo>
                  <a:lnTo>
                    <a:pt x="120" y="239"/>
                  </a:lnTo>
                  <a:lnTo>
                    <a:pt x="124" y="233"/>
                  </a:lnTo>
                  <a:lnTo>
                    <a:pt x="133" y="223"/>
                  </a:lnTo>
                  <a:lnTo>
                    <a:pt x="143" y="213"/>
                  </a:lnTo>
                  <a:lnTo>
                    <a:pt x="147" y="206"/>
                  </a:lnTo>
                  <a:lnTo>
                    <a:pt x="151" y="199"/>
                  </a:lnTo>
                  <a:lnTo>
                    <a:pt x="153" y="193"/>
                  </a:lnTo>
                  <a:lnTo>
                    <a:pt x="155" y="185"/>
                  </a:lnTo>
                  <a:lnTo>
                    <a:pt x="155" y="175"/>
                  </a:lnTo>
                  <a:lnTo>
                    <a:pt x="153" y="165"/>
                  </a:lnTo>
                  <a:lnTo>
                    <a:pt x="149" y="153"/>
                  </a:lnTo>
                  <a:lnTo>
                    <a:pt x="144" y="138"/>
                  </a:lnTo>
                  <a:lnTo>
                    <a:pt x="152" y="121"/>
                  </a:lnTo>
                  <a:lnTo>
                    <a:pt x="164" y="99"/>
                  </a:lnTo>
                  <a:lnTo>
                    <a:pt x="177" y="75"/>
                  </a:lnTo>
                  <a:lnTo>
                    <a:pt x="193" y="53"/>
                  </a:lnTo>
                  <a:lnTo>
                    <a:pt x="201" y="42"/>
                  </a:lnTo>
                  <a:lnTo>
                    <a:pt x="209" y="33"/>
                  </a:lnTo>
                  <a:lnTo>
                    <a:pt x="219" y="24"/>
                  </a:lnTo>
                  <a:lnTo>
                    <a:pt x="228" y="16"/>
                  </a:lnTo>
                  <a:lnTo>
                    <a:pt x="237" y="9"/>
                  </a:lnTo>
                  <a:lnTo>
                    <a:pt x="247" y="4"/>
                  </a:lnTo>
                  <a:lnTo>
                    <a:pt x="255" y="1"/>
                  </a:lnTo>
                  <a:lnTo>
                    <a:pt x="264" y="0"/>
                  </a:lnTo>
                  <a:lnTo>
                    <a:pt x="271" y="1"/>
                  </a:lnTo>
                  <a:lnTo>
                    <a:pt x="276" y="4"/>
                  </a:lnTo>
                  <a:lnTo>
                    <a:pt x="280" y="9"/>
                  </a:lnTo>
                  <a:lnTo>
                    <a:pt x="283" y="14"/>
                  </a:lnTo>
                  <a:lnTo>
                    <a:pt x="285" y="21"/>
                  </a:lnTo>
                  <a:lnTo>
                    <a:pt x="287" y="28"/>
                  </a:lnTo>
                  <a:lnTo>
                    <a:pt x="288" y="36"/>
                  </a:lnTo>
                  <a:lnTo>
                    <a:pt x="288" y="42"/>
                  </a:lnTo>
                  <a:lnTo>
                    <a:pt x="288" y="50"/>
                  </a:lnTo>
                  <a:lnTo>
                    <a:pt x="285" y="57"/>
                  </a:lnTo>
                  <a:lnTo>
                    <a:pt x="281" y="63"/>
                  </a:lnTo>
                  <a:lnTo>
                    <a:pt x="276" y="67"/>
                  </a:lnTo>
                  <a:lnTo>
                    <a:pt x="272" y="71"/>
                  </a:lnTo>
                  <a:lnTo>
                    <a:pt x="268" y="75"/>
                  </a:lnTo>
                  <a:lnTo>
                    <a:pt x="265" y="79"/>
                  </a:lnTo>
                  <a:lnTo>
                    <a:pt x="264" y="85"/>
                  </a:lnTo>
                  <a:lnTo>
                    <a:pt x="267" y="89"/>
                  </a:lnTo>
                  <a:lnTo>
                    <a:pt x="272" y="95"/>
                  </a:lnTo>
                  <a:lnTo>
                    <a:pt x="280" y="102"/>
                  </a:lnTo>
                  <a:lnTo>
                    <a:pt x="291" y="109"/>
                  </a:lnTo>
                  <a:lnTo>
                    <a:pt x="320" y="123"/>
                  </a:lnTo>
                  <a:lnTo>
                    <a:pt x="353" y="138"/>
                  </a:lnTo>
                  <a:lnTo>
                    <a:pt x="388" y="153"/>
                  </a:lnTo>
                  <a:lnTo>
                    <a:pt x="421" y="163"/>
                  </a:lnTo>
                  <a:lnTo>
                    <a:pt x="437" y="169"/>
                  </a:lnTo>
                  <a:lnTo>
                    <a:pt x="451" y="171"/>
                  </a:lnTo>
                  <a:lnTo>
                    <a:pt x="461" y="174"/>
                  </a:lnTo>
                  <a:lnTo>
                    <a:pt x="469" y="174"/>
                  </a:lnTo>
                  <a:lnTo>
                    <a:pt x="477" y="174"/>
                  </a:lnTo>
                  <a:lnTo>
                    <a:pt x="487" y="171"/>
                  </a:lnTo>
                  <a:lnTo>
                    <a:pt x="495" y="169"/>
                  </a:lnTo>
                  <a:lnTo>
                    <a:pt x="503" y="166"/>
                  </a:lnTo>
                  <a:lnTo>
                    <a:pt x="511" y="162"/>
                  </a:lnTo>
                  <a:lnTo>
                    <a:pt x="519" y="159"/>
                  </a:lnTo>
                  <a:lnTo>
                    <a:pt x="527" y="157"/>
                  </a:lnTo>
                  <a:lnTo>
                    <a:pt x="536" y="157"/>
                  </a:lnTo>
                  <a:lnTo>
                    <a:pt x="545" y="157"/>
                  </a:lnTo>
                  <a:lnTo>
                    <a:pt x="555" y="158"/>
                  </a:lnTo>
                  <a:lnTo>
                    <a:pt x="564" y="161"/>
                  </a:lnTo>
                  <a:lnTo>
                    <a:pt x="572" y="163"/>
                  </a:lnTo>
                  <a:lnTo>
                    <a:pt x="588" y="169"/>
                  </a:lnTo>
                  <a:lnTo>
                    <a:pt x="604" y="175"/>
                  </a:lnTo>
                  <a:lnTo>
                    <a:pt x="619" y="182"/>
                  </a:lnTo>
                  <a:lnTo>
                    <a:pt x="634" y="187"/>
                  </a:lnTo>
                  <a:lnTo>
                    <a:pt x="642" y="189"/>
                  </a:lnTo>
                  <a:lnTo>
                    <a:pt x="650" y="189"/>
                  </a:lnTo>
                  <a:lnTo>
                    <a:pt x="658" y="189"/>
                  </a:lnTo>
                  <a:lnTo>
                    <a:pt x="668" y="186"/>
                  </a:lnTo>
                  <a:lnTo>
                    <a:pt x="686" y="181"/>
                  </a:lnTo>
                  <a:lnTo>
                    <a:pt x="701" y="174"/>
                  </a:lnTo>
                  <a:lnTo>
                    <a:pt x="713" y="169"/>
                  </a:lnTo>
                  <a:lnTo>
                    <a:pt x="724" y="163"/>
                  </a:lnTo>
                  <a:lnTo>
                    <a:pt x="732" y="157"/>
                  </a:lnTo>
                  <a:lnTo>
                    <a:pt x="738" y="149"/>
                  </a:lnTo>
                  <a:lnTo>
                    <a:pt x="745" y="138"/>
                  </a:lnTo>
                  <a:lnTo>
                    <a:pt x="752" y="126"/>
                  </a:lnTo>
                  <a:lnTo>
                    <a:pt x="776" y="9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41" name="Freeform 44">
              <a:extLst>
                <a:ext uri="{FF2B5EF4-FFF2-40B4-BE49-F238E27FC236}">
                  <a16:creationId xmlns:a16="http://schemas.microsoft.com/office/drawing/2014/main" id="{688E1786-41C5-3D46-8429-5636AE03E2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2881" y="4779149"/>
              <a:ext cx="381178" cy="273843"/>
            </a:xfrm>
            <a:custGeom>
              <a:avLst/>
              <a:gdLst>
                <a:gd name="T0" fmla="*/ 858 w 909"/>
                <a:gd name="T1" fmla="*/ 601 h 650"/>
                <a:gd name="T2" fmla="*/ 822 w 909"/>
                <a:gd name="T3" fmla="*/ 605 h 650"/>
                <a:gd name="T4" fmla="*/ 805 w 909"/>
                <a:gd name="T5" fmla="*/ 628 h 650"/>
                <a:gd name="T6" fmla="*/ 773 w 909"/>
                <a:gd name="T7" fmla="*/ 632 h 650"/>
                <a:gd name="T8" fmla="*/ 633 w 909"/>
                <a:gd name="T9" fmla="*/ 632 h 650"/>
                <a:gd name="T10" fmla="*/ 545 w 909"/>
                <a:gd name="T11" fmla="*/ 633 h 650"/>
                <a:gd name="T12" fmla="*/ 517 w 909"/>
                <a:gd name="T13" fmla="*/ 645 h 650"/>
                <a:gd name="T14" fmla="*/ 482 w 909"/>
                <a:gd name="T15" fmla="*/ 614 h 650"/>
                <a:gd name="T16" fmla="*/ 457 w 909"/>
                <a:gd name="T17" fmla="*/ 602 h 650"/>
                <a:gd name="T18" fmla="*/ 434 w 909"/>
                <a:gd name="T19" fmla="*/ 605 h 650"/>
                <a:gd name="T20" fmla="*/ 402 w 909"/>
                <a:gd name="T21" fmla="*/ 626 h 650"/>
                <a:gd name="T22" fmla="*/ 378 w 909"/>
                <a:gd name="T23" fmla="*/ 638 h 650"/>
                <a:gd name="T24" fmla="*/ 361 w 909"/>
                <a:gd name="T25" fmla="*/ 630 h 650"/>
                <a:gd name="T26" fmla="*/ 286 w 909"/>
                <a:gd name="T27" fmla="*/ 632 h 650"/>
                <a:gd name="T28" fmla="*/ 237 w 909"/>
                <a:gd name="T29" fmla="*/ 625 h 650"/>
                <a:gd name="T30" fmla="*/ 165 w 909"/>
                <a:gd name="T31" fmla="*/ 600 h 650"/>
                <a:gd name="T32" fmla="*/ 113 w 909"/>
                <a:gd name="T33" fmla="*/ 590 h 650"/>
                <a:gd name="T34" fmla="*/ 128 w 909"/>
                <a:gd name="T35" fmla="*/ 504 h 650"/>
                <a:gd name="T36" fmla="*/ 132 w 909"/>
                <a:gd name="T37" fmla="*/ 459 h 650"/>
                <a:gd name="T38" fmla="*/ 88 w 909"/>
                <a:gd name="T39" fmla="*/ 445 h 650"/>
                <a:gd name="T40" fmla="*/ 63 w 909"/>
                <a:gd name="T41" fmla="*/ 435 h 650"/>
                <a:gd name="T42" fmla="*/ 53 w 909"/>
                <a:gd name="T43" fmla="*/ 412 h 650"/>
                <a:gd name="T44" fmla="*/ 16 w 909"/>
                <a:gd name="T45" fmla="*/ 407 h 650"/>
                <a:gd name="T46" fmla="*/ 20 w 909"/>
                <a:gd name="T47" fmla="*/ 355 h 650"/>
                <a:gd name="T48" fmla="*/ 91 w 909"/>
                <a:gd name="T49" fmla="*/ 275 h 650"/>
                <a:gd name="T50" fmla="*/ 132 w 909"/>
                <a:gd name="T51" fmla="*/ 217 h 650"/>
                <a:gd name="T52" fmla="*/ 144 w 909"/>
                <a:gd name="T53" fmla="*/ 173 h 650"/>
                <a:gd name="T54" fmla="*/ 136 w 909"/>
                <a:gd name="T55" fmla="*/ 67 h 650"/>
                <a:gd name="T56" fmla="*/ 152 w 909"/>
                <a:gd name="T57" fmla="*/ 41 h 650"/>
                <a:gd name="T58" fmla="*/ 183 w 909"/>
                <a:gd name="T59" fmla="*/ 29 h 650"/>
                <a:gd name="T60" fmla="*/ 211 w 909"/>
                <a:gd name="T61" fmla="*/ 4 h 650"/>
                <a:gd name="T62" fmla="*/ 241 w 909"/>
                <a:gd name="T63" fmla="*/ 1 h 650"/>
                <a:gd name="T64" fmla="*/ 310 w 909"/>
                <a:gd name="T65" fmla="*/ 31 h 650"/>
                <a:gd name="T66" fmla="*/ 404 w 909"/>
                <a:gd name="T67" fmla="*/ 88 h 650"/>
                <a:gd name="T68" fmla="*/ 438 w 909"/>
                <a:gd name="T69" fmla="*/ 96 h 650"/>
                <a:gd name="T70" fmla="*/ 461 w 909"/>
                <a:gd name="T71" fmla="*/ 83 h 650"/>
                <a:gd name="T72" fmla="*/ 490 w 909"/>
                <a:gd name="T73" fmla="*/ 59 h 650"/>
                <a:gd name="T74" fmla="*/ 517 w 909"/>
                <a:gd name="T75" fmla="*/ 56 h 650"/>
                <a:gd name="T76" fmla="*/ 553 w 909"/>
                <a:gd name="T77" fmla="*/ 91 h 650"/>
                <a:gd name="T78" fmla="*/ 554 w 909"/>
                <a:gd name="T79" fmla="*/ 160 h 650"/>
                <a:gd name="T80" fmla="*/ 576 w 909"/>
                <a:gd name="T81" fmla="*/ 193 h 650"/>
                <a:gd name="T82" fmla="*/ 605 w 909"/>
                <a:gd name="T83" fmla="*/ 239 h 650"/>
                <a:gd name="T84" fmla="*/ 602 w 909"/>
                <a:gd name="T85" fmla="*/ 276 h 650"/>
                <a:gd name="T86" fmla="*/ 609 w 909"/>
                <a:gd name="T87" fmla="*/ 293 h 650"/>
                <a:gd name="T88" fmla="*/ 636 w 909"/>
                <a:gd name="T89" fmla="*/ 307 h 650"/>
                <a:gd name="T90" fmla="*/ 686 w 909"/>
                <a:gd name="T91" fmla="*/ 312 h 650"/>
                <a:gd name="T92" fmla="*/ 741 w 909"/>
                <a:gd name="T93" fmla="*/ 323 h 650"/>
                <a:gd name="T94" fmla="*/ 770 w 909"/>
                <a:gd name="T95" fmla="*/ 352 h 650"/>
                <a:gd name="T96" fmla="*/ 820 w 909"/>
                <a:gd name="T97" fmla="*/ 436 h 650"/>
                <a:gd name="T98" fmla="*/ 857 w 909"/>
                <a:gd name="T99" fmla="*/ 455 h 650"/>
                <a:gd name="T100" fmla="*/ 882 w 909"/>
                <a:gd name="T101" fmla="*/ 483 h 650"/>
                <a:gd name="T102" fmla="*/ 889 w 909"/>
                <a:gd name="T103" fmla="*/ 540 h 650"/>
                <a:gd name="T104" fmla="*/ 904 w 909"/>
                <a:gd name="T105" fmla="*/ 568 h 65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909"/>
                <a:gd name="T160" fmla="*/ 0 h 650"/>
                <a:gd name="T161" fmla="*/ 909 w 909"/>
                <a:gd name="T162" fmla="*/ 650 h 650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909" h="650">
                  <a:moveTo>
                    <a:pt x="909" y="584"/>
                  </a:moveTo>
                  <a:lnTo>
                    <a:pt x="888" y="593"/>
                  </a:lnTo>
                  <a:lnTo>
                    <a:pt x="869" y="600"/>
                  </a:lnTo>
                  <a:lnTo>
                    <a:pt x="858" y="601"/>
                  </a:lnTo>
                  <a:lnTo>
                    <a:pt x="849" y="601"/>
                  </a:lnTo>
                  <a:lnTo>
                    <a:pt x="837" y="600"/>
                  </a:lnTo>
                  <a:lnTo>
                    <a:pt x="824" y="596"/>
                  </a:lnTo>
                  <a:lnTo>
                    <a:pt x="822" y="605"/>
                  </a:lnTo>
                  <a:lnTo>
                    <a:pt x="818" y="612"/>
                  </a:lnTo>
                  <a:lnTo>
                    <a:pt x="814" y="618"/>
                  </a:lnTo>
                  <a:lnTo>
                    <a:pt x="810" y="624"/>
                  </a:lnTo>
                  <a:lnTo>
                    <a:pt x="805" y="628"/>
                  </a:lnTo>
                  <a:lnTo>
                    <a:pt x="798" y="630"/>
                  </a:lnTo>
                  <a:lnTo>
                    <a:pt x="790" y="632"/>
                  </a:lnTo>
                  <a:lnTo>
                    <a:pt x="782" y="632"/>
                  </a:lnTo>
                  <a:lnTo>
                    <a:pt x="773" y="632"/>
                  </a:lnTo>
                  <a:lnTo>
                    <a:pt x="749" y="632"/>
                  </a:lnTo>
                  <a:lnTo>
                    <a:pt x="714" y="632"/>
                  </a:lnTo>
                  <a:lnTo>
                    <a:pt x="674" y="632"/>
                  </a:lnTo>
                  <a:lnTo>
                    <a:pt x="633" y="632"/>
                  </a:lnTo>
                  <a:lnTo>
                    <a:pt x="597" y="632"/>
                  </a:lnTo>
                  <a:lnTo>
                    <a:pt x="568" y="632"/>
                  </a:lnTo>
                  <a:lnTo>
                    <a:pt x="553" y="632"/>
                  </a:lnTo>
                  <a:lnTo>
                    <a:pt x="545" y="633"/>
                  </a:lnTo>
                  <a:lnTo>
                    <a:pt x="537" y="634"/>
                  </a:lnTo>
                  <a:lnTo>
                    <a:pt x="530" y="637"/>
                  </a:lnTo>
                  <a:lnTo>
                    <a:pt x="525" y="640"/>
                  </a:lnTo>
                  <a:lnTo>
                    <a:pt x="517" y="645"/>
                  </a:lnTo>
                  <a:lnTo>
                    <a:pt x="512" y="650"/>
                  </a:lnTo>
                  <a:lnTo>
                    <a:pt x="501" y="638"/>
                  </a:lnTo>
                  <a:lnTo>
                    <a:pt x="490" y="622"/>
                  </a:lnTo>
                  <a:lnTo>
                    <a:pt x="482" y="614"/>
                  </a:lnTo>
                  <a:lnTo>
                    <a:pt x="474" y="608"/>
                  </a:lnTo>
                  <a:lnTo>
                    <a:pt x="469" y="605"/>
                  </a:lnTo>
                  <a:lnTo>
                    <a:pt x="464" y="604"/>
                  </a:lnTo>
                  <a:lnTo>
                    <a:pt x="457" y="602"/>
                  </a:lnTo>
                  <a:lnTo>
                    <a:pt x="450" y="602"/>
                  </a:lnTo>
                  <a:lnTo>
                    <a:pt x="445" y="602"/>
                  </a:lnTo>
                  <a:lnTo>
                    <a:pt x="440" y="604"/>
                  </a:lnTo>
                  <a:lnTo>
                    <a:pt x="434" y="605"/>
                  </a:lnTo>
                  <a:lnTo>
                    <a:pt x="430" y="608"/>
                  </a:lnTo>
                  <a:lnTo>
                    <a:pt x="421" y="613"/>
                  </a:lnTo>
                  <a:lnTo>
                    <a:pt x="412" y="620"/>
                  </a:lnTo>
                  <a:lnTo>
                    <a:pt x="402" y="626"/>
                  </a:lnTo>
                  <a:lnTo>
                    <a:pt x="393" y="633"/>
                  </a:lnTo>
                  <a:lnTo>
                    <a:pt x="389" y="634"/>
                  </a:lnTo>
                  <a:lnTo>
                    <a:pt x="384" y="637"/>
                  </a:lnTo>
                  <a:lnTo>
                    <a:pt x="378" y="638"/>
                  </a:lnTo>
                  <a:lnTo>
                    <a:pt x="373" y="638"/>
                  </a:lnTo>
                  <a:lnTo>
                    <a:pt x="368" y="637"/>
                  </a:lnTo>
                  <a:lnTo>
                    <a:pt x="364" y="634"/>
                  </a:lnTo>
                  <a:lnTo>
                    <a:pt x="361" y="630"/>
                  </a:lnTo>
                  <a:lnTo>
                    <a:pt x="361" y="626"/>
                  </a:lnTo>
                  <a:lnTo>
                    <a:pt x="312" y="626"/>
                  </a:lnTo>
                  <a:lnTo>
                    <a:pt x="298" y="630"/>
                  </a:lnTo>
                  <a:lnTo>
                    <a:pt x="286" y="632"/>
                  </a:lnTo>
                  <a:lnTo>
                    <a:pt x="273" y="632"/>
                  </a:lnTo>
                  <a:lnTo>
                    <a:pt x="261" y="630"/>
                  </a:lnTo>
                  <a:lnTo>
                    <a:pt x="249" y="629"/>
                  </a:lnTo>
                  <a:lnTo>
                    <a:pt x="237" y="625"/>
                  </a:lnTo>
                  <a:lnTo>
                    <a:pt x="225" y="621"/>
                  </a:lnTo>
                  <a:lnTo>
                    <a:pt x="213" y="617"/>
                  </a:lnTo>
                  <a:lnTo>
                    <a:pt x="189" y="608"/>
                  </a:lnTo>
                  <a:lnTo>
                    <a:pt x="165" y="600"/>
                  </a:lnTo>
                  <a:lnTo>
                    <a:pt x="153" y="596"/>
                  </a:lnTo>
                  <a:lnTo>
                    <a:pt x="140" y="593"/>
                  </a:lnTo>
                  <a:lnTo>
                    <a:pt x="127" y="590"/>
                  </a:lnTo>
                  <a:lnTo>
                    <a:pt x="113" y="590"/>
                  </a:lnTo>
                  <a:lnTo>
                    <a:pt x="108" y="548"/>
                  </a:lnTo>
                  <a:lnTo>
                    <a:pt x="116" y="528"/>
                  </a:lnTo>
                  <a:lnTo>
                    <a:pt x="124" y="512"/>
                  </a:lnTo>
                  <a:lnTo>
                    <a:pt x="128" y="504"/>
                  </a:lnTo>
                  <a:lnTo>
                    <a:pt x="129" y="496"/>
                  </a:lnTo>
                  <a:lnTo>
                    <a:pt x="132" y="487"/>
                  </a:lnTo>
                  <a:lnTo>
                    <a:pt x="132" y="476"/>
                  </a:lnTo>
                  <a:lnTo>
                    <a:pt x="132" y="459"/>
                  </a:lnTo>
                  <a:lnTo>
                    <a:pt x="132" y="445"/>
                  </a:lnTo>
                  <a:lnTo>
                    <a:pt x="116" y="447"/>
                  </a:lnTo>
                  <a:lnTo>
                    <a:pt x="101" y="447"/>
                  </a:lnTo>
                  <a:lnTo>
                    <a:pt x="88" y="445"/>
                  </a:lnTo>
                  <a:lnTo>
                    <a:pt x="77" y="443"/>
                  </a:lnTo>
                  <a:lnTo>
                    <a:pt x="72" y="441"/>
                  </a:lnTo>
                  <a:lnTo>
                    <a:pt x="67" y="439"/>
                  </a:lnTo>
                  <a:lnTo>
                    <a:pt x="63" y="435"/>
                  </a:lnTo>
                  <a:lnTo>
                    <a:pt x="60" y="431"/>
                  </a:lnTo>
                  <a:lnTo>
                    <a:pt x="57" y="425"/>
                  </a:lnTo>
                  <a:lnTo>
                    <a:pt x="55" y="420"/>
                  </a:lnTo>
                  <a:lnTo>
                    <a:pt x="53" y="412"/>
                  </a:lnTo>
                  <a:lnTo>
                    <a:pt x="53" y="404"/>
                  </a:lnTo>
                  <a:lnTo>
                    <a:pt x="41" y="407"/>
                  </a:lnTo>
                  <a:lnTo>
                    <a:pt x="29" y="408"/>
                  </a:lnTo>
                  <a:lnTo>
                    <a:pt x="16" y="407"/>
                  </a:lnTo>
                  <a:lnTo>
                    <a:pt x="0" y="404"/>
                  </a:lnTo>
                  <a:lnTo>
                    <a:pt x="4" y="387"/>
                  </a:lnTo>
                  <a:lnTo>
                    <a:pt x="11" y="371"/>
                  </a:lnTo>
                  <a:lnTo>
                    <a:pt x="20" y="355"/>
                  </a:lnTo>
                  <a:lnTo>
                    <a:pt x="29" y="340"/>
                  </a:lnTo>
                  <a:lnTo>
                    <a:pt x="53" y="313"/>
                  </a:lnTo>
                  <a:lnTo>
                    <a:pt x="79" y="288"/>
                  </a:lnTo>
                  <a:lnTo>
                    <a:pt x="91" y="275"/>
                  </a:lnTo>
                  <a:lnTo>
                    <a:pt x="103" y="261"/>
                  </a:lnTo>
                  <a:lnTo>
                    <a:pt x="115" y="247"/>
                  </a:lnTo>
                  <a:lnTo>
                    <a:pt x="124" y="232"/>
                  </a:lnTo>
                  <a:lnTo>
                    <a:pt x="132" y="217"/>
                  </a:lnTo>
                  <a:lnTo>
                    <a:pt x="139" y="200"/>
                  </a:lnTo>
                  <a:lnTo>
                    <a:pt x="141" y="192"/>
                  </a:lnTo>
                  <a:lnTo>
                    <a:pt x="143" y="183"/>
                  </a:lnTo>
                  <a:lnTo>
                    <a:pt x="144" y="173"/>
                  </a:lnTo>
                  <a:lnTo>
                    <a:pt x="144" y="163"/>
                  </a:lnTo>
                  <a:lnTo>
                    <a:pt x="143" y="133"/>
                  </a:lnTo>
                  <a:lnTo>
                    <a:pt x="140" y="100"/>
                  </a:lnTo>
                  <a:lnTo>
                    <a:pt x="136" y="67"/>
                  </a:lnTo>
                  <a:lnTo>
                    <a:pt x="132" y="36"/>
                  </a:lnTo>
                  <a:lnTo>
                    <a:pt x="137" y="39"/>
                  </a:lnTo>
                  <a:lnTo>
                    <a:pt x="144" y="43"/>
                  </a:lnTo>
                  <a:lnTo>
                    <a:pt x="152" y="41"/>
                  </a:lnTo>
                  <a:lnTo>
                    <a:pt x="160" y="40"/>
                  </a:lnTo>
                  <a:lnTo>
                    <a:pt x="167" y="39"/>
                  </a:lnTo>
                  <a:lnTo>
                    <a:pt x="172" y="36"/>
                  </a:lnTo>
                  <a:lnTo>
                    <a:pt x="183" y="29"/>
                  </a:lnTo>
                  <a:lnTo>
                    <a:pt x="191" y="21"/>
                  </a:lnTo>
                  <a:lnTo>
                    <a:pt x="199" y="13"/>
                  </a:lnTo>
                  <a:lnTo>
                    <a:pt x="207" y="7"/>
                  </a:lnTo>
                  <a:lnTo>
                    <a:pt x="211" y="4"/>
                  </a:lnTo>
                  <a:lnTo>
                    <a:pt x="216" y="1"/>
                  </a:lnTo>
                  <a:lnTo>
                    <a:pt x="221" y="0"/>
                  </a:lnTo>
                  <a:lnTo>
                    <a:pt x="228" y="0"/>
                  </a:lnTo>
                  <a:lnTo>
                    <a:pt x="241" y="1"/>
                  </a:lnTo>
                  <a:lnTo>
                    <a:pt x="255" y="4"/>
                  </a:lnTo>
                  <a:lnTo>
                    <a:pt x="268" y="9"/>
                  </a:lnTo>
                  <a:lnTo>
                    <a:pt x="282" y="15"/>
                  </a:lnTo>
                  <a:lnTo>
                    <a:pt x="310" y="31"/>
                  </a:lnTo>
                  <a:lnTo>
                    <a:pt x="340" y="48"/>
                  </a:lnTo>
                  <a:lnTo>
                    <a:pt x="366" y="65"/>
                  </a:lnTo>
                  <a:lnTo>
                    <a:pt x="392" y="81"/>
                  </a:lnTo>
                  <a:lnTo>
                    <a:pt x="404" y="88"/>
                  </a:lnTo>
                  <a:lnTo>
                    <a:pt x="414" y="92"/>
                  </a:lnTo>
                  <a:lnTo>
                    <a:pt x="424" y="96"/>
                  </a:lnTo>
                  <a:lnTo>
                    <a:pt x="433" y="96"/>
                  </a:lnTo>
                  <a:lnTo>
                    <a:pt x="438" y="96"/>
                  </a:lnTo>
                  <a:lnTo>
                    <a:pt x="444" y="95"/>
                  </a:lnTo>
                  <a:lnTo>
                    <a:pt x="448" y="92"/>
                  </a:lnTo>
                  <a:lnTo>
                    <a:pt x="453" y="89"/>
                  </a:lnTo>
                  <a:lnTo>
                    <a:pt x="461" y="83"/>
                  </a:lnTo>
                  <a:lnTo>
                    <a:pt x="469" y="76"/>
                  </a:lnTo>
                  <a:lnTo>
                    <a:pt x="477" y="68"/>
                  </a:lnTo>
                  <a:lnTo>
                    <a:pt x="485" y="61"/>
                  </a:lnTo>
                  <a:lnTo>
                    <a:pt x="490" y="59"/>
                  </a:lnTo>
                  <a:lnTo>
                    <a:pt x="494" y="56"/>
                  </a:lnTo>
                  <a:lnTo>
                    <a:pt x="500" y="55"/>
                  </a:lnTo>
                  <a:lnTo>
                    <a:pt x="505" y="55"/>
                  </a:lnTo>
                  <a:lnTo>
                    <a:pt x="517" y="56"/>
                  </a:lnTo>
                  <a:lnTo>
                    <a:pt x="529" y="59"/>
                  </a:lnTo>
                  <a:lnTo>
                    <a:pt x="541" y="61"/>
                  </a:lnTo>
                  <a:lnTo>
                    <a:pt x="553" y="67"/>
                  </a:lnTo>
                  <a:lnTo>
                    <a:pt x="553" y="91"/>
                  </a:lnTo>
                  <a:lnTo>
                    <a:pt x="553" y="111"/>
                  </a:lnTo>
                  <a:lnTo>
                    <a:pt x="553" y="128"/>
                  </a:lnTo>
                  <a:lnTo>
                    <a:pt x="553" y="145"/>
                  </a:lnTo>
                  <a:lnTo>
                    <a:pt x="554" y="160"/>
                  </a:lnTo>
                  <a:lnTo>
                    <a:pt x="557" y="172"/>
                  </a:lnTo>
                  <a:lnTo>
                    <a:pt x="562" y="180"/>
                  </a:lnTo>
                  <a:lnTo>
                    <a:pt x="568" y="187"/>
                  </a:lnTo>
                  <a:lnTo>
                    <a:pt x="576" y="193"/>
                  </a:lnTo>
                  <a:lnTo>
                    <a:pt x="584" y="203"/>
                  </a:lnTo>
                  <a:lnTo>
                    <a:pt x="593" y="213"/>
                  </a:lnTo>
                  <a:lnTo>
                    <a:pt x="601" y="229"/>
                  </a:lnTo>
                  <a:lnTo>
                    <a:pt x="605" y="239"/>
                  </a:lnTo>
                  <a:lnTo>
                    <a:pt x="605" y="248"/>
                  </a:lnTo>
                  <a:lnTo>
                    <a:pt x="604" y="257"/>
                  </a:lnTo>
                  <a:lnTo>
                    <a:pt x="602" y="267"/>
                  </a:lnTo>
                  <a:lnTo>
                    <a:pt x="602" y="276"/>
                  </a:lnTo>
                  <a:lnTo>
                    <a:pt x="604" y="283"/>
                  </a:lnTo>
                  <a:lnTo>
                    <a:pt x="605" y="287"/>
                  </a:lnTo>
                  <a:lnTo>
                    <a:pt x="606" y="289"/>
                  </a:lnTo>
                  <a:lnTo>
                    <a:pt x="609" y="293"/>
                  </a:lnTo>
                  <a:lnTo>
                    <a:pt x="613" y="295"/>
                  </a:lnTo>
                  <a:lnTo>
                    <a:pt x="621" y="300"/>
                  </a:lnTo>
                  <a:lnTo>
                    <a:pt x="629" y="304"/>
                  </a:lnTo>
                  <a:lnTo>
                    <a:pt x="636" y="307"/>
                  </a:lnTo>
                  <a:lnTo>
                    <a:pt x="644" y="309"/>
                  </a:lnTo>
                  <a:lnTo>
                    <a:pt x="657" y="312"/>
                  </a:lnTo>
                  <a:lnTo>
                    <a:pt x="672" y="312"/>
                  </a:lnTo>
                  <a:lnTo>
                    <a:pt x="686" y="312"/>
                  </a:lnTo>
                  <a:lnTo>
                    <a:pt x="701" y="312"/>
                  </a:lnTo>
                  <a:lnTo>
                    <a:pt x="717" y="315"/>
                  </a:lnTo>
                  <a:lnTo>
                    <a:pt x="734" y="320"/>
                  </a:lnTo>
                  <a:lnTo>
                    <a:pt x="741" y="323"/>
                  </a:lnTo>
                  <a:lnTo>
                    <a:pt x="749" y="328"/>
                  </a:lnTo>
                  <a:lnTo>
                    <a:pt x="754" y="333"/>
                  </a:lnTo>
                  <a:lnTo>
                    <a:pt x="761" y="339"/>
                  </a:lnTo>
                  <a:lnTo>
                    <a:pt x="770" y="352"/>
                  </a:lnTo>
                  <a:lnTo>
                    <a:pt x="780" y="367"/>
                  </a:lnTo>
                  <a:lnTo>
                    <a:pt x="796" y="399"/>
                  </a:lnTo>
                  <a:lnTo>
                    <a:pt x="812" y="428"/>
                  </a:lnTo>
                  <a:lnTo>
                    <a:pt x="820" y="436"/>
                  </a:lnTo>
                  <a:lnTo>
                    <a:pt x="829" y="443"/>
                  </a:lnTo>
                  <a:lnTo>
                    <a:pt x="838" y="447"/>
                  </a:lnTo>
                  <a:lnTo>
                    <a:pt x="848" y="451"/>
                  </a:lnTo>
                  <a:lnTo>
                    <a:pt x="857" y="455"/>
                  </a:lnTo>
                  <a:lnTo>
                    <a:pt x="865" y="459"/>
                  </a:lnTo>
                  <a:lnTo>
                    <a:pt x="873" y="464"/>
                  </a:lnTo>
                  <a:lnTo>
                    <a:pt x="878" y="469"/>
                  </a:lnTo>
                  <a:lnTo>
                    <a:pt x="882" y="483"/>
                  </a:lnTo>
                  <a:lnTo>
                    <a:pt x="884" y="496"/>
                  </a:lnTo>
                  <a:lnTo>
                    <a:pt x="885" y="511"/>
                  </a:lnTo>
                  <a:lnTo>
                    <a:pt x="886" y="525"/>
                  </a:lnTo>
                  <a:lnTo>
                    <a:pt x="889" y="540"/>
                  </a:lnTo>
                  <a:lnTo>
                    <a:pt x="893" y="553"/>
                  </a:lnTo>
                  <a:lnTo>
                    <a:pt x="896" y="558"/>
                  </a:lnTo>
                  <a:lnTo>
                    <a:pt x="900" y="564"/>
                  </a:lnTo>
                  <a:lnTo>
                    <a:pt x="904" y="568"/>
                  </a:lnTo>
                  <a:lnTo>
                    <a:pt x="909" y="572"/>
                  </a:lnTo>
                  <a:lnTo>
                    <a:pt x="909" y="58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42" name="Freeform 45">
              <a:extLst>
                <a:ext uri="{FF2B5EF4-FFF2-40B4-BE49-F238E27FC236}">
                  <a16:creationId xmlns:a16="http://schemas.microsoft.com/office/drawing/2014/main" id="{44F66445-17BD-3944-9665-067CAB3492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7325" y="3579197"/>
              <a:ext cx="601353" cy="505026"/>
            </a:xfrm>
            <a:custGeom>
              <a:avLst/>
              <a:gdLst>
                <a:gd name="T0" fmla="*/ 644 w 1433"/>
                <a:gd name="T1" fmla="*/ 218 h 1196"/>
                <a:gd name="T2" fmla="*/ 633 w 1433"/>
                <a:gd name="T3" fmla="*/ 313 h 1196"/>
                <a:gd name="T4" fmla="*/ 673 w 1433"/>
                <a:gd name="T5" fmla="*/ 372 h 1196"/>
                <a:gd name="T6" fmla="*/ 725 w 1433"/>
                <a:gd name="T7" fmla="*/ 409 h 1196"/>
                <a:gd name="T8" fmla="*/ 738 w 1433"/>
                <a:gd name="T9" fmla="*/ 464 h 1196"/>
                <a:gd name="T10" fmla="*/ 773 w 1433"/>
                <a:gd name="T11" fmla="*/ 473 h 1196"/>
                <a:gd name="T12" fmla="*/ 820 w 1433"/>
                <a:gd name="T13" fmla="*/ 487 h 1196"/>
                <a:gd name="T14" fmla="*/ 840 w 1433"/>
                <a:gd name="T15" fmla="*/ 549 h 1196"/>
                <a:gd name="T16" fmla="*/ 894 w 1433"/>
                <a:gd name="T17" fmla="*/ 554 h 1196"/>
                <a:gd name="T18" fmla="*/ 945 w 1433"/>
                <a:gd name="T19" fmla="*/ 575 h 1196"/>
                <a:gd name="T20" fmla="*/ 1018 w 1433"/>
                <a:gd name="T21" fmla="*/ 625 h 1196"/>
                <a:gd name="T22" fmla="*/ 1040 w 1433"/>
                <a:gd name="T23" fmla="*/ 679 h 1196"/>
                <a:gd name="T24" fmla="*/ 1190 w 1433"/>
                <a:gd name="T25" fmla="*/ 726 h 1196"/>
                <a:gd name="T26" fmla="*/ 1238 w 1433"/>
                <a:gd name="T27" fmla="*/ 798 h 1196"/>
                <a:gd name="T28" fmla="*/ 1275 w 1433"/>
                <a:gd name="T29" fmla="*/ 795 h 1196"/>
                <a:gd name="T30" fmla="*/ 1309 w 1433"/>
                <a:gd name="T31" fmla="*/ 766 h 1196"/>
                <a:gd name="T32" fmla="*/ 1350 w 1433"/>
                <a:gd name="T33" fmla="*/ 778 h 1196"/>
                <a:gd name="T34" fmla="*/ 1355 w 1433"/>
                <a:gd name="T35" fmla="*/ 813 h 1196"/>
                <a:gd name="T36" fmla="*/ 1353 w 1433"/>
                <a:gd name="T37" fmla="*/ 858 h 1196"/>
                <a:gd name="T38" fmla="*/ 1413 w 1433"/>
                <a:gd name="T39" fmla="*/ 901 h 1196"/>
                <a:gd name="T40" fmla="*/ 1399 w 1433"/>
                <a:gd name="T41" fmla="*/ 953 h 1196"/>
                <a:gd name="T42" fmla="*/ 1269 w 1433"/>
                <a:gd name="T43" fmla="*/ 1112 h 1196"/>
                <a:gd name="T44" fmla="*/ 1171 w 1433"/>
                <a:gd name="T45" fmla="*/ 1186 h 1196"/>
                <a:gd name="T46" fmla="*/ 1093 w 1433"/>
                <a:gd name="T47" fmla="*/ 1194 h 1196"/>
                <a:gd name="T48" fmla="*/ 1010 w 1433"/>
                <a:gd name="T49" fmla="*/ 1159 h 1196"/>
                <a:gd name="T50" fmla="*/ 957 w 1433"/>
                <a:gd name="T51" fmla="*/ 1102 h 1196"/>
                <a:gd name="T52" fmla="*/ 810 w 1433"/>
                <a:gd name="T53" fmla="*/ 989 h 1196"/>
                <a:gd name="T54" fmla="*/ 756 w 1433"/>
                <a:gd name="T55" fmla="*/ 922 h 1196"/>
                <a:gd name="T56" fmla="*/ 734 w 1433"/>
                <a:gd name="T57" fmla="*/ 867 h 1196"/>
                <a:gd name="T58" fmla="*/ 706 w 1433"/>
                <a:gd name="T59" fmla="*/ 910 h 1196"/>
                <a:gd name="T60" fmla="*/ 670 w 1433"/>
                <a:gd name="T61" fmla="*/ 911 h 1196"/>
                <a:gd name="T62" fmla="*/ 608 w 1433"/>
                <a:gd name="T63" fmla="*/ 886 h 1196"/>
                <a:gd name="T64" fmla="*/ 562 w 1433"/>
                <a:gd name="T65" fmla="*/ 903 h 1196"/>
                <a:gd name="T66" fmla="*/ 512 w 1433"/>
                <a:gd name="T67" fmla="*/ 922 h 1196"/>
                <a:gd name="T68" fmla="*/ 465 w 1433"/>
                <a:gd name="T69" fmla="*/ 901 h 1196"/>
                <a:gd name="T70" fmla="*/ 430 w 1433"/>
                <a:gd name="T71" fmla="*/ 807 h 1196"/>
                <a:gd name="T72" fmla="*/ 399 w 1433"/>
                <a:gd name="T73" fmla="*/ 714 h 1196"/>
                <a:gd name="T74" fmla="*/ 355 w 1433"/>
                <a:gd name="T75" fmla="*/ 693 h 1196"/>
                <a:gd name="T76" fmla="*/ 331 w 1433"/>
                <a:gd name="T77" fmla="*/ 717 h 1196"/>
                <a:gd name="T78" fmla="*/ 280 w 1433"/>
                <a:gd name="T79" fmla="*/ 683 h 1196"/>
                <a:gd name="T80" fmla="*/ 228 w 1433"/>
                <a:gd name="T81" fmla="*/ 650 h 1196"/>
                <a:gd name="T82" fmla="*/ 179 w 1433"/>
                <a:gd name="T83" fmla="*/ 646 h 1196"/>
                <a:gd name="T84" fmla="*/ 173 w 1433"/>
                <a:gd name="T85" fmla="*/ 567 h 1196"/>
                <a:gd name="T86" fmla="*/ 157 w 1433"/>
                <a:gd name="T87" fmla="*/ 533 h 1196"/>
                <a:gd name="T88" fmla="*/ 113 w 1433"/>
                <a:gd name="T89" fmla="*/ 545 h 1196"/>
                <a:gd name="T90" fmla="*/ 71 w 1433"/>
                <a:gd name="T91" fmla="*/ 558 h 1196"/>
                <a:gd name="T92" fmla="*/ 60 w 1433"/>
                <a:gd name="T93" fmla="*/ 530 h 1196"/>
                <a:gd name="T94" fmla="*/ 67 w 1433"/>
                <a:gd name="T95" fmla="*/ 424 h 1196"/>
                <a:gd name="T96" fmla="*/ 9 w 1433"/>
                <a:gd name="T97" fmla="*/ 392 h 1196"/>
                <a:gd name="T98" fmla="*/ 4 w 1433"/>
                <a:gd name="T99" fmla="*/ 358 h 1196"/>
                <a:gd name="T100" fmla="*/ 24 w 1433"/>
                <a:gd name="T101" fmla="*/ 284 h 1196"/>
                <a:gd name="T102" fmla="*/ 108 w 1433"/>
                <a:gd name="T103" fmla="*/ 301 h 1196"/>
                <a:gd name="T104" fmla="*/ 188 w 1433"/>
                <a:gd name="T105" fmla="*/ 261 h 1196"/>
                <a:gd name="T106" fmla="*/ 207 w 1433"/>
                <a:gd name="T107" fmla="*/ 218 h 1196"/>
                <a:gd name="T108" fmla="*/ 203 w 1433"/>
                <a:gd name="T109" fmla="*/ 162 h 1196"/>
                <a:gd name="T110" fmla="*/ 261 w 1433"/>
                <a:gd name="T111" fmla="*/ 109 h 1196"/>
                <a:gd name="T112" fmla="*/ 457 w 1433"/>
                <a:gd name="T113" fmla="*/ 0 h 1196"/>
                <a:gd name="T114" fmla="*/ 540 w 1433"/>
                <a:gd name="T115" fmla="*/ 20 h 1196"/>
                <a:gd name="T116" fmla="*/ 626 w 1433"/>
                <a:gd name="T117" fmla="*/ 30 h 1196"/>
                <a:gd name="T118" fmla="*/ 669 w 1433"/>
                <a:gd name="T119" fmla="*/ 98 h 119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433"/>
                <a:gd name="T181" fmla="*/ 0 h 1196"/>
                <a:gd name="T182" fmla="*/ 1433 w 1433"/>
                <a:gd name="T183" fmla="*/ 1196 h 119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433" h="1196">
                  <a:moveTo>
                    <a:pt x="692" y="121"/>
                  </a:moveTo>
                  <a:lnTo>
                    <a:pt x="681" y="138"/>
                  </a:lnTo>
                  <a:lnTo>
                    <a:pt x="670" y="157"/>
                  </a:lnTo>
                  <a:lnTo>
                    <a:pt x="660" y="177"/>
                  </a:lnTo>
                  <a:lnTo>
                    <a:pt x="650" y="197"/>
                  </a:lnTo>
                  <a:lnTo>
                    <a:pt x="644" y="218"/>
                  </a:lnTo>
                  <a:lnTo>
                    <a:pt x="637" y="242"/>
                  </a:lnTo>
                  <a:lnTo>
                    <a:pt x="634" y="254"/>
                  </a:lnTo>
                  <a:lnTo>
                    <a:pt x="633" y="268"/>
                  </a:lnTo>
                  <a:lnTo>
                    <a:pt x="632" y="281"/>
                  </a:lnTo>
                  <a:lnTo>
                    <a:pt x="632" y="296"/>
                  </a:lnTo>
                  <a:lnTo>
                    <a:pt x="633" y="313"/>
                  </a:lnTo>
                  <a:lnTo>
                    <a:pt x="636" y="328"/>
                  </a:lnTo>
                  <a:lnTo>
                    <a:pt x="641" y="340"/>
                  </a:lnTo>
                  <a:lnTo>
                    <a:pt x="648" y="350"/>
                  </a:lnTo>
                  <a:lnTo>
                    <a:pt x="656" y="358"/>
                  </a:lnTo>
                  <a:lnTo>
                    <a:pt x="664" y="366"/>
                  </a:lnTo>
                  <a:lnTo>
                    <a:pt x="673" y="372"/>
                  </a:lnTo>
                  <a:lnTo>
                    <a:pt x="684" y="377"/>
                  </a:lnTo>
                  <a:lnTo>
                    <a:pt x="693" y="382"/>
                  </a:lnTo>
                  <a:lnTo>
                    <a:pt x="702" y="389"/>
                  </a:lnTo>
                  <a:lnTo>
                    <a:pt x="710" y="394"/>
                  </a:lnTo>
                  <a:lnTo>
                    <a:pt x="718" y="401"/>
                  </a:lnTo>
                  <a:lnTo>
                    <a:pt x="725" y="409"/>
                  </a:lnTo>
                  <a:lnTo>
                    <a:pt x="730" y="420"/>
                  </a:lnTo>
                  <a:lnTo>
                    <a:pt x="733" y="432"/>
                  </a:lnTo>
                  <a:lnTo>
                    <a:pt x="734" y="446"/>
                  </a:lnTo>
                  <a:lnTo>
                    <a:pt x="734" y="453"/>
                  </a:lnTo>
                  <a:lnTo>
                    <a:pt x="737" y="460"/>
                  </a:lnTo>
                  <a:lnTo>
                    <a:pt x="738" y="464"/>
                  </a:lnTo>
                  <a:lnTo>
                    <a:pt x="742" y="466"/>
                  </a:lnTo>
                  <a:lnTo>
                    <a:pt x="746" y="469"/>
                  </a:lnTo>
                  <a:lnTo>
                    <a:pt x="750" y="470"/>
                  </a:lnTo>
                  <a:lnTo>
                    <a:pt x="756" y="471"/>
                  </a:lnTo>
                  <a:lnTo>
                    <a:pt x="761" y="473"/>
                  </a:lnTo>
                  <a:lnTo>
                    <a:pt x="773" y="473"/>
                  </a:lnTo>
                  <a:lnTo>
                    <a:pt x="785" y="473"/>
                  </a:lnTo>
                  <a:lnTo>
                    <a:pt x="797" y="473"/>
                  </a:lnTo>
                  <a:lnTo>
                    <a:pt x="806" y="475"/>
                  </a:lnTo>
                  <a:lnTo>
                    <a:pt x="812" y="479"/>
                  </a:lnTo>
                  <a:lnTo>
                    <a:pt x="816" y="483"/>
                  </a:lnTo>
                  <a:lnTo>
                    <a:pt x="820" y="487"/>
                  </a:lnTo>
                  <a:lnTo>
                    <a:pt x="822" y="493"/>
                  </a:lnTo>
                  <a:lnTo>
                    <a:pt x="825" y="506"/>
                  </a:lnTo>
                  <a:lnTo>
                    <a:pt x="829" y="519"/>
                  </a:lnTo>
                  <a:lnTo>
                    <a:pt x="832" y="533"/>
                  </a:lnTo>
                  <a:lnTo>
                    <a:pt x="836" y="543"/>
                  </a:lnTo>
                  <a:lnTo>
                    <a:pt x="840" y="549"/>
                  </a:lnTo>
                  <a:lnTo>
                    <a:pt x="844" y="551"/>
                  </a:lnTo>
                  <a:lnTo>
                    <a:pt x="849" y="554"/>
                  </a:lnTo>
                  <a:lnTo>
                    <a:pt x="854" y="554"/>
                  </a:lnTo>
                  <a:lnTo>
                    <a:pt x="873" y="554"/>
                  </a:lnTo>
                  <a:lnTo>
                    <a:pt x="885" y="554"/>
                  </a:lnTo>
                  <a:lnTo>
                    <a:pt x="894" y="554"/>
                  </a:lnTo>
                  <a:lnTo>
                    <a:pt x="902" y="554"/>
                  </a:lnTo>
                  <a:lnTo>
                    <a:pt x="910" y="555"/>
                  </a:lnTo>
                  <a:lnTo>
                    <a:pt x="918" y="557"/>
                  </a:lnTo>
                  <a:lnTo>
                    <a:pt x="925" y="561"/>
                  </a:lnTo>
                  <a:lnTo>
                    <a:pt x="932" y="565"/>
                  </a:lnTo>
                  <a:lnTo>
                    <a:pt x="945" y="575"/>
                  </a:lnTo>
                  <a:lnTo>
                    <a:pt x="960" y="589"/>
                  </a:lnTo>
                  <a:lnTo>
                    <a:pt x="974" y="601"/>
                  </a:lnTo>
                  <a:lnTo>
                    <a:pt x="990" y="613"/>
                  </a:lnTo>
                  <a:lnTo>
                    <a:pt x="1000" y="618"/>
                  </a:lnTo>
                  <a:lnTo>
                    <a:pt x="1009" y="622"/>
                  </a:lnTo>
                  <a:lnTo>
                    <a:pt x="1018" y="625"/>
                  </a:lnTo>
                  <a:lnTo>
                    <a:pt x="1029" y="626"/>
                  </a:lnTo>
                  <a:lnTo>
                    <a:pt x="1030" y="639"/>
                  </a:lnTo>
                  <a:lnTo>
                    <a:pt x="1030" y="650"/>
                  </a:lnTo>
                  <a:lnTo>
                    <a:pt x="1032" y="658"/>
                  </a:lnTo>
                  <a:lnTo>
                    <a:pt x="1034" y="666"/>
                  </a:lnTo>
                  <a:lnTo>
                    <a:pt x="1040" y="679"/>
                  </a:lnTo>
                  <a:lnTo>
                    <a:pt x="1048" y="693"/>
                  </a:lnTo>
                  <a:lnTo>
                    <a:pt x="1150" y="693"/>
                  </a:lnTo>
                  <a:lnTo>
                    <a:pt x="1162" y="702"/>
                  </a:lnTo>
                  <a:lnTo>
                    <a:pt x="1173" y="710"/>
                  </a:lnTo>
                  <a:lnTo>
                    <a:pt x="1182" y="718"/>
                  </a:lnTo>
                  <a:lnTo>
                    <a:pt x="1190" y="726"/>
                  </a:lnTo>
                  <a:lnTo>
                    <a:pt x="1206" y="742"/>
                  </a:lnTo>
                  <a:lnTo>
                    <a:pt x="1222" y="759"/>
                  </a:lnTo>
                  <a:lnTo>
                    <a:pt x="1226" y="775"/>
                  </a:lnTo>
                  <a:lnTo>
                    <a:pt x="1230" y="789"/>
                  </a:lnTo>
                  <a:lnTo>
                    <a:pt x="1234" y="794"/>
                  </a:lnTo>
                  <a:lnTo>
                    <a:pt x="1238" y="798"/>
                  </a:lnTo>
                  <a:lnTo>
                    <a:pt x="1245" y="801"/>
                  </a:lnTo>
                  <a:lnTo>
                    <a:pt x="1253" y="801"/>
                  </a:lnTo>
                  <a:lnTo>
                    <a:pt x="1259" y="801"/>
                  </a:lnTo>
                  <a:lnTo>
                    <a:pt x="1266" y="799"/>
                  </a:lnTo>
                  <a:lnTo>
                    <a:pt x="1271" y="798"/>
                  </a:lnTo>
                  <a:lnTo>
                    <a:pt x="1275" y="795"/>
                  </a:lnTo>
                  <a:lnTo>
                    <a:pt x="1283" y="790"/>
                  </a:lnTo>
                  <a:lnTo>
                    <a:pt x="1290" y="783"/>
                  </a:lnTo>
                  <a:lnTo>
                    <a:pt x="1295" y="777"/>
                  </a:lnTo>
                  <a:lnTo>
                    <a:pt x="1301" y="771"/>
                  </a:lnTo>
                  <a:lnTo>
                    <a:pt x="1305" y="769"/>
                  </a:lnTo>
                  <a:lnTo>
                    <a:pt x="1309" y="766"/>
                  </a:lnTo>
                  <a:lnTo>
                    <a:pt x="1313" y="766"/>
                  </a:lnTo>
                  <a:lnTo>
                    <a:pt x="1318" y="765"/>
                  </a:lnTo>
                  <a:lnTo>
                    <a:pt x="1329" y="767"/>
                  </a:lnTo>
                  <a:lnTo>
                    <a:pt x="1341" y="771"/>
                  </a:lnTo>
                  <a:lnTo>
                    <a:pt x="1346" y="775"/>
                  </a:lnTo>
                  <a:lnTo>
                    <a:pt x="1350" y="778"/>
                  </a:lnTo>
                  <a:lnTo>
                    <a:pt x="1354" y="781"/>
                  </a:lnTo>
                  <a:lnTo>
                    <a:pt x="1354" y="783"/>
                  </a:lnTo>
                  <a:lnTo>
                    <a:pt x="1358" y="791"/>
                  </a:lnTo>
                  <a:lnTo>
                    <a:pt x="1358" y="799"/>
                  </a:lnTo>
                  <a:lnTo>
                    <a:pt x="1358" y="806"/>
                  </a:lnTo>
                  <a:lnTo>
                    <a:pt x="1355" y="813"/>
                  </a:lnTo>
                  <a:lnTo>
                    <a:pt x="1354" y="821"/>
                  </a:lnTo>
                  <a:lnTo>
                    <a:pt x="1351" y="827"/>
                  </a:lnTo>
                  <a:lnTo>
                    <a:pt x="1349" y="835"/>
                  </a:lnTo>
                  <a:lnTo>
                    <a:pt x="1349" y="843"/>
                  </a:lnTo>
                  <a:lnTo>
                    <a:pt x="1350" y="851"/>
                  </a:lnTo>
                  <a:lnTo>
                    <a:pt x="1353" y="858"/>
                  </a:lnTo>
                  <a:lnTo>
                    <a:pt x="1357" y="863"/>
                  </a:lnTo>
                  <a:lnTo>
                    <a:pt x="1362" y="869"/>
                  </a:lnTo>
                  <a:lnTo>
                    <a:pt x="1373" y="877"/>
                  </a:lnTo>
                  <a:lnTo>
                    <a:pt x="1386" y="885"/>
                  </a:lnTo>
                  <a:lnTo>
                    <a:pt x="1399" y="893"/>
                  </a:lnTo>
                  <a:lnTo>
                    <a:pt x="1413" y="901"/>
                  </a:lnTo>
                  <a:lnTo>
                    <a:pt x="1419" y="905"/>
                  </a:lnTo>
                  <a:lnTo>
                    <a:pt x="1425" y="910"/>
                  </a:lnTo>
                  <a:lnTo>
                    <a:pt x="1429" y="915"/>
                  </a:lnTo>
                  <a:lnTo>
                    <a:pt x="1433" y="922"/>
                  </a:lnTo>
                  <a:lnTo>
                    <a:pt x="1417" y="937"/>
                  </a:lnTo>
                  <a:lnTo>
                    <a:pt x="1399" y="953"/>
                  </a:lnTo>
                  <a:lnTo>
                    <a:pt x="1383" y="971"/>
                  </a:lnTo>
                  <a:lnTo>
                    <a:pt x="1367" y="990"/>
                  </a:lnTo>
                  <a:lnTo>
                    <a:pt x="1335" y="1031"/>
                  </a:lnTo>
                  <a:lnTo>
                    <a:pt x="1302" y="1072"/>
                  </a:lnTo>
                  <a:lnTo>
                    <a:pt x="1286" y="1094"/>
                  </a:lnTo>
                  <a:lnTo>
                    <a:pt x="1269" y="1112"/>
                  </a:lnTo>
                  <a:lnTo>
                    <a:pt x="1250" y="1131"/>
                  </a:lnTo>
                  <a:lnTo>
                    <a:pt x="1231" y="1147"/>
                  </a:lnTo>
                  <a:lnTo>
                    <a:pt x="1213" y="1163"/>
                  </a:lnTo>
                  <a:lnTo>
                    <a:pt x="1193" y="1175"/>
                  </a:lnTo>
                  <a:lnTo>
                    <a:pt x="1182" y="1180"/>
                  </a:lnTo>
                  <a:lnTo>
                    <a:pt x="1171" y="1186"/>
                  </a:lnTo>
                  <a:lnTo>
                    <a:pt x="1161" y="1190"/>
                  </a:lnTo>
                  <a:lnTo>
                    <a:pt x="1150" y="1192"/>
                  </a:lnTo>
                  <a:lnTo>
                    <a:pt x="1136" y="1195"/>
                  </a:lnTo>
                  <a:lnTo>
                    <a:pt x="1122" y="1196"/>
                  </a:lnTo>
                  <a:lnTo>
                    <a:pt x="1108" y="1195"/>
                  </a:lnTo>
                  <a:lnTo>
                    <a:pt x="1093" y="1194"/>
                  </a:lnTo>
                  <a:lnTo>
                    <a:pt x="1078" y="1191"/>
                  </a:lnTo>
                  <a:lnTo>
                    <a:pt x="1064" y="1186"/>
                  </a:lnTo>
                  <a:lnTo>
                    <a:pt x="1049" y="1180"/>
                  </a:lnTo>
                  <a:lnTo>
                    <a:pt x="1036" y="1175"/>
                  </a:lnTo>
                  <a:lnTo>
                    <a:pt x="1022" y="1167"/>
                  </a:lnTo>
                  <a:lnTo>
                    <a:pt x="1010" y="1159"/>
                  </a:lnTo>
                  <a:lnTo>
                    <a:pt x="998" y="1151"/>
                  </a:lnTo>
                  <a:lnTo>
                    <a:pt x="988" y="1142"/>
                  </a:lnTo>
                  <a:lnTo>
                    <a:pt x="978" y="1132"/>
                  </a:lnTo>
                  <a:lnTo>
                    <a:pt x="969" y="1122"/>
                  </a:lnTo>
                  <a:lnTo>
                    <a:pt x="962" y="1112"/>
                  </a:lnTo>
                  <a:lnTo>
                    <a:pt x="957" y="1102"/>
                  </a:lnTo>
                  <a:lnTo>
                    <a:pt x="933" y="1079"/>
                  </a:lnTo>
                  <a:lnTo>
                    <a:pt x="908" y="1060"/>
                  </a:lnTo>
                  <a:lnTo>
                    <a:pt x="882" y="1042"/>
                  </a:lnTo>
                  <a:lnTo>
                    <a:pt x="858" y="1026"/>
                  </a:lnTo>
                  <a:lnTo>
                    <a:pt x="834" y="1009"/>
                  </a:lnTo>
                  <a:lnTo>
                    <a:pt x="810" y="989"/>
                  </a:lnTo>
                  <a:lnTo>
                    <a:pt x="798" y="978"/>
                  </a:lnTo>
                  <a:lnTo>
                    <a:pt x="788" y="966"/>
                  </a:lnTo>
                  <a:lnTo>
                    <a:pt x="776" y="954"/>
                  </a:lnTo>
                  <a:lnTo>
                    <a:pt x="765" y="939"/>
                  </a:lnTo>
                  <a:lnTo>
                    <a:pt x="758" y="931"/>
                  </a:lnTo>
                  <a:lnTo>
                    <a:pt x="756" y="922"/>
                  </a:lnTo>
                  <a:lnTo>
                    <a:pt x="753" y="913"/>
                  </a:lnTo>
                  <a:lnTo>
                    <a:pt x="752" y="903"/>
                  </a:lnTo>
                  <a:lnTo>
                    <a:pt x="749" y="894"/>
                  </a:lnTo>
                  <a:lnTo>
                    <a:pt x="746" y="886"/>
                  </a:lnTo>
                  <a:lnTo>
                    <a:pt x="742" y="877"/>
                  </a:lnTo>
                  <a:lnTo>
                    <a:pt x="734" y="867"/>
                  </a:lnTo>
                  <a:lnTo>
                    <a:pt x="728" y="873"/>
                  </a:lnTo>
                  <a:lnTo>
                    <a:pt x="724" y="881"/>
                  </a:lnTo>
                  <a:lnTo>
                    <a:pt x="720" y="889"/>
                  </a:lnTo>
                  <a:lnTo>
                    <a:pt x="716" y="897"/>
                  </a:lnTo>
                  <a:lnTo>
                    <a:pt x="712" y="903"/>
                  </a:lnTo>
                  <a:lnTo>
                    <a:pt x="706" y="910"/>
                  </a:lnTo>
                  <a:lnTo>
                    <a:pt x="704" y="913"/>
                  </a:lnTo>
                  <a:lnTo>
                    <a:pt x="700" y="914"/>
                  </a:lnTo>
                  <a:lnTo>
                    <a:pt x="697" y="915"/>
                  </a:lnTo>
                  <a:lnTo>
                    <a:pt x="692" y="915"/>
                  </a:lnTo>
                  <a:lnTo>
                    <a:pt x="681" y="914"/>
                  </a:lnTo>
                  <a:lnTo>
                    <a:pt x="670" y="911"/>
                  </a:lnTo>
                  <a:lnTo>
                    <a:pt x="660" y="906"/>
                  </a:lnTo>
                  <a:lnTo>
                    <a:pt x="650" y="901"/>
                  </a:lnTo>
                  <a:lnTo>
                    <a:pt x="640" y="895"/>
                  </a:lnTo>
                  <a:lnTo>
                    <a:pt x="629" y="890"/>
                  </a:lnTo>
                  <a:lnTo>
                    <a:pt x="618" y="887"/>
                  </a:lnTo>
                  <a:lnTo>
                    <a:pt x="608" y="886"/>
                  </a:lnTo>
                  <a:lnTo>
                    <a:pt x="600" y="886"/>
                  </a:lnTo>
                  <a:lnTo>
                    <a:pt x="593" y="887"/>
                  </a:lnTo>
                  <a:lnTo>
                    <a:pt x="588" y="889"/>
                  </a:lnTo>
                  <a:lnTo>
                    <a:pt x="582" y="891"/>
                  </a:lnTo>
                  <a:lnTo>
                    <a:pt x="572" y="897"/>
                  </a:lnTo>
                  <a:lnTo>
                    <a:pt x="562" y="903"/>
                  </a:lnTo>
                  <a:lnTo>
                    <a:pt x="552" y="910"/>
                  </a:lnTo>
                  <a:lnTo>
                    <a:pt x="541" y="917"/>
                  </a:lnTo>
                  <a:lnTo>
                    <a:pt x="534" y="918"/>
                  </a:lnTo>
                  <a:lnTo>
                    <a:pt x="528" y="921"/>
                  </a:lnTo>
                  <a:lnTo>
                    <a:pt x="520" y="921"/>
                  </a:lnTo>
                  <a:lnTo>
                    <a:pt x="512" y="922"/>
                  </a:lnTo>
                  <a:lnTo>
                    <a:pt x="502" y="921"/>
                  </a:lnTo>
                  <a:lnTo>
                    <a:pt x="493" y="919"/>
                  </a:lnTo>
                  <a:lnTo>
                    <a:pt x="485" y="917"/>
                  </a:lnTo>
                  <a:lnTo>
                    <a:pt x="478" y="911"/>
                  </a:lnTo>
                  <a:lnTo>
                    <a:pt x="472" y="906"/>
                  </a:lnTo>
                  <a:lnTo>
                    <a:pt x="465" y="901"/>
                  </a:lnTo>
                  <a:lnTo>
                    <a:pt x="460" y="894"/>
                  </a:lnTo>
                  <a:lnTo>
                    <a:pt x="456" y="886"/>
                  </a:lnTo>
                  <a:lnTo>
                    <a:pt x="448" y="869"/>
                  </a:lnTo>
                  <a:lnTo>
                    <a:pt x="441" y="849"/>
                  </a:lnTo>
                  <a:lnTo>
                    <a:pt x="436" y="829"/>
                  </a:lnTo>
                  <a:lnTo>
                    <a:pt x="430" y="807"/>
                  </a:lnTo>
                  <a:lnTo>
                    <a:pt x="426" y="786"/>
                  </a:lnTo>
                  <a:lnTo>
                    <a:pt x="421" y="765"/>
                  </a:lnTo>
                  <a:lnTo>
                    <a:pt x="414" y="746"/>
                  </a:lnTo>
                  <a:lnTo>
                    <a:pt x="408" y="729"/>
                  </a:lnTo>
                  <a:lnTo>
                    <a:pt x="402" y="721"/>
                  </a:lnTo>
                  <a:lnTo>
                    <a:pt x="399" y="714"/>
                  </a:lnTo>
                  <a:lnTo>
                    <a:pt x="393" y="707"/>
                  </a:lnTo>
                  <a:lnTo>
                    <a:pt x="387" y="702"/>
                  </a:lnTo>
                  <a:lnTo>
                    <a:pt x="380" y="698"/>
                  </a:lnTo>
                  <a:lnTo>
                    <a:pt x="372" y="695"/>
                  </a:lnTo>
                  <a:lnTo>
                    <a:pt x="364" y="694"/>
                  </a:lnTo>
                  <a:lnTo>
                    <a:pt x="355" y="693"/>
                  </a:lnTo>
                  <a:lnTo>
                    <a:pt x="351" y="694"/>
                  </a:lnTo>
                  <a:lnTo>
                    <a:pt x="347" y="697"/>
                  </a:lnTo>
                  <a:lnTo>
                    <a:pt x="344" y="701"/>
                  </a:lnTo>
                  <a:lnTo>
                    <a:pt x="341" y="705"/>
                  </a:lnTo>
                  <a:lnTo>
                    <a:pt x="336" y="713"/>
                  </a:lnTo>
                  <a:lnTo>
                    <a:pt x="331" y="717"/>
                  </a:lnTo>
                  <a:lnTo>
                    <a:pt x="323" y="717"/>
                  </a:lnTo>
                  <a:lnTo>
                    <a:pt x="315" y="714"/>
                  </a:lnTo>
                  <a:lnTo>
                    <a:pt x="308" y="711"/>
                  </a:lnTo>
                  <a:lnTo>
                    <a:pt x="301" y="706"/>
                  </a:lnTo>
                  <a:lnTo>
                    <a:pt x="291" y="695"/>
                  </a:lnTo>
                  <a:lnTo>
                    <a:pt x="280" y="683"/>
                  </a:lnTo>
                  <a:lnTo>
                    <a:pt x="269" y="671"/>
                  </a:lnTo>
                  <a:lnTo>
                    <a:pt x="259" y="661"/>
                  </a:lnTo>
                  <a:lnTo>
                    <a:pt x="252" y="657"/>
                  </a:lnTo>
                  <a:lnTo>
                    <a:pt x="245" y="654"/>
                  </a:lnTo>
                  <a:lnTo>
                    <a:pt x="237" y="651"/>
                  </a:lnTo>
                  <a:lnTo>
                    <a:pt x="228" y="650"/>
                  </a:lnTo>
                  <a:lnTo>
                    <a:pt x="208" y="651"/>
                  </a:lnTo>
                  <a:lnTo>
                    <a:pt x="191" y="653"/>
                  </a:lnTo>
                  <a:lnTo>
                    <a:pt x="187" y="651"/>
                  </a:lnTo>
                  <a:lnTo>
                    <a:pt x="184" y="650"/>
                  </a:lnTo>
                  <a:lnTo>
                    <a:pt x="181" y="649"/>
                  </a:lnTo>
                  <a:lnTo>
                    <a:pt x="179" y="646"/>
                  </a:lnTo>
                  <a:lnTo>
                    <a:pt x="177" y="642"/>
                  </a:lnTo>
                  <a:lnTo>
                    <a:pt x="176" y="638"/>
                  </a:lnTo>
                  <a:lnTo>
                    <a:pt x="175" y="633"/>
                  </a:lnTo>
                  <a:lnTo>
                    <a:pt x="175" y="626"/>
                  </a:lnTo>
                  <a:lnTo>
                    <a:pt x="173" y="599"/>
                  </a:lnTo>
                  <a:lnTo>
                    <a:pt x="173" y="567"/>
                  </a:lnTo>
                  <a:lnTo>
                    <a:pt x="172" y="559"/>
                  </a:lnTo>
                  <a:lnTo>
                    <a:pt x="171" y="553"/>
                  </a:lnTo>
                  <a:lnTo>
                    <a:pt x="169" y="546"/>
                  </a:lnTo>
                  <a:lnTo>
                    <a:pt x="165" y="541"/>
                  </a:lnTo>
                  <a:lnTo>
                    <a:pt x="163" y="537"/>
                  </a:lnTo>
                  <a:lnTo>
                    <a:pt x="157" y="533"/>
                  </a:lnTo>
                  <a:lnTo>
                    <a:pt x="152" y="531"/>
                  </a:lnTo>
                  <a:lnTo>
                    <a:pt x="144" y="530"/>
                  </a:lnTo>
                  <a:lnTo>
                    <a:pt x="136" y="531"/>
                  </a:lnTo>
                  <a:lnTo>
                    <a:pt x="128" y="535"/>
                  </a:lnTo>
                  <a:lnTo>
                    <a:pt x="120" y="539"/>
                  </a:lnTo>
                  <a:lnTo>
                    <a:pt x="113" y="545"/>
                  </a:lnTo>
                  <a:lnTo>
                    <a:pt x="105" y="551"/>
                  </a:lnTo>
                  <a:lnTo>
                    <a:pt x="97" y="555"/>
                  </a:lnTo>
                  <a:lnTo>
                    <a:pt x="88" y="559"/>
                  </a:lnTo>
                  <a:lnTo>
                    <a:pt x="79" y="561"/>
                  </a:lnTo>
                  <a:lnTo>
                    <a:pt x="73" y="559"/>
                  </a:lnTo>
                  <a:lnTo>
                    <a:pt x="71" y="558"/>
                  </a:lnTo>
                  <a:lnTo>
                    <a:pt x="67" y="555"/>
                  </a:lnTo>
                  <a:lnTo>
                    <a:pt x="64" y="551"/>
                  </a:lnTo>
                  <a:lnTo>
                    <a:pt x="63" y="547"/>
                  </a:lnTo>
                  <a:lnTo>
                    <a:pt x="61" y="542"/>
                  </a:lnTo>
                  <a:lnTo>
                    <a:pt x="60" y="537"/>
                  </a:lnTo>
                  <a:lnTo>
                    <a:pt x="60" y="530"/>
                  </a:lnTo>
                  <a:lnTo>
                    <a:pt x="64" y="503"/>
                  </a:lnTo>
                  <a:lnTo>
                    <a:pt x="69" y="473"/>
                  </a:lnTo>
                  <a:lnTo>
                    <a:pt x="71" y="456"/>
                  </a:lnTo>
                  <a:lnTo>
                    <a:pt x="71" y="440"/>
                  </a:lnTo>
                  <a:lnTo>
                    <a:pt x="69" y="432"/>
                  </a:lnTo>
                  <a:lnTo>
                    <a:pt x="67" y="424"/>
                  </a:lnTo>
                  <a:lnTo>
                    <a:pt x="64" y="417"/>
                  </a:lnTo>
                  <a:lnTo>
                    <a:pt x="60" y="410"/>
                  </a:lnTo>
                  <a:lnTo>
                    <a:pt x="51" y="405"/>
                  </a:lnTo>
                  <a:lnTo>
                    <a:pt x="29" y="400"/>
                  </a:lnTo>
                  <a:lnTo>
                    <a:pt x="19" y="396"/>
                  </a:lnTo>
                  <a:lnTo>
                    <a:pt x="9" y="392"/>
                  </a:lnTo>
                  <a:lnTo>
                    <a:pt x="5" y="389"/>
                  </a:lnTo>
                  <a:lnTo>
                    <a:pt x="3" y="386"/>
                  </a:lnTo>
                  <a:lnTo>
                    <a:pt x="0" y="384"/>
                  </a:lnTo>
                  <a:lnTo>
                    <a:pt x="0" y="380"/>
                  </a:lnTo>
                  <a:lnTo>
                    <a:pt x="1" y="369"/>
                  </a:lnTo>
                  <a:lnTo>
                    <a:pt x="4" y="358"/>
                  </a:lnTo>
                  <a:lnTo>
                    <a:pt x="7" y="349"/>
                  </a:lnTo>
                  <a:lnTo>
                    <a:pt x="12" y="338"/>
                  </a:lnTo>
                  <a:lnTo>
                    <a:pt x="16" y="328"/>
                  </a:lnTo>
                  <a:lnTo>
                    <a:pt x="20" y="314"/>
                  </a:lnTo>
                  <a:lnTo>
                    <a:pt x="23" y="300"/>
                  </a:lnTo>
                  <a:lnTo>
                    <a:pt x="24" y="284"/>
                  </a:lnTo>
                  <a:lnTo>
                    <a:pt x="33" y="289"/>
                  </a:lnTo>
                  <a:lnTo>
                    <a:pt x="43" y="294"/>
                  </a:lnTo>
                  <a:lnTo>
                    <a:pt x="53" y="297"/>
                  </a:lnTo>
                  <a:lnTo>
                    <a:pt x="64" y="300"/>
                  </a:lnTo>
                  <a:lnTo>
                    <a:pt x="85" y="301"/>
                  </a:lnTo>
                  <a:lnTo>
                    <a:pt x="108" y="301"/>
                  </a:lnTo>
                  <a:lnTo>
                    <a:pt x="116" y="300"/>
                  </a:lnTo>
                  <a:lnTo>
                    <a:pt x="128" y="294"/>
                  </a:lnTo>
                  <a:lnTo>
                    <a:pt x="143" y="288"/>
                  </a:lnTo>
                  <a:lnTo>
                    <a:pt x="159" y="278"/>
                  </a:lnTo>
                  <a:lnTo>
                    <a:pt x="175" y="270"/>
                  </a:lnTo>
                  <a:lnTo>
                    <a:pt x="188" y="261"/>
                  </a:lnTo>
                  <a:lnTo>
                    <a:pt x="199" y="253"/>
                  </a:lnTo>
                  <a:lnTo>
                    <a:pt x="204" y="248"/>
                  </a:lnTo>
                  <a:lnTo>
                    <a:pt x="207" y="240"/>
                  </a:lnTo>
                  <a:lnTo>
                    <a:pt x="207" y="232"/>
                  </a:lnTo>
                  <a:lnTo>
                    <a:pt x="207" y="225"/>
                  </a:lnTo>
                  <a:lnTo>
                    <a:pt x="207" y="218"/>
                  </a:lnTo>
                  <a:lnTo>
                    <a:pt x="204" y="206"/>
                  </a:lnTo>
                  <a:lnTo>
                    <a:pt x="201" y="194"/>
                  </a:lnTo>
                  <a:lnTo>
                    <a:pt x="199" y="184"/>
                  </a:lnTo>
                  <a:lnTo>
                    <a:pt x="199" y="173"/>
                  </a:lnTo>
                  <a:lnTo>
                    <a:pt x="200" y="168"/>
                  </a:lnTo>
                  <a:lnTo>
                    <a:pt x="203" y="162"/>
                  </a:lnTo>
                  <a:lnTo>
                    <a:pt x="205" y="157"/>
                  </a:lnTo>
                  <a:lnTo>
                    <a:pt x="211" y="150"/>
                  </a:lnTo>
                  <a:lnTo>
                    <a:pt x="221" y="141"/>
                  </a:lnTo>
                  <a:lnTo>
                    <a:pt x="233" y="130"/>
                  </a:lnTo>
                  <a:lnTo>
                    <a:pt x="247" y="120"/>
                  </a:lnTo>
                  <a:lnTo>
                    <a:pt x="261" y="109"/>
                  </a:lnTo>
                  <a:lnTo>
                    <a:pt x="293" y="88"/>
                  </a:lnTo>
                  <a:lnTo>
                    <a:pt x="327" y="66"/>
                  </a:lnTo>
                  <a:lnTo>
                    <a:pt x="361" y="46"/>
                  </a:lnTo>
                  <a:lnTo>
                    <a:pt x="396" y="29"/>
                  </a:lnTo>
                  <a:lnTo>
                    <a:pt x="428" y="13"/>
                  </a:lnTo>
                  <a:lnTo>
                    <a:pt x="457" y="0"/>
                  </a:lnTo>
                  <a:lnTo>
                    <a:pt x="468" y="6"/>
                  </a:lnTo>
                  <a:lnTo>
                    <a:pt x="477" y="10"/>
                  </a:lnTo>
                  <a:lnTo>
                    <a:pt x="488" y="14"/>
                  </a:lnTo>
                  <a:lnTo>
                    <a:pt x="498" y="17"/>
                  </a:lnTo>
                  <a:lnTo>
                    <a:pt x="518" y="20"/>
                  </a:lnTo>
                  <a:lnTo>
                    <a:pt x="540" y="20"/>
                  </a:lnTo>
                  <a:lnTo>
                    <a:pt x="560" y="20"/>
                  </a:lnTo>
                  <a:lnTo>
                    <a:pt x="582" y="21"/>
                  </a:lnTo>
                  <a:lnTo>
                    <a:pt x="593" y="22"/>
                  </a:lnTo>
                  <a:lnTo>
                    <a:pt x="604" y="24"/>
                  </a:lnTo>
                  <a:lnTo>
                    <a:pt x="614" y="26"/>
                  </a:lnTo>
                  <a:lnTo>
                    <a:pt x="626" y="30"/>
                  </a:lnTo>
                  <a:lnTo>
                    <a:pt x="633" y="37"/>
                  </a:lnTo>
                  <a:lnTo>
                    <a:pt x="640" y="46"/>
                  </a:lnTo>
                  <a:lnTo>
                    <a:pt x="646" y="60"/>
                  </a:lnTo>
                  <a:lnTo>
                    <a:pt x="654" y="73"/>
                  </a:lnTo>
                  <a:lnTo>
                    <a:pt x="661" y="86"/>
                  </a:lnTo>
                  <a:lnTo>
                    <a:pt x="669" y="98"/>
                  </a:lnTo>
                  <a:lnTo>
                    <a:pt x="673" y="104"/>
                  </a:lnTo>
                  <a:lnTo>
                    <a:pt x="677" y="108"/>
                  </a:lnTo>
                  <a:lnTo>
                    <a:pt x="682" y="112"/>
                  </a:lnTo>
                  <a:lnTo>
                    <a:pt x="686" y="114"/>
                  </a:lnTo>
                  <a:lnTo>
                    <a:pt x="692" y="12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43" name="Freeform 46">
              <a:extLst>
                <a:ext uri="{FF2B5EF4-FFF2-40B4-BE49-F238E27FC236}">
                  <a16:creationId xmlns:a16="http://schemas.microsoft.com/office/drawing/2014/main" id="{C8C9FFA8-539C-EC49-A6C6-F7B9583C9B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9457" y="4936023"/>
              <a:ext cx="580711" cy="445854"/>
            </a:xfrm>
            <a:custGeom>
              <a:avLst/>
              <a:gdLst>
                <a:gd name="T0" fmla="*/ 264 w 1378"/>
                <a:gd name="T1" fmla="*/ 55 h 1060"/>
                <a:gd name="T2" fmla="*/ 228 w 1378"/>
                <a:gd name="T3" fmla="*/ 138 h 1060"/>
                <a:gd name="T4" fmla="*/ 220 w 1378"/>
                <a:gd name="T5" fmla="*/ 203 h 1060"/>
                <a:gd name="T6" fmla="*/ 210 w 1378"/>
                <a:gd name="T7" fmla="*/ 259 h 1060"/>
                <a:gd name="T8" fmla="*/ 144 w 1378"/>
                <a:gd name="T9" fmla="*/ 264 h 1060"/>
                <a:gd name="T10" fmla="*/ 102 w 1378"/>
                <a:gd name="T11" fmla="*/ 289 h 1060"/>
                <a:gd name="T12" fmla="*/ 86 w 1378"/>
                <a:gd name="T13" fmla="*/ 359 h 1060"/>
                <a:gd name="T14" fmla="*/ 48 w 1378"/>
                <a:gd name="T15" fmla="*/ 432 h 1060"/>
                <a:gd name="T16" fmla="*/ 47 w 1378"/>
                <a:gd name="T17" fmla="*/ 508 h 1060"/>
                <a:gd name="T18" fmla="*/ 85 w 1378"/>
                <a:gd name="T19" fmla="*/ 597 h 1060"/>
                <a:gd name="T20" fmla="*/ 84 w 1378"/>
                <a:gd name="T21" fmla="*/ 644 h 1060"/>
                <a:gd name="T22" fmla="*/ 59 w 1378"/>
                <a:gd name="T23" fmla="*/ 676 h 1060"/>
                <a:gd name="T24" fmla="*/ 8 w 1378"/>
                <a:gd name="T25" fmla="*/ 748 h 1060"/>
                <a:gd name="T26" fmla="*/ 116 w 1378"/>
                <a:gd name="T27" fmla="*/ 723 h 1060"/>
                <a:gd name="T28" fmla="*/ 200 w 1378"/>
                <a:gd name="T29" fmla="*/ 711 h 1060"/>
                <a:gd name="T30" fmla="*/ 221 w 1378"/>
                <a:gd name="T31" fmla="*/ 743 h 1060"/>
                <a:gd name="T32" fmla="*/ 181 w 1378"/>
                <a:gd name="T33" fmla="*/ 765 h 1060"/>
                <a:gd name="T34" fmla="*/ 245 w 1378"/>
                <a:gd name="T35" fmla="*/ 896 h 1060"/>
                <a:gd name="T36" fmla="*/ 313 w 1378"/>
                <a:gd name="T37" fmla="*/ 994 h 1060"/>
                <a:gd name="T38" fmla="*/ 356 w 1378"/>
                <a:gd name="T39" fmla="*/ 957 h 1060"/>
                <a:gd name="T40" fmla="*/ 386 w 1378"/>
                <a:gd name="T41" fmla="*/ 956 h 1060"/>
                <a:gd name="T42" fmla="*/ 438 w 1378"/>
                <a:gd name="T43" fmla="*/ 968 h 1060"/>
                <a:gd name="T44" fmla="*/ 498 w 1378"/>
                <a:gd name="T45" fmla="*/ 953 h 1060"/>
                <a:gd name="T46" fmla="*/ 617 w 1378"/>
                <a:gd name="T47" fmla="*/ 940 h 1060"/>
                <a:gd name="T48" fmla="*/ 709 w 1378"/>
                <a:gd name="T49" fmla="*/ 872 h 1060"/>
                <a:gd name="T50" fmla="*/ 801 w 1378"/>
                <a:gd name="T51" fmla="*/ 844 h 1060"/>
                <a:gd name="T52" fmla="*/ 850 w 1378"/>
                <a:gd name="T53" fmla="*/ 881 h 1060"/>
                <a:gd name="T54" fmla="*/ 897 w 1378"/>
                <a:gd name="T55" fmla="*/ 928 h 1060"/>
                <a:gd name="T56" fmla="*/ 899 w 1378"/>
                <a:gd name="T57" fmla="*/ 981 h 1060"/>
                <a:gd name="T58" fmla="*/ 967 w 1378"/>
                <a:gd name="T59" fmla="*/ 1049 h 1060"/>
                <a:gd name="T60" fmla="*/ 1010 w 1378"/>
                <a:gd name="T61" fmla="*/ 1056 h 1060"/>
                <a:gd name="T62" fmla="*/ 1057 w 1378"/>
                <a:gd name="T63" fmla="*/ 1000 h 1060"/>
                <a:gd name="T64" fmla="*/ 1143 w 1378"/>
                <a:gd name="T65" fmla="*/ 940 h 1060"/>
                <a:gd name="T66" fmla="*/ 1174 w 1378"/>
                <a:gd name="T67" fmla="*/ 916 h 1060"/>
                <a:gd name="T68" fmla="*/ 1242 w 1378"/>
                <a:gd name="T69" fmla="*/ 912 h 1060"/>
                <a:gd name="T70" fmla="*/ 1314 w 1378"/>
                <a:gd name="T71" fmla="*/ 912 h 1060"/>
                <a:gd name="T72" fmla="*/ 1349 w 1378"/>
                <a:gd name="T73" fmla="*/ 861 h 1060"/>
                <a:gd name="T74" fmla="*/ 1365 w 1378"/>
                <a:gd name="T75" fmla="*/ 816 h 1060"/>
                <a:gd name="T76" fmla="*/ 1370 w 1378"/>
                <a:gd name="T77" fmla="*/ 770 h 1060"/>
                <a:gd name="T78" fmla="*/ 1373 w 1378"/>
                <a:gd name="T79" fmla="*/ 713 h 1060"/>
                <a:gd name="T80" fmla="*/ 1342 w 1378"/>
                <a:gd name="T81" fmla="*/ 615 h 1060"/>
                <a:gd name="T82" fmla="*/ 1338 w 1378"/>
                <a:gd name="T83" fmla="*/ 541 h 1060"/>
                <a:gd name="T84" fmla="*/ 1278 w 1378"/>
                <a:gd name="T85" fmla="*/ 457 h 1060"/>
                <a:gd name="T86" fmla="*/ 1223 w 1378"/>
                <a:gd name="T87" fmla="*/ 483 h 1060"/>
                <a:gd name="T88" fmla="*/ 1198 w 1378"/>
                <a:gd name="T89" fmla="*/ 536 h 1060"/>
                <a:gd name="T90" fmla="*/ 1173 w 1378"/>
                <a:gd name="T91" fmla="*/ 460 h 1060"/>
                <a:gd name="T92" fmla="*/ 1145 w 1378"/>
                <a:gd name="T93" fmla="*/ 419 h 1060"/>
                <a:gd name="T94" fmla="*/ 1155 w 1378"/>
                <a:gd name="T95" fmla="*/ 375 h 1060"/>
                <a:gd name="T96" fmla="*/ 1158 w 1378"/>
                <a:gd name="T97" fmla="*/ 336 h 1060"/>
                <a:gd name="T98" fmla="*/ 1117 w 1378"/>
                <a:gd name="T99" fmla="*/ 321 h 1060"/>
                <a:gd name="T100" fmla="*/ 1038 w 1378"/>
                <a:gd name="T101" fmla="*/ 348 h 1060"/>
                <a:gd name="T102" fmla="*/ 954 w 1378"/>
                <a:gd name="T103" fmla="*/ 331 h 1060"/>
                <a:gd name="T104" fmla="*/ 875 w 1378"/>
                <a:gd name="T105" fmla="*/ 285 h 1060"/>
                <a:gd name="T106" fmla="*/ 766 w 1378"/>
                <a:gd name="T107" fmla="*/ 281 h 1060"/>
                <a:gd name="T108" fmla="*/ 734 w 1378"/>
                <a:gd name="T109" fmla="*/ 229 h 1060"/>
                <a:gd name="T110" fmla="*/ 701 w 1378"/>
                <a:gd name="T111" fmla="*/ 158 h 1060"/>
                <a:gd name="T112" fmla="*/ 522 w 1378"/>
                <a:gd name="T113" fmla="*/ 72 h 1060"/>
                <a:gd name="T114" fmla="*/ 334 w 1378"/>
                <a:gd name="T115" fmla="*/ 31 h 106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78"/>
                <a:gd name="T175" fmla="*/ 0 h 1060"/>
                <a:gd name="T176" fmla="*/ 1378 w 1378"/>
                <a:gd name="T177" fmla="*/ 1060 h 106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78" h="1060">
                  <a:moveTo>
                    <a:pt x="258" y="0"/>
                  </a:moveTo>
                  <a:lnTo>
                    <a:pt x="262" y="10"/>
                  </a:lnTo>
                  <a:lnTo>
                    <a:pt x="264" y="19"/>
                  </a:lnTo>
                  <a:lnTo>
                    <a:pt x="264" y="30"/>
                  </a:lnTo>
                  <a:lnTo>
                    <a:pt x="265" y="43"/>
                  </a:lnTo>
                  <a:lnTo>
                    <a:pt x="264" y="55"/>
                  </a:lnTo>
                  <a:lnTo>
                    <a:pt x="262" y="66"/>
                  </a:lnTo>
                  <a:lnTo>
                    <a:pt x="260" y="76"/>
                  </a:lnTo>
                  <a:lnTo>
                    <a:pt x="256" y="87"/>
                  </a:lnTo>
                  <a:lnTo>
                    <a:pt x="248" y="104"/>
                  </a:lnTo>
                  <a:lnTo>
                    <a:pt x="237" y="122"/>
                  </a:lnTo>
                  <a:lnTo>
                    <a:pt x="228" y="138"/>
                  </a:lnTo>
                  <a:lnTo>
                    <a:pt x="218" y="154"/>
                  </a:lnTo>
                  <a:lnTo>
                    <a:pt x="216" y="162"/>
                  </a:lnTo>
                  <a:lnTo>
                    <a:pt x="213" y="169"/>
                  </a:lnTo>
                  <a:lnTo>
                    <a:pt x="210" y="179"/>
                  </a:lnTo>
                  <a:lnTo>
                    <a:pt x="210" y="187"/>
                  </a:lnTo>
                  <a:lnTo>
                    <a:pt x="220" y="203"/>
                  </a:lnTo>
                  <a:lnTo>
                    <a:pt x="228" y="223"/>
                  </a:lnTo>
                  <a:lnTo>
                    <a:pt x="228" y="235"/>
                  </a:lnTo>
                  <a:lnTo>
                    <a:pt x="225" y="243"/>
                  </a:lnTo>
                  <a:lnTo>
                    <a:pt x="221" y="251"/>
                  </a:lnTo>
                  <a:lnTo>
                    <a:pt x="217" y="255"/>
                  </a:lnTo>
                  <a:lnTo>
                    <a:pt x="210" y="259"/>
                  </a:lnTo>
                  <a:lnTo>
                    <a:pt x="204" y="261"/>
                  </a:lnTo>
                  <a:lnTo>
                    <a:pt x="196" y="263"/>
                  </a:lnTo>
                  <a:lnTo>
                    <a:pt x="188" y="263"/>
                  </a:lnTo>
                  <a:lnTo>
                    <a:pt x="170" y="263"/>
                  </a:lnTo>
                  <a:lnTo>
                    <a:pt x="152" y="263"/>
                  </a:lnTo>
                  <a:lnTo>
                    <a:pt x="144" y="264"/>
                  </a:lnTo>
                  <a:lnTo>
                    <a:pt x="134" y="265"/>
                  </a:lnTo>
                  <a:lnTo>
                    <a:pt x="126" y="268"/>
                  </a:lnTo>
                  <a:lnTo>
                    <a:pt x="120" y="272"/>
                  </a:lnTo>
                  <a:lnTo>
                    <a:pt x="113" y="277"/>
                  </a:lnTo>
                  <a:lnTo>
                    <a:pt x="106" y="283"/>
                  </a:lnTo>
                  <a:lnTo>
                    <a:pt x="102" y="289"/>
                  </a:lnTo>
                  <a:lnTo>
                    <a:pt x="98" y="296"/>
                  </a:lnTo>
                  <a:lnTo>
                    <a:pt x="94" y="309"/>
                  </a:lnTo>
                  <a:lnTo>
                    <a:pt x="92" y="323"/>
                  </a:lnTo>
                  <a:lnTo>
                    <a:pt x="90" y="337"/>
                  </a:lnTo>
                  <a:lnTo>
                    <a:pt x="89" y="352"/>
                  </a:lnTo>
                  <a:lnTo>
                    <a:pt x="86" y="359"/>
                  </a:lnTo>
                  <a:lnTo>
                    <a:pt x="85" y="365"/>
                  </a:lnTo>
                  <a:lnTo>
                    <a:pt x="81" y="373"/>
                  </a:lnTo>
                  <a:lnTo>
                    <a:pt x="77" y="380"/>
                  </a:lnTo>
                  <a:lnTo>
                    <a:pt x="64" y="399"/>
                  </a:lnTo>
                  <a:lnTo>
                    <a:pt x="53" y="420"/>
                  </a:lnTo>
                  <a:lnTo>
                    <a:pt x="48" y="432"/>
                  </a:lnTo>
                  <a:lnTo>
                    <a:pt x="45" y="444"/>
                  </a:lnTo>
                  <a:lnTo>
                    <a:pt x="43" y="457"/>
                  </a:lnTo>
                  <a:lnTo>
                    <a:pt x="41" y="471"/>
                  </a:lnTo>
                  <a:lnTo>
                    <a:pt x="43" y="484"/>
                  </a:lnTo>
                  <a:lnTo>
                    <a:pt x="44" y="497"/>
                  </a:lnTo>
                  <a:lnTo>
                    <a:pt x="47" y="508"/>
                  </a:lnTo>
                  <a:lnTo>
                    <a:pt x="49" y="519"/>
                  </a:lnTo>
                  <a:lnTo>
                    <a:pt x="57" y="539"/>
                  </a:lnTo>
                  <a:lnTo>
                    <a:pt x="65" y="555"/>
                  </a:lnTo>
                  <a:lnTo>
                    <a:pt x="74" y="572"/>
                  </a:lnTo>
                  <a:lnTo>
                    <a:pt x="82" y="588"/>
                  </a:lnTo>
                  <a:lnTo>
                    <a:pt x="85" y="597"/>
                  </a:lnTo>
                  <a:lnTo>
                    <a:pt x="88" y="605"/>
                  </a:lnTo>
                  <a:lnTo>
                    <a:pt x="89" y="616"/>
                  </a:lnTo>
                  <a:lnTo>
                    <a:pt x="89" y="627"/>
                  </a:lnTo>
                  <a:lnTo>
                    <a:pt x="89" y="635"/>
                  </a:lnTo>
                  <a:lnTo>
                    <a:pt x="86" y="640"/>
                  </a:lnTo>
                  <a:lnTo>
                    <a:pt x="84" y="644"/>
                  </a:lnTo>
                  <a:lnTo>
                    <a:pt x="80" y="647"/>
                  </a:lnTo>
                  <a:lnTo>
                    <a:pt x="76" y="648"/>
                  </a:lnTo>
                  <a:lnTo>
                    <a:pt x="72" y="651"/>
                  </a:lnTo>
                  <a:lnTo>
                    <a:pt x="68" y="653"/>
                  </a:lnTo>
                  <a:lnTo>
                    <a:pt x="65" y="657"/>
                  </a:lnTo>
                  <a:lnTo>
                    <a:pt x="59" y="676"/>
                  </a:lnTo>
                  <a:lnTo>
                    <a:pt x="51" y="693"/>
                  </a:lnTo>
                  <a:lnTo>
                    <a:pt x="43" y="708"/>
                  </a:lnTo>
                  <a:lnTo>
                    <a:pt x="35" y="721"/>
                  </a:lnTo>
                  <a:lnTo>
                    <a:pt x="27" y="732"/>
                  </a:lnTo>
                  <a:lnTo>
                    <a:pt x="17" y="741"/>
                  </a:lnTo>
                  <a:lnTo>
                    <a:pt x="8" y="748"/>
                  </a:lnTo>
                  <a:lnTo>
                    <a:pt x="0" y="753"/>
                  </a:lnTo>
                  <a:lnTo>
                    <a:pt x="27" y="749"/>
                  </a:lnTo>
                  <a:lnTo>
                    <a:pt x="52" y="744"/>
                  </a:lnTo>
                  <a:lnTo>
                    <a:pt x="74" y="737"/>
                  </a:lnTo>
                  <a:lnTo>
                    <a:pt x="94" y="729"/>
                  </a:lnTo>
                  <a:lnTo>
                    <a:pt x="116" y="723"/>
                  </a:lnTo>
                  <a:lnTo>
                    <a:pt x="137" y="717"/>
                  </a:lnTo>
                  <a:lnTo>
                    <a:pt x="149" y="715"/>
                  </a:lnTo>
                  <a:lnTo>
                    <a:pt x="161" y="713"/>
                  </a:lnTo>
                  <a:lnTo>
                    <a:pt x="173" y="712"/>
                  </a:lnTo>
                  <a:lnTo>
                    <a:pt x="186" y="711"/>
                  </a:lnTo>
                  <a:lnTo>
                    <a:pt x="200" y="711"/>
                  </a:lnTo>
                  <a:lnTo>
                    <a:pt x="212" y="711"/>
                  </a:lnTo>
                  <a:lnTo>
                    <a:pt x="221" y="711"/>
                  </a:lnTo>
                  <a:lnTo>
                    <a:pt x="228" y="711"/>
                  </a:lnTo>
                  <a:lnTo>
                    <a:pt x="228" y="725"/>
                  </a:lnTo>
                  <a:lnTo>
                    <a:pt x="224" y="737"/>
                  </a:lnTo>
                  <a:lnTo>
                    <a:pt x="221" y="743"/>
                  </a:lnTo>
                  <a:lnTo>
                    <a:pt x="218" y="747"/>
                  </a:lnTo>
                  <a:lnTo>
                    <a:pt x="216" y="750"/>
                  </a:lnTo>
                  <a:lnTo>
                    <a:pt x="212" y="754"/>
                  </a:lnTo>
                  <a:lnTo>
                    <a:pt x="202" y="758"/>
                  </a:lnTo>
                  <a:lnTo>
                    <a:pt x="193" y="762"/>
                  </a:lnTo>
                  <a:lnTo>
                    <a:pt x="181" y="765"/>
                  </a:lnTo>
                  <a:lnTo>
                    <a:pt x="168" y="765"/>
                  </a:lnTo>
                  <a:lnTo>
                    <a:pt x="168" y="808"/>
                  </a:lnTo>
                  <a:lnTo>
                    <a:pt x="186" y="832"/>
                  </a:lnTo>
                  <a:lnTo>
                    <a:pt x="206" y="853"/>
                  </a:lnTo>
                  <a:lnTo>
                    <a:pt x="225" y="874"/>
                  </a:lnTo>
                  <a:lnTo>
                    <a:pt x="245" y="896"/>
                  </a:lnTo>
                  <a:lnTo>
                    <a:pt x="264" y="918"/>
                  </a:lnTo>
                  <a:lnTo>
                    <a:pt x="281" y="941"/>
                  </a:lnTo>
                  <a:lnTo>
                    <a:pt x="290" y="953"/>
                  </a:lnTo>
                  <a:lnTo>
                    <a:pt x="298" y="966"/>
                  </a:lnTo>
                  <a:lnTo>
                    <a:pt x="305" y="980"/>
                  </a:lnTo>
                  <a:lnTo>
                    <a:pt x="313" y="994"/>
                  </a:lnTo>
                  <a:lnTo>
                    <a:pt x="324" y="989"/>
                  </a:lnTo>
                  <a:lnTo>
                    <a:pt x="333" y="982"/>
                  </a:lnTo>
                  <a:lnTo>
                    <a:pt x="340" y="976"/>
                  </a:lnTo>
                  <a:lnTo>
                    <a:pt x="345" y="968"/>
                  </a:lnTo>
                  <a:lnTo>
                    <a:pt x="350" y="962"/>
                  </a:lnTo>
                  <a:lnTo>
                    <a:pt x="356" y="957"/>
                  </a:lnTo>
                  <a:lnTo>
                    <a:pt x="360" y="954"/>
                  </a:lnTo>
                  <a:lnTo>
                    <a:pt x="364" y="953"/>
                  </a:lnTo>
                  <a:lnTo>
                    <a:pt x="368" y="952"/>
                  </a:lnTo>
                  <a:lnTo>
                    <a:pt x="373" y="952"/>
                  </a:lnTo>
                  <a:lnTo>
                    <a:pt x="380" y="953"/>
                  </a:lnTo>
                  <a:lnTo>
                    <a:pt x="386" y="956"/>
                  </a:lnTo>
                  <a:lnTo>
                    <a:pt x="393" y="960"/>
                  </a:lnTo>
                  <a:lnTo>
                    <a:pt x="400" y="965"/>
                  </a:lnTo>
                  <a:lnTo>
                    <a:pt x="410" y="974"/>
                  </a:lnTo>
                  <a:lnTo>
                    <a:pt x="421" y="982"/>
                  </a:lnTo>
                  <a:lnTo>
                    <a:pt x="429" y="974"/>
                  </a:lnTo>
                  <a:lnTo>
                    <a:pt x="438" y="968"/>
                  </a:lnTo>
                  <a:lnTo>
                    <a:pt x="448" y="962"/>
                  </a:lnTo>
                  <a:lnTo>
                    <a:pt x="457" y="958"/>
                  </a:lnTo>
                  <a:lnTo>
                    <a:pt x="466" y="956"/>
                  </a:lnTo>
                  <a:lnTo>
                    <a:pt x="477" y="954"/>
                  </a:lnTo>
                  <a:lnTo>
                    <a:pt x="488" y="953"/>
                  </a:lnTo>
                  <a:lnTo>
                    <a:pt x="498" y="953"/>
                  </a:lnTo>
                  <a:lnTo>
                    <a:pt x="521" y="954"/>
                  </a:lnTo>
                  <a:lnTo>
                    <a:pt x="544" y="954"/>
                  </a:lnTo>
                  <a:lnTo>
                    <a:pt x="566" y="954"/>
                  </a:lnTo>
                  <a:lnTo>
                    <a:pt x="589" y="952"/>
                  </a:lnTo>
                  <a:lnTo>
                    <a:pt x="604" y="946"/>
                  </a:lnTo>
                  <a:lnTo>
                    <a:pt x="617" y="940"/>
                  </a:lnTo>
                  <a:lnTo>
                    <a:pt x="629" y="933"/>
                  </a:lnTo>
                  <a:lnTo>
                    <a:pt x="641" y="925"/>
                  </a:lnTo>
                  <a:lnTo>
                    <a:pt x="664" y="906"/>
                  </a:lnTo>
                  <a:lnTo>
                    <a:pt x="686" y="889"/>
                  </a:lnTo>
                  <a:lnTo>
                    <a:pt x="697" y="880"/>
                  </a:lnTo>
                  <a:lnTo>
                    <a:pt x="709" y="872"/>
                  </a:lnTo>
                  <a:lnTo>
                    <a:pt x="722" y="864"/>
                  </a:lnTo>
                  <a:lnTo>
                    <a:pt x="736" y="857"/>
                  </a:lnTo>
                  <a:lnTo>
                    <a:pt x="750" y="852"/>
                  </a:lnTo>
                  <a:lnTo>
                    <a:pt x="765" y="846"/>
                  </a:lnTo>
                  <a:lnTo>
                    <a:pt x="782" y="844"/>
                  </a:lnTo>
                  <a:lnTo>
                    <a:pt x="801" y="844"/>
                  </a:lnTo>
                  <a:lnTo>
                    <a:pt x="809" y="844"/>
                  </a:lnTo>
                  <a:lnTo>
                    <a:pt x="817" y="846"/>
                  </a:lnTo>
                  <a:lnTo>
                    <a:pt x="823" y="850"/>
                  </a:lnTo>
                  <a:lnTo>
                    <a:pt x="830" y="854"/>
                  </a:lnTo>
                  <a:lnTo>
                    <a:pt x="841" y="866"/>
                  </a:lnTo>
                  <a:lnTo>
                    <a:pt x="850" y="881"/>
                  </a:lnTo>
                  <a:lnTo>
                    <a:pt x="861" y="896"/>
                  </a:lnTo>
                  <a:lnTo>
                    <a:pt x="870" y="909"/>
                  </a:lnTo>
                  <a:lnTo>
                    <a:pt x="877" y="916"/>
                  </a:lnTo>
                  <a:lnTo>
                    <a:pt x="882" y="921"/>
                  </a:lnTo>
                  <a:lnTo>
                    <a:pt x="889" y="925"/>
                  </a:lnTo>
                  <a:lnTo>
                    <a:pt x="897" y="928"/>
                  </a:lnTo>
                  <a:lnTo>
                    <a:pt x="897" y="942"/>
                  </a:lnTo>
                  <a:lnTo>
                    <a:pt x="897" y="950"/>
                  </a:lnTo>
                  <a:lnTo>
                    <a:pt x="897" y="958"/>
                  </a:lnTo>
                  <a:lnTo>
                    <a:pt x="897" y="970"/>
                  </a:lnTo>
                  <a:lnTo>
                    <a:pt x="898" y="974"/>
                  </a:lnTo>
                  <a:lnTo>
                    <a:pt x="899" y="981"/>
                  </a:lnTo>
                  <a:lnTo>
                    <a:pt x="903" y="988"/>
                  </a:lnTo>
                  <a:lnTo>
                    <a:pt x="909" y="994"/>
                  </a:lnTo>
                  <a:lnTo>
                    <a:pt x="921" y="1009"/>
                  </a:lnTo>
                  <a:lnTo>
                    <a:pt x="935" y="1024"/>
                  </a:lnTo>
                  <a:lnTo>
                    <a:pt x="951" y="1038"/>
                  </a:lnTo>
                  <a:lnTo>
                    <a:pt x="967" y="1049"/>
                  </a:lnTo>
                  <a:lnTo>
                    <a:pt x="975" y="1054"/>
                  </a:lnTo>
                  <a:lnTo>
                    <a:pt x="982" y="1057"/>
                  </a:lnTo>
                  <a:lnTo>
                    <a:pt x="987" y="1060"/>
                  </a:lnTo>
                  <a:lnTo>
                    <a:pt x="993" y="1060"/>
                  </a:lnTo>
                  <a:lnTo>
                    <a:pt x="1002" y="1058"/>
                  </a:lnTo>
                  <a:lnTo>
                    <a:pt x="1010" y="1056"/>
                  </a:lnTo>
                  <a:lnTo>
                    <a:pt x="1019" y="1049"/>
                  </a:lnTo>
                  <a:lnTo>
                    <a:pt x="1027" y="1041"/>
                  </a:lnTo>
                  <a:lnTo>
                    <a:pt x="1035" y="1032"/>
                  </a:lnTo>
                  <a:lnTo>
                    <a:pt x="1043" y="1022"/>
                  </a:lnTo>
                  <a:lnTo>
                    <a:pt x="1050" y="1012"/>
                  </a:lnTo>
                  <a:lnTo>
                    <a:pt x="1057" y="1000"/>
                  </a:lnTo>
                  <a:lnTo>
                    <a:pt x="1075" y="958"/>
                  </a:lnTo>
                  <a:lnTo>
                    <a:pt x="1083" y="940"/>
                  </a:lnTo>
                  <a:lnTo>
                    <a:pt x="1103" y="940"/>
                  </a:lnTo>
                  <a:lnTo>
                    <a:pt x="1118" y="940"/>
                  </a:lnTo>
                  <a:lnTo>
                    <a:pt x="1131" y="940"/>
                  </a:lnTo>
                  <a:lnTo>
                    <a:pt x="1143" y="940"/>
                  </a:lnTo>
                  <a:lnTo>
                    <a:pt x="1149" y="938"/>
                  </a:lnTo>
                  <a:lnTo>
                    <a:pt x="1153" y="936"/>
                  </a:lnTo>
                  <a:lnTo>
                    <a:pt x="1157" y="932"/>
                  </a:lnTo>
                  <a:lnTo>
                    <a:pt x="1161" y="928"/>
                  </a:lnTo>
                  <a:lnTo>
                    <a:pt x="1169" y="920"/>
                  </a:lnTo>
                  <a:lnTo>
                    <a:pt x="1174" y="916"/>
                  </a:lnTo>
                  <a:lnTo>
                    <a:pt x="1182" y="913"/>
                  </a:lnTo>
                  <a:lnTo>
                    <a:pt x="1191" y="910"/>
                  </a:lnTo>
                  <a:lnTo>
                    <a:pt x="1201" y="909"/>
                  </a:lnTo>
                  <a:lnTo>
                    <a:pt x="1209" y="909"/>
                  </a:lnTo>
                  <a:lnTo>
                    <a:pt x="1225" y="909"/>
                  </a:lnTo>
                  <a:lnTo>
                    <a:pt x="1242" y="912"/>
                  </a:lnTo>
                  <a:lnTo>
                    <a:pt x="1257" y="913"/>
                  </a:lnTo>
                  <a:lnTo>
                    <a:pt x="1271" y="916"/>
                  </a:lnTo>
                  <a:lnTo>
                    <a:pt x="1286" y="917"/>
                  </a:lnTo>
                  <a:lnTo>
                    <a:pt x="1301" y="916"/>
                  </a:lnTo>
                  <a:lnTo>
                    <a:pt x="1307" y="914"/>
                  </a:lnTo>
                  <a:lnTo>
                    <a:pt x="1314" y="912"/>
                  </a:lnTo>
                  <a:lnTo>
                    <a:pt x="1319" y="908"/>
                  </a:lnTo>
                  <a:lnTo>
                    <a:pt x="1323" y="904"/>
                  </a:lnTo>
                  <a:lnTo>
                    <a:pt x="1330" y="894"/>
                  </a:lnTo>
                  <a:lnTo>
                    <a:pt x="1337" y="884"/>
                  </a:lnTo>
                  <a:lnTo>
                    <a:pt x="1342" y="873"/>
                  </a:lnTo>
                  <a:lnTo>
                    <a:pt x="1349" y="861"/>
                  </a:lnTo>
                  <a:lnTo>
                    <a:pt x="1354" y="856"/>
                  </a:lnTo>
                  <a:lnTo>
                    <a:pt x="1359" y="852"/>
                  </a:lnTo>
                  <a:lnTo>
                    <a:pt x="1365" y="848"/>
                  </a:lnTo>
                  <a:lnTo>
                    <a:pt x="1373" y="844"/>
                  </a:lnTo>
                  <a:lnTo>
                    <a:pt x="1369" y="830"/>
                  </a:lnTo>
                  <a:lnTo>
                    <a:pt x="1365" y="816"/>
                  </a:lnTo>
                  <a:lnTo>
                    <a:pt x="1362" y="802"/>
                  </a:lnTo>
                  <a:lnTo>
                    <a:pt x="1361" y="789"/>
                  </a:lnTo>
                  <a:lnTo>
                    <a:pt x="1361" y="784"/>
                  </a:lnTo>
                  <a:lnTo>
                    <a:pt x="1363" y="778"/>
                  </a:lnTo>
                  <a:lnTo>
                    <a:pt x="1366" y="774"/>
                  </a:lnTo>
                  <a:lnTo>
                    <a:pt x="1370" y="770"/>
                  </a:lnTo>
                  <a:lnTo>
                    <a:pt x="1373" y="766"/>
                  </a:lnTo>
                  <a:lnTo>
                    <a:pt x="1375" y="761"/>
                  </a:lnTo>
                  <a:lnTo>
                    <a:pt x="1378" y="754"/>
                  </a:lnTo>
                  <a:lnTo>
                    <a:pt x="1378" y="747"/>
                  </a:lnTo>
                  <a:lnTo>
                    <a:pt x="1377" y="731"/>
                  </a:lnTo>
                  <a:lnTo>
                    <a:pt x="1373" y="713"/>
                  </a:lnTo>
                  <a:lnTo>
                    <a:pt x="1367" y="695"/>
                  </a:lnTo>
                  <a:lnTo>
                    <a:pt x="1361" y="676"/>
                  </a:lnTo>
                  <a:lnTo>
                    <a:pt x="1354" y="659"/>
                  </a:lnTo>
                  <a:lnTo>
                    <a:pt x="1347" y="643"/>
                  </a:lnTo>
                  <a:lnTo>
                    <a:pt x="1343" y="628"/>
                  </a:lnTo>
                  <a:lnTo>
                    <a:pt x="1342" y="615"/>
                  </a:lnTo>
                  <a:lnTo>
                    <a:pt x="1342" y="607"/>
                  </a:lnTo>
                  <a:lnTo>
                    <a:pt x="1342" y="584"/>
                  </a:lnTo>
                  <a:lnTo>
                    <a:pt x="1342" y="572"/>
                  </a:lnTo>
                  <a:lnTo>
                    <a:pt x="1341" y="560"/>
                  </a:lnTo>
                  <a:lnTo>
                    <a:pt x="1339" y="551"/>
                  </a:lnTo>
                  <a:lnTo>
                    <a:pt x="1338" y="541"/>
                  </a:lnTo>
                  <a:lnTo>
                    <a:pt x="1333" y="524"/>
                  </a:lnTo>
                  <a:lnTo>
                    <a:pt x="1325" y="507"/>
                  </a:lnTo>
                  <a:lnTo>
                    <a:pt x="1325" y="440"/>
                  </a:lnTo>
                  <a:lnTo>
                    <a:pt x="1325" y="452"/>
                  </a:lnTo>
                  <a:lnTo>
                    <a:pt x="1301" y="453"/>
                  </a:lnTo>
                  <a:lnTo>
                    <a:pt x="1278" y="457"/>
                  </a:lnTo>
                  <a:lnTo>
                    <a:pt x="1267" y="460"/>
                  </a:lnTo>
                  <a:lnTo>
                    <a:pt x="1257" y="463"/>
                  </a:lnTo>
                  <a:lnTo>
                    <a:pt x="1247" y="467"/>
                  </a:lnTo>
                  <a:lnTo>
                    <a:pt x="1238" y="472"/>
                  </a:lnTo>
                  <a:lnTo>
                    <a:pt x="1230" y="477"/>
                  </a:lnTo>
                  <a:lnTo>
                    <a:pt x="1223" y="483"/>
                  </a:lnTo>
                  <a:lnTo>
                    <a:pt x="1217" y="491"/>
                  </a:lnTo>
                  <a:lnTo>
                    <a:pt x="1211" y="497"/>
                  </a:lnTo>
                  <a:lnTo>
                    <a:pt x="1206" y="507"/>
                  </a:lnTo>
                  <a:lnTo>
                    <a:pt x="1202" y="516"/>
                  </a:lnTo>
                  <a:lnTo>
                    <a:pt x="1199" y="525"/>
                  </a:lnTo>
                  <a:lnTo>
                    <a:pt x="1198" y="536"/>
                  </a:lnTo>
                  <a:lnTo>
                    <a:pt x="1162" y="536"/>
                  </a:lnTo>
                  <a:lnTo>
                    <a:pt x="1163" y="519"/>
                  </a:lnTo>
                  <a:lnTo>
                    <a:pt x="1167" y="503"/>
                  </a:lnTo>
                  <a:lnTo>
                    <a:pt x="1171" y="487"/>
                  </a:lnTo>
                  <a:lnTo>
                    <a:pt x="1174" y="471"/>
                  </a:lnTo>
                  <a:lnTo>
                    <a:pt x="1173" y="460"/>
                  </a:lnTo>
                  <a:lnTo>
                    <a:pt x="1169" y="452"/>
                  </a:lnTo>
                  <a:lnTo>
                    <a:pt x="1165" y="444"/>
                  </a:lnTo>
                  <a:lnTo>
                    <a:pt x="1158" y="437"/>
                  </a:lnTo>
                  <a:lnTo>
                    <a:pt x="1153" y="432"/>
                  </a:lnTo>
                  <a:lnTo>
                    <a:pt x="1149" y="425"/>
                  </a:lnTo>
                  <a:lnTo>
                    <a:pt x="1145" y="419"/>
                  </a:lnTo>
                  <a:lnTo>
                    <a:pt x="1143" y="409"/>
                  </a:lnTo>
                  <a:lnTo>
                    <a:pt x="1145" y="401"/>
                  </a:lnTo>
                  <a:lnTo>
                    <a:pt x="1146" y="393"/>
                  </a:lnTo>
                  <a:lnTo>
                    <a:pt x="1149" y="387"/>
                  </a:lnTo>
                  <a:lnTo>
                    <a:pt x="1153" y="380"/>
                  </a:lnTo>
                  <a:lnTo>
                    <a:pt x="1155" y="375"/>
                  </a:lnTo>
                  <a:lnTo>
                    <a:pt x="1159" y="368"/>
                  </a:lnTo>
                  <a:lnTo>
                    <a:pt x="1161" y="363"/>
                  </a:lnTo>
                  <a:lnTo>
                    <a:pt x="1162" y="356"/>
                  </a:lnTo>
                  <a:lnTo>
                    <a:pt x="1161" y="349"/>
                  </a:lnTo>
                  <a:lnTo>
                    <a:pt x="1161" y="343"/>
                  </a:lnTo>
                  <a:lnTo>
                    <a:pt x="1158" y="336"/>
                  </a:lnTo>
                  <a:lnTo>
                    <a:pt x="1155" y="331"/>
                  </a:lnTo>
                  <a:lnTo>
                    <a:pt x="1151" y="327"/>
                  </a:lnTo>
                  <a:lnTo>
                    <a:pt x="1146" y="323"/>
                  </a:lnTo>
                  <a:lnTo>
                    <a:pt x="1139" y="320"/>
                  </a:lnTo>
                  <a:lnTo>
                    <a:pt x="1131" y="320"/>
                  </a:lnTo>
                  <a:lnTo>
                    <a:pt x="1117" y="321"/>
                  </a:lnTo>
                  <a:lnTo>
                    <a:pt x="1103" y="324"/>
                  </a:lnTo>
                  <a:lnTo>
                    <a:pt x="1090" y="329"/>
                  </a:lnTo>
                  <a:lnTo>
                    <a:pt x="1077" y="335"/>
                  </a:lnTo>
                  <a:lnTo>
                    <a:pt x="1065" y="340"/>
                  </a:lnTo>
                  <a:lnTo>
                    <a:pt x="1051" y="345"/>
                  </a:lnTo>
                  <a:lnTo>
                    <a:pt x="1038" y="348"/>
                  </a:lnTo>
                  <a:lnTo>
                    <a:pt x="1023" y="349"/>
                  </a:lnTo>
                  <a:lnTo>
                    <a:pt x="1010" y="349"/>
                  </a:lnTo>
                  <a:lnTo>
                    <a:pt x="998" y="347"/>
                  </a:lnTo>
                  <a:lnTo>
                    <a:pt x="986" y="344"/>
                  </a:lnTo>
                  <a:lnTo>
                    <a:pt x="975" y="340"/>
                  </a:lnTo>
                  <a:lnTo>
                    <a:pt x="954" y="331"/>
                  </a:lnTo>
                  <a:lnTo>
                    <a:pt x="935" y="319"/>
                  </a:lnTo>
                  <a:lnTo>
                    <a:pt x="918" y="307"/>
                  </a:lnTo>
                  <a:lnTo>
                    <a:pt x="901" y="296"/>
                  </a:lnTo>
                  <a:lnTo>
                    <a:pt x="893" y="292"/>
                  </a:lnTo>
                  <a:lnTo>
                    <a:pt x="885" y="288"/>
                  </a:lnTo>
                  <a:lnTo>
                    <a:pt x="875" y="285"/>
                  </a:lnTo>
                  <a:lnTo>
                    <a:pt x="866" y="284"/>
                  </a:lnTo>
                  <a:lnTo>
                    <a:pt x="839" y="284"/>
                  </a:lnTo>
                  <a:lnTo>
                    <a:pt x="808" y="285"/>
                  </a:lnTo>
                  <a:lnTo>
                    <a:pt x="793" y="284"/>
                  </a:lnTo>
                  <a:lnTo>
                    <a:pt x="778" y="284"/>
                  </a:lnTo>
                  <a:lnTo>
                    <a:pt x="766" y="281"/>
                  </a:lnTo>
                  <a:lnTo>
                    <a:pt x="758" y="277"/>
                  </a:lnTo>
                  <a:lnTo>
                    <a:pt x="752" y="271"/>
                  </a:lnTo>
                  <a:lnTo>
                    <a:pt x="748" y="263"/>
                  </a:lnTo>
                  <a:lnTo>
                    <a:pt x="742" y="255"/>
                  </a:lnTo>
                  <a:lnTo>
                    <a:pt x="740" y="247"/>
                  </a:lnTo>
                  <a:lnTo>
                    <a:pt x="734" y="229"/>
                  </a:lnTo>
                  <a:lnTo>
                    <a:pt x="730" y="212"/>
                  </a:lnTo>
                  <a:lnTo>
                    <a:pt x="725" y="195"/>
                  </a:lnTo>
                  <a:lnTo>
                    <a:pt x="717" y="179"/>
                  </a:lnTo>
                  <a:lnTo>
                    <a:pt x="713" y="171"/>
                  </a:lnTo>
                  <a:lnTo>
                    <a:pt x="708" y="164"/>
                  </a:lnTo>
                  <a:lnTo>
                    <a:pt x="701" y="158"/>
                  </a:lnTo>
                  <a:lnTo>
                    <a:pt x="692" y="151"/>
                  </a:lnTo>
                  <a:lnTo>
                    <a:pt x="649" y="127"/>
                  </a:lnTo>
                  <a:lnTo>
                    <a:pt x="602" y="102"/>
                  </a:lnTo>
                  <a:lnTo>
                    <a:pt x="576" y="91"/>
                  </a:lnTo>
                  <a:lnTo>
                    <a:pt x="550" y="80"/>
                  </a:lnTo>
                  <a:lnTo>
                    <a:pt x="522" y="72"/>
                  </a:lnTo>
                  <a:lnTo>
                    <a:pt x="493" y="67"/>
                  </a:lnTo>
                  <a:lnTo>
                    <a:pt x="457" y="60"/>
                  </a:lnTo>
                  <a:lnTo>
                    <a:pt x="400" y="50"/>
                  </a:lnTo>
                  <a:lnTo>
                    <a:pt x="370" y="43"/>
                  </a:lnTo>
                  <a:lnTo>
                    <a:pt x="345" y="35"/>
                  </a:lnTo>
                  <a:lnTo>
                    <a:pt x="334" y="31"/>
                  </a:lnTo>
                  <a:lnTo>
                    <a:pt x="326" y="27"/>
                  </a:lnTo>
                  <a:lnTo>
                    <a:pt x="321" y="23"/>
                  </a:lnTo>
                  <a:lnTo>
                    <a:pt x="318" y="19"/>
                  </a:lnTo>
                  <a:lnTo>
                    <a:pt x="258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44" name="Freeform 47">
              <a:extLst>
                <a:ext uri="{FF2B5EF4-FFF2-40B4-BE49-F238E27FC236}">
                  <a16:creationId xmlns:a16="http://schemas.microsoft.com/office/drawing/2014/main" id="{DFF20844-E0E3-F149-A368-BB2FFE5F6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6775" y="5058496"/>
              <a:ext cx="280723" cy="477504"/>
            </a:xfrm>
            <a:custGeom>
              <a:avLst/>
              <a:gdLst>
                <a:gd name="T0" fmla="*/ 591 w 667"/>
                <a:gd name="T1" fmla="*/ 1089 h 1138"/>
                <a:gd name="T2" fmla="*/ 621 w 667"/>
                <a:gd name="T3" fmla="*/ 1045 h 1138"/>
                <a:gd name="T4" fmla="*/ 623 w 667"/>
                <a:gd name="T5" fmla="*/ 993 h 1138"/>
                <a:gd name="T6" fmla="*/ 597 w 667"/>
                <a:gd name="T7" fmla="*/ 915 h 1138"/>
                <a:gd name="T8" fmla="*/ 583 w 667"/>
                <a:gd name="T9" fmla="*/ 849 h 1138"/>
                <a:gd name="T10" fmla="*/ 610 w 667"/>
                <a:gd name="T11" fmla="*/ 779 h 1138"/>
                <a:gd name="T12" fmla="*/ 663 w 667"/>
                <a:gd name="T13" fmla="*/ 704 h 1138"/>
                <a:gd name="T14" fmla="*/ 665 w 667"/>
                <a:gd name="T15" fmla="*/ 657 h 1138"/>
                <a:gd name="T16" fmla="*/ 645 w 667"/>
                <a:gd name="T17" fmla="*/ 633 h 1138"/>
                <a:gd name="T18" fmla="*/ 598 w 667"/>
                <a:gd name="T19" fmla="*/ 625 h 1138"/>
                <a:gd name="T20" fmla="*/ 539 w 667"/>
                <a:gd name="T21" fmla="*/ 624 h 1138"/>
                <a:gd name="T22" fmla="*/ 537 w 667"/>
                <a:gd name="T23" fmla="*/ 593 h 1138"/>
                <a:gd name="T24" fmla="*/ 566 w 667"/>
                <a:gd name="T25" fmla="*/ 511 h 1138"/>
                <a:gd name="T26" fmla="*/ 567 w 667"/>
                <a:gd name="T27" fmla="*/ 458 h 1138"/>
                <a:gd name="T28" fmla="*/ 541 w 667"/>
                <a:gd name="T29" fmla="*/ 408 h 1138"/>
                <a:gd name="T30" fmla="*/ 535 w 667"/>
                <a:gd name="T31" fmla="*/ 376 h 1138"/>
                <a:gd name="T32" fmla="*/ 553 w 667"/>
                <a:gd name="T33" fmla="*/ 358 h 1138"/>
                <a:gd name="T34" fmla="*/ 590 w 667"/>
                <a:gd name="T35" fmla="*/ 320 h 1138"/>
                <a:gd name="T36" fmla="*/ 633 w 667"/>
                <a:gd name="T37" fmla="*/ 292 h 1138"/>
                <a:gd name="T38" fmla="*/ 655 w 667"/>
                <a:gd name="T39" fmla="*/ 259 h 1138"/>
                <a:gd name="T40" fmla="*/ 642 w 667"/>
                <a:gd name="T41" fmla="*/ 186 h 1138"/>
                <a:gd name="T42" fmla="*/ 598 w 667"/>
                <a:gd name="T43" fmla="*/ 122 h 1138"/>
                <a:gd name="T44" fmla="*/ 571 w 667"/>
                <a:gd name="T45" fmla="*/ 67 h 1138"/>
                <a:gd name="T46" fmla="*/ 553 w 667"/>
                <a:gd name="T47" fmla="*/ 2 h 1138"/>
                <a:gd name="T48" fmla="*/ 511 w 667"/>
                <a:gd name="T49" fmla="*/ 19 h 1138"/>
                <a:gd name="T50" fmla="*/ 475 w 667"/>
                <a:gd name="T51" fmla="*/ 55 h 1138"/>
                <a:gd name="T52" fmla="*/ 435 w 667"/>
                <a:gd name="T53" fmla="*/ 58 h 1138"/>
                <a:gd name="T54" fmla="*/ 366 w 667"/>
                <a:gd name="T55" fmla="*/ 36 h 1138"/>
                <a:gd name="T56" fmla="*/ 313 w 667"/>
                <a:gd name="T57" fmla="*/ 39 h 1138"/>
                <a:gd name="T58" fmla="*/ 271 w 667"/>
                <a:gd name="T59" fmla="*/ 34 h 1138"/>
                <a:gd name="T60" fmla="*/ 226 w 667"/>
                <a:gd name="T61" fmla="*/ 48 h 1138"/>
                <a:gd name="T62" fmla="*/ 188 w 667"/>
                <a:gd name="T63" fmla="*/ 60 h 1138"/>
                <a:gd name="T64" fmla="*/ 125 w 667"/>
                <a:gd name="T65" fmla="*/ 120 h 1138"/>
                <a:gd name="T66" fmla="*/ 70 w 667"/>
                <a:gd name="T67" fmla="*/ 130 h 1138"/>
                <a:gd name="T68" fmla="*/ 0 w 667"/>
                <a:gd name="T69" fmla="*/ 218 h 1138"/>
                <a:gd name="T70" fmla="*/ 17 w 667"/>
                <a:gd name="T71" fmla="*/ 283 h 1138"/>
                <a:gd name="T72" fmla="*/ 22 w 667"/>
                <a:gd name="T73" fmla="*/ 354 h 1138"/>
                <a:gd name="T74" fmla="*/ 52 w 667"/>
                <a:gd name="T75" fmla="*/ 442 h 1138"/>
                <a:gd name="T76" fmla="*/ 45 w 667"/>
                <a:gd name="T77" fmla="*/ 481 h 1138"/>
                <a:gd name="T78" fmla="*/ 37 w 667"/>
                <a:gd name="T79" fmla="*/ 517 h 1138"/>
                <a:gd name="T80" fmla="*/ 65 w 667"/>
                <a:gd name="T81" fmla="*/ 588 h 1138"/>
                <a:gd name="T82" fmla="*/ 153 w 667"/>
                <a:gd name="T83" fmla="*/ 661 h 1138"/>
                <a:gd name="T84" fmla="*/ 202 w 667"/>
                <a:gd name="T85" fmla="*/ 713 h 1138"/>
                <a:gd name="T86" fmla="*/ 244 w 667"/>
                <a:gd name="T87" fmla="*/ 797 h 1138"/>
                <a:gd name="T88" fmla="*/ 285 w 667"/>
                <a:gd name="T89" fmla="*/ 824 h 1138"/>
                <a:gd name="T90" fmla="*/ 290 w 667"/>
                <a:gd name="T91" fmla="*/ 848 h 1138"/>
                <a:gd name="T92" fmla="*/ 270 w 667"/>
                <a:gd name="T93" fmla="*/ 880 h 1138"/>
                <a:gd name="T94" fmla="*/ 283 w 667"/>
                <a:gd name="T95" fmla="*/ 905 h 1138"/>
                <a:gd name="T96" fmla="*/ 310 w 667"/>
                <a:gd name="T97" fmla="*/ 936 h 1138"/>
                <a:gd name="T98" fmla="*/ 309 w 667"/>
                <a:gd name="T99" fmla="*/ 964 h 1138"/>
                <a:gd name="T100" fmla="*/ 301 w 667"/>
                <a:gd name="T101" fmla="*/ 988 h 1138"/>
                <a:gd name="T102" fmla="*/ 315 w 667"/>
                <a:gd name="T103" fmla="*/ 1031 h 1138"/>
                <a:gd name="T104" fmla="*/ 373 w 667"/>
                <a:gd name="T105" fmla="*/ 1056 h 1138"/>
                <a:gd name="T106" fmla="*/ 473 w 667"/>
                <a:gd name="T107" fmla="*/ 1072 h 1138"/>
                <a:gd name="T108" fmla="*/ 509 w 667"/>
                <a:gd name="T109" fmla="*/ 1098 h 1138"/>
                <a:gd name="T110" fmla="*/ 517 w 667"/>
                <a:gd name="T111" fmla="*/ 1138 h 113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667"/>
                <a:gd name="T169" fmla="*/ 0 h 1138"/>
                <a:gd name="T170" fmla="*/ 667 w 667"/>
                <a:gd name="T171" fmla="*/ 1138 h 113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667" h="1138">
                  <a:moveTo>
                    <a:pt x="517" y="1138"/>
                  </a:moveTo>
                  <a:lnTo>
                    <a:pt x="537" y="1126"/>
                  </a:lnTo>
                  <a:lnTo>
                    <a:pt x="557" y="1116"/>
                  </a:lnTo>
                  <a:lnTo>
                    <a:pt x="575" y="1102"/>
                  </a:lnTo>
                  <a:lnTo>
                    <a:pt x="591" y="1089"/>
                  </a:lnTo>
                  <a:lnTo>
                    <a:pt x="599" y="1081"/>
                  </a:lnTo>
                  <a:lnTo>
                    <a:pt x="606" y="1073"/>
                  </a:lnTo>
                  <a:lnTo>
                    <a:pt x="611" y="1065"/>
                  </a:lnTo>
                  <a:lnTo>
                    <a:pt x="617" y="1056"/>
                  </a:lnTo>
                  <a:lnTo>
                    <a:pt x="621" y="1045"/>
                  </a:lnTo>
                  <a:lnTo>
                    <a:pt x="623" y="1036"/>
                  </a:lnTo>
                  <a:lnTo>
                    <a:pt x="625" y="1024"/>
                  </a:lnTo>
                  <a:lnTo>
                    <a:pt x="626" y="1012"/>
                  </a:lnTo>
                  <a:lnTo>
                    <a:pt x="625" y="1003"/>
                  </a:lnTo>
                  <a:lnTo>
                    <a:pt x="623" y="993"/>
                  </a:lnTo>
                  <a:lnTo>
                    <a:pt x="622" y="984"/>
                  </a:lnTo>
                  <a:lnTo>
                    <a:pt x="619" y="975"/>
                  </a:lnTo>
                  <a:lnTo>
                    <a:pt x="613" y="956"/>
                  </a:lnTo>
                  <a:lnTo>
                    <a:pt x="605" y="936"/>
                  </a:lnTo>
                  <a:lnTo>
                    <a:pt x="597" y="915"/>
                  </a:lnTo>
                  <a:lnTo>
                    <a:pt x="590" y="893"/>
                  </a:lnTo>
                  <a:lnTo>
                    <a:pt x="587" y="883"/>
                  </a:lnTo>
                  <a:lnTo>
                    <a:pt x="585" y="872"/>
                  </a:lnTo>
                  <a:lnTo>
                    <a:pt x="583" y="861"/>
                  </a:lnTo>
                  <a:lnTo>
                    <a:pt x="583" y="849"/>
                  </a:lnTo>
                  <a:lnTo>
                    <a:pt x="585" y="836"/>
                  </a:lnTo>
                  <a:lnTo>
                    <a:pt x="587" y="823"/>
                  </a:lnTo>
                  <a:lnTo>
                    <a:pt x="591" y="811"/>
                  </a:lnTo>
                  <a:lnTo>
                    <a:pt x="597" y="800"/>
                  </a:lnTo>
                  <a:lnTo>
                    <a:pt x="610" y="779"/>
                  </a:lnTo>
                  <a:lnTo>
                    <a:pt x="626" y="760"/>
                  </a:lnTo>
                  <a:lnTo>
                    <a:pt x="641" y="743"/>
                  </a:lnTo>
                  <a:lnTo>
                    <a:pt x="654" y="724"/>
                  </a:lnTo>
                  <a:lnTo>
                    <a:pt x="659" y="715"/>
                  </a:lnTo>
                  <a:lnTo>
                    <a:pt x="663" y="704"/>
                  </a:lnTo>
                  <a:lnTo>
                    <a:pt x="666" y="693"/>
                  </a:lnTo>
                  <a:lnTo>
                    <a:pt x="667" y="681"/>
                  </a:lnTo>
                  <a:lnTo>
                    <a:pt x="667" y="672"/>
                  </a:lnTo>
                  <a:lnTo>
                    <a:pt x="666" y="664"/>
                  </a:lnTo>
                  <a:lnTo>
                    <a:pt x="665" y="657"/>
                  </a:lnTo>
                  <a:lnTo>
                    <a:pt x="662" y="651"/>
                  </a:lnTo>
                  <a:lnTo>
                    <a:pt x="659" y="645"/>
                  </a:lnTo>
                  <a:lnTo>
                    <a:pt x="655" y="641"/>
                  </a:lnTo>
                  <a:lnTo>
                    <a:pt x="650" y="637"/>
                  </a:lnTo>
                  <a:lnTo>
                    <a:pt x="645" y="633"/>
                  </a:lnTo>
                  <a:lnTo>
                    <a:pt x="639" y="631"/>
                  </a:lnTo>
                  <a:lnTo>
                    <a:pt x="633" y="628"/>
                  </a:lnTo>
                  <a:lnTo>
                    <a:pt x="625" y="627"/>
                  </a:lnTo>
                  <a:lnTo>
                    <a:pt x="617" y="625"/>
                  </a:lnTo>
                  <a:lnTo>
                    <a:pt x="598" y="625"/>
                  </a:lnTo>
                  <a:lnTo>
                    <a:pt x="577" y="627"/>
                  </a:lnTo>
                  <a:lnTo>
                    <a:pt x="563" y="628"/>
                  </a:lnTo>
                  <a:lnTo>
                    <a:pt x="550" y="629"/>
                  </a:lnTo>
                  <a:lnTo>
                    <a:pt x="543" y="628"/>
                  </a:lnTo>
                  <a:lnTo>
                    <a:pt x="539" y="624"/>
                  </a:lnTo>
                  <a:lnTo>
                    <a:pt x="538" y="621"/>
                  </a:lnTo>
                  <a:lnTo>
                    <a:pt x="537" y="617"/>
                  </a:lnTo>
                  <a:lnTo>
                    <a:pt x="535" y="613"/>
                  </a:lnTo>
                  <a:lnTo>
                    <a:pt x="535" y="608"/>
                  </a:lnTo>
                  <a:lnTo>
                    <a:pt x="537" y="593"/>
                  </a:lnTo>
                  <a:lnTo>
                    <a:pt x="541" y="577"/>
                  </a:lnTo>
                  <a:lnTo>
                    <a:pt x="546" y="561"/>
                  </a:lnTo>
                  <a:lnTo>
                    <a:pt x="553" y="544"/>
                  </a:lnTo>
                  <a:lnTo>
                    <a:pt x="559" y="528"/>
                  </a:lnTo>
                  <a:lnTo>
                    <a:pt x="566" y="511"/>
                  </a:lnTo>
                  <a:lnTo>
                    <a:pt x="570" y="493"/>
                  </a:lnTo>
                  <a:lnTo>
                    <a:pt x="571" y="476"/>
                  </a:lnTo>
                  <a:lnTo>
                    <a:pt x="571" y="469"/>
                  </a:lnTo>
                  <a:lnTo>
                    <a:pt x="570" y="463"/>
                  </a:lnTo>
                  <a:lnTo>
                    <a:pt x="567" y="458"/>
                  </a:lnTo>
                  <a:lnTo>
                    <a:pt x="566" y="452"/>
                  </a:lnTo>
                  <a:lnTo>
                    <a:pt x="559" y="442"/>
                  </a:lnTo>
                  <a:lnTo>
                    <a:pt x="553" y="431"/>
                  </a:lnTo>
                  <a:lnTo>
                    <a:pt x="546" y="419"/>
                  </a:lnTo>
                  <a:lnTo>
                    <a:pt x="541" y="408"/>
                  </a:lnTo>
                  <a:lnTo>
                    <a:pt x="538" y="402"/>
                  </a:lnTo>
                  <a:lnTo>
                    <a:pt x="537" y="395"/>
                  </a:lnTo>
                  <a:lnTo>
                    <a:pt x="535" y="387"/>
                  </a:lnTo>
                  <a:lnTo>
                    <a:pt x="535" y="380"/>
                  </a:lnTo>
                  <a:lnTo>
                    <a:pt x="535" y="376"/>
                  </a:lnTo>
                  <a:lnTo>
                    <a:pt x="537" y="372"/>
                  </a:lnTo>
                  <a:lnTo>
                    <a:pt x="538" y="368"/>
                  </a:lnTo>
                  <a:lnTo>
                    <a:pt x="541" y="366"/>
                  </a:lnTo>
                  <a:lnTo>
                    <a:pt x="546" y="362"/>
                  </a:lnTo>
                  <a:lnTo>
                    <a:pt x="553" y="358"/>
                  </a:lnTo>
                  <a:lnTo>
                    <a:pt x="569" y="351"/>
                  </a:lnTo>
                  <a:lnTo>
                    <a:pt x="583" y="344"/>
                  </a:lnTo>
                  <a:lnTo>
                    <a:pt x="585" y="335"/>
                  </a:lnTo>
                  <a:lnTo>
                    <a:pt x="586" y="327"/>
                  </a:lnTo>
                  <a:lnTo>
                    <a:pt x="590" y="320"/>
                  </a:lnTo>
                  <a:lnTo>
                    <a:pt x="594" y="315"/>
                  </a:lnTo>
                  <a:lnTo>
                    <a:pt x="606" y="307"/>
                  </a:lnTo>
                  <a:lnTo>
                    <a:pt x="619" y="300"/>
                  </a:lnTo>
                  <a:lnTo>
                    <a:pt x="626" y="296"/>
                  </a:lnTo>
                  <a:lnTo>
                    <a:pt x="633" y="292"/>
                  </a:lnTo>
                  <a:lnTo>
                    <a:pt x="639" y="288"/>
                  </a:lnTo>
                  <a:lnTo>
                    <a:pt x="645" y="283"/>
                  </a:lnTo>
                  <a:lnTo>
                    <a:pt x="649" y="276"/>
                  </a:lnTo>
                  <a:lnTo>
                    <a:pt x="653" y="268"/>
                  </a:lnTo>
                  <a:lnTo>
                    <a:pt x="655" y="259"/>
                  </a:lnTo>
                  <a:lnTo>
                    <a:pt x="655" y="247"/>
                  </a:lnTo>
                  <a:lnTo>
                    <a:pt x="654" y="230"/>
                  </a:lnTo>
                  <a:lnTo>
                    <a:pt x="651" y="214"/>
                  </a:lnTo>
                  <a:lnTo>
                    <a:pt x="647" y="199"/>
                  </a:lnTo>
                  <a:lnTo>
                    <a:pt x="642" y="186"/>
                  </a:lnTo>
                  <a:lnTo>
                    <a:pt x="635" y="174"/>
                  </a:lnTo>
                  <a:lnTo>
                    <a:pt x="629" y="162"/>
                  </a:lnTo>
                  <a:lnTo>
                    <a:pt x="621" y="151"/>
                  </a:lnTo>
                  <a:lnTo>
                    <a:pt x="614" y="142"/>
                  </a:lnTo>
                  <a:lnTo>
                    <a:pt x="598" y="122"/>
                  </a:lnTo>
                  <a:lnTo>
                    <a:pt x="585" y="104"/>
                  </a:lnTo>
                  <a:lnTo>
                    <a:pt x="579" y="95"/>
                  </a:lnTo>
                  <a:lnTo>
                    <a:pt x="575" y="86"/>
                  </a:lnTo>
                  <a:lnTo>
                    <a:pt x="573" y="76"/>
                  </a:lnTo>
                  <a:lnTo>
                    <a:pt x="571" y="67"/>
                  </a:lnTo>
                  <a:lnTo>
                    <a:pt x="570" y="55"/>
                  </a:lnTo>
                  <a:lnTo>
                    <a:pt x="569" y="38"/>
                  </a:lnTo>
                  <a:lnTo>
                    <a:pt x="566" y="19"/>
                  </a:lnTo>
                  <a:lnTo>
                    <a:pt x="565" y="0"/>
                  </a:lnTo>
                  <a:lnTo>
                    <a:pt x="553" y="2"/>
                  </a:lnTo>
                  <a:lnTo>
                    <a:pt x="542" y="3"/>
                  </a:lnTo>
                  <a:lnTo>
                    <a:pt x="533" y="6"/>
                  </a:lnTo>
                  <a:lnTo>
                    <a:pt x="525" y="10"/>
                  </a:lnTo>
                  <a:lnTo>
                    <a:pt x="518" y="15"/>
                  </a:lnTo>
                  <a:lnTo>
                    <a:pt x="511" y="19"/>
                  </a:lnTo>
                  <a:lnTo>
                    <a:pt x="506" y="24"/>
                  </a:lnTo>
                  <a:lnTo>
                    <a:pt x="501" y="31"/>
                  </a:lnTo>
                  <a:lnTo>
                    <a:pt x="491" y="42"/>
                  </a:lnTo>
                  <a:lnTo>
                    <a:pt x="481" y="51"/>
                  </a:lnTo>
                  <a:lnTo>
                    <a:pt x="475" y="55"/>
                  </a:lnTo>
                  <a:lnTo>
                    <a:pt x="469" y="58"/>
                  </a:lnTo>
                  <a:lnTo>
                    <a:pt x="461" y="60"/>
                  </a:lnTo>
                  <a:lnTo>
                    <a:pt x="451" y="60"/>
                  </a:lnTo>
                  <a:lnTo>
                    <a:pt x="442" y="60"/>
                  </a:lnTo>
                  <a:lnTo>
                    <a:pt x="435" y="58"/>
                  </a:lnTo>
                  <a:lnTo>
                    <a:pt x="430" y="55"/>
                  </a:lnTo>
                  <a:lnTo>
                    <a:pt x="425" y="51"/>
                  </a:lnTo>
                  <a:lnTo>
                    <a:pt x="417" y="43"/>
                  </a:lnTo>
                  <a:lnTo>
                    <a:pt x="409" y="36"/>
                  </a:lnTo>
                  <a:lnTo>
                    <a:pt x="366" y="36"/>
                  </a:lnTo>
                  <a:lnTo>
                    <a:pt x="366" y="60"/>
                  </a:lnTo>
                  <a:lnTo>
                    <a:pt x="337" y="60"/>
                  </a:lnTo>
                  <a:lnTo>
                    <a:pt x="327" y="54"/>
                  </a:lnTo>
                  <a:lnTo>
                    <a:pt x="318" y="43"/>
                  </a:lnTo>
                  <a:lnTo>
                    <a:pt x="313" y="39"/>
                  </a:lnTo>
                  <a:lnTo>
                    <a:pt x="306" y="35"/>
                  </a:lnTo>
                  <a:lnTo>
                    <a:pt x="301" y="31"/>
                  </a:lnTo>
                  <a:lnTo>
                    <a:pt x="294" y="31"/>
                  </a:lnTo>
                  <a:lnTo>
                    <a:pt x="282" y="31"/>
                  </a:lnTo>
                  <a:lnTo>
                    <a:pt x="271" y="34"/>
                  </a:lnTo>
                  <a:lnTo>
                    <a:pt x="262" y="36"/>
                  </a:lnTo>
                  <a:lnTo>
                    <a:pt x="253" y="39"/>
                  </a:lnTo>
                  <a:lnTo>
                    <a:pt x="245" y="43"/>
                  </a:lnTo>
                  <a:lnTo>
                    <a:pt x="236" y="46"/>
                  </a:lnTo>
                  <a:lnTo>
                    <a:pt x="226" y="48"/>
                  </a:lnTo>
                  <a:lnTo>
                    <a:pt x="216" y="48"/>
                  </a:lnTo>
                  <a:lnTo>
                    <a:pt x="209" y="50"/>
                  </a:lnTo>
                  <a:lnTo>
                    <a:pt x="201" y="52"/>
                  </a:lnTo>
                  <a:lnTo>
                    <a:pt x="194" y="56"/>
                  </a:lnTo>
                  <a:lnTo>
                    <a:pt x="188" y="60"/>
                  </a:lnTo>
                  <a:lnTo>
                    <a:pt x="176" y="74"/>
                  </a:lnTo>
                  <a:lnTo>
                    <a:pt x="162" y="88"/>
                  </a:lnTo>
                  <a:lnTo>
                    <a:pt x="149" y="102"/>
                  </a:lnTo>
                  <a:lnTo>
                    <a:pt x="134" y="115"/>
                  </a:lnTo>
                  <a:lnTo>
                    <a:pt x="125" y="120"/>
                  </a:lnTo>
                  <a:lnTo>
                    <a:pt x="117" y="123"/>
                  </a:lnTo>
                  <a:lnTo>
                    <a:pt x="106" y="126"/>
                  </a:lnTo>
                  <a:lnTo>
                    <a:pt x="96" y="127"/>
                  </a:lnTo>
                  <a:lnTo>
                    <a:pt x="82" y="128"/>
                  </a:lnTo>
                  <a:lnTo>
                    <a:pt x="70" y="130"/>
                  </a:lnTo>
                  <a:lnTo>
                    <a:pt x="58" y="132"/>
                  </a:lnTo>
                  <a:lnTo>
                    <a:pt x="48" y="136"/>
                  </a:lnTo>
                  <a:lnTo>
                    <a:pt x="25" y="144"/>
                  </a:lnTo>
                  <a:lnTo>
                    <a:pt x="0" y="151"/>
                  </a:lnTo>
                  <a:lnTo>
                    <a:pt x="0" y="218"/>
                  </a:lnTo>
                  <a:lnTo>
                    <a:pt x="8" y="235"/>
                  </a:lnTo>
                  <a:lnTo>
                    <a:pt x="13" y="252"/>
                  </a:lnTo>
                  <a:lnTo>
                    <a:pt x="14" y="262"/>
                  </a:lnTo>
                  <a:lnTo>
                    <a:pt x="16" y="271"/>
                  </a:lnTo>
                  <a:lnTo>
                    <a:pt x="17" y="283"/>
                  </a:lnTo>
                  <a:lnTo>
                    <a:pt x="17" y="295"/>
                  </a:lnTo>
                  <a:lnTo>
                    <a:pt x="17" y="318"/>
                  </a:lnTo>
                  <a:lnTo>
                    <a:pt x="17" y="326"/>
                  </a:lnTo>
                  <a:lnTo>
                    <a:pt x="18" y="339"/>
                  </a:lnTo>
                  <a:lnTo>
                    <a:pt x="22" y="354"/>
                  </a:lnTo>
                  <a:lnTo>
                    <a:pt x="29" y="370"/>
                  </a:lnTo>
                  <a:lnTo>
                    <a:pt x="36" y="387"/>
                  </a:lnTo>
                  <a:lnTo>
                    <a:pt x="42" y="406"/>
                  </a:lnTo>
                  <a:lnTo>
                    <a:pt x="48" y="424"/>
                  </a:lnTo>
                  <a:lnTo>
                    <a:pt x="52" y="442"/>
                  </a:lnTo>
                  <a:lnTo>
                    <a:pt x="53" y="458"/>
                  </a:lnTo>
                  <a:lnTo>
                    <a:pt x="53" y="465"/>
                  </a:lnTo>
                  <a:lnTo>
                    <a:pt x="50" y="472"/>
                  </a:lnTo>
                  <a:lnTo>
                    <a:pt x="48" y="477"/>
                  </a:lnTo>
                  <a:lnTo>
                    <a:pt x="45" y="481"/>
                  </a:lnTo>
                  <a:lnTo>
                    <a:pt x="41" y="485"/>
                  </a:lnTo>
                  <a:lnTo>
                    <a:pt x="38" y="489"/>
                  </a:lnTo>
                  <a:lnTo>
                    <a:pt x="36" y="495"/>
                  </a:lnTo>
                  <a:lnTo>
                    <a:pt x="36" y="500"/>
                  </a:lnTo>
                  <a:lnTo>
                    <a:pt x="37" y="517"/>
                  </a:lnTo>
                  <a:lnTo>
                    <a:pt x="40" y="533"/>
                  </a:lnTo>
                  <a:lnTo>
                    <a:pt x="44" y="549"/>
                  </a:lnTo>
                  <a:lnTo>
                    <a:pt x="49" y="563"/>
                  </a:lnTo>
                  <a:lnTo>
                    <a:pt x="57" y="576"/>
                  </a:lnTo>
                  <a:lnTo>
                    <a:pt x="65" y="588"/>
                  </a:lnTo>
                  <a:lnTo>
                    <a:pt x="74" y="600"/>
                  </a:lnTo>
                  <a:lnTo>
                    <a:pt x="85" y="611"/>
                  </a:lnTo>
                  <a:lnTo>
                    <a:pt x="106" y="629"/>
                  </a:lnTo>
                  <a:lnTo>
                    <a:pt x="129" y="645"/>
                  </a:lnTo>
                  <a:lnTo>
                    <a:pt x="153" y="661"/>
                  </a:lnTo>
                  <a:lnTo>
                    <a:pt x="174" y="675"/>
                  </a:lnTo>
                  <a:lnTo>
                    <a:pt x="182" y="683"/>
                  </a:lnTo>
                  <a:lnTo>
                    <a:pt x="190" y="692"/>
                  </a:lnTo>
                  <a:lnTo>
                    <a:pt x="196" y="703"/>
                  </a:lnTo>
                  <a:lnTo>
                    <a:pt x="202" y="713"/>
                  </a:lnTo>
                  <a:lnTo>
                    <a:pt x="213" y="739"/>
                  </a:lnTo>
                  <a:lnTo>
                    <a:pt x="224" y="764"/>
                  </a:lnTo>
                  <a:lnTo>
                    <a:pt x="229" y="776"/>
                  </a:lnTo>
                  <a:lnTo>
                    <a:pt x="236" y="787"/>
                  </a:lnTo>
                  <a:lnTo>
                    <a:pt x="244" y="797"/>
                  </a:lnTo>
                  <a:lnTo>
                    <a:pt x="252" y="807"/>
                  </a:lnTo>
                  <a:lnTo>
                    <a:pt x="261" y="815"/>
                  </a:lnTo>
                  <a:lnTo>
                    <a:pt x="273" y="820"/>
                  </a:lnTo>
                  <a:lnTo>
                    <a:pt x="278" y="823"/>
                  </a:lnTo>
                  <a:lnTo>
                    <a:pt x="285" y="824"/>
                  </a:lnTo>
                  <a:lnTo>
                    <a:pt x="293" y="825"/>
                  </a:lnTo>
                  <a:lnTo>
                    <a:pt x="301" y="825"/>
                  </a:lnTo>
                  <a:lnTo>
                    <a:pt x="299" y="833"/>
                  </a:lnTo>
                  <a:lnTo>
                    <a:pt x="295" y="841"/>
                  </a:lnTo>
                  <a:lnTo>
                    <a:pt x="290" y="848"/>
                  </a:lnTo>
                  <a:lnTo>
                    <a:pt x="285" y="855"/>
                  </a:lnTo>
                  <a:lnTo>
                    <a:pt x="279" y="861"/>
                  </a:lnTo>
                  <a:lnTo>
                    <a:pt x="275" y="867"/>
                  </a:lnTo>
                  <a:lnTo>
                    <a:pt x="271" y="873"/>
                  </a:lnTo>
                  <a:lnTo>
                    <a:pt x="270" y="880"/>
                  </a:lnTo>
                  <a:lnTo>
                    <a:pt x="270" y="885"/>
                  </a:lnTo>
                  <a:lnTo>
                    <a:pt x="271" y="889"/>
                  </a:lnTo>
                  <a:lnTo>
                    <a:pt x="274" y="895"/>
                  </a:lnTo>
                  <a:lnTo>
                    <a:pt x="277" y="899"/>
                  </a:lnTo>
                  <a:lnTo>
                    <a:pt x="283" y="905"/>
                  </a:lnTo>
                  <a:lnTo>
                    <a:pt x="291" y="913"/>
                  </a:lnTo>
                  <a:lnTo>
                    <a:pt x="299" y="920"/>
                  </a:lnTo>
                  <a:lnTo>
                    <a:pt x="306" y="927"/>
                  </a:lnTo>
                  <a:lnTo>
                    <a:pt x="309" y="931"/>
                  </a:lnTo>
                  <a:lnTo>
                    <a:pt x="310" y="936"/>
                  </a:lnTo>
                  <a:lnTo>
                    <a:pt x="311" y="940"/>
                  </a:lnTo>
                  <a:lnTo>
                    <a:pt x="313" y="945"/>
                  </a:lnTo>
                  <a:lnTo>
                    <a:pt x="311" y="953"/>
                  </a:lnTo>
                  <a:lnTo>
                    <a:pt x="310" y="959"/>
                  </a:lnTo>
                  <a:lnTo>
                    <a:pt x="309" y="964"/>
                  </a:lnTo>
                  <a:lnTo>
                    <a:pt x="306" y="967"/>
                  </a:lnTo>
                  <a:lnTo>
                    <a:pt x="303" y="971"/>
                  </a:lnTo>
                  <a:lnTo>
                    <a:pt x="302" y="975"/>
                  </a:lnTo>
                  <a:lnTo>
                    <a:pt x="301" y="980"/>
                  </a:lnTo>
                  <a:lnTo>
                    <a:pt x="301" y="988"/>
                  </a:lnTo>
                  <a:lnTo>
                    <a:pt x="301" y="999"/>
                  </a:lnTo>
                  <a:lnTo>
                    <a:pt x="303" y="1008"/>
                  </a:lnTo>
                  <a:lnTo>
                    <a:pt x="306" y="1017"/>
                  </a:lnTo>
                  <a:lnTo>
                    <a:pt x="310" y="1024"/>
                  </a:lnTo>
                  <a:lnTo>
                    <a:pt x="315" y="1031"/>
                  </a:lnTo>
                  <a:lnTo>
                    <a:pt x="322" y="1036"/>
                  </a:lnTo>
                  <a:lnTo>
                    <a:pt x="329" y="1041"/>
                  </a:lnTo>
                  <a:lnTo>
                    <a:pt x="337" y="1045"/>
                  </a:lnTo>
                  <a:lnTo>
                    <a:pt x="354" y="1052"/>
                  </a:lnTo>
                  <a:lnTo>
                    <a:pt x="373" y="1056"/>
                  </a:lnTo>
                  <a:lnTo>
                    <a:pt x="394" y="1060"/>
                  </a:lnTo>
                  <a:lnTo>
                    <a:pt x="414" y="1062"/>
                  </a:lnTo>
                  <a:lnTo>
                    <a:pt x="435" y="1065"/>
                  </a:lnTo>
                  <a:lnTo>
                    <a:pt x="455" y="1068"/>
                  </a:lnTo>
                  <a:lnTo>
                    <a:pt x="473" y="1072"/>
                  </a:lnTo>
                  <a:lnTo>
                    <a:pt x="489" y="1078"/>
                  </a:lnTo>
                  <a:lnTo>
                    <a:pt x="495" y="1082"/>
                  </a:lnTo>
                  <a:lnTo>
                    <a:pt x="501" y="1086"/>
                  </a:lnTo>
                  <a:lnTo>
                    <a:pt x="505" y="1092"/>
                  </a:lnTo>
                  <a:lnTo>
                    <a:pt x="509" y="1098"/>
                  </a:lnTo>
                  <a:lnTo>
                    <a:pt x="511" y="1105"/>
                  </a:lnTo>
                  <a:lnTo>
                    <a:pt x="513" y="1113"/>
                  </a:lnTo>
                  <a:lnTo>
                    <a:pt x="513" y="1122"/>
                  </a:lnTo>
                  <a:lnTo>
                    <a:pt x="511" y="1132"/>
                  </a:lnTo>
                  <a:lnTo>
                    <a:pt x="517" y="113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45" name="Freeform 48">
              <a:extLst>
                <a:ext uri="{FF2B5EF4-FFF2-40B4-BE49-F238E27FC236}">
                  <a16:creationId xmlns:a16="http://schemas.microsoft.com/office/drawing/2014/main" id="{DA8A82DF-6169-E04E-8EC3-690E76B51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786" y="4179173"/>
              <a:ext cx="1182063" cy="1389853"/>
            </a:xfrm>
            <a:custGeom>
              <a:avLst/>
              <a:gdLst>
                <a:gd name="T0" fmla="*/ 1236 w 2819"/>
                <a:gd name="T1" fmla="*/ 135 h 3306"/>
                <a:gd name="T2" fmla="*/ 1330 w 2819"/>
                <a:gd name="T3" fmla="*/ 305 h 3306"/>
                <a:gd name="T4" fmla="*/ 1437 w 2819"/>
                <a:gd name="T5" fmla="*/ 417 h 3306"/>
                <a:gd name="T6" fmla="*/ 1516 w 2819"/>
                <a:gd name="T7" fmla="*/ 633 h 3306"/>
                <a:gd name="T8" fmla="*/ 1560 w 2819"/>
                <a:gd name="T9" fmla="*/ 1014 h 3306"/>
                <a:gd name="T10" fmla="*/ 1644 w 2819"/>
                <a:gd name="T11" fmla="*/ 1186 h 3306"/>
                <a:gd name="T12" fmla="*/ 1862 w 2819"/>
                <a:gd name="T13" fmla="*/ 1019 h 3306"/>
                <a:gd name="T14" fmla="*/ 1997 w 2819"/>
                <a:gd name="T15" fmla="*/ 1063 h 3306"/>
                <a:gd name="T16" fmla="*/ 2133 w 2819"/>
                <a:gd name="T17" fmla="*/ 708 h 3306"/>
                <a:gd name="T18" fmla="*/ 2301 w 2819"/>
                <a:gd name="T19" fmla="*/ 602 h 3306"/>
                <a:gd name="T20" fmla="*/ 2449 w 2819"/>
                <a:gd name="T21" fmla="*/ 750 h 3306"/>
                <a:gd name="T22" fmla="*/ 2627 w 2819"/>
                <a:gd name="T23" fmla="*/ 722 h 3306"/>
                <a:gd name="T24" fmla="*/ 2819 w 2819"/>
                <a:gd name="T25" fmla="*/ 951 h 3306"/>
                <a:gd name="T26" fmla="*/ 2620 w 2819"/>
                <a:gd name="T27" fmla="*/ 1019 h 3306"/>
                <a:gd name="T28" fmla="*/ 2740 w 2819"/>
                <a:gd name="T29" fmla="*/ 1253 h 3306"/>
                <a:gd name="T30" fmla="*/ 2679 w 2819"/>
                <a:gd name="T31" fmla="*/ 1416 h 3306"/>
                <a:gd name="T32" fmla="*/ 2559 w 2819"/>
                <a:gd name="T33" fmla="*/ 1355 h 3306"/>
                <a:gd name="T34" fmla="*/ 2379 w 2819"/>
                <a:gd name="T35" fmla="*/ 1552 h 3306"/>
                <a:gd name="T36" fmla="*/ 2278 w 2819"/>
                <a:gd name="T37" fmla="*/ 1616 h 3306"/>
                <a:gd name="T38" fmla="*/ 2154 w 2819"/>
                <a:gd name="T39" fmla="*/ 1598 h 3306"/>
                <a:gd name="T40" fmla="*/ 1987 w 2819"/>
                <a:gd name="T41" fmla="*/ 1578 h 3306"/>
                <a:gd name="T42" fmla="*/ 1837 w 2819"/>
                <a:gd name="T43" fmla="*/ 1674 h 3306"/>
                <a:gd name="T44" fmla="*/ 1773 w 2819"/>
                <a:gd name="T45" fmla="*/ 1770 h 3306"/>
                <a:gd name="T46" fmla="*/ 1688 w 2819"/>
                <a:gd name="T47" fmla="*/ 1895 h 3306"/>
                <a:gd name="T48" fmla="*/ 1733 w 2819"/>
                <a:gd name="T49" fmla="*/ 2131 h 3306"/>
                <a:gd name="T50" fmla="*/ 1826 w 2819"/>
                <a:gd name="T51" fmla="*/ 2313 h 3306"/>
                <a:gd name="T52" fmla="*/ 1680 w 2819"/>
                <a:gd name="T53" fmla="*/ 2802 h 3306"/>
                <a:gd name="T54" fmla="*/ 1528 w 2819"/>
                <a:gd name="T55" fmla="*/ 3022 h 3306"/>
                <a:gd name="T56" fmla="*/ 1385 w 2819"/>
                <a:gd name="T57" fmla="*/ 3173 h 3306"/>
                <a:gd name="T58" fmla="*/ 1308 w 2819"/>
                <a:gd name="T59" fmla="*/ 3305 h 3306"/>
                <a:gd name="T60" fmla="*/ 1257 w 2819"/>
                <a:gd name="T61" fmla="*/ 3225 h 3306"/>
                <a:gd name="T62" fmla="*/ 1085 w 2819"/>
                <a:gd name="T63" fmla="*/ 3106 h 3306"/>
                <a:gd name="T64" fmla="*/ 923 w 2819"/>
                <a:gd name="T65" fmla="*/ 3038 h 3306"/>
                <a:gd name="T66" fmla="*/ 713 w 2819"/>
                <a:gd name="T67" fmla="*/ 2926 h 3306"/>
                <a:gd name="T68" fmla="*/ 623 w 2819"/>
                <a:gd name="T69" fmla="*/ 2872 h 3306"/>
                <a:gd name="T70" fmla="*/ 456 w 2819"/>
                <a:gd name="T71" fmla="*/ 2944 h 3306"/>
                <a:gd name="T72" fmla="*/ 218 w 2819"/>
                <a:gd name="T73" fmla="*/ 2820 h 3306"/>
                <a:gd name="T74" fmla="*/ 74 w 2819"/>
                <a:gd name="T75" fmla="*/ 2764 h 3306"/>
                <a:gd name="T76" fmla="*/ 56 w 2819"/>
                <a:gd name="T77" fmla="*/ 2628 h 3306"/>
                <a:gd name="T78" fmla="*/ 139 w 2819"/>
                <a:gd name="T79" fmla="*/ 2540 h 3306"/>
                <a:gd name="T80" fmla="*/ 139 w 2819"/>
                <a:gd name="T81" fmla="*/ 2364 h 3306"/>
                <a:gd name="T82" fmla="*/ 204 w 2819"/>
                <a:gd name="T83" fmla="*/ 2204 h 3306"/>
                <a:gd name="T84" fmla="*/ 215 w 2819"/>
                <a:gd name="T85" fmla="*/ 2036 h 3306"/>
                <a:gd name="T86" fmla="*/ 222 w 2819"/>
                <a:gd name="T87" fmla="*/ 1818 h 3306"/>
                <a:gd name="T88" fmla="*/ 419 w 2819"/>
                <a:gd name="T89" fmla="*/ 1743 h 3306"/>
                <a:gd name="T90" fmla="*/ 545 w 2819"/>
                <a:gd name="T91" fmla="*/ 1778 h 3306"/>
                <a:gd name="T92" fmla="*/ 617 w 2819"/>
                <a:gd name="T93" fmla="*/ 1806 h 3306"/>
                <a:gd name="T94" fmla="*/ 677 w 2819"/>
                <a:gd name="T95" fmla="*/ 1604 h 3306"/>
                <a:gd name="T96" fmla="*/ 768 w 2819"/>
                <a:gd name="T97" fmla="*/ 1440 h 3306"/>
                <a:gd name="T98" fmla="*/ 835 w 2819"/>
                <a:gd name="T99" fmla="*/ 1338 h 3306"/>
                <a:gd name="T100" fmla="*/ 1032 w 2819"/>
                <a:gd name="T101" fmla="*/ 1454 h 3306"/>
                <a:gd name="T102" fmla="*/ 1084 w 2819"/>
                <a:gd name="T103" fmla="*/ 1326 h 3306"/>
                <a:gd name="T104" fmla="*/ 1009 w 2819"/>
                <a:gd name="T105" fmla="*/ 1186 h 3306"/>
                <a:gd name="T106" fmla="*/ 940 w 2819"/>
                <a:gd name="T107" fmla="*/ 1030 h 3306"/>
                <a:gd name="T108" fmla="*/ 941 w 2819"/>
                <a:gd name="T109" fmla="*/ 794 h 3306"/>
                <a:gd name="T110" fmla="*/ 1016 w 2819"/>
                <a:gd name="T111" fmla="*/ 678 h 3306"/>
                <a:gd name="T112" fmla="*/ 1053 w 2819"/>
                <a:gd name="T113" fmla="*/ 537 h 3306"/>
                <a:gd name="T114" fmla="*/ 1048 w 2819"/>
                <a:gd name="T115" fmla="*/ 404 h 3306"/>
                <a:gd name="T116" fmla="*/ 1017 w 2819"/>
                <a:gd name="T117" fmla="*/ 244 h 3306"/>
                <a:gd name="T118" fmla="*/ 988 w 2819"/>
                <a:gd name="T119" fmla="*/ 116 h 3306"/>
                <a:gd name="T120" fmla="*/ 1132 w 2819"/>
                <a:gd name="T121" fmla="*/ 8 h 330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19"/>
                <a:gd name="T184" fmla="*/ 0 h 3306"/>
                <a:gd name="T185" fmla="*/ 2819 w 2819"/>
                <a:gd name="T186" fmla="*/ 3306 h 330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19" h="3306">
                  <a:moveTo>
                    <a:pt x="1174" y="12"/>
                  </a:moveTo>
                  <a:lnTo>
                    <a:pt x="1184" y="17"/>
                  </a:lnTo>
                  <a:lnTo>
                    <a:pt x="1188" y="21"/>
                  </a:lnTo>
                  <a:lnTo>
                    <a:pt x="1188" y="27"/>
                  </a:lnTo>
                  <a:lnTo>
                    <a:pt x="1186" y="43"/>
                  </a:lnTo>
                  <a:lnTo>
                    <a:pt x="1186" y="55"/>
                  </a:lnTo>
                  <a:lnTo>
                    <a:pt x="1182" y="65"/>
                  </a:lnTo>
                  <a:lnTo>
                    <a:pt x="1178" y="73"/>
                  </a:lnTo>
                  <a:lnTo>
                    <a:pt x="1174" y="81"/>
                  </a:lnTo>
                  <a:lnTo>
                    <a:pt x="1169" y="88"/>
                  </a:lnTo>
                  <a:lnTo>
                    <a:pt x="1164" y="96"/>
                  </a:lnTo>
                  <a:lnTo>
                    <a:pt x="1160" y="104"/>
                  </a:lnTo>
                  <a:lnTo>
                    <a:pt x="1157" y="115"/>
                  </a:lnTo>
                  <a:lnTo>
                    <a:pt x="1186" y="120"/>
                  </a:lnTo>
                  <a:lnTo>
                    <a:pt x="1213" y="127"/>
                  </a:lnTo>
                  <a:lnTo>
                    <a:pt x="1224" y="131"/>
                  </a:lnTo>
                  <a:lnTo>
                    <a:pt x="1236" y="135"/>
                  </a:lnTo>
                  <a:lnTo>
                    <a:pt x="1245" y="140"/>
                  </a:lnTo>
                  <a:lnTo>
                    <a:pt x="1254" y="145"/>
                  </a:lnTo>
                  <a:lnTo>
                    <a:pt x="1264" y="152"/>
                  </a:lnTo>
                  <a:lnTo>
                    <a:pt x="1272" y="159"/>
                  </a:lnTo>
                  <a:lnTo>
                    <a:pt x="1278" y="167"/>
                  </a:lnTo>
                  <a:lnTo>
                    <a:pt x="1285" y="175"/>
                  </a:lnTo>
                  <a:lnTo>
                    <a:pt x="1292" y="184"/>
                  </a:lnTo>
                  <a:lnTo>
                    <a:pt x="1297" y="195"/>
                  </a:lnTo>
                  <a:lnTo>
                    <a:pt x="1302" y="205"/>
                  </a:lnTo>
                  <a:lnTo>
                    <a:pt x="1308" y="217"/>
                  </a:lnTo>
                  <a:lnTo>
                    <a:pt x="1313" y="226"/>
                  </a:lnTo>
                  <a:lnTo>
                    <a:pt x="1317" y="234"/>
                  </a:lnTo>
                  <a:lnTo>
                    <a:pt x="1320" y="244"/>
                  </a:lnTo>
                  <a:lnTo>
                    <a:pt x="1322" y="252"/>
                  </a:lnTo>
                  <a:lnTo>
                    <a:pt x="1326" y="269"/>
                  </a:lnTo>
                  <a:lnTo>
                    <a:pt x="1329" y="286"/>
                  </a:lnTo>
                  <a:lnTo>
                    <a:pt x="1330" y="305"/>
                  </a:lnTo>
                  <a:lnTo>
                    <a:pt x="1334" y="322"/>
                  </a:lnTo>
                  <a:lnTo>
                    <a:pt x="1337" y="332"/>
                  </a:lnTo>
                  <a:lnTo>
                    <a:pt x="1340" y="342"/>
                  </a:lnTo>
                  <a:lnTo>
                    <a:pt x="1344" y="352"/>
                  </a:lnTo>
                  <a:lnTo>
                    <a:pt x="1349" y="361"/>
                  </a:lnTo>
                  <a:lnTo>
                    <a:pt x="1353" y="366"/>
                  </a:lnTo>
                  <a:lnTo>
                    <a:pt x="1358" y="372"/>
                  </a:lnTo>
                  <a:lnTo>
                    <a:pt x="1365" y="374"/>
                  </a:lnTo>
                  <a:lnTo>
                    <a:pt x="1372" y="378"/>
                  </a:lnTo>
                  <a:lnTo>
                    <a:pt x="1386" y="384"/>
                  </a:lnTo>
                  <a:lnTo>
                    <a:pt x="1401" y="389"/>
                  </a:lnTo>
                  <a:lnTo>
                    <a:pt x="1409" y="392"/>
                  </a:lnTo>
                  <a:lnTo>
                    <a:pt x="1416" y="396"/>
                  </a:lnTo>
                  <a:lnTo>
                    <a:pt x="1422" y="400"/>
                  </a:lnTo>
                  <a:lnTo>
                    <a:pt x="1428" y="404"/>
                  </a:lnTo>
                  <a:lnTo>
                    <a:pt x="1433" y="409"/>
                  </a:lnTo>
                  <a:lnTo>
                    <a:pt x="1437" y="417"/>
                  </a:lnTo>
                  <a:lnTo>
                    <a:pt x="1438" y="425"/>
                  </a:lnTo>
                  <a:lnTo>
                    <a:pt x="1440" y="434"/>
                  </a:lnTo>
                  <a:lnTo>
                    <a:pt x="1440" y="462"/>
                  </a:lnTo>
                  <a:lnTo>
                    <a:pt x="1440" y="481"/>
                  </a:lnTo>
                  <a:lnTo>
                    <a:pt x="1440" y="492"/>
                  </a:lnTo>
                  <a:lnTo>
                    <a:pt x="1440" y="500"/>
                  </a:lnTo>
                  <a:lnTo>
                    <a:pt x="1441" y="516"/>
                  </a:lnTo>
                  <a:lnTo>
                    <a:pt x="1442" y="530"/>
                  </a:lnTo>
                  <a:lnTo>
                    <a:pt x="1446" y="544"/>
                  </a:lnTo>
                  <a:lnTo>
                    <a:pt x="1450" y="557"/>
                  </a:lnTo>
                  <a:lnTo>
                    <a:pt x="1457" y="569"/>
                  </a:lnTo>
                  <a:lnTo>
                    <a:pt x="1464" y="581"/>
                  </a:lnTo>
                  <a:lnTo>
                    <a:pt x="1472" y="593"/>
                  </a:lnTo>
                  <a:lnTo>
                    <a:pt x="1481" y="604"/>
                  </a:lnTo>
                  <a:lnTo>
                    <a:pt x="1492" y="613"/>
                  </a:lnTo>
                  <a:lnTo>
                    <a:pt x="1504" y="624"/>
                  </a:lnTo>
                  <a:lnTo>
                    <a:pt x="1516" y="633"/>
                  </a:lnTo>
                  <a:lnTo>
                    <a:pt x="1529" y="641"/>
                  </a:lnTo>
                  <a:lnTo>
                    <a:pt x="1558" y="658"/>
                  </a:lnTo>
                  <a:lnTo>
                    <a:pt x="1590" y="674"/>
                  </a:lnTo>
                  <a:lnTo>
                    <a:pt x="1588" y="692"/>
                  </a:lnTo>
                  <a:lnTo>
                    <a:pt x="1584" y="708"/>
                  </a:lnTo>
                  <a:lnTo>
                    <a:pt x="1578" y="724"/>
                  </a:lnTo>
                  <a:lnTo>
                    <a:pt x="1573" y="738"/>
                  </a:lnTo>
                  <a:lnTo>
                    <a:pt x="1568" y="754"/>
                  </a:lnTo>
                  <a:lnTo>
                    <a:pt x="1564" y="770"/>
                  </a:lnTo>
                  <a:lnTo>
                    <a:pt x="1561" y="788"/>
                  </a:lnTo>
                  <a:lnTo>
                    <a:pt x="1560" y="807"/>
                  </a:lnTo>
                  <a:lnTo>
                    <a:pt x="1560" y="849"/>
                  </a:lnTo>
                  <a:lnTo>
                    <a:pt x="1560" y="886"/>
                  </a:lnTo>
                  <a:lnTo>
                    <a:pt x="1560" y="919"/>
                  </a:lnTo>
                  <a:lnTo>
                    <a:pt x="1560" y="951"/>
                  </a:lnTo>
                  <a:lnTo>
                    <a:pt x="1560" y="982"/>
                  </a:lnTo>
                  <a:lnTo>
                    <a:pt x="1560" y="1014"/>
                  </a:lnTo>
                  <a:lnTo>
                    <a:pt x="1560" y="1050"/>
                  </a:lnTo>
                  <a:lnTo>
                    <a:pt x="1560" y="1090"/>
                  </a:lnTo>
                  <a:lnTo>
                    <a:pt x="1561" y="1106"/>
                  </a:lnTo>
                  <a:lnTo>
                    <a:pt x="1561" y="1123"/>
                  </a:lnTo>
                  <a:lnTo>
                    <a:pt x="1562" y="1131"/>
                  </a:lnTo>
                  <a:lnTo>
                    <a:pt x="1564" y="1139"/>
                  </a:lnTo>
                  <a:lnTo>
                    <a:pt x="1566" y="1147"/>
                  </a:lnTo>
                  <a:lnTo>
                    <a:pt x="1569" y="1154"/>
                  </a:lnTo>
                  <a:lnTo>
                    <a:pt x="1573" y="1161"/>
                  </a:lnTo>
                  <a:lnTo>
                    <a:pt x="1578" y="1167"/>
                  </a:lnTo>
                  <a:lnTo>
                    <a:pt x="1584" y="1173"/>
                  </a:lnTo>
                  <a:lnTo>
                    <a:pt x="1590" y="1178"/>
                  </a:lnTo>
                  <a:lnTo>
                    <a:pt x="1600" y="1181"/>
                  </a:lnTo>
                  <a:lnTo>
                    <a:pt x="1609" y="1185"/>
                  </a:lnTo>
                  <a:lnTo>
                    <a:pt x="1620" y="1186"/>
                  </a:lnTo>
                  <a:lnTo>
                    <a:pt x="1633" y="1186"/>
                  </a:lnTo>
                  <a:lnTo>
                    <a:pt x="1644" y="1186"/>
                  </a:lnTo>
                  <a:lnTo>
                    <a:pt x="1656" y="1185"/>
                  </a:lnTo>
                  <a:lnTo>
                    <a:pt x="1666" y="1182"/>
                  </a:lnTo>
                  <a:lnTo>
                    <a:pt x="1676" y="1179"/>
                  </a:lnTo>
                  <a:lnTo>
                    <a:pt x="1686" y="1175"/>
                  </a:lnTo>
                  <a:lnTo>
                    <a:pt x="1696" y="1170"/>
                  </a:lnTo>
                  <a:lnTo>
                    <a:pt x="1704" y="1165"/>
                  </a:lnTo>
                  <a:lnTo>
                    <a:pt x="1713" y="1159"/>
                  </a:lnTo>
                  <a:lnTo>
                    <a:pt x="1729" y="1146"/>
                  </a:lnTo>
                  <a:lnTo>
                    <a:pt x="1745" y="1131"/>
                  </a:lnTo>
                  <a:lnTo>
                    <a:pt x="1760" y="1115"/>
                  </a:lnTo>
                  <a:lnTo>
                    <a:pt x="1774" y="1099"/>
                  </a:lnTo>
                  <a:lnTo>
                    <a:pt x="1787" y="1083"/>
                  </a:lnTo>
                  <a:lnTo>
                    <a:pt x="1802" y="1067"/>
                  </a:lnTo>
                  <a:lnTo>
                    <a:pt x="1815" y="1053"/>
                  </a:lnTo>
                  <a:lnTo>
                    <a:pt x="1830" y="1039"/>
                  </a:lnTo>
                  <a:lnTo>
                    <a:pt x="1846" y="1027"/>
                  </a:lnTo>
                  <a:lnTo>
                    <a:pt x="1862" y="1019"/>
                  </a:lnTo>
                  <a:lnTo>
                    <a:pt x="1870" y="1017"/>
                  </a:lnTo>
                  <a:lnTo>
                    <a:pt x="1879" y="1014"/>
                  </a:lnTo>
                  <a:lnTo>
                    <a:pt x="1887" y="1013"/>
                  </a:lnTo>
                  <a:lnTo>
                    <a:pt x="1897" y="1011"/>
                  </a:lnTo>
                  <a:lnTo>
                    <a:pt x="1903" y="1013"/>
                  </a:lnTo>
                  <a:lnTo>
                    <a:pt x="1907" y="1014"/>
                  </a:lnTo>
                  <a:lnTo>
                    <a:pt x="1913" y="1018"/>
                  </a:lnTo>
                  <a:lnTo>
                    <a:pt x="1918" y="1022"/>
                  </a:lnTo>
                  <a:lnTo>
                    <a:pt x="1927" y="1033"/>
                  </a:lnTo>
                  <a:lnTo>
                    <a:pt x="1937" y="1045"/>
                  </a:lnTo>
                  <a:lnTo>
                    <a:pt x="1947" y="1057"/>
                  </a:lnTo>
                  <a:lnTo>
                    <a:pt x="1959" y="1067"/>
                  </a:lnTo>
                  <a:lnTo>
                    <a:pt x="1967" y="1071"/>
                  </a:lnTo>
                  <a:lnTo>
                    <a:pt x="1975" y="1075"/>
                  </a:lnTo>
                  <a:lnTo>
                    <a:pt x="1983" y="1077"/>
                  </a:lnTo>
                  <a:lnTo>
                    <a:pt x="1994" y="1078"/>
                  </a:lnTo>
                  <a:lnTo>
                    <a:pt x="1997" y="1063"/>
                  </a:lnTo>
                  <a:lnTo>
                    <a:pt x="2001" y="1049"/>
                  </a:lnTo>
                  <a:lnTo>
                    <a:pt x="2006" y="1034"/>
                  </a:lnTo>
                  <a:lnTo>
                    <a:pt x="2013" y="1021"/>
                  </a:lnTo>
                  <a:lnTo>
                    <a:pt x="2029" y="997"/>
                  </a:lnTo>
                  <a:lnTo>
                    <a:pt x="2046" y="971"/>
                  </a:lnTo>
                  <a:lnTo>
                    <a:pt x="2065" y="947"/>
                  </a:lnTo>
                  <a:lnTo>
                    <a:pt x="2082" y="921"/>
                  </a:lnTo>
                  <a:lnTo>
                    <a:pt x="2090" y="907"/>
                  </a:lnTo>
                  <a:lnTo>
                    <a:pt x="2097" y="893"/>
                  </a:lnTo>
                  <a:lnTo>
                    <a:pt x="2103" y="878"/>
                  </a:lnTo>
                  <a:lnTo>
                    <a:pt x="2109" y="861"/>
                  </a:lnTo>
                  <a:lnTo>
                    <a:pt x="2115" y="831"/>
                  </a:lnTo>
                  <a:lnTo>
                    <a:pt x="2121" y="803"/>
                  </a:lnTo>
                  <a:lnTo>
                    <a:pt x="2123" y="777"/>
                  </a:lnTo>
                  <a:lnTo>
                    <a:pt x="2127" y="753"/>
                  </a:lnTo>
                  <a:lnTo>
                    <a:pt x="2130" y="729"/>
                  </a:lnTo>
                  <a:lnTo>
                    <a:pt x="2133" y="708"/>
                  </a:lnTo>
                  <a:lnTo>
                    <a:pt x="2137" y="689"/>
                  </a:lnTo>
                  <a:lnTo>
                    <a:pt x="2142" y="670"/>
                  </a:lnTo>
                  <a:lnTo>
                    <a:pt x="2145" y="662"/>
                  </a:lnTo>
                  <a:lnTo>
                    <a:pt x="2149" y="656"/>
                  </a:lnTo>
                  <a:lnTo>
                    <a:pt x="2153" y="648"/>
                  </a:lnTo>
                  <a:lnTo>
                    <a:pt x="2158" y="641"/>
                  </a:lnTo>
                  <a:lnTo>
                    <a:pt x="2163" y="636"/>
                  </a:lnTo>
                  <a:lnTo>
                    <a:pt x="2170" y="630"/>
                  </a:lnTo>
                  <a:lnTo>
                    <a:pt x="2177" y="625"/>
                  </a:lnTo>
                  <a:lnTo>
                    <a:pt x="2185" y="620"/>
                  </a:lnTo>
                  <a:lnTo>
                    <a:pt x="2194" y="616"/>
                  </a:lnTo>
                  <a:lnTo>
                    <a:pt x="2205" y="613"/>
                  </a:lnTo>
                  <a:lnTo>
                    <a:pt x="2215" y="609"/>
                  </a:lnTo>
                  <a:lnTo>
                    <a:pt x="2227" y="606"/>
                  </a:lnTo>
                  <a:lnTo>
                    <a:pt x="2255" y="604"/>
                  </a:lnTo>
                  <a:lnTo>
                    <a:pt x="2289" y="602"/>
                  </a:lnTo>
                  <a:lnTo>
                    <a:pt x="2301" y="602"/>
                  </a:lnTo>
                  <a:lnTo>
                    <a:pt x="2311" y="604"/>
                  </a:lnTo>
                  <a:lnTo>
                    <a:pt x="2322" y="606"/>
                  </a:lnTo>
                  <a:lnTo>
                    <a:pt x="2331" y="609"/>
                  </a:lnTo>
                  <a:lnTo>
                    <a:pt x="2339" y="613"/>
                  </a:lnTo>
                  <a:lnTo>
                    <a:pt x="2347" y="617"/>
                  </a:lnTo>
                  <a:lnTo>
                    <a:pt x="2355" y="622"/>
                  </a:lnTo>
                  <a:lnTo>
                    <a:pt x="2362" y="628"/>
                  </a:lnTo>
                  <a:lnTo>
                    <a:pt x="2374" y="640"/>
                  </a:lnTo>
                  <a:lnTo>
                    <a:pt x="2383" y="654"/>
                  </a:lnTo>
                  <a:lnTo>
                    <a:pt x="2393" y="669"/>
                  </a:lnTo>
                  <a:lnTo>
                    <a:pt x="2401" y="684"/>
                  </a:lnTo>
                  <a:lnTo>
                    <a:pt x="2409" y="698"/>
                  </a:lnTo>
                  <a:lnTo>
                    <a:pt x="2418" y="713"/>
                  </a:lnTo>
                  <a:lnTo>
                    <a:pt x="2427" y="728"/>
                  </a:lnTo>
                  <a:lnTo>
                    <a:pt x="2437" y="740"/>
                  </a:lnTo>
                  <a:lnTo>
                    <a:pt x="2443" y="745"/>
                  </a:lnTo>
                  <a:lnTo>
                    <a:pt x="2449" y="750"/>
                  </a:lnTo>
                  <a:lnTo>
                    <a:pt x="2455" y="754"/>
                  </a:lnTo>
                  <a:lnTo>
                    <a:pt x="2463" y="758"/>
                  </a:lnTo>
                  <a:lnTo>
                    <a:pt x="2471" y="761"/>
                  </a:lnTo>
                  <a:lnTo>
                    <a:pt x="2479" y="764"/>
                  </a:lnTo>
                  <a:lnTo>
                    <a:pt x="2490" y="765"/>
                  </a:lnTo>
                  <a:lnTo>
                    <a:pt x="2499" y="765"/>
                  </a:lnTo>
                  <a:lnTo>
                    <a:pt x="2514" y="764"/>
                  </a:lnTo>
                  <a:lnTo>
                    <a:pt x="2525" y="762"/>
                  </a:lnTo>
                  <a:lnTo>
                    <a:pt x="2534" y="757"/>
                  </a:lnTo>
                  <a:lnTo>
                    <a:pt x="2540" y="752"/>
                  </a:lnTo>
                  <a:lnTo>
                    <a:pt x="2544" y="744"/>
                  </a:lnTo>
                  <a:lnTo>
                    <a:pt x="2548" y="734"/>
                  </a:lnTo>
                  <a:lnTo>
                    <a:pt x="2551" y="724"/>
                  </a:lnTo>
                  <a:lnTo>
                    <a:pt x="2554" y="710"/>
                  </a:lnTo>
                  <a:lnTo>
                    <a:pt x="2614" y="710"/>
                  </a:lnTo>
                  <a:lnTo>
                    <a:pt x="2622" y="717"/>
                  </a:lnTo>
                  <a:lnTo>
                    <a:pt x="2627" y="722"/>
                  </a:lnTo>
                  <a:lnTo>
                    <a:pt x="2632" y="729"/>
                  </a:lnTo>
                  <a:lnTo>
                    <a:pt x="2638" y="734"/>
                  </a:lnTo>
                  <a:lnTo>
                    <a:pt x="2644" y="748"/>
                  </a:lnTo>
                  <a:lnTo>
                    <a:pt x="2650" y="762"/>
                  </a:lnTo>
                  <a:lnTo>
                    <a:pt x="2658" y="794"/>
                  </a:lnTo>
                  <a:lnTo>
                    <a:pt x="2668" y="831"/>
                  </a:lnTo>
                  <a:lnTo>
                    <a:pt x="2672" y="839"/>
                  </a:lnTo>
                  <a:lnTo>
                    <a:pt x="2678" y="846"/>
                  </a:lnTo>
                  <a:lnTo>
                    <a:pt x="2684" y="854"/>
                  </a:lnTo>
                  <a:lnTo>
                    <a:pt x="2691" y="862"/>
                  </a:lnTo>
                  <a:lnTo>
                    <a:pt x="2708" y="875"/>
                  </a:lnTo>
                  <a:lnTo>
                    <a:pt x="2727" y="890"/>
                  </a:lnTo>
                  <a:lnTo>
                    <a:pt x="2746" y="903"/>
                  </a:lnTo>
                  <a:lnTo>
                    <a:pt x="2764" y="915"/>
                  </a:lnTo>
                  <a:lnTo>
                    <a:pt x="2782" y="927"/>
                  </a:lnTo>
                  <a:lnTo>
                    <a:pt x="2795" y="939"/>
                  </a:lnTo>
                  <a:lnTo>
                    <a:pt x="2819" y="951"/>
                  </a:lnTo>
                  <a:lnTo>
                    <a:pt x="2799" y="969"/>
                  </a:lnTo>
                  <a:lnTo>
                    <a:pt x="2780" y="985"/>
                  </a:lnTo>
                  <a:lnTo>
                    <a:pt x="2771" y="991"/>
                  </a:lnTo>
                  <a:lnTo>
                    <a:pt x="2762" y="995"/>
                  </a:lnTo>
                  <a:lnTo>
                    <a:pt x="2748" y="998"/>
                  </a:lnTo>
                  <a:lnTo>
                    <a:pt x="2734" y="999"/>
                  </a:lnTo>
                  <a:lnTo>
                    <a:pt x="2715" y="999"/>
                  </a:lnTo>
                  <a:lnTo>
                    <a:pt x="2696" y="999"/>
                  </a:lnTo>
                  <a:lnTo>
                    <a:pt x="2678" y="999"/>
                  </a:lnTo>
                  <a:lnTo>
                    <a:pt x="2662" y="999"/>
                  </a:lnTo>
                  <a:lnTo>
                    <a:pt x="2652" y="1001"/>
                  </a:lnTo>
                  <a:lnTo>
                    <a:pt x="2639" y="1003"/>
                  </a:lnTo>
                  <a:lnTo>
                    <a:pt x="2631" y="1006"/>
                  </a:lnTo>
                  <a:lnTo>
                    <a:pt x="2626" y="1010"/>
                  </a:lnTo>
                  <a:lnTo>
                    <a:pt x="2623" y="1013"/>
                  </a:lnTo>
                  <a:lnTo>
                    <a:pt x="2622" y="1015"/>
                  </a:lnTo>
                  <a:lnTo>
                    <a:pt x="2620" y="1019"/>
                  </a:lnTo>
                  <a:lnTo>
                    <a:pt x="2620" y="1023"/>
                  </a:lnTo>
                  <a:lnTo>
                    <a:pt x="2620" y="1058"/>
                  </a:lnTo>
                  <a:lnTo>
                    <a:pt x="2620" y="1101"/>
                  </a:lnTo>
                  <a:lnTo>
                    <a:pt x="2620" y="1146"/>
                  </a:lnTo>
                  <a:lnTo>
                    <a:pt x="2620" y="1186"/>
                  </a:lnTo>
                  <a:lnTo>
                    <a:pt x="2620" y="1195"/>
                  </a:lnTo>
                  <a:lnTo>
                    <a:pt x="2623" y="1202"/>
                  </a:lnTo>
                  <a:lnTo>
                    <a:pt x="2626" y="1210"/>
                  </a:lnTo>
                  <a:lnTo>
                    <a:pt x="2631" y="1215"/>
                  </a:lnTo>
                  <a:lnTo>
                    <a:pt x="2636" y="1221"/>
                  </a:lnTo>
                  <a:lnTo>
                    <a:pt x="2643" y="1226"/>
                  </a:lnTo>
                  <a:lnTo>
                    <a:pt x="2651" y="1230"/>
                  </a:lnTo>
                  <a:lnTo>
                    <a:pt x="2660" y="1233"/>
                  </a:lnTo>
                  <a:lnTo>
                    <a:pt x="2679" y="1239"/>
                  </a:lnTo>
                  <a:lnTo>
                    <a:pt x="2699" y="1245"/>
                  </a:lnTo>
                  <a:lnTo>
                    <a:pt x="2719" y="1249"/>
                  </a:lnTo>
                  <a:lnTo>
                    <a:pt x="2740" y="1253"/>
                  </a:lnTo>
                  <a:lnTo>
                    <a:pt x="2735" y="1263"/>
                  </a:lnTo>
                  <a:lnTo>
                    <a:pt x="2730" y="1271"/>
                  </a:lnTo>
                  <a:lnTo>
                    <a:pt x="2727" y="1275"/>
                  </a:lnTo>
                  <a:lnTo>
                    <a:pt x="2724" y="1281"/>
                  </a:lnTo>
                  <a:lnTo>
                    <a:pt x="2723" y="1287"/>
                  </a:lnTo>
                  <a:lnTo>
                    <a:pt x="2722" y="1295"/>
                  </a:lnTo>
                  <a:lnTo>
                    <a:pt x="2724" y="1307"/>
                  </a:lnTo>
                  <a:lnTo>
                    <a:pt x="2730" y="1323"/>
                  </a:lnTo>
                  <a:lnTo>
                    <a:pt x="2735" y="1339"/>
                  </a:lnTo>
                  <a:lnTo>
                    <a:pt x="2740" y="1355"/>
                  </a:lnTo>
                  <a:lnTo>
                    <a:pt x="2732" y="1358"/>
                  </a:lnTo>
                  <a:lnTo>
                    <a:pt x="2726" y="1363"/>
                  </a:lnTo>
                  <a:lnTo>
                    <a:pt x="2719" y="1369"/>
                  </a:lnTo>
                  <a:lnTo>
                    <a:pt x="2712" y="1375"/>
                  </a:lnTo>
                  <a:lnTo>
                    <a:pt x="2699" y="1391"/>
                  </a:lnTo>
                  <a:lnTo>
                    <a:pt x="2686" y="1407"/>
                  </a:lnTo>
                  <a:lnTo>
                    <a:pt x="2679" y="1416"/>
                  </a:lnTo>
                  <a:lnTo>
                    <a:pt x="2672" y="1424"/>
                  </a:lnTo>
                  <a:lnTo>
                    <a:pt x="2664" y="1431"/>
                  </a:lnTo>
                  <a:lnTo>
                    <a:pt x="2655" y="1438"/>
                  </a:lnTo>
                  <a:lnTo>
                    <a:pt x="2647" y="1443"/>
                  </a:lnTo>
                  <a:lnTo>
                    <a:pt x="2636" y="1447"/>
                  </a:lnTo>
                  <a:lnTo>
                    <a:pt x="2626" y="1450"/>
                  </a:lnTo>
                  <a:lnTo>
                    <a:pt x="2614" y="1451"/>
                  </a:lnTo>
                  <a:lnTo>
                    <a:pt x="2602" y="1450"/>
                  </a:lnTo>
                  <a:lnTo>
                    <a:pt x="2591" y="1447"/>
                  </a:lnTo>
                  <a:lnTo>
                    <a:pt x="2583" y="1443"/>
                  </a:lnTo>
                  <a:lnTo>
                    <a:pt x="2575" y="1439"/>
                  </a:lnTo>
                  <a:lnTo>
                    <a:pt x="2568" y="1435"/>
                  </a:lnTo>
                  <a:lnTo>
                    <a:pt x="2560" y="1431"/>
                  </a:lnTo>
                  <a:lnTo>
                    <a:pt x="2552" y="1428"/>
                  </a:lnTo>
                  <a:lnTo>
                    <a:pt x="2542" y="1427"/>
                  </a:lnTo>
                  <a:lnTo>
                    <a:pt x="2559" y="1384"/>
                  </a:lnTo>
                  <a:lnTo>
                    <a:pt x="2559" y="1355"/>
                  </a:lnTo>
                  <a:lnTo>
                    <a:pt x="2548" y="1354"/>
                  </a:lnTo>
                  <a:lnTo>
                    <a:pt x="2538" y="1355"/>
                  </a:lnTo>
                  <a:lnTo>
                    <a:pt x="2527" y="1357"/>
                  </a:lnTo>
                  <a:lnTo>
                    <a:pt x="2519" y="1359"/>
                  </a:lnTo>
                  <a:lnTo>
                    <a:pt x="2510" y="1363"/>
                  </a:lnTo>
                  <a:lnTo>
                    <a:pt x="2502" y="1367"/>
                  </a:lnTo>
                  <a:lnTo>
                    <a:pt x="2495" y="1373"/>
                  </a:lnTo>
                  <a:lnTo>
                    <a:pt x="2489" y="1378"/>
                  </a:lnTo>
                  <a:lnTo>
                    <a:pt x="2475" y="1391"/>
                  </a:lnTo>
                  <a:lnTo>
                    <a:pt x="2465" y="1407"/>
                  </a:lnTo>
                  <a:lnTo>
                    <a:pt x="2455" y="1424"/>
                  </a:lnTo>
                  <a:lnTo>
                    <a:pt x="2446" y="1442"/>
                  </a:lnTo>
                  <a:lnTo>
                    <a:pt x="2429" y="1480"/>
                  </a:lnTo>
                  <a:lnTo>
                    <a:pt x="2410" y="1516"/>
                  </a:lnTo>
                  <a:lnTo>
                    <a:pt x="2399" y="1532"/>
                  </a:lnTo>
                  <a:lnTo>
                    <a:pt x="2386" y="1546"/>
                  </a:lnTo>
                  <a:lnTo>
                    <a:pt x="2379" y="1552"/>
                  </a:lnTo>
                  <a:lnTo>
                    <a:pt x="2371" y="1558"/>
                  </a:lnTo>
                  <a:lnTo>
                    <a:pt x="2363" y="1562"/>
                  </a:lnTo>
                  <a:lnTo>
                    <a:pt x="2355" y="1566"/>
                  </a:lnTo>
                  <a:lnTo>
                    <a:pt x="2351" y="1570"/>
                  </a:lnTo>
                  <a:lnTo>
                    <a:pt x="2349" y="1578"/>
                  </a:lnTo>
                  <a:lnTo>
                    <a:pt x="2346" y="1587"/>
                  </a:lnTo>
                  <a:lnTo>
                    <a:pt x="2342" y="1598"/>
                  </a:lnTo>
                  <a:lnTo>
                    <a:pt x="2338" y="1608"/>
                  </a:lnTo>
                  <a:lnTo>
                    <a:pt x="2330" y="1618"/>
                  </a:lnTo>
                  <a:lnTo>
                    <a:pt x="2326" y="1620"/>
                  </a:lnTo>
                  <a:lnTo>
                    <a:pt x="2321" y="1623"/>
                  </a:lnTo>
                  <a:lnTo>
                    <a:pt x="2314" y="1626"/>
                  </a:lnTo>
                  <a:lnTo>
                    <a:pt x="2307" y="1626"/>
                  </a:lnTo>
                  <a:lnTo>
                    <a:pt x="2299" y="1626"/>
                  </a:lnTo>
                  <a:lnTo>
                    <a:pt x="2293" y="1623"/>
                  </a:lnTo>
                  <a:lnTo>
                    <a:pt x="2285" y="1620"/>
                  </a:lnTo>
                  <a:lnTo>
                    <a:pt x="2278" y="1616"/>
                  </a:lnTo>
                  <a:lnTo>
                    <a:pt x="2266" y="1611"/>
                  </a:lnTo>
                  <a:lnTo>
                    <a:pt x="2259" y="1608"/>
                  </a:lnTo>
                  <a:lnTo>
                    <a:pt x="2250" y="1608"/>
                  </a:lnTo>
                  <a:lnTo>
                    <a:pt x="2242" y="1611"/>
                  </a:lnTo>
                  <a:lnTo>
                    <a:pt x="2235" y="1614"/>
                  </a:lnTo>
                  <a:lnTo>
                    <a:pt x="2229" y="1616"/>
                  </a:lnTo>
                  <a:lnTo>
                    <a:pt x="2222" y="1620"/>
                  </a:lnTo>
                  <a:lnTo>
                    <a:pt x="2214" y="1623"/>
                  </a:lnTo>
                  <a:lnTo>
                    <a:pt x="2207" y="1626"/>
                  </a:lnTo>
                  <a:lnTo>
                    <a:pt x="2198" y="1626"/>
                  </a:lnTo>
                  <a:lnTo>
                    <a:pt x="2191" y="1626"/>
                  </a:lnTo>
                  <a:lnTo>
                    <a:pt x="2185" y="1624"/>
                  </a:lnTo>
                  <a:lnTo>
                    <a:pt x="2179" y="1623"/>
                  </a:lnTo>
                  <a:lnTo>
                    <a:pt x="2174" y="1620"/>
                  </a:lnTo>
                  <a:lnTo>
                    <a:pt x="2166" y="1614"/>
                  </a:lnTo>
                  <a:lnTo>
                    <a:pt x="2159" y="1606"/>
                  </a:lnTo>
                  <a:lnTo>
                    <a:pt x="2154" y="1598"/>
                  </a:lnTo>
                  <a:lnTo>
                    <a:pt x="2150" y="1590"/>
                  </a:lnTo>
                  <a:lnTo>
                    <a:pt x="2145" y="1583"/>
                  </a:lnTo>
                  <a:lnTo>
                    <a:pt x="2138" y="1578"/>
                  </a:lnTo>
                  <a:lnTo>
                    <a:pt x="2130" y="1586"/>
                  </a:lnTo>
                  <a:lnTo>
                    <a:pt x="2122" y="1594"/>
                  </a:lnTo>
                  <a:lnTo>
                    <a:pt x="2111" y="1600"/>
                  </a:lnTo>
                  <a:lnTo>
                    <a:pt x="2099" y="1604"/>
                  </a:lnTo>
                  <a:lnTo>
                    <a:pt x="2087" y="1608"/>
                  </a:lnTo>
                  <a:lnTo>
                    <a:pt x="2075" y="1611"/>
                  </a:lnTo>
                  <a:lnTo>
                    <a:pt x="2062" y="1614"/>
                  </a:lnTo>
                  <a:lnTo>
                    <a:pt x="2047" y="1614"/>
                  </a:lnTo>
                  <a:lnTo>
                    <a:pt x="2041" y="1612"/>
                  </a:lnTo>
                  <a:lnTo>
                    <a:pt x="2031" y="1608"/>
                  </a:lnTo>
                  <a:lnTo>
                    <a:pt x="2022" y="1603"/>
                  </a:lnTo>
                  <a:lnTo>
                    <a:pt x="2013" y="1596"/>
                  </a:lnTo>
                  <a:lnTo>
                    <a:pt x="1997" y="1583"/>
                  </a:lnTo>
                  <a:lnTo>
                    <a:pt x="1987" y="1578"/>
                  </a:lnTo>
                  <a:lnTo>
                    <a:pt x="1983" y="1580"/>
                  </a:lnTo>
                  <a:lnTo>
                    <a:pt x="1979" y="1584"/>
                  </a:lnTo>
                  <a:lnTo>
                    <a:pt x="1977" y="1590"/>
                  </a:lnTo>
                  <a:lnTo>
                    <a:pt x="1974" y="1596"/>
                  </a:lnTo>
                  <a:lnTo>
                    <a:pt x="1971" y="1610"/>
                  </a:lnTo>
                  <a:lnTo>
                    <a:pt x="1969" y="1626"/>
                  </a:lnTo>
                  <a:lnTo>
                    <a:pt x="1966" y="1654"/>
                  </a:lnTo>
                  <a:lnTo>
                    <a:pt x="1963" y="1668"/>
                  </a:lnTo>
                  <a:lnTo>
                    <a:pt x="1953" y="1671"/>
                  </a:lnTo>
                  <a:lnTo>
                    <a:pt x="1943" y="1674"/>
                  </a:lnTo>
                  <a:lnTo>
                    <a:pt x="1933" y="1675"/>
                  </a:lnTo>
                  <a:lnTo>
                    <a:pt x="1922" y="1675"/>
                  </a:lnTo>
                  <a:lnTo>
                    <a:pt x="1901" y="1675"/>
                  </a:lnTo>
                  <a:lnTo>
                    <a:pt x="1879" y="1674"/>
                  </a:lnTo>
                  <a:lnTo>
                    <a:pt x="1861" y="1674"/>
                  </a:lnTo>
                  <a:lnTo>
                    <a:pt x="1845" y="1674"/>
                  </a:lnTo>
                  <a:lnTo>
                    <a:pt x="1837" y="1674"/>
                  </a:lnTo>
                  <a:lnTo>
                    <a:pt x="1830" y="1675"/>
                  </a:lnTo>
                  <a:lnTo>
                    <a:pt x="1823" y="1678"/>
                  </a:lnTo>
                  <a:lnTo>
                    <a:pt x="1819" y="1680"/>
                  </a:lnTo>
                  <a:lnTo>
                    <a:pt x="1813" y="1684"/>
                  </a:lnTo>
                  <a:lnTo>
                    <a:pt x="1809" y="1690"/>
                  </a:lnTo>
                  <a:lnTo>
                    <a:pt x="1805" y="1694"/>
                  </a:lnTo>
                  <a:lnTo>
                    <a:pt x="1802" y="1699"/>
                  </a:lnTo>
                  <a:lnTo>
                    <a:pt x="1799" y="1710"/>
                  </a:lnTo>
                  <a:lnTo>
                    <a:pt x="1799" y="1719"/>
                  </a:lnTo>
                  <a:lnTo>
                    <a:pt x="1799" y="1730"/>
                  </a:lnTo>
                  <a:lnTo>
                    <a:pt x="1798" y="1739"/>
                  </a:lnTo>
                  <a:lnTo>
                    <a:pt x="1798" y="1744"/>
                  </a:lnTo>
                  <a:lnTo>
                    <a:pt x="1795" y="1750"/>
                  </a:lnTo>
                  <a:lnTo>
                    <a:pt x="1793" y="1754"/>
                  </a:lnTo>
                  <a:lnTo>
                    <a:pt x="1789" y="1759"/>
                  </a:lnTo>
                  <a:lnTo>
                    <a:pt x="1782" y="1764"/>
                  </a:lnTo>
                  <a:lnTo>
                    <a:pt x="1773" y="1770"/>
                  </a:lnTo>
                  <a:lnTo>
                    <a:pt x="1765" y="1775"/>
                  </a:lnTo>
                  <a:lnTo>
                    <a:pt x="1756" y="1779"/>
                  </a:lnTo>
                  <a:lnTo>
                    <a:pt x="1736" y="1786"/>
                  </a:lnTo>
                  <a:lnTo>
                    <a:pt x="1716" y="1794"/>
                  </a:lnTo>
                  <a:lnTo>
                    <a:pt x="1706" y="1798"/>
                  </a:lnTo>
                  <a:lnTo>
                    <a:pt x="1697" y="1802"/>
                  </a:lnTo>
                  <a:lnTo>
                    <a:pt x="1689" y="1808"/>
                  </a:lnTo>
                  <a:lnTo>
                    <a:pt x="1682" y="1815"/>
                  </a:lnTo>
                  <a:lnTo>
                    <a:pt x="1677" y="1822"/>
                  </a:lnTo>
                  <a:lnTo>
                    <a:pt x="1673" y="1831"/>
                  </a:lnTo>
                  <a:lnTo>
                    <a:pt x="1669" y="1842"/>
                  </a:lnTo>
                  <a:lnTo>
                    <a:pt x="1669" y="1855"/>
                  </a:lnTo>
                  <a:lnTo>
                    <a:pt x="1669" y="1863"/>
                  </a:lnTo>
                  <a:lnTo>
                    <a:pt x="1672" y="1872"/>
                  </a:lnTo>
                  <a:lnTo>
                    <a:pt x="1676" y="1880"/>
                  </a:lnTo>
                  <a:lnTo>
                    <a:pt x="1681" y="1888"/>
                  </a:lnTo>
                  <a:lnTo>
                    <a:pt x="1688" y="1895"/>
                  </a:lnTo>
                  <a:lnTo>
                    <a:pt x="1694" y="1902"/>
                  </a:lnTo>
                  <a:lnTo>
                    <a:pt x="1702" y="1908"/>
                  </a:lnTo>
                  <a:lnTo>
                    <a:pt x="1710" y="1914"/>
                  </a:lnTo>
                  <a:lnTo>
                    <a:pt x="1745" y="1935"/>
                  </a:lnTo>
                  <a:lnTo>
                    <a:pt x="1772" y="1951"/>
                  </a:lnTo>
                  <a:lnTo>
                    <a:pt x="1758" y="1963"/>
                  </a:lnTo>
                  <a:lnTo>
                    <a:pt x="1748" y="1973"/>
                  </a:lnTo>
                  <a:lnTo>
                    <a:pt x="1738" y="1987"/>
                  </a:lnTo>
                  <a:lnTo>
                    <a:pt x="1730" y="1999"/>
                  </a:lnTo>
                  <a:lnTo>
                    <a:pt x="1725" y="2013"/>
                  </a:lnTo>
                  <a:lnTo>
                    <a:pt x="1720" y="2029"/>
                  </a:lnTo>
                  <a:lnTo>
                    <a:pt x="1718" y="2047"/>
                  </a:lnTo>
                  <a:lnTo>
                    <a:pt x="1717" y="2065"/>
                  </a:lnTo>
                  <a:lnTo>
                    <a:pt x="1718" y="2081"/>
                  </a:lnTo>
                  <a:lnTo>
                    <a:pt x="1721" y="2099"/>
                  </a:lnTo>
                  <a:lnTo>
                    <a:pt x="1726" y="2115"/>
                  </a:lnTo>
                  <a:lnTo>
                    <a:pt x="1733" y="2131"/>
                  </a:lnTo>
                  <a:lnTo>
                    <a:pt x="1741" y="2145"/>
                  </a:lnTo>
                  <a:lnTo>
                    <a:pt x="1750" y="2157"/>
                  </a:lnTo>
                  <a:lnTo>
                    <a:pt x="1754" y="2163"/>
                  </a:lnTo>
                  <a:lnTo>
                    <a:pt x="1760" y="2168"/>
                  </a:lnTo>
                  <a:lnTo>
                    <a:pt x="1765" y="2171"/>
                  </a:lnTo>
                  <a:lnTo>
                    <a:pt x="1772" y="2173"/>
                  </a:lnTo>
                  <a:lnTo>
                    <a:pt x="1778" y="2196"/>
                  </a:lnTo>
                  <a:lnTo>
                    <a:pt x="1783" y="2219"/>
                  </a:lnTo>
                  <a:lnTo>
                    <a:pt x="1786" y="2240"/>
                  </a:lnTo>
                  <a:lnTo>
                    <a:pt x="1790" y="2260"/>
                  </a:lnTo>
                  <a:lnTo>
                    <a:pt x="1793" y="2269"/>
                  </a:lnTo>
                  <a:lnTo>
                    <a:pt x="1795" y="2277"/>
                  </a:lnTo>
                  <a:lnTo>
                    <a:pt x="1799" y="2287"/>
                  </a:lnTo>
                  <a:lnTo>
                    <a:pt x="1805" y="2295"/>
                  </a:lnTo>
                  <a:lnTo>
                    <a:pt x="1810" y="2301"/>
                  </a:lnTo>
                  <a:lnTo>
                    <a:pt x="1818" y="2308"/>
                  </a:lnTo>
                  <a:lnTo>
                    <a:pt x="1826" y="2313"/>
                  </a:lnTo>
                  <a:lnTo>
                    <a:pt x="1837" y="2319"/>
                  </a:lnTo>
                  <a:lnTo>
                    <a:pt x="1829" y="2363"/>
                  </a:lnTo>
                  <a:lnTo>
                    <a:pt x="1819" y="2415"/>
                  </a:lnTo>
                  <a:lnTo>
                    <a:pt x="1811" y="2468"/>
                  </a:lnTo>
                  <a:lnTo>
                    <a:pt x="1803" y="2520"/>
                  </a:lnTo>
                  <a:lnTo>
                    <a:pt x="1798" y="2566"/>
                  </a:lnTo>
                  <a:lnTo>
                    <a:pt x="1793" y="2605"/>
                  </a:lnTo>
                  <a:lnTo>
                    <a:pt x="1790" y="2632"/>
                  </a:lnTo>
                  <a:lnTo>
                    <a:pt x="1789" y="2644"/>
                  </a:lnTo>
                  <a:lnTo>
                    <a:pt x="1786" y="2650"/>
                  </a:lnTo>
                  <a:lnTo>
                    <a:pt x="1777" y="2668"/>
                  </a:lnTo>
                  <a:lnTo>
                    <a:pt x="1764" y="2690"/>
                  </a:lnTo>
                  <a:lnTo>
                    <a:pt x="1745" y="2718"/>
                  </a:lnTo>
                  <a:lnTo>
                    <a:pt x="1725" y="2748"/>
                  </a:lnTo>
                  <a:lnTo>
                    <a:pt x="1702" y="2776"/>
                  </a:lnTo>
                  <a:lnTo>
                    <a:pt x="1692" y="2790"/>
                  </a:lnTo>
                  <a:lnTo>
                    <a:pt x="1680" y="2802"/>
                  </a:lnTo>
                  <a:lnTo>
                    <a:pt x="1668" y="2814"/>
                  </a:lnTo>
                  <a:lnTo>
                    <a:pt x="1657" y="2824"/>
                  </a:lnTo>
                  <a:lnTo>
                    <a:pt x="1630" y="2845"/>
                  </a:lnTo>
                  <a:lnTo>
                    <a:pt x="1608" y="2866"/>
                  </a:lnTo>
                  <a:lnTo>
                    <a:pt x="1597" y="2877"/>
                  </a:lnTo>
                  <a:lnTo>
                    <a:pt x="1586" y="2888"/>
                  </a:lnTo>
                  <a:lnTo>
                    <a:pt x="1577" y="2900"/>
                  </a:lnTo>
                  <a:lnTo>
                    <a:pt x="1569" y="2910"/>
                  </a:lnTo>
                  <a:lnTo>
                    <a:pt x="1561" y="2922"/>
                  </a:lnTo>
                  <a:lnTo>
                    <a:pt x="1554" y="2934"/>
                  </a:lnTo>
                  <a:lnTo>
                    <a:pt x="1548" y="2946"/>
                  </a:lnTo>
                  <a:lnTo>
                    <a:pt x="1542" y="2958"/>
                  </a:lnTo>
                  <a:lnTo>
                    <a:pt x="1538" y="2972"/>
                  </a:lnTo>
                  <a:lnTo>
                    <a:pt x="1534" y="2984"/>
                  </a:lnTo>
                  <a:lnTo>
                    <a:pt x="1532" y="2997"/>
                  </a:lnTo>
                  <a:lnTo>
                    <a:pt x="1530" y="3010"/>
                  </a:lnTo>
                  <a:lnTo>
                    <a:pt x="1528" y="3022"/>
                  </a:lnTo>
                  <a:lnTo>
                    <a:pt x="1525" y="3033"/>
                  </a:lnTo>
                  <a:lnTo>
                    <a:pt x="1522" y="3042"/>
                  </a:lnTo>
                  <a:lnTo>
                    <a:pt x="1518" y="3052"/>
                  </a:lnTo>
                  <a:lnTo>
                    <a:pt x="1510" y="3068"/>
                  </a:lnTo>
                  <a:lnTo>
                    <a:pt x="1500" y="3080"/>
                  </a:lnTo>
                  <a:lnTo>
                    <a:pt x="1489" y="3092"/>
                  </a:lnTo>
                  <a:lnTo>
                    <a:pt x="1477" y="3101"/>
                  </a:lnTo>
                  <a:lnTo>
                    <a:pt x="1464" y="3108"/>
                  </a:lnTo>
                  <a:lnTo>
                    <a:pt x="1452" y="3114"/>
                  </a:lnTo>
                  <a:lnTo>
                    <a:pt x="1426" y="3126"/>
                  </a:lnTo>
                  <a:lnTo>
                    <a:pt x="1405" y="3138"/>
                  </a:lnTo>
                  <a:lnTo>
                    <a:pt x="1397" y="3145"/>
                  </a:lnTo>
                  <a:lnTo>
                    <a:pt x="1392" y="3153"/>
                  </a:lnTo>
                  <a:lnTo>
                    <a:pt x="1389" y="3157"/>
                  </a:lnTo>
                  <a:lnTo>
                    <a:pt x="1386" y="3162"/>
                  </a:lnTo>
                  <a:lnTo>
                    <a:pt x="1386" y="3167"/>
                  </a:lnTo>
                  <a:lnTo>
                    <a:pt x="1385" y="3173"/>
                  </a:lnTo>
                  <a:lnTo>
                    <a:pt x="1386" y="3182"/>
                  </a:lnTo>
                  <a:lnTo>
                    <a:pt x="1388" y="3189"/>
                  </a:lnTo>
                  <a:lnTo>
                    <a:pt x="1389" y="3197"/>
                  </a:lnTo>
                  <a:lnTo>
                    <a:pt x="1392" y="3203"/>
                  </a:lnTo>
                  <a:lnTo>
                    <a:pt x="1396" y="3217"/>
                  </a:lnTo>
                  <a:lnTo>
                    <a:pt x="1397" y="3234"/>
                  </a:lnTo>
                  <a:lnTo>
                    <a:pt x="1373" y="3249"/>
                  </a:lnTo>
                  <a:lnTo>
                    <a:pt x="1346" y="3261"/>
                  </a:lnTo>
                  <a:lnTo>
                    <a:pt x="1341" y="3265"/>
                  </a:lnTo>
                  <a:lnTo>
                    <a:pt x="1334" y="3267"/>
                  </a:lnTo>
                  <a:lnTo>
                    <a:pt x="1329" y="3273"/>
                  </a:lnTo>
                  <a:lnTo>
                    <a:pt x="1325" y="3278"/>
                  </a:lnTo>
                  <a:lnTo>
                    <a:pt x="1321" y="3283"/>
                  </a:lnTo>
                  <a:lnTo>
                    <a:pt x="1317" y="3290"/>
                  </a:lnTo>
                  <a:lnTo>
                    <a:pt x="1314" y="3297"/>
                  </a:lnTo>
                  <a:lnTo>
                    <a:pt x="1313" y="3306"/>
                  </a:lnTo>
                  <a:lnTo>
                    <a:pt x="1308" y="3305"/>
                  </a:lnTo>
                  <a:lnTo>
                    <a:pt x="1302" y="3303"/>
                  </a:lnTo>
                  <a:lnTo>
                    <a:pt x="1300" y="3301"/>
                  </a:lnTo>
                  <a:lnTo>
                    <a:pt x="1297" y="3299"/>
                  </a:lnTo>
                  <a:lnTo>
                    <a:pt x="1294" y="3294"/>
                  </a:lnTo>
                  <a:lnTo>
                    <a:pt x="1294" y="3289"/>
                  </a:lnTo>
                  <a:lnTo>
                    <a:pt x="1296" y="3282"/>
                  </a:lnTo>
                  <a:lnTo>
                    <a:pt x="1296" y="3274"/>
                  </a:lnTo>
                  <a:lnTo>
                    <a:pt x="1296" y="3270"/>
                  </a:lnTo>
                  <a:lnTo>
                    <a:pt x="1294" y="3266"/>
                  </a:lnTo>
                  <a:lnTo>
                    <a:pt x="1292" y="3262"/>
                  </a:lnTo>
                  <a:lnTo>
                    <a:pt x="1289" y="3258"/>
                  </a:lnTo>
                  <a:lnTo>
                    <a:pt x="1281" y="3242"/>
                  </a:lnTo>
                  <a:lnTo>
                    <a:pt x="1273" y="3233"/>
                  </a:lnTo>
                  <a:lnTo>
                    <a:pt x="1269" y="3229"/>
                  </a:lnTo>
                  <a:lnTo>
                    <a:pt x="1265" y="3227"/>
                  </a:lnTo>
                  <a:lnTo>
                    <a:pt x="1261" y="3225"/>
                  </a:lnTo>
                  <a:lnTo>
                    <a:pt x="1257" y="3225"/>
                  </a:lnTo>
                  <a:lnTo>
                    <a:pt x="1237" y="3225"/>
                  </a:lnTo>
                  <a:lnTo>
                    <a:pt x="1210" y="3227"/>
                  </a:lnTo>
                  <a:lnTo>
                    <a:pt x="1205" y="3227"/>
                  </a:lnTo>
                  <a:lnTo>
                    <a:pt x="1198" y="3226"/>
                  </a:lnTo>
                  <a:lnTo>
                    <a:pt x="1194" y="3223"/>
                  </a:lnTo>
                  <a:lnTo>
                    <a:pt x="1190" y="3221"/>
                  </a:lnTo>
                  <a:lnTo>
                    <a:pt x="1182" y="3214"/>
                  </a:lnTo>
                  <a:lnTo>
                    <a:pt x="1178" y="3206"/>
                  </a:lnTo>
                  <a:lnTo>
                    <a:pt x="1170" y="3186"/>
                  </a:lnTo>
                  <a:lnTo>
                    <a:pt x="1162" y="3167"/>
                  </a:lnTo>
                  <a:lnTo>
                    <a:pt x="1157" y="3158"/>
                  </a:lnTo>
                  <a:lnTo>
                    <a:pt x="1150" y="3150"/>
                  </a:lnTo>
                  <a:lnTo>
                    <a:pt x="1142" y="3142"/>
                  </a:lnTo>
                  <a:lnTo>
                    <a:pt x="1136" y="3135"/>
                  </a:lnTo>
                  <a:lnTo>
                    <a:pt x="1120" y="3125"/>
                  </a:lnTo>
                  <a:lnTo>
                    <a:pt x="1102" y="3116"/>
                  </a:lnTo>
                  <a:lnTo>
                    <a:pt x="1085" y="3106"/>
                  </a:lnTo>
                  <a:lnTo>
                    <a:pt x="1069" y="3096"/>
                  </a:lnTo>
                  <a:lnTo>
                    <a:pt x="1062" y="3090"/>
                  </a:lnTo>
                  <a:lnTo>
                    <a:pt x="1054" y="3082"/>
                  </a:lnTo>
                  <a:lnTo>
                    <a:pt x="1048" y="3074"/>
                  </a:lnTo>
                  <a:lnTo>
                    <a:pt x="1042" y="3065"/>
                  </a:lnTo>
                  <a:lnTo>
                    <a:pt x="1034" y="3069"/>
                  </a:lnTo>
                  <a:lnTo>
                    <a:pt x="1026" y="3070"/>
                  </a:lnTo>
                  <a:lnTo>
                    <a:pt x="1020" y="3070"/>
                  </a:lnTo>
                  <a:lnTo>
                    <a:pt x="1013" y="3069"/>
                  </a:lnTo>
                  <a:lnTo>
                    <a:pt x="1004" y="3066"/>
                  </a:lnTo>
                  <a:lnTo>
                    <a:pt x="995" y="3065"/>
                  </a:lnTo>
                  <a:lnTo>
                    <a:pt x="983" y="3065"/>
                  </a:lnTo>
                  <a:lnTo>
                    <a:pt x="972" y="3062"/>
                  </a:lnTo>
                  <a:lnTo>
                    <a:pt x="963" y="3061"/>
                  </a:lnTo>
                  <a:lnTo>
                    <a:pt x="953" y="3057"/>
                  </a:lnTo>
                  <a:lnTo>
                    <a:pt x="937" y="3049"/>
                  </a:lnTo>
                  <a:lnTo>
                    <a:pt x="923" y="3038"/>
                  </a:lnTo>
                  <a:lnTo>
                    <a:pt x="907" y="3026"/>
                  </a:lnTo>
                  <a:lnTo>
                    <a:pt x="891" y="3014"/>
                  </a:lnTo>
                  <a:lnTo>
                    <a:pt x="883" y="3009"/>
                  </a:lnTo>
                  <a:lnTo>
                    <a:pt x="872" y="3002"/>
                  </a:lnTo>
                  <a:lnTo>
                    <a:pt x="861" y="2997"/>
                  </a:lnTo>
                  <a:lnTo>
                    <a:pt x="849" y="2993"/>
                  </a:lnTo>
                  <a:lnTo>
                    <a:pt x="813" y="2982"/>
                  </a:lnTo>
                  <a:lnTo>
                    <a:pt x="780" y="2976"/>
                  </a:lnTo>
                  <a:lnTo>
                    <a:pt x="764" y="2970"/>
                  </a:lnTo>
                  <a:lnTo>
                    <a:pt x="749" y="2965"/>
                  </a:lnTo>
                  <a:lnTo>
                    <a:pt x="741" y="2961"/>
                  </a:lnTo>
                  <a:lnTo>
                    <a:pt x="736" y="2956"/>
                  </a:lnTo>
                  <a:lnTo>
                    <a:pt x="729" y="2950"/>
                  </a:lnTo>
                  <a:lnTo>
                    <a:pt x="723" y="2945"/>
                  </a:lnTo>
                  <a:lnTo>
                    <a:pt x="719" y="2940"/>
                  </a:lnTo>
                  <a:lnTo>
                    <a:pt x="716" y="2933"/>
                  </a:lnTo>
                  <a:lnTo>
                    <a:pt x="713" y="2926"/>
                  </a:lnTo>
                  <a:lnTo>
                    <a:pt x="712" y="2920"/>
                  </a:lnTo>
                  <a:lnTo>
                    <a:pt x="708" y="2904"/>
                  </a:lnTo>
                  <a:lnTo>
                    <a:pt x="705" y="2888"/>
                  </a:lnTo>
                  <a:lnTo>
                    <a:pt x="703" y="2880"/>
                  </a:lnTo>
                  <a:lnTo>
                    <a:pt x="701" y="2872"/>
                  </a:lnTo>
                  <a:lnTo>
                    <a:pt x="699" y="2865"/>
                  </a:lnTo>
                  <a:lnTo>
                    <a:pt x="695" y="2860"/>
                  </a:lnTo>
                  <a:lnTo>
                    <a:pt x="689" y="2854"/>
                  </a:lnTo>
                  <a:lnTo>
                    <a:pt x="684" y="2852"/>
                  </a:lnTo>
                  <a:lnTo>
                    <a:pt x="677" y="2849"/>
                  </a:lnTo>
                  <a:lnTo>
                    <a:pt x="669" y="2848"/>
                  </a:lnTo>
                  <a:lnTo>
                    <a:pt x="660" y="2849"/>
                  </a:lnTo>
                  <a:lnTo>
                    <a:pt x="651" y="2852"/>
                  </a:lnTo>
                  <a:lnTo>
                    <a:pt x="643" y="2854"/>
                  </a:lnTo>
                  <a:lnTo>
                    <a:pt x="635" y="2860"/>
                  </a:lnTo>
                  <a:lnTo>
                    <a:pt x="629" y="2865"/>
                  </a:lnTo>
                  <a:lnTo>
                    <a:pt x="623" y="2872"/>
                  </a:lnTo>
                  <a:lnTo>
                    <a:pt x="617" y="2878"/>
                  </a:lnTo>
                  <a:lnTo>
                    <a:pt x="612" y="2886"/>
                  </a:lnTo>
                  <a:lnTo>
                    <a:pt x="593" y="2922"/>
                  </a:lnTo>
                  <a:lnTo>
                    <a:pt x="572" y="2957"/>
                  </a:lnTo>
                  <a:lnTo>
                    <a:pt x="564" y="2956"/>
                  </a:lnTo>
                  <a:lnTo>
                    <a:pt x="553" y="2956"/>
                  </a:lnTo>
                  <a:lnTo>
                    <a:pt x="544" y="2953"/>
                  </a:lnTo>
                  <a:lnTo>
                    <a:pt x="535" y="2950"/>
                  </a:lnTo>
                  <a:lnTo>
                    <a:pt x="527" y="2946"/>
                  </a:lnTo>
                  <a:lnTo>
                    <a:pt x="519" y="2941"/>
                  </a:lnTo>
                  <a:lnTo>
                    <a:pt x="512" y="2934"/>
                  </a:lnTo>
                  <a:lnTo>
                    <a:pt x="507" y="2926"/>
                  </a:lnTo>
                  <a:lnTo>
                    <a:pt x="491" y="2932"/>
                  </a:lnTo>
                  <a:lnTo>
                    <a:pt x="479" y="2938"/>
                  </a:lnTo>
                  <a:lnTo>
                    <a:pt x="472" y="2941"/>
                  </a:lnTo>
                  <a:lnTo>
                    <a:pt x="465" y="2942"/>
                  </a:lnTo>
                  <a:lnTo>
                    <a:pt x="456" y="2944"/>
                  </a:lnTo>
                  <a:lnTo>
                    <a:pt x="447" y="2945"/>
                  </a:lnTo>
                  <a:lnTo>
                    <a:pt x="433" y="2944"/>
                  </a:lnTo>
                  <a:lnTo>
                    <a:pt x="420" y="2942"/>
                  </a:lnTo>
                  <a:lnTo>
                    <a:pt x="408" y="2941"/>
                  </a:lnTo>
                  <a:lnTo>
                    <a:pt x="397" y="2937"/>
                  </a:lnTo>
                  <a:lnTo>
                    <a:pt x="375" y="2929"/>
                  </a:lnTo>
                  <a:lnTo>
                    <a:pt x="355" y="2920"/>
                  </a:lnTo>
                  <a:lnTo>
                    <a:pt x="316" y="2896"/>
                  </a:lnTo>
                  <a:lnTo>
                    <a:pt x="277" y="2872"/>
                  </a:lnTo>
                  <a:lnTo>
                    <a:pt x="268" y="2865"/>
                  </a:lnTo>
                  <a:lnTo>
                    <a:pt x="260" y="2856"/>
                  </a:lnTo>
                  <a:lnTo>
                    <a:pt x="254" y="2848"/>
                  </a:lnTo>
                  <a:lnTo>
                    <a:pt x="248" y="2838"/>
                  </a:lnTo>
                  <a:lnTo>
                    <a:pt x="240" y="2830"/>
                  </a:lnTo>
                  <a:lnTo>
                    <a:pt x="231" y="2824"/>
                  </a:lnTo>
                  <a:lnTo>
                    <a:pt x="224" y="2821"/>
                  </a:lnTo>
                  <a:lnTo>
                    <a:pt x="218" y="2820"/>
                  </a:lnTo>
                  <a:lnTo>
                    <a:pt x="208" y="2818"/>
                  </a:lnTo>
                  <a:lnTo>
                    <a:pt x="199" y="2818"/>
                  </a:lnTo>
                  <a:lnTo>
                    <a:pt x="192" y="2818"/>
                  </a:lnTo>
                  <a:lnTo>
                    <a:pt x="187" y="2821"/>
                  </a:lnTo>
                  <a:lnTo>
                    <a:pt x="182" y="2824"/>
                  </a:lnTo>
                  <a:lnTo>
                    <a:pt x="175" y="2828"/>
                  </a:lnTo>
                  <a:lnTo>
                    <a:pt x="170" y="2830"/>
                  </a:lnTo>
                  <a:lnTo>
                    <a:pt x="164" y="2833"/>
                  </a:lnTo>
                  <a:lnTo>
                    <a:pt x="158" y="2836"/>
                  </a:lnTo>
                  <a:lnTo>
                    <a:pt x="151" y="2836"/>
                  </a:lnTo>
                  <a:lnTo>
                    <a:pt x="143" y="2836"/>
                  </a:lnTo>
                  <a:lnTo>
                    <a:pt x="135" y="2832"/>
                  </a:lnTo>
                  <a:lnTo>
                    <a:pt x="127" y="2828"/>
                  </a:lnTo>
                  <a:lnTo>
                    <a:pt x="120" y="2821"/>
                  </a:lnTo>
                  <a:lnTo>
                    <a:pt x="104" y="2804"/>
                  </a:lnTo>
                  <a:lnTo>
                    <a:pt x="88" y="2785"/>
                  </a:lnTo>
                  <a:lnTo>
                    <a:pt x="74" y="2764"/>
                  </a:lnTo>
                  <a:lnTo>
                    <a:pt x="59" y="2745"/>
                  </a:lnTo>
                  <a:lnTo>
                    <a:pt x="52" y="2736"/>
                  </a:lnTo>
                  <a:lnTo>
                    <a:pt x="44" y="2728"/>
                  </a:lnTo>
                  <a:lnTo>
                    <a:pt x="38" y="2721"/>
                  </a:lnTo>
                  <a:lnTo>
                    <a:pt x="31" y="2716"/>
                  </a:lnTo>
                  <a:lnTo>
                    <a:pt x="23" y="2710"/>
                  </a:lnTo>
                  <a:lnTo>
                    <a:pt x="14" y="2705"/>
                  </a:lnTo>
                  <a:lnTo>
                    <a:pt x="8" y="2701"/>
                  </a:lnTo>
                  <a:lnTo>
                    <a:pt x="4" y="2697"/>
                  </a:lnTo>
                  <a:lnTo>
                    <a:pt x="2" y="2692"/>
                  </a:lnTo>
                  <a:lnTo>
                    <a:pt x="0" y="2685"/>
                  </a:lnTo>
                  <a:lnTo>
                    <a:pt x="3" y="2680"/>
                  </a:lnTo>
                  <a:lnTo>
                    <a:pt x="10" y="2670"/>
                  </a:lnTo>
                  <a:lnTo>
                    <a:pt x="20" y="2660"/>
                  </a:lnTo>
                  <a:lnTo>
                    <a:pt x="32" y="2648"/>
                  </a:lnTo>
                  <a:lnTo>
                    <a:pt x="44" y="2637"/>
                  </a:lnTo>
                  <a:lnTo>
                    <a:pt x="56" y="2628"/>
                  </a:lnTo>
                  <a:lnTo>
                    <a:pt x="67" y="2621"/>
                  </a:lnTo>
                  <a:lnTo>
                    <a:pt x="72" y="2620"/>
                  </a:lnTo>
                  <a:lnTo>
                    <a:pt x="90" y="2620"/>
                  </a:lnTo>
                  <a:lnTo>
                    <a:pt x="104" y="2618"/>
                  </a:lnTo>
                  <a:lnTo>
                    <a:pt x="118" y="2617"/>
                  </a:lnTo>
                  <a:lnTo>
                    <a:pt x="127" y="2613"/>
                  </a:lnTo>
                  <a:lnTo>
                    <a:pt x="131" y="2609"/>
                  </a:lnTo>
                  <a:lnTo>
                    <a:pt x="135" y="2606"/>
                  </a:lnTo>
                  <a:lnTo>
                    <a:pt x="138" y="2601"/>
                  </a:lnTo>
                  <a:lnTo>
                    <a:pt x="140" y="2597"/>
                  </a:lnTo>
                  <a:lnTo>
                    <a:pt x="143" y="2590"/>
                  </a:lnTo>
                  <a:lnTo>
                    <a:pt x="144" y="2582"/>
                  </a:lnTo>
                  <a:lnTo>
                    <a:pt x="144" y="2574"/>
                  </a:lnTo>
                  <a:lnTo>
                    <a:pt x="146" y="2565"/>
                  </a:lnTo>
                  <a:lnTo>
                    <a:pt x="144" y="2556"/>
                  </a:lnTo>
                  <a:lnTo>
                    <a:pt x="143" y="2548"/>
                  </a:lnTo>
                  <a:lnTo>
                    <a:pt x="139" y="2540"/>
                  </a:lnTo>
                  <a:lnTo>
                    <a:pt x="136" y="2532"/>
                  </a:lnTo>
                  <a:lnTo>
                    <a:pt x="132" y="2524"/>
                  </a:lnTo>
                  <a:lnTo>
                    <a:pt x="130" y="2516"/>
                  </a:lnTo>
                  <a:lnTo>
                    <a:pt x="128" y="2508"/>
                  </a:lnTo>
                  <a:lnTo>
                    <a:pt x="127" y="2499"/>
                  </a:lnTo>
                  <a:lnTo>
                    <a:pt x="128" y="2488"/>
                  </a:lnTo>
                  <a:lnTo>
                    <a:pt x="131" y="2479"/>
                  </a:lnTo>
                  <a:lnTo>
                    <a:pt x="135" y="2468"/>
                  </a:lnTo>
                  <a:lnTo>
                    <a:pt x="139" y="2459"/>
                  </a:lnTo>
                  <a:lnTo>
                    <a:pt x="143" y="2448"/>
                  </a:lnTo>
                  <a:lnTo>
                    <a:pt x="147" y="2436"/>
                  </a:lnTo>
                  <a:lnTo>
                    <a:pt x="150" y="2424"/>
                  </a:lnTo>
                  <a:lnTo>
                    <a:pt x="151" y="2409"/>
                  </a:lnTo>
                  <a:lnTo>
                    <a:pt x="150" y="2396"/>
                  </a:lnTo>
                  <a:lnTo>
                    <a:pt x="147" y="2384"/>
                  </a:lnTo>
                  <a:lnTo>
                    <a:pt x="143" y="2375"/>
                  </a:lnTo>
                  <a:lnTo>
                    <a:pt x="139" y="2364"/>
                  </a:lnTo>
                  <a:lnTo>
                    <a:pt x="135" y="2355"/>
                  </a:lnTo>
                  <a:lnTo>
                    <a:pt x="131" y="2345"/>
                  </a:lnTo>
                  <a:lnTo>
                    <a:pt x="128" y="2335"/>
                  </a:lnTo>
                  <a:lnTo>
                    <a:pt x="127" y="2324"/>
                  </a:lnTo>
                  <a:lnTo>
                    <a:pt x="128" y="2316"/>
                  </a:lnTo>
                  <a:lnTo>
                    <a:pt x="132" y="2307"/>
                  </a:lnTo>
                  <a:lnTo>
                    <a:pt x="138" y="2296"/>
                  </a:lnTo>
                  <a:lnTo>
                    <a:pt x="143" y="2283"/>
                  </a:lnTo>
                  <a:lnTo>
                    <a:pt x="150" y="2269"/>
                  </a:lnTo>
                  <a:lnTo>
                    <a:pt x="155" y="2256"/>
                  </a:lnTo>
                  <a:lnTo>
                    <a:pt x="160" y="2241"/>
                  </a:lnTo>
                  <a:lnTo>
                    <a:pt x="163" y="2228"/>
                  </a:lnTo>
                  <a:lnTo>
                    <a:pt x="172" y="2225"/>
                  </a:lnTo>
                  <a:lnTo>
                    <a:pt x="180" y="2221"/>
                  </a:lnTo>
                  <a:lnTo>
                    <a:pt x="190" y="2216"/>
                  </a:lnTo>
                  <a:lnTo>
                    <a:pt x="196" y="2211"/>
                  </a:lnTo>
                  <a:lnTo>
                    <a:pt x="204" y="2204"/>
                  </a:lnTo>
                  <a:lnTo>
                    <a:pt x="211" y="2197"/>
                  </a:lnTo>
                  <a:lnTo>
                    <a:pt x="218" y="2189"/>
                  </a:lnTo>
                  <a:lnTo>
                    <a:pt x="223" y="2181"/>
                  </a:lnTo>
                  <a:lnTo>
                    <a:pt x="228" y="2172"/>
                  </a:lnTo>
                  <a:lnTo>
                    <a:pt x="234" y="2164"/>
                  </a:lnTo>
                  <a:lnTo>
                    <a:pt x="238" y="2155"/>
                  </a:lnTo>
                  <a:lnTo>
                    <a:pt x="242" y="2145"/>
                  </a:lnTo>
                  <a:lnTo>
                    <a:pt x="244" y="2136"/>
                  </a:lnTo>
                  <a:lnTo>
                    <a:pt x="246" y="2127"/>
                  </a:lnTo>
                  <a:lnTo>
                    <a:pt x="247" y="2116"/>
                  </a:lnTo>
                  <a:lnTo>
                    <a:pt x="248" y="2108"/>
                  </a:lnTo>
                  <a:lnTo>
                    <a:pt x="247" y="2096"/>
                  </a:lnTo>
                  <a:lnTo>
                    <a:pt x="244" y="2087"/>
                  </a:lnTo>
                  <a:lnTo>
                    <a:pt x="242" y="2077"/>
                  </a:lnTo>
                  <a:lnTo>
                    <a:pt x="238" y="2068"/>
                  </a:lnTo>
                  <a:lnTo>
                    <a:pt x="227" y="2052"/>
                  </a:lnTo>
                  <a:lnTo>
                    <a:pt x="215" y="2036"/>
                  </a:lnTo>
                  <a:lnTo>
                    <a:pt x="203" y="2021"/>
                  </a:lnTo>
                  <a:lnTo>
                    <a:pt x="192" y="2005"/>
                  </a:lnTo>
                  <a:lnTo>
                    <a:pt x="187" y="1997"/>
                  </a:lnTo>
                  <a:lnTo>
                    <a:pt x="184" y="1988"/>
                  </a:lnTo>
                  <a:lnTo>
                    <a:pt x="182" y="1979"/>
                  </a:lnTo>
                  <a:lnTo>
                    <a:pt x="182" y="1969"/>
                  </a:lnTo>
                  <a:lnTo>
                    <a:pt x="182" y="1954"/>
                  </a:lnTo>
                  <a:lnTo>
                    <a:pt x="183" y="1938"/>
                  </a:lnTo>
                  <a:lnTo>
                    <a:pt x="184" y="1922"/>
                  </a:lnTo>
                  <a:lnTo>
                    <a:pt x="187" y="1907"/>
                  </a:lnTo>
                  <a:lnTo>
                    <a:pt x="190" y="1891"/>
                  </a:lnTo>
                  <a:lnTo>
                    <a:pt x="194" y="1876"/>
                  </a:lnTo>
                  <a:lnTo>
                    <a:pt x="198" y="1863"/>
                  </a:lnTo>
                  <a:lnTo>
                    <a:pt x="203" y="1850"/>
                  </a:lnTo>
                  <a:lnTo>
                    <a:pt x="208" y="1839"/>
                  </a:lnTo>
                  <a:lnTo>
                    <a:pt x="215" y="1827"/>
                  </a:lnTo>
                  <a:lnTo>
                    <a:pt x="222" y="1818"/>
                  </a:lnTo>
                  <a:lnTo>
                    <a:pt x="230" y="1810"/>
                  </a:lnTo>
                  <a:lnTo>
                    <a:pt x="238" y="1803"/>
                  </a:lnTo>
                  <a:lnTo>
                    <a:pt x="247" y="1799"/>
                  </a:lnTo>
                  <a:lnTo>
                    <a:pt x="256" y="1795"/>
                  </a:lnTo>
                  <a:lnTo>
                    <a:pt x="265" y="1795"/>
                  </a:lnTo>
                  <a:lnTo>
                    <a:pt x="283" y="1795"/>
                  </a:lnTo>
                  <a:lnTo>
                    <a:pt x="300" y="1795"/>
                  </a:lnTo>
                  <a:lnTo>
                    <a:pt x="320" y="1795"/>
                  </a:lnTo>
                  <a:lnTo>
                    <a:pt x="344" y="1795"/>
                  </a:lnTo>
                  <a:lnTo>
                    <a:pt x="356" y="1794"/>
                  </a:lnTo>
                  <a:lnTo>
                    <a:pt x="368" y="1790"/>
                  </a:lnTo>
                  <a:lnTo>
                    <a:pt x="379" y="1786"/>
                  </a:lnTo>
                  <a:lnTo>
                    <a:pt x="388" y="1779"/>
                  </a:lnTo>
                  <a:lnTo>
                    <a:pt x="397" y="1771"/>
                  </a:lnTo>
                  <a:lnTo>
                    <a:pt x="405" y="1762"/>
                  </a:lnTo>
                  <a:lnTo>
                    <a:pt x="412" y="1752"/>
                  </a:lnTo>
                  <a:lnTo>
                    <a:pt x="419" y="1743"/>
                  </a:lnTo>
                  <a:lnTo>
                    <a:pt x="432" y="1724"/>
                  </a:lnTo>
                  <a:lnTo>
                    <a:pt x="445" y="1708"/>
                  </a:lnTo>
                  <a:lnTo>
                    <a:pt x="452" y="1702"/>
                  </a:lnTo>
                  <a:lnTo>
                    <a:pt x="460" y="1696"/>
                  </a:lnTo>
                  <a:lnTo>
                    <a:pt x="468" y="1694"/>
                  </a:lnTo>
                  <a:lnTo>
                    <a:pt x="476" y="1692"/>
                  </a:lnTo>
                  <a:lnTo>
                    <a:pt x="483" y="1692"/>
                  </a:lnTo>
                  <a:lnTo>
                    <a:pt x="489" y="1694"/>
                  </a:lnTo>
                  <a:lnTo>
                    <a:pt x="496" y="1696"/>
                  </a:lnTo>
                  <a:lnTo>
                    <a:pt x="501" y="1699"/>
                  </a:lnTo>
                  <a:lnTo>
                    <a:pt x="511" y="1706"/>
                  </a:lnTo>
                  <a:lnTo>
                    <a:pt x="519" y="1715"/>
                  </a:lnTo>
                  <a:lnTo>
                    <a:pt x="525" y="1726"/>
                  </a:lnTo>
                  <a:lnTo>
                    <a:pt x="531" y="1738"/>
                  </a:lnTo>
                  <a:lnTo>
                    <a:pt x="536" y="1751"/>
                  </a:lnTo>
                  <a:lnTo>
                    <a:pt x="540" y="1764"/>
                  </a:lnTo>
                  <a:lnTo>
                    <a:pt x="545" y="1778"/>
                  </a:lnTo>
                  <a:lnTo>
                    <a:pt x="551" y="1791"/>
                  </a:lnTo>
                  <a:lnTo>
                    <a:pt x="556" y="1803"/>
                  </a:lnTo>
                  <a:lnTo>
                    <a:pt x="564" y="1814"/>
                  </a:lnTo>
                  <a:lnTo>
                    <a:pt x="568" y="1819"/>
                  </a:lnTo>
                  <a:lnTo>
                    <a:pt x="572" y="1823"/>
                  </a:lnTo>
                  <a:lnTo>
                    <a:pt x="577" y="1827"/>
                  </a:lnTo>
                  <a:lnTo>
                    <a:pt x="583" y="1831"/>
                  </a:lnTo>
                  <a:lnTo>
                    <a:pt x="588" y="1834"/>
                  </a:lnTo>
                  <a:lnTo>
                    <a:pt x="595" y="1835"/>
                  </a:lnTo>
                  <a:lnTo>
                    <a:pt x="601" y="1836"/>
                  </a:lnTo>
                  <a:lnTo>
                    <a:pt x="609" y="1836"/>
                  </a:lnTo>
                  <a:lnTo>
                    <a:pt x="613" y="1836"/>
                  </a:lnTo>
                  <a:lnTo>
                    <a:pt x="616" y="1835"/>
                  </a:lnTo>
                  <a:lnTo>
                    <a:pt x="617" y="1831"/>
                  </a:lnTo>
                  <a:lnTo>
                    <a:pt x="619" y="1828"/>
                  </a:lnTo>
                  <a:lnTo>
                    <a:pt x="620" y="1818"/>
                  </a:lnTo>
                  <a:lnTo>
                    <a:pt x="617" y="1806"/>
                  </a:lnTo>
                  <a:lnTo>
                    <a:pt x="612" y="1776"/>
                  </a:lnTo>
                  <a:lnTo>
                    <a:pt x="609" y="1747"/>
                  </a:lnTo>
                  <a:lnTo>
                    <a:pt x="612" y="1722"/>
                  </a:lnTo>
                  <a:lnTo>
                    <a:pt x="619" y="1684"/>
                  </a:lnTo>
                  <a:lnTo>
                    <a:pt x="624" y="1666"/>
                  </a:lnTo>
                  <a:lnTo>
                    <a:pt x="629" y="1650"/>
                  </a:lnTo>
                  <a:lnTo>
                    <a:pt x="632" y="1643"/>
                  </a:lnTo>
                  <a:lnTo>
                    <a:pt x="635" y="1638"/>
                  </a:lnTo>
                  <a:lnTo>
                    <a:pt x="636" y="1634"/>
                  </a:lnTo>
                  <a:lnTo>
                    <a:pt x="639" y="1632"/>
                  </a:lnTo>
                  <a:lnTo>
                    <a:pt x="649" y="1630"/>
                  </a:lnTo>
                  <a:lnTo>
                    <a:pt x="659" y="1631"/>
                  </a:lnTo>
                  <a:lnTo>
                    <a:pt x="664" y="1630"/>
                  </a:lnTo>
                  <a:lnTo>
                    <a:pt x="668" y="1628"/>
                  </a:lnTo>
                  <a:lnTo>
                    <a:pt x="672" y="1626"/>
                  </a:lnTo>
                  <a:lnTo>
                    <a:pt x="675" y="1620"/>
                  </a:lnTo>
                  <a:lnTo>
                    <a:pt x="677" y="1604"/>
                  </a:lnTo>
                  <a:lnTo>
                    <a:pt x="680" y="1591"/>
                  </a:lnTo>
                  <a:lnTo>
                    <a:pt x="681" y="1584"/>
                  </a:lnTo>
                  <a:lnTo>
                    <a:pt x="684" y="1579"/>
                  </a:lnTo>
                  <a:lnTo>
                    <a:pt x="688" y="1572"/>
                  </a:lnTo>
                  <a:lnTo>
                    <a:pt x="693" y="1566"/>
                  </a:lnTo>
                  <a:lnTo>
                    <a:pt x="716" y="1542"/>
                  </a:lnTo>
                  <a:lnTo>
                    <a:pt x="744" y="1516"/>
                  </a:lnTo>
                  <a:lnTo>
                    <a:pt x="757" y="1502"/>
                  </a:lnTo>
                  <a:lnTo>
                    <a:pt x="768" y="1488"/>
                  </a:lnTo>
                  <a:lnTo>
                    <a:pt x="772" y="1480"/>
                  </a:lnTo>
                  <a:lnTo>
                    <a:pt x="775" y="1472"/>
                  </a:lnTo>
                  <a:lnTo>
                    <a:pt x="777" y="1466"/>
                  </a:lnTo>
                  <a:lnTo>
                    <a:pt x="777" y="1458"/>
                  </a:lnTo>
                  <a:lnTo>
                    <a:pt x="777" y="1451"/>
                  </a:lnTo>
                  <a:lnTo>
                    <a:pt x="775" y="1447"/>
                  </a:lnTo>
                  <a:lnTo>
                    <a:pt x="772" y="1443"/>
                  </a:lnTo>
                  <a:lnTo>
                    <a:pt x="768" y="1440"/>
                  </a:lnTo>
                  <a:lnTo>
                    <a:pt x="760" y="1435"/>
                  </a:lnTo>
                  <a:lnTo>
                    <a:pt x="753" y="1427"/>
                  </a:lnTo>
                  <a:lnTo>
                    <a:pt x="753" y="1422"/>
                  </a:lnTo>
                  <a:lnTo>
                    <a:pt x="753" y="1403"/>
                  </a:lnTo>
                  <a:lnTo>
                    <a:pt x="753" y="1395"/>
                  </a:lnTo>
                  <a:lnTo>
                    <a:pt x="755" y="1388"/>
                  </a:lnTo>
                  <a:lnTo>
                    <a:pt x="757" y="1382"/>
                  </a:lnTo>
                  <a:lnTo>
                    <a:pt x="760" y="1375"/>
                  </a:lnTo>
                  <a:lnTo>
                    <a:pt x="764" y="1369"/>
                  </a:lnTo>
                  <a:lnTo>
                    <a:pt x="768" y="1363"/>
                  </a:lnTo>
                  <a:lnTo>
                    <a:pt x="773" y="1359"/>
                  </a:lnTo>
                  <a:lnTo>
                    <a:pt x="779" y="1354"/>
                  </a:lnTo>
                  <a:lnTo>
                    <a:pt x="791" y="1347"/>
                  </a:lnTo>
                  <a:lnTo>
                    <a:pt x="804" y="1342"/>
                  </a:lnTo>
                  <a:lnTo>
                    <a:pt x="817" y="1338"/>
                  </a:lnTo>
                  <a:lnTo>
                    <a:pt x="832" y="1337"/>
                  </a:lnTo>
                  <a:lnTo>
                    <a:pt x="835" y="1338"/>
                  </a:lnTo>
                  <a:lnTo>
                    <a:pt x="837" y="1338"/>
                  </a:lnTo>
                  <a:lnTo>
                    <a:pt x="840" y="1339"/>
                  </a:lnTo>
                  <a:lnTo>
                    <a:pt x="843" y="1342"/>
                  </a:lnTo>
                  <a:lnTo>
                    <a:pt x="845" y="1347"/>
                  </a:lnTo>
                  <a:lnTo>
                    <a:pt x="849" y="1354"/>
                  </a:lnTo>
                  <a:lnTo>
                    <a:pt x="855" y="1370"/>
                  </a:lnTo>
                  <a:lnTo>
                    <a:pt x="861" y="1384"/>
                  </a:lnTo>
                  <a:lnTo>
                    <a:pt x="881" y="1396"/>
                  </a:lnTo>
                  <a:lnTo>
                    <a:pt x="925" y="1422"/>
                  </a:lnTo>
                  <a:lnTo>
                    <a:pt x="951" y="1435"/>
                  </a:lnTo>
                  <a:lnTo>
                    <a:pt x="973" y="1446"/>
                  </a:lnTo>
                  <a:lnTo>
                    <a:pt x="984" y="1451"/>
                  </a:lnTo>
                  <a:lnTo>
                    <a:pt x="993" y="1454"/>
                  </a:lnTo>
                  <a:lnTo>
                    <a:pt x="1001" y="1456"/>
                  </a:lnTo>
                  <a:lnTo>
                    <a:pt x="1007" y="1458"/>
                  </a:lnTo>
                  <a:lnTo>
                    <a:pt x="1021" y="1456"/>
                  </a:lnTo>
                  <a:lnTo>
                    <a:pt x="1032" y="1454"/>
                  </a:lnTo>
                  <a:lnTo>
                    <a:pt x="1042" y="1448"/>
                  </a:lnTo>
                  <a:lnTo>
                    <a:pt x="1049" y="1443"/>
                  </a:lnTo>
                  <a:lnTo>
                    <a:pt x="1054" y="1436"/>
                  </a:lnTo>
                  <a:lnTo>
                    <a:pt x="1058" y="1430"/>
                  </a:lnTo>
                  <a:lnTo>
                    <a:pt x="1060" y="1422"/>
                  </a:lnTo>
                  <a:lnTo>
                    <a:pt x="1060" y="1415"/>
                  </a:lnTo>
                  <a:lnTo>
                    <a:pt x="1060" y="1411"/>
                  </a:lnTo>
                  <a:lnTo>
                    <a:pt x="1060" y="1400"/>
                  </a:lnTo>
                  <a:lnTo>
                    <a:pt x="1060" y="1387"/>
                  </a:lnTo>
                  <a:lnTo>
                    <a:pt x="1060" y="1373"/>
                  </a:lnTo>
                  <a:lnTo>
                    <a:pt x="1061" y="1365"/>
                  </a:lnTo>
                  <a:lnTo>
                    <a:pt x="1064" y="1357"/>
                  </a:lnTo>
                  <a:lnTo>
                    <a:pt x="1068" y="1350"/>
                  </a:lnTo>
                  <a:lnTo>
                    <a:pt x="1072" y="1343"/>
                  </a:lnTo>
                  <a:lnTo>
                    <a:pt x="1077" y="1338"/>
                  </a:lnTo>
                  <a:lnTo>
                    <a:pt x="1081" y="1331"/>
                  </a:lnTo>
                  <a:lnTo>
                    <a:pt x="1084" y="1326"/>
                  </a:lnTo>
                  <a:lnTo>
                    <a:pt x="1085" y="1319"/>
                  </a:lnTo>
                  <a:lnTo>
                    <a:pt x="1085" y="1309"/>
                  </a:lnTo>
                  <a:lnTo>
                    <a:pt x="1085" y="1289"/>
                  </a:lnTo>
                  <a:lnTo>
                    <a:pt x="1081" y="1282"/>
                  </a:lnTo>
                  <a:lnTo>
                    <a:pt x="1077" y="1275"/>
                  </a:lnTo>
                  <a:lnTo>
                    <a:pt x="1073" y="1270"/>
                  </a:lnTo>
                  <a:lnTo>
                    <a:pt x="1068" y="1263"/>
                  </a:lnTo>
                  <a:lnTo>
                    <a:pt x="1054" y="1253"/>
                  </a:lnTo>
                  <a:lnTo>
                    <a:pt x="1041" y="1242"/>
                  </a:lnTo>
                  <a:lnTo>
                    <a:pt x="1028" y="1233"/>
                  </a:lnTo>
                  <a:lnTo>
                    <a:pt x="1017" y="1223"/>
                  </a:lnTo>
                  <a:lnTo>
                    <a:pt x="1012" y="1218"/>
                  </a:lnTo>
                  <a:lnTo>
                    <a:pt x="1009" y="1214"/>
                  </a:lnTo>
                  <a:lnTo>
                    <a:pt x="1007" y="1209"/>
                  </a:lnTo>
                  <a:lnTo>
                    <a:pt x="1007" y="1205"/>
                  </a:lnTo>
                  <a:lnTo>
                    <a:pt x="1007" y="1195"/>
                  </a:lnTo>
                  <a:lnTo>
                    <a:pt x="1009" y="1186"/>
                  </a:lnTo>
                  <a:lnTo>
                    <a:pt x="1012" y="1178"/>
                  </a:lnTo>
                  <a:lnTo>
                    <a:pt x="1017" y="1171"/>
                  </a:lnTo>
                  <a:lnTo>
                    <a:pt x="1028" y="1159"/>
                  </a:lnTo>
                  <a:lnTo>
                    <a:pt x="1040" y="1149"/>
                  </a:lnTo>
                  <a:lnTo>
                    <a:pt x="1052" y="1137"/>
                  </a:lnTo>
                  <a:lnTo>
                    <a:pt x="1062" y="1126"/>
                  </a:lnTo>
                  <a:lnTo>
                    <a:pt x="1066" y="1119"/>
                  </a:lnTo>
                  <a:lnTo>
                    <a:pt x="1069" y="1113"/>
                  </a:lnTo>
                  <a:lnTo>
                    <a:pt x="1072" y="1105"/>
                  </a:lnTo>
                  <a:lnTo>
                    <a:pt x="1072" y="1097"/>
                  </a:lnTo>
                  <a:lnTo>
                    <a:pt x="1072" y="1086"/>
                  </a:lnTo>
                  <a:lnTo>
                    <a:pt x="1069" y="1075"/>
                  </a:lnTo>
                  <a:lnTo>
                    <a:pt x="1066" y="1067"/>
                  </a:lnTo>
                  <a:lnTo>
                    <a:pt x="1062" y="1058"/>
                  </a:lnTo>
                  <a:lnTo>
                    <a:pt x="1054" y="1043"/>
                  </a:lnTo>
                  <a:lnTo>
                    <a:pt x="1048" y="1030"/>
                  </a:lnTo>
                  <a:lnTo>
                    <a:pt x="940" y="1030"/>
                  </a:lnTo>
                  <a:lnTo>
                    <a:pt x="933" y="1021"/>
                  </a:lnTo>
                  <a:lnTo>
                    <a:pt x="929" y="1009"/>
                  </a:lnTo>
                  <a:lnTo>
                    <a:pt x="924" y="994"/>
                  </a:lnTo>
                  <a:lnTo>
                    <a:pt x="921" y="978"/>
                  </a:lnTo>
                  <a:lnTo>
                    <a:pt x="919" y="959"/>
                  </a:lnTo>
                  <a:lnTo>
                    <a:pt x="917" y="941"/>
                  </a:lnTo>
                  <a:lnTo>
                    <a:pt x="916" y="922"/>
                  </a:lnTo>
                  <a:lnTo>
                    <a:pt x="916" y="903"/>
                  </a:lnTo>
                  <a:lnTo>
                    <a:pt x="917" y="883"/>
                  </a:lnTo>
                  <a:lnTo>
                    <a:pt x="920" y="867"/>
                  </a:lnTo>
                  <a:lnTo>
                    <a:pt x="924" y="855"/>
                  </a:lnTo>
                  <a:lnTo>
                    <a:pt x="929" y="845"/>
                  </a:lnTo>
                  <a:lnTo>
                    <a:pt x="933" y="834"/>
                  </a:lnTo>
                  <a:lnTo>
                    <a:pt x="939" y="823"/>
                  </a:lnTo>
                  <a:lnTo>
                    <a:pt x="943" y="811"/>
                  </a:lnTo>
                  <a:lnTo>
                    <a:pt x="947" y="796"/>
                  </a:lnTo>
                  <a:lnTo>
                    <a:pt x="941" y="794"/>
                  </a:lnTo>
                  <a:lnTo>
                    <a:pt x="939" y="794"/>
                  </a:lnTo>
                  <a:lnTo>
                    <a:pt x="935" y="793"/>
                  </a:lnTo>
                  <a:lnTo>
                    <a:pt x="932" y="790"/>
                  </a:lnTo>
                  <a:lnTo>
                    <a:pt x="927" y="782"/>
                  </a:lnTo>
                  <a:lnTo>
                    <a:pt x="923" y="772"/>
                  </a:lnTo>
                  <a:lnTo>
                    <a:pt x="935" y="764"/>
                  </a:lnTo>
                  <a:lnTo>
                    <a:pt x="944" y="757"/>
                  </a:lnTo>
                  <a:lnTo>
                    <a:pt x="951" y="749"/>
                  </a:lnTo>
                  <a:lnTo>
                    <a:pt x="959" y="740"/>
                  </a:lnTo>
                  <a:lnTo>
                    <a:pt x="965" y="732"/>
                  </a:lnTo>
                  <a:lnTo>
                    <a:pt x="973" y="722"/>
                  </a:lnTo>
                  <a:lnTo>
                    <a:pt x="983" y="714"/>
                  </a:lnTo>
                  <a:lnTo>
                    <a:pt x="995" y="705"/>
                  </a:lnTo>
                  <a:lnTo>
                    <a:pt x="1000" y="697"/>
                  </a:lnTo>
                  <a:lnTo>
                    <a:pt x="1008" y="688"/>
                  </a:lnTo>
                  <a:lnTo>
                    <a:pt x="1012" y="684"/>
                  </a:lnTo>
                  <a:lnTo>
                    <a:pt x="1016" y="678"/>
                  </a:lnTo>
                  <a:lnTo>
                    <a:pt x="1017" y="670"/>
                  </a:lnTo>
                  <a:lnTo>
                    <a:pt x="1018" y="662"/>
                  </a:lnTo>
                  <a:lnTo>
                    <a:pt x="1018" y="656"/>
                  </a:lnTo>
                  <a:lnTo>
                    <a:pt x="1020" y="648"/>
                  </a:lnTo>
                  <a:lnTo>
                    <a:pt x="1022" y="641"/>
                  </a:lnTo>
                  <a:lnTo>
                    <a:pt x="1025" y="634"/>
                  </a:lnTo>
                  <a:lnTo>
                    <a:pt x="1032" y="622"/>
                  </a:lnTo>
                  <a:lnTo>
                    <a:pt x="1040" y="610"/>
                  </a:lnTo>
                  <a:lnTo>
                    <a:pt x="1046" y="598"/>
                  </a:lnTo>
                  <a:lnTo>
                    <a:pt x="1054" y="585"/>
                  </a:lnTo>
                  <a:lnTo>
                    <a:pt x="1057" y="578"/>
                  </a:lnTo>
                  <a:lnTo>
                    <a:pt x="1058" y="572"/>
                  </a:lnTo>
                  <a:lnTo>
                    <a:pt x="1060" y="562"/>
                  </a:lnTo>
                  <a:lnTo>
                    <a:pt x="1060" y="554"/>
                  </a:lnTo>
                  <a:lnTo>
                    <a:pt x="1060" y="548"/>
                  </a:lnTo>
                  <a:lnTo>
                    <a:pt x="1057" y="542"/>
                  </a:lnTo>
                  <a:lnTo>
                    <a:pt x="1053" y="537"/>
                  </a:lnTo>
                  <a:lnTo>
                    <a:pt x="1048" y="532"/>
                  </a:lnTo>
                  <a:lnTo>
                    <a:pt x="1044" y="526"/>
                  </a:lnTo>
                  <a:lnTo>
                    <a:pt x="1040" y="518"/>
                  </a:lnTo>
                  <a:lnTo>
                    <a:pt x="1037" y="510"/>
                  </a:lnTo>
                  <a:lnTo>
                    <a:pt x="1036" y="500"/>
                  </a:lnTo>
                  <a:lnTo>
                    <a:pt x="1037" y="493"/>
                  </a:lnTo>
                  <a:lnTo>
                    <a:pt x="1040" y="486"/>
                  </a:lnTo>
                  <a:lnTo>
                    <a:pt x="1044" y="480"/>
                  </a:lnTo>
                  <a:lnTo>
                    <a:pt x="1048" y="472"/>
                  </a:lnTo>
                  <a:lnTo>
                    <a:pt x="1053" y="465"/>
                  </a:lnTo>
                  <a:lnTo>
                    <a:pt x="1057" y="457"/>
                  </a:lnTo>
                  <a:lnTo>
                    <a:pt x="1060" y="449"/>
                  </a:lnTo>
                  <a:lnTo>
                    <a:pt x="1060" y="440"/>
                  </a:lnTo>
                  <a:lnTo>
                    <a:pt x="1060" y="429"/>
                  </a:lnTo>
                  <a:lnTo>
                    <a:pt x="1057" y="420"/>
                  </a:lnTo>
                  <a:lnTo>
                    <a:pt x="1053" y="412"/>
                  </a:lnTo>
                  <a:lnTo>
                    <a:pt x="1048" y="404"/>
                  </a:lnTo>
                  <a:lnTo>
                    <a:pt x="1036" y="390"/>
                  </a:lnTo>
                  <a:lnTo>
                    <a:pt x="1021" y="378"/>
                  </a:lnTo>
                  <a:lnTo>
                    <a:pt x="1007" y="366"/>
                  </a:lnTo>
                  <a:lnTo>
                    <a:pt x="995" y="353"/>
                  </a:lnTo>
                  <a:lnTo>
                    <a:pt x="989" y="345"/>
                  </a:lnTo>
                  <a:lnTo>
                    <a:pt x="985" y="336"/>
                  </a:lnTo>
                  <a:lnTo>
                    <a:pt x="983" y="325"/>
                  </a:lnTo>
                  <a:lnTo>
                    <a:pt x="983" y="313"/>
                  </a:lnTo>
                  <a:lnTo>
                    <a:pt x="983" y="306"/>
                  </a:lnTo>
                  <a:lnTo>
                    <a:pt x="984" y="298"/>
                  </a:lnTo>
                  <a:lnTo>
                    <a:pt x="985" y="293"/>
                  </a:lnTo>
                  <a:lnTo>
                    <a:pt x="988" y="286"/>
                  </a:lnTo>
                  <a:lnTo>
                    <a:pt x="993" y="277"/>
                  </a:lnTo>
                  <a:lnTo>
                    <a:pt x="1000" y="268"/>
                  </a:lnTo>
                  <a:lnTo>
                    <a:pt x="1007" y="260"/>
                  </a:lnTo>
                  <a:lnTo>
                    <a:pt x="1013" y="252"/>
                  </a:lnTo>
                  <a:lnTo>
                    <a:pt x="1017" y="244"/>
                  </a:lnTo>
                  <a:lnTo>
                    <a:pt x="1018" y="234"/>
                  </a:lnTo>
                  <a:lnTo>
                    <a:pt x="1018" y="229"/>
                  </a:lnTo>
                  <a:lnTo>
                    <a:pt x="1017" y="225"/>
                  </a:lnTo>
                  <a:lnTo>
                    <a:pt x="1015" y="220"/>
                  </a:lnTo>
                  <a:lnTo>
                    <a:pt x="1013" y="216"/>
                  </a:lnTo>
                  <a:lnTo>
                    <a:pt x="1007" y="208"/>
                  </a:lnTo>
                  <a:lnTo>
                    <a:pt x="1000" y="199"/>
                  </a:lnTo>
                  <a:lnTo>
                    <a:pt x="993" y="189"/>
                  </a:lnTo>
                  <a:lnTo>
                    <a:pt x="988" y="177"/>
                  </a:lnTo>
                  <a:lnTo>
                    <a:pt x="985" y="171"/>
                  </a:lnTo>
                  <a:lnTo>
                    <a:pt x="984" y="163"/>
                  </a:lnTo>
                  <a:lnTo>
                    <a:pt x="983" y="155"/>
                  </a:lnTo>
                  <a:lnTo>
                    <a:pt x="983" y="145"/>
                  </a:lnTo>
                  <a:lnTo>
                    <a:pt x="983" y="137"/>
                  </a:lnTo>
                  <a:lnTo>
                    <a:pt x="984" y="129"/>
                  </a:lnTo>
                  <a:lnTo>
                    <a:pt x="985" y="123"/>
                  </a:lnTo>
                  <a:lnTo>
                    <a:pt x="988" y="116"/>
                  </a:lnTo>
                  <a:lnTo>
                    <a:pt x="992" y="111"/>
                  </a:lnTo>
                  <a:lnTo>
                    <a:pt x="996" y="105"/>
                  </a:lnTo>
                  <a:lnTo>
                    <a:pt x="1000" y="100"/>
                  </a:lnTo>
                  <a:lnTo>
                    <a:pt x="1005" y="96"/>
                  </a:lnTo>
                  <a:lnTo>
                    <a:pt x="1016" y="88"/>
                  </a:lnTo>
                  <a:lnTo>
                    <a:pt x="1028" y="81"/>
                  </a:lnTo>
                  <a:lnTo>
                    <a:pt x="1041" y="76"/>
                  </a:lnTo>
                  <a:lnTo>
                    <a:pt x="1054" y="71"/>
                  </a:lnTo>
                  <a:lnTo>
                    <a:pt x="1069" y="65"/>
                  </a:lnTo>
                  <a:lnTo>
                    <a:pt x="1082" y="60"/>
                  </a:lnTo>
                  <a:lnTo>
                    <a:pt x="1094" y="53"/>
                  </a:lnTo>
                  <a:lnTo>
                    <a:pt x="1106" y="45"/>
                  </a:lnTo>
                  <a:lnTo>
                    <a:pt x="1117" y="37"/>
                  </a:lnTo>
                  <a:lnTo>
                    <a:pt x="1125" y="27"/>
                  </a:lnTo>
                  <a:lnTo>
                    <a:pt x="1128" y="21"/>
                  </a:lnTo>
                  <a:lnTo>
                    <a:pt x="1130" y="15"/>
                  </a:lnTo>
                  <a:lnTo>
                    <a:pt x="1132" y="8"/>
                  </a:lnTo>
                  <a:lnTo>
                    <a:pt x="1133" y="0"/>
                  </a:lnTo>
                  <a:lnTo>
                    <a:pt x="1174" y="1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46" name="Freeform 49">
              <a:extLst>
                <a:ext uri="{FF2B5EF4-FFF2-40B4-BE49-F238E27FC236}">
                  <a16:creationId xmlns:a16="http://schemas.microsoft.com/office/drawing/2014/main" id="{3B04D5AB-70AA-774E-815C-CC768593A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3167" y="4725482"/>
              <a:ext cx="330262" cy="430716"/>
            </a:xfrm>
            <a:custGeom>
              <a:avLst/>
              <a:gdLst>
                <a:gd name="T0" fmla="*/ 121 w 782"/>
                <a:gd name="T1" fmla="*/ 1004 h 1023"/>
                <a:gd name="T2" fmla="*/ 225 w 782"/>
                <a:gd name="T3" fmla="*/ 1011 h 1023"/>
                <a:gd name="T4" fmla="*/ 263 w 782"/>
                <a:gd name="T5" fmla="*/ 944 h 1023"/>
                <a:gd name="T6" fmla="*/ 294 w 782"/>
                <a:gd name="T7" fmla="*/ 871 h 1023"/>
                <a:gd name="T8" fmla="*/ 354 w 782"/>
                <a:gd name="T9" fmla="*/ 866 h 1023"/>
                <a:gd name="T10" fmla="*/ 438 w 782"/>
                <a:gd name="T11" fmla="*/ 910 h 1023"/>
                <a:gd name="T12" fmla="*/ 485 w 782"/>
                <a:gd name="T13" fmla="*/ 910 h 1023"/>
                <a:gd name="T14" fmla="*/ 491 w 782"/>
                <a:gd name="T15" fmla="*/ 880 h 1023"/>
                <a:gd name="T16" fmla="*/ 437 w 782"/>
                <a:gd name="T17" fmla="*/ 831 h 1023"/>
                <a:gd name="T18" fmla="*/ 402 w 782"/>
                <a:gd name="T19" fmla="*/ 771 h 1023"/>
                <a:gd name="T20" fmla="*/ 457 w 782"/>
                <a:gd name="T21" fmla="*/ 758 h 1023"/>
                <a:gd name="T22" fmla="*/ 409 w 782"/>
                <a:gd name="T23" fmla="*/ 726 h 1023"/>
                <a:gd name="T24" fmla="*/ 407 w 782"/>
                <a:gd name="T25" fmla="*/ 687 h 1023"/>
                <a:gd name="T26" fmla="*/ 455 w 782"/>
                <a:gd name="T27" fmla="*/ 646 h 1023"/>
                <a:gd name="T28" fmla="*/ 538 w 782"/>
                <a:gd name="T29" fmla="*/ 674 h 1023"/>
                <a:gd name="T30" fmla="*/ 693 w 782"/>
                <a:gd name="T31" fmla="*/ 716 h 1023"/>
                <a:gd name="T32" fmla="*/ 766 w 782"/>
                <a:gd name="T33" fmla="*/ 630 h 1023"/>
                <a:gd name="T34" fmla="*/ 754 w 782"/>
                <a:gd name="T35" fmla="*/ 573 h 1023"/>
                <a:gd name="T36" fmla="*/ 701 w 782"/>
                <a:gd name="T37" fmla="*/ 561 h 1023"/>
                <a:gd name="T38" fmla="*/ 679 w 782"/>
                <a:gd name="T39" fmla="*/ 533 h 1023"/>
                <a:gd name="T40" fmla="*/ 658 w 782"/>
                <a:gd name="T41" fmla="*/ 481 h 1023"/>
                <a:gd name="T42" fmla="*/ 753 w 782"/>
                <a:gd name="T43" fmla="*/ 373 h 1023"/>
                <a:gd name="T44" fmla="*/ 782 w 782"/>
                <a:gd name="T45" fmla="*/ 299 h 1023"/>
                <a:gd name="T46" fmla="*/ 769 w 782"/>
                <a:gd name="T47" fmla="*/ 177 h 1023"/>
                <a:gd name="T48" fmla="*/ 731 w 782"/>
                <a:gd name="T49" fmla="*/ 129 h 1023"/>
                <a:gd name="T50" fmla="*/ 658 w 782"/>
                <a:gd name="T51" fmla="*/ 106 h 1023"/>
                <a:gd name="T52" fmla="*/ 590 w 782"/>
                <a:gd name="T53" fmla="*/ 95 h 1023"/>
                <a:gd name="T54" fmla="*/ 513 w 782"/>
                <a:gd name="T55" fmla="*/ 26 h 1023"/>
                <a:gd name="T56" fmla="*/ 450 w 782"/>
                <a:gd name="T57" fmla="*/ 1 h 1023"/>
                <a:gd name="T58" fmla="*/ 425 w 782"/>
                <a:gd name="T59" fmla="*/ 25 h 1023"/>
                <a:gd name="T60" fmla="*/ 398 w 782"/>
                <a:gd name="T61" fmla="*/ 107 h 1023"/>
                <a:gd name="T62" fmla="*/ 406 w 782"/>
                <a:gd name="T63" fmla="*/ 179 h 1023"/>
                <a:gd name="T64" fmla="*/ 370 w 782"/>
                <a:gd name="T65" fmla="*/ 211 h 1023"/>
                <a:gd name="T66" fmla="*/ 274 w 782"/>
                <a:gd name="T67" fmla="*/ 239 h 1023"/>
                <a:gd name="T68" fmla="*/ 241 w 782"/>
                <a:gd name="T69" fmla="*/ 258 h 1023"/>
                <a:gd name="T70" fmla="*/ 209 w 782"/>
                <a:gd name="T71" fmla="*/ 223 h 1023"/>
                <a:gd name="T72" fmla="*/ 158 w 782"/>
                <a:gd name="T73" fmla="*/ 214 h 1023"/>
                <a:gd name="T74" fmla="*/ 177 w 782"/>
                <a:gd name="T75" fmla="*/ 174 h 1023"/>
                <a:gd name="T76" fmla="*/ 182 w 782"/>
                <a:gd name="T77" fmla="*/ 137 h 1023"/>
                <a:gd name="T78" fmla="*/ 136 w 782"/>
                <a:gd name="T79" fmla="*/ 121 h 1023"/>
                <a:gd name="T80" fmla="*/ 72 w 782"/>
                <a:gd name="T81" fmla="*/ 134 h 1023"/>
                <a:gd name="T82" fmla="*/ 50 w 782"/>
                <a:gd name="T83" fmla="*/ 171 h 1023"/>
                <a:gd name="T84" fmla="*/ 50 w 782"/>
                <a:gd name="T85" fmla="*/ 247 h 1023"/>
                <a:gd name="T86" fmla="*/ 74 w 782"/>
                <a:gd name="T87" fmla="*/ 315 h 1023"/>
                <a:gd name="T88" fmla="*/ 130 w 782"/>
                <a:gd name="T89" fmla="*/ 342 h 1023"/>
                <a:gd name="T90" fmla="*/ 197 w 782"/>
                <a:gd name="T91" fmla="*/ 359 h 1023"/>
                <a:gd name="T92" fmla="*/ 285 w 782"/>
                <a:gd name="T93" fmla="*/ 362 h 1023"/>
                <a:gd name="T94" fmla="*/ 373 w 782"/>
                <a:gd name="T95" fmla="*/ 343 h 1023"/>
                <a:gd name="T96" fmla="*/ 309 w 782"/>
                <a:gd name="T97" fmla="*/ 487 h 1023"/>
                <a:gd name="T98" fmla="*/ 274 w 782"/>
                <a:gd name="T99" fmla="*/ 509 h 1023"/>
                <a:gd name="T100" fmla="*/ 234 w 782"/>
                <a:gd name="T101" fmla="*/ 494 h 1023"/>
                <a:gd name="T102" fmla="*/ 173 w 782"/>
                <a:gd name="T103" fmla="*/ 525 h 1023"/>
                <a:gd name="T104" fmla="*/ 112 w 782"/>
                <a:gd name="T105" fmla="*/ 586 h 1023"/>
                <a:gd name="T106" fmla="*/ 93 w 782"/>
                <a:gd name="T107" fmla="*/ 668 h 1023"/>
                <a:gd name="T108" fmla="*/ 24 w 782"/>
                <a:gd name="T109" fmla="*/ 763 h 1023"/>
                <a:gd name="T110" fmla="*/ 0 w 782"/>
                <a:gd name="T111" fmla="*/ 824 h 1023"/>
                <a:gd name="T112" fmla="*/ 22 w 782"/>
                <a:gd name="T113" fmla="*/ 859 h 1023"/>
                <a:gd name="T114" fmla="*/ 77 w 782"/>
                <a:gd name="T115" fmla="*/ 860 h 1023"/>
                <a:gd name="T116" fmla="*/ 144 w 782"/>
                <a:gd name="T117" fmla="*/ 887 h 1023"/>
                <a:gd name="T118" fmla="*/ 167 w 782"/>
                <a:gd name="T119" fmla="*/ 927 h 1023"/>
                <a:gd name="T120" fmla="*/ 108 w 782"/>
                <a:gd name="T121" fmla="*/ 1023 h 102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782"/>
                <a:gd name="T184" fmla="*/ 0 h 1023"/>
                <a:gd name="T185" fmla="*/ 782 w 782"/>
                <a:gd name="T186" fmla="*/ 1023 h 1023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782" h="1023">
                  <a:moveTo>
                    <a:pt x="108" y="1023"/>
                  </a:moveTo>
                  <a:lnTo>
                    <a:pt x="108" y="1019"/>
                  </a:lnTo>
                  <a:lnTo>
                    <a:pt x="109" y="1015"/>
                  </a:lnTo>
                  <a:lnTo>
                    <a:pt x="110" y="1012"/>
                  </a:lnTo>
                  <a:lnTo>
                    <a:pt x="113" y="1010"/>
                  </a:lnTo>
                  <a:lnTo>
                    <a:pt x="121" y="1004"/>
                  </a:lnTo>
                  <a:lnTo>
                    <a:pt x="129" y="1002"/>
                  </a:lnTo>
                  <a:lnTo>
                    <a:pt x="140" y="1000"/>
                  </a:lnTo>
                  <a:lnTo>
                    <a:pt x="151" y="1000"/>
                  </a:lnTo>
                  <a:lnTo>
                    <a:pt x="163" y="1000"/>
                  </a:lnTo>
                  <a:lnTo>
                    <a:pt x="177" y="1002"/>
                  </a:lnTo>
                  <a:lnTo>
                    <a:pt x="225" y="1011"/>
                  </a:lnTo>
                  <a:lnTo>
                    <a:pt x="246" y="1018"/>
                  </a:lnTo>
                  <a:lnTo>
                    <a:pt x="250" y="1007"/>
                  </a:lnTo>
                  <a:lnTo>
                    <a:pt x="254" y="995"/>
                  </a:lnTo>
                  <a:lnTo>
                    <a:pt x="257" y="983"/>
                  </a:lnTo>
                  <a:lnTo>
                    <a:pt x="259" y="970"/>
                  </a:lnTo>
                  <a:lnTo>
                    <a:pt x="263" y="944"/>
                  </a:lnTo>
                  <a:lnTo>
                    <a:pt x="269" y="919"/>
                  </a:lnTo>
                  <a:lnTo>
                    <a:pt x="273" y="907"/>
                  </a:lnTo>
                  <a:lnTo>
                    <a:pt x="277" y="896"/>
                  </a:lnTo>
                  <a:lnTo>
                    <a:pt x="282" y="886"/>
                  </a:lnTo>
                  <a:lnTo>
                    <a:pt x="287" y="878"/>
                  </a:lnTo>
                  <a:lnTo>
                    <a:pt x="294" y="871"/>
                  </a:lnTo>
                  <a:lnTo>
                    <a:pt x="303" y="866"/>
                  </a:lnTo>
                  <a:lnTo>
                    <a:pt x="313" y="862"/>
                  </a:lnTo>
                  <a:lnTo>
                    <a:pt x="325" y="860"/>
                  </a:lnTo>
                  <a:lnTo>
                    <a:pt x="335" y="862"/>
                  </a:lnTo>
                  <a:lnTo>
                    <a:pt x="345" y="863"/>
                  </a:lnTo>
                  <a:lnTo>
                    <a:pt x="354" y="866"/>
                  </a:lnTo>
                  <a:lnTo>
                    <a:pt x="363" y="870"/>
                  </a:lnTo>
                  <a:lnTo>
                    <a:pt x="381" y="878"/>
                  </a:lnTo>
                  <a:lnTo>
                    <a:pt x="397" y="888"/>
                  </a:lnTo>
                  <a:lnTo>
                    <a:pt x="413" y="898"/>
                  </a:lnTo>
                  <a:lnTo>
                    <a:pt x="429" y="907"/>
                  </a:lnTo>
                  <a:lnTo>
                    <a:pt x="438" y="910"/>
                  </a:lnTo>
                  <a:lnTo>
                    <a:pt x="447" y="912"/>
                  </a:lnTo>
                  <a:lnTo>
                    <a:pt x="458" y="914"/>
                  </a:lnTo>
                  <a:lnTo>
                    <a:pt x="469" y="915"/>
                  </a:lnTo>
                  <a:lnTo>
                    <a:pt x="475" y="915"/>
                  </a:lnTo>
                  <a:lnTo>
                    <a:pt x="481" y="912"/>
                  </a:lnTo>
                  <a:lnTo>
                    <a:pt x="485" y="910"/>
                  </a:lnTo>
                  <a:lnTo>
                    <a:pt x="487" y="907"/>
                  </a:lnTo>
                  <a:lnTo>
                    <a:pt x="490" y="902"/>
                  </a:lnTo>
                  <a:lnTo>
                    <a:pt x="491" y="898"/>
                  </a:lnTo>
                  <a:lnTo>
                    <a:pt x="493" y="891"/>
                  </a:lnTo>
                  <a:lnTo>
                    <a:pt x="493" y="884"/>
                  </a:lnTo>
                  <a:lnTo>
                    <a:pt x="491" y="880"/>
                  </a:lnTo>
                  <a:lnTo>
                    <a:pt x="490" y="875"/>
                  </a:lnTo>
                  <a:lnTo>
                    <a:pt x="486" y="870"/>
                  </a:lnTo>
                  <a:lnTo>
                    <a:pt x="481" y="864"/>
                  </a:lnTo>
                  <a:lnTo>
                    <a:pt x="467" y="854"/>
                  </a:lnTo>
                  <a:lnTo>
                    <a:pt x="453" y="843"/>
                  </a:lnTo>
                  <a:lnTo>
                    <a:pt x="437" y="831"/>
                  </a:lnTo>
                  <a:lnTo>
                    <a:pt x="422" y="820"/>
                  </a:lnTo>
                  <a:lnTo>
                    <a:pt x="415" y="815"/>
                  </a:lnTo>
                  <a:lnTo>
                    <a:pt x="410" y="810"/>
                  </a:lnTo>
                  <a:lnTo>
                    <a:pt x="406" y="806"/>
                  </a:lnTo>
                  <a:lnTo>
                    <a:pt x="402" y="800"/>
                  </a:lnTo>
                  <a:lnTo>
                    <a:pt x="402" y="771"/>
                  </a:lnTo>
                  <a:lnTo>
                    <a:pt x="422" y="770"/>
                  </a:lnTo>
                  <a:lnTo>
                    <a:pt x="437" y="768"/>
                  </a:lnTo>
                  <a:lnTo>
                    <a:pt x="442" y="767"/>
                  </a:lnTo>
                  <a:lnTo>
                    <a:pt x="447" y="766"/>
                  </a:lnTo>
                  <a:lnTo>
                    <a:pt x="453" y="762"/>
                  </a:lnTo>
                  <a:lnTo>
                    <a:pt x="457" y="758"/>
                  </a:lnTo>
                  <a:lnTo>
                    <a:pt x="451" y="752"/>
                  </a:lnTo>
                  <a:lnTo>
                    <a:pt x="443" y="747"/>
                  </a:lnTo>
                  <a:lnTo>
                    <a:pt x="434" y="742"/>
                  </a:lnTo>
                  <a:lnTo>
                    <a:pt x="425" y="736"/>
                  </a:lnTo>
                  <a:lnTo>
                    <a:pt x="417" y="731"/>
                  </a:lnTo>
                  <a:lnTo>
                    <a:pt x="409" y="726"/>
                  </a:lnTo>
                  <a:lnTo>
                    <a:pt x="406" y="722"/>
                  </a:lnTo>
                  <a:lnTo>
                    <a:pt x="405" y="719"/>
                  </a:lnTo>
                  <a:lnTo>
                    <a:pt x="403" y="715"/>
                  </a:lnTo>
                  <a:lnTo>
                    <a:pt x="402" y="710"/>
                  </a:lnTo>
                  <a:lnTo>
                    <a:pt x="403" y="699"/>
                  </a:lnTo>
                  <a:lnTo>
                    <a:pt x="407" y="687"/>
                  </a:lnTo>
                  <a:lnTo>
                    <a:pt x="414" y="676"/>
                  </a:lnTo>
                  <a:lnTo>
                    <a:pt x="422" y="666"/>
                  </a:lnTo>
                  <a:lnTo>
                    <a:pt x="431" y="657"/>
                  </a:lnTo>
                  <a:lnTo>
                    <a:pt x="443" y="650"/>
                  </a:lnTo>
                  <a:lnTo>
                    <a:pt x="449" y="647"/>
                  </a:lnTo>
                  <a:lnTo>
                    <a:pt x="455" y="646"/>
                  </a:lnTo>
                  <a:lnTo>
                    <a:pt x="462" y="645"/>
                  </a:lnTo>
                  <a:lnTo>
                    <a:pt x="469" y="645"/>
                  </a:lnTo>
                  <a:lnTo>
                    <a:pt x="479" y="646"/>
                  </a:lnTo>
                  <a:lnTo>
                    <a:pt x="495" y="653"/>
                  </a:lnTo>
                  <a:lnTo>
                    <a:pt x="515" y="662"/>
                  </a:lnTo>
                  <a:lnTo>
                    <a:pt x="538" y="674"/>
                  </a:lnTo>
                  <a:lnTo>
                    <a:pt x="561" y="686"/>
                  </a:lnTo>
                  <a:lnTo>
                    <a:pt x="581" y="698"/>
                  </a:lnTo>
                  <a:lnTo>
                    <a:pt x="597" y="708"/>
                  </a:lnTo>
                  <a:lnTo>
                    <a:pt x="607" y="716"/>
                  </a:lnTo>
                  <a:lnTo>
                    <a:pt x="657" y="716"/>
                  </a:lnTo>
                  <a:lnTo>
                    <a:pt x="693" y="716"/>
                  </a:lnTo>
                  <a:lnTo>
                    <a:pt x="722" y="716"/>
                  </a:lnTo>
                  <a:lnTo>
                    <a:pt x="751" y="716"/>
                  </a:lnTo>
                  <a:lnTo>
                    <a:pt x="746" y="674"/>
                  </a:lnTo>
                  <a:lnTo>
                    <a:pt x="754" y="654"/>
                  </a:lnTo>
                  <a:lnTo>
                    <a:pt x="762" y="638"/>
                  </a:lnTo>
                  <a:lnTo>
                    <a:pt x="766" y="630"/>
                  </a:lnTo>
                  <a:lnTo>
                    <a:pt x="767" y="622"/>
                  </a:lnTo>
                  <a:lnTo>
                    <a:pt x="770" y="613"/>
                  </a:lnTo>
                  <a:lnTo>
                    <a:pt x="770" y="602"/>
                  </a:lnTo>
                  <a:lnTo>
                    <a:pt x="770" y="585"/>
                  </a:lnTo>
                  <a:lnTo>
                    <a:pt x="770" y="571"/>
                  </a:lnTo>
                  <a:lnTo>
                    <a:pt x="754" y="573"/>
                  </a:lnTo>
                  <a:lnTo>
                    <a:pt x="739" y="573"/>
                  </a:lnTo>
                  <a:lnTo>
                    <a:pt x="726" y="571"/>
                  </a:lnTo>
                  <a:lnTo>
                    <a:pt x="715" y="569"/>
                  </a:lnTo>
                  <a:lnTo>
                    <a:pt x="710" y="567"/>
                  </a:lnTo>
                  <a:lnTo>
                    <a:pt x="705" y="565"/>
                  </a:lnTo>
                  <a:lnTo>
                    <a:pt x="701" y="561"/>
                  </a:lnTo>
                  <a:lnTo>
                    <a:pt x="698" y="557"/>
                  </a:lnTo>
                  <a:lnTo>
                    <a:pt x="695" y="551"/>
                  </a:lnTo>
                  <a:lnTo>
                    <a:pt x="693" y="546"/>
                  </a:lnTo>
                  <a:lnTo>
                    <a:pt x="691" y="538"/>
                  </a:lnTo>
                  <a:lnTo>
                    <a:pt x="691" y="530"/>
                  </a:lnTo>
                  <a:lnTo>
                    <a:pt x="679" y="533"/>
                  </a:lnTo>
                  <a:lnTo>
                    <a:pt x="667" y="534"/>
                  </a:lnTo>
                  <a:lnTo>
                    <a:pt x="654" y="533"/>
                  </a:lnTo>
                  <a:lnTo>
                    <a:pt x="638" y="530"/>
                  </a:lnTo>
                  <a:lnTo>
                    <a:pt x="642" y="513"/>
                  </a:lnTo>
                  <a:lnTo>
                    <a:pt x="649" y="497"/>
                  </a:lnTo>
                  <a:lnTo>
                    <a:pt x="658" y="481"/>
                  </a:lnTo>
                  <a:lnTo>
                    <a:pt x="667" y="466"/>
                  </a:lnTo>
                  <a:lnTo>
                    <a:pt x="691" y="439"/>
                  </a:lnTo>
                  <a:lnTo>
                    <a:pt x="717" y="414"/>
                  </a:lnTo>
                  <a:lnTo>
                    <a:pt x="729" y="401"/>
                  </a:lnTo>
                  <a:lnTo>
                    <a:pt x="741" y="387"/>
                  </a:lnTo>
                  <a:lnTo>
                    <a:pt x="753" y="373"/>
                  </a:lnTo>
                  <a:lnTo>
                    <a:pt x="762" y="358"/>
                  </a:lnTo>
                  <a:lnTo>
                    <a:pt x="770" y="343"/>
                  </a:lnTo>
                  <a:lnTo>
                    <a:pt x="777" y="326"/>
                  </a:lnTo>
                  <a:lnTo>
                    <a:pt x="779" y="318"/>
                  </a:lnTo>
                  <a:lnTo>
                    <a:pt x="781" y="309"/>
                  </a:lnTo>
                  <a:lnTo>
                    <a:pt x="782" y="299"/>
                  </a:lnTo>
                  <a:lnTo>
                    <a:pt x="782" y="289"/>
                  </a:lnTo>
                  <a:lnTo>
                    <a:pt x="781" y="259"/>
                  </a:lnTo>
                  <a:lnTo>
                    <a:pt x="778" y="226"/>
                  </a:lnTo>
                  <a:lnTo>
                    <a:pt x="775" y="209"/>
                  </a:lnTo>
                  <a:lnTo>
                    <a:pt x="771" y="193"/>
                  </a:lnTo>
                  <a:lnTo>
                    <a:pt x="769" y="177"/>
                  </a:lnTo>
                  <a:lnTo>
                    <a:pt x="763" y="162"/>
                  </a:lnTo>
                  <a:lnTo>
                    <a:pt x="755" y="157"/>
                  </a:lnTo>
                  <a:lnTo>
                    <a:pt x="749" y="150"/>
                  </a:lnTo>
                  <a:lnTo>
                    <a:pt x="742" y="143"/>
                  </a:lnTo>
                  <a:lnTo>
                    <a:pt x="737" y="135"/>
                  </a:lnTo>
                  <a:lnTo>
                    <a:pt x="731" y="129"/>
                  </a:lnTo>
                  <a:lnTo>
                    <a:pt x="725" y="122"/>
                  </a:lnTo>
                  <a:lnTo>
                    <a:pt x="718" y="118"/>
                  </a:lnTo>
                  <a:lnTo>
                    <a:pt x="710" y="114"/>
                  </a:lnTo>
                  <a:lnTo>
                    <a:pt x="691" y="109"/>
                  </a:lnTo>
                  <a:lnTo>
                    <a:pt x="674" y="107"/>
                  </a:lnTo>
                  <a:lnTo>
                    <a:pt x="658" y="106"/>
                  </a:lnTo>
                  <a:lnTo>
                    <a:pt x="642" y="106"/>
                  </a:lnTo>
                  <a:lnTo>
                    <a:pt x="626" y="106"/>
                  </a:lnTo>
                  <a:lnTo>
                    <a:pt x="611" y="103"/>
                  </a:lnTo>
                  <a:lnTo>
                    <a:pt x="605" y="102"/>
                  </a:lnTo>
                  <a:lnTo>
                    <a:pt x="597" y="99"/>
                  </a:lnTo>
                  <a:lnTo>
                    <a:pt x="590" y="95"/>
                  </a:lnTo>
                  <a:lnTo>
                    <a:pt x="583" y="90"/>
                  </a:lnTo>
                  <a:lnTo>
                    <a:pt x="571" y="78"/>
                  </a:lnTo>
                  <a:lnTo>
                    <a:pt x="557" y="64"/>
                  </a:lnTo>
                  <a:lnTo>
                    <a:pt x="541" y="49"/>
                  </a:lnTo>
                  <a:lnTo>
                    <a:pt x="522" y="34"/>
                  </a:lnTo>
                  <a:lnTo>
                    <a:pt x="513" y="26"/>
                  </a:lnTo>
                  <a:lnTo>
                    <a:pt x="503" y="21"/>
                  </a:lnTo>
                  <a:lnTo>
                    <a:pt x="493" y="14"/>
                  </a:lnTo>
                  <a:lnTo>
                    <a:pt x="482" y="10"/>
                  </a:lnTo>
                  <a:lnTo>
                    <a:pt x="471" y="6"/>
                  </a:lnTo>
                  <a:lnTo>
                    <a:pt x="461" y="2"/>
                  </a:lnTo>
                  <a:lnTo>
                    <a:pt x="450" y="1"/>
                  </a:lnTo>
                  <a:lnTo>
                    <a:pt x="438" y="0"/>
                  </a:lnTo>
                  <a:lnTo>
                    <a:pt x="435" y="0"/>
                  </a:lnTo>
                  <a:lnTo>
                    <a:pt x="433" y="1"/>
                  </a:lnTo>
                  <a:lnTo>
                    <a:pt x="430" y="2"/>
                  </a:lnTo>
                  <a:lnTo>
                    <a:pt x="426" y="6"/>
                  </a:lnTo>
                  <a:lnTo>
                    <a:pt x="425" y="25"/>
                  </a:lnTo>
                  <a:lnTo>
                    <a:pt x="422" y="40"/>
                  </a:lnTo>
                  <a:lnTo>
                    <a:pt x="417" y="53"/>
                  </a:lnTo>
                  <a:lnTo>
                    <a:pt x="411" y="66"/>
                  </a:lnTo>
                  <a:lnTo>
                    <a:pt x="406" y="78"/>
                  </a:lnTo>
                  <a:lnTo>
                    <a:pt x="401" y="93"/>
                  </a:lnTo>
                  <a:lnTo>
                    <a:pt x="398" y="107"/>
                  </a:lnTo>
                  <a:lnTo>
                    <a:pt x="397" y="126"/>
                  </a:lnTo>
                  <a:lnTo>
                    <a:pt x="397" y="138"/>
                  </a:lnTo>
                  <a:lnTo>
                    <a:pt x="398" y="149"/>
                  </a:lnTo>
                  <a:lnTo>
                    <a:pt x="399" y="158"/>
                  </a:lnTo>
                  <a:lnTo>
                    <a:pt x="401" y="166"/>
                  </a:lnTo>
                  <a:lnTo>
                    <a:pt x="406" y="179"/>
                  </a:lnTo>
                  <a:lnTo>
                    <a:pt x="414" y="193"/>
                  </a:lnTo>
                  <a:lnTo>
                    <a:pt x="409" y="198"/>
                  </a:lnTo>
                  <a:lnTo>
                    <a:pt x="403" y="202"/>
                  </a:lnTo>
                  <a:lnTo>
                    <a:pt x="395" y="205"/>
                  </a:lnTo>
                  <a:lnTo>
                    <a:pt x="387" y="207"/>
                  </a:lnTo>
                  <a:lnTo>
                    <a:pt x="370" y="211"/>
                  </a:lnTo>
                  <a:lnTo>
                    <a:pt x="350" y="213"/>
                  </a:lnTo>
                  <a:lnTo>
                    <a:pt x="311" y="211"/>
                  </a:lnTo>
                  <a:lnTo>
                    <a:pt x="282" y="210"/>
                  </a:lnTo>
                  <a:lnTo>
                    <a:pt x="279" y="221"/>
                  </a:lnTo>
                  <a:lnTo>
                    <a:pt x="277" y="231"/>
                  </a:lnTo>
                  <a:lnTo>
                    <a:pt x="274" y="239"/>
                  </a:lnTo>
                  <a:lnTo>
                    <a:pt x="270" y="246"/>
                  </a:lnTo>
                  <a:lnTo>
                    <a:pt x="266" y="251"/>
                  </a:lnTo>
                  <a:lnTo>
                    <a:pt x="261" y="255"/>
                  </a:lnTo>
                  <a:lnTo>
                    <a:pt x="254" y="258"/>
                  </a:lnTo>
                  <a:lnTo>
                    <a:pt x="246" y="258"/>
                  </a:lnTo>
                  <a:lnTo>
                    <a:pt x="241" y="258"/>
                  </a:lnTo>
                  <a:lnTo>
                    <a:pt x="235" y="257"/>
                  </a:lnTo>
                  <a:lnTo>
                    <a:pt x="231" y="255"/>
                  </a:lnTo>
                  <a:lnTo>
                    <a:pt x="227" y="253"/>
                  </a:lnTo>
                  <a:lnTo>
                    <a:pt x="221" y="246"/>
                  </a:lnTo>
                  <a:lnTo>
                    <a:pt x="215" y="239"/>
                  </a:lnTo>
                  <a:lnTo>
                    <a:pt x="209" y="223"/>
                  </a:lnTo>
                  <a:lnTo>
                    <a:pt x="203" y="210"/>
                  </a:lnTo>
                  <a:lnTo>
                    <a:pt x="189" y="213"/>
                  </a:lnTo>
                  <a:lnTo>
                    <a:pt x="177" y="215"/>
                  </a:lnTo>
                  <a:lnTo>
                    <a:pt x="171" y="215"/>
                  </a:lnTo>
                  <a:lnTo>
                    <a:pt x="165" y="215"/>
                  </a:lnTo>
                  <a:lnTo>
                    <a:pt x="158" y="214"/>
                  </a:lnTo>
                  <a:lnTo>
                    <a:pt x="150" y="210"/>
                  </a:lnTo>
                  <a:lnTo>
                    <a:pt x="154" y="201"/>
                  </a:lnTo>
                  <a:lnTo>
                    <a:pt x="161" y="193"/>
                  </a:lnTo>
                  <a:lnTo>
                    <a:pt x="166" y="186"/>
                  </a:lnTo>
                  <a:lnTo>
                    <a:pt x="171" y="181"/>
                  </a:lnTo>
                  <a:lnTo>
                    <a:pt x="177" y="174"/>
                  </a:lnTo>
                  <a:lnTo>
                    <a:pt x="182" y="169"/>
                  </a:lnTo>
                  <a:lnTo>
                    <a:pt x="185" y="161"/>
                  </a:lnTo>
                  <a:lnTo>
                    <a:pt x="186" y="150"/>
                  </a:lnTo>
                  <a:lnTo>
                    <a:pt x="185" y="145"/>
                  </a:lnTo>
                  <a:lnTo>
                    <a:pt x="183" y="141"/>
                  </a:lnTo>
                  <a:lnTo>
                    <a:pt x="182" y="137"/>
                  </a:lnTo>
                  <a:lnTo>
                    <a:pt x="179" y="133"/>
                  </a:lnTo>
                  <a:lnTo>
                    <a:pt x="173" y="127"/>
                  </a:lnTo>
                  <a:lnTo>
                    <a:pt x="165" y="123"/>
                  </a:lnTo>
                  <a:lnTo>
                    <a:pt x="155" y="122"/>
                  </a:lnTo>
                  <a:lnTo>
                    <a:pt x="145" y="121"/>
                  </a:lnTo>
                  <a:lnTo>
                    <a:pt x="136" y="121"/>
                  </a:lnTo>
                  <a:lnTo>
                    <a:pt x="125" y="121"/>
                  </a:lnTo>
                  <a:lnTo>
                    <a:pt x="106" y="121"/>
                  </a:lnTo>
                  <a:lnTo>
                    <a:pt x="90" y="125"/>
                  </a:lnTo>
                  <a:lnTo>
                    <a:pt x="84" y="127"/>
                  </a:lnTo>
                  <a:lnTo>
                    <a:pt x="77" y="130"/>
                  </a:lnTo>
                  <a:lnTo>
                    <a:pt x="72" y="134"/>
                  </a:lnTo>
                  <a:lnTo>
                    <a:pt x="66" y="139"/>
                  </a:lnTo>
                  <a:lnTo>
                    <a:pt x="61" y="145"/>
                  </a:lnTo>
                  <a:lnTo>
                    <a:pt x="58" y="150"/>
                  </a:lnTo>
                  <a:lnTo>
                    <a:pt x="54" y="157"/>
                  </a:lnTo>
                  <a:lnTo>
                    <a:pt x="52" y="163"/>
                  </a:lnTo>
                  <a:lnTo>
                    <a:pt x="50" y="171"/>
                  </a:lnTo>
                  <a:lnTo>
                    <a:pt x="49" y="179"/>
                  </a:lnTo>
                  <a:lnTo>
                    <a:pt x="48" y="189"/>
                  </a:lnTo>
                  <a:lnTo>
                    <a:pt x="48" y="198"/>
                  </a:lnTo>
                  <a:lnTo>
                    <a:pt x="48" y="215"/>
                  </a:lnTo>
                  <a:lnTo>
                    <a:pt x="49" y="233"/>
                  </a:lnTo>
                  <a:lnTo>
                    <a:pt x="50" y="247"/>
                  </a:lnTo>
                  <a:lnTo>
                    <a:pt x="52" y="262"/>
                  </a:lnTo>
                  <a:lnTo>
                    <a:pt x="56" y="274"/>
                  </a:lnTo>
                  <a:lnTo>
                    <a:pt x="58" y="286"/>
                  </a:lnTo>
                  <a:lnTo>
                    <a:pt x="64" y="297"/>
                  </a:lnTo>
                  <a:lnTo>
                    <a:pt x="69" y="307"/>
                  </a:lnTo>
                  <a:lnTo>
                    <a:pt x="74" y="315"/>
                  </a:lnTo>
                  <a:lnTo>
                    <a:pt x="81" y="322"/>
                  </a:lnTo>
                  <a:lnTo>
                    <a:pt x="89" y="329"/>
                  </a:lnTo>
                  <a:lnTo>
                    <a:pt x="98" y="334"/>
                  </a:lnTo>
                  <a:lnTo>
                    <a:pt x="108" y="338"/>
                  </a:lnTo>
                  <a:lnTo>
                    <a:pt x="118" y="341"/>
                  </a:lnTo>
                  <a:lnTo>
                    <a:pt x="130" y="342"/>
                  </a:lnTo>
                  <a:lnTo>
                    <a:pt x="144" y="343"/>
                  </a:lnTo>
                  <a:lnTo>
                    <a:pt x="155" y="345"/>
                  </a:lnTo>
                  <a:lnTo>
                    <a:pt x="167" y="347"/>
                  </a:lnTo>
                  <a:lnTo>
                    <a:pt x="177" y="350"/>
                  </a:lnTo>
                  <a:lnTo>
                    <a:pt x="186" y="355"/>
                  </a:lnTo>
                  <a:lnTo>
                    <a:pt x="197" y="359"/>
                  </a:lnTo>
                  <a:lnTo>
                    <a:pt x="207" y="363"/>
                  </a:lnTo>
                  <a:lnTo>
                    <a:pt x="219" y="366"/>
                  </a:lnTo>
                  <a:lnTo>
                    <a:pt x="234" y="367"/>
                  </a:lnTo>
                  <a:lnTo>
                    <a:pt x="251" y="366"/>
                  </a:lnTo>
                  <a:lnTo>
                    <a:pt x="269" y="365"/>
                  </a:lnTo>
                  <a:lnTo>
                    <a:pt x="285" y="362"/>
                  </a:lnTo>
                  <a:lnTo>
                    <a:pt x="299" y="359"/>
                  </a:lnTo>
                  <a:lnTo>
                    <a:pt x="313" y="355"/>
                  </a:lnTo>
                  <a:lnTo>
                    <a:pt x="325" y="351"/>
                  </a:lnTo>
                  <a:lnTo>
                    <a:pt x="334" y="347"/>
                  </a:lnTo>
                  <a:lnTo>
                    <a:pt x="342" y="343"/>
                  </a:lnTo>
                  <a:lnTo>
                    <a:pt x="373" y="343"/>
                  </a:lnTo>
                  <a:lnTo>
                    <a:pt x="370" y="355"/>
                  </a:lnTo>
                  <a:lnTo>
                    <a:pt x="362" y="377"/>
                  </a:lnTo>
                  <a:lnTo>
                    <a:pt x="350" y="405"/>
                  </a:lnTo>
                  <a:lnTo>
                    <a:pt x="337" y="434"/>
                  </a:lnTo>
                  <a:lnTo>
                    <a:pt x="322" y="463"/>
                  </a:lnTo>
                  <a:lnTo>
                    <a:pt x="309" y="487"/>
                  </a:lnTo>
                  <a:lnTo>
                    <a:pt x="302" y="498"/>
                  </a:lnTo>
                  <a:lnTo>
                    <a:pt x="297" y="505"/>
                  </a:lnTo>
                  <a:lnTo>
                    <a:pt x="291" y="510"/>
                  </a:lnTo>
                  <a:lnTo>
                    <a:pt x="287" y="511"/>
                  </a:lnTo>
                  <a:lnTo>
                    <a:pt x="281" y="511"/>
                  </a:lnTo>
                  <a:lnTo>
                    <a:pt x="274" y="509"/>
                  </a:lnTo>
                  <a:lnTo>
                    <a:pt x="267" y="506"/>
                  </a:lnTo>
                  <a:lnTo>
                    <a:pt x="261" y="502"/>
                  </a:lnTo>
                  <a:lnTo>
                    <a:pt x="254" y="499"/>
                  </a:lnTo>
                  <a:lnTo>
                    <a:pt x="247" y="497"/>
                  </a:lnTo>
                  <a:lnTo>
                    <a:pt x="241" y="494"/>
                  </a:lnTo>
                  <a:lnTo>
                    <a:pt x="234" y="494"/>
                  </a:lnTo>
                  <a:lnTo>
                    <a:pt x="229" y="494"/>
                  </a:lnTo>
                  <a:lnTo>
                    <a:pt x="222" y="497"/>
                  </a:lnTo>
                  <a:lnTo>
                    <a:pt x="215" y="499"/>
                  </a:lnTo>
                  <a:lnTo>
                    <a:pt x="207" y="503"/>
                  </a:lnTo>
                  <a:lnTo>
                    <a:pt x="190" y="513"/>
                  </a:lnTo>
                  <a:lnTo>
                    <a:pt x="173" y="525"/>
                  </a:lnTo>
                  <a:lnTo>
                    <a:pt x="155" y="538"/>
                  </a:lnTo>
                  <a:lnTo>
                    <a:pt x="142" y="550"/>
                  </a:lnTo>
                  <a:lnTo>
                    <a:pt x="132" y="559"/>
                  </a:lnTo>
                  <a:lnTo>
                    <a:pt x="125" y="566"/>
                  </a:lnTo>
                  <a:lnTo>
                    <a:pt x="117" y="577"/>
                  </a:lnTo>
                  <a:lnTo>
                    <a:pt x="112" y="586"/>
                  </a:lnTo>
                  <a:lnTo>
                    <a:pt x="106" y="595"/>
                  </a:lnTo>
                  <a:lnTo>
                    <a:pt x="104" y="605"/>
                  </a:lnTo>
                  <a:lnTo>
                    <a:pt x="100" y="621"/>
                  </a:lnTo>
                  <a:lnTo>
                    <a:pt x="98" y="635"/>
                  </a:lnTo>
                  <a:lnTo>
                    <a:pt x="97" y="651"/>
                  </a:lnTo>
                  <a:lnTo>
                    <a:pt x="93" y="668"/>
                  </a:lnTo>
                  <a:lnTo>
                    <a:pt x="90" y="678"/>
                  </a:lnTo>
                  <a:lnTo>
                    <a:pt x="85" y="687"/>
                  </a:lnTo>
                  <a:lnTo>
                    <a:pt x="80" y="698"/>
                  </a:lnTo>
                  <a:lnTo>
                    <a:pt x="72" y="710"/>
                  </a:lnTo>
                  <a:lnTo>
                    <a:pt x="48" y="738"/>
                  </a:lnTo>
                  <a:lnTo>
                    <a:pt x="24" y="763"/>
                  </a:lnTo>
                  <a:lnTo>
                    <a:pt x="14" y="775"/>
                  </a:lnTo>
                  <a:lnTo>
                    <a:pt x="6" y="790"/>
                  </a:lnTo>
                  <a:lnTo>
                    <a:pt x="4" y="798"/>
                  </a:lnTo>
                  <a:lnTo>
                    <a:pt x="1" y="806"/>
                  </a:lnTo>
                  <a:lnTo>
                    <a:pt x="0" y="815"/>
                  </a:lnTo>
                  <a:lnTo>
                    <a:pt x="0" y="824"/>
                  </a:lnTo>
                  <a:lnTo>
                    <a:pt x="0" y="834"/>
                  </a:lnTo>
                  <a:lnTo>
                    <a:pt x="2" y="840"/>
                  </a:lnTo>
                  <a:lnTo>
                    <a:pt x="6" y="847"/>
                  </a:lnTo>
                  <a:lnTo>
                    <a:pt x="10" y="852"/>
                  </a:lnTo>
                  <a:lnTo>
                    <a:pt x="16" y="855"/>
                  </a:lnTo>
                  <a:lnTo>
                    <a:pt x="22" y="859"/>
                  </a:lnTo>
                  <a:lnTo>
                    <a:pt x="29" y="860"/>
                  </a:lnTo>
                  <a:lnTo>
                    <a:pt x="36" y="860"/>
                  </a:lnTo>
                  <a:lnTo>
                    <a:pt x="45" y="860"/>
                  </a:lnTo>
                  <a:lnTo>
                    <a:pt x="54" y="860"/>
                  </a:lnTo>
                  <a:lnTo>
                    <a:pt x="65" y="860"/>
                  </a:lnTo>
                  <a:lnTo>
                    <a:pt x="77" y="860"/>
                  </a:lnTo>
                  <a:lnTo>
                    <a:pt x="86" y="862"/>
                  </a:lnTo>
                  <a:lnTo>
                    <a:pt x="100" y="866"/>
                  </a:lnTo>
                  <a:lnTo>
                    <a:pt x="114" y="871"/>
                  </a:lnTo>
                  <a:lnTo>
                    <a:pt x="129" y="878"/>
                  </a:lnTo>
                  <a:lnTo>
                    <a:pt x="137" y="883"/>
                  </a:lnTo>
                  <a:lnTo>
                    <a:pt x="144" y="887"/>
                  </a:lnTo>
                  <a:lnTo>
                    <a:pt x="150" y="892"/>
                  </a:lnTo>
                  <a:lnTo>
                    <a:pt x="155" y="899"/>
                  </a:lnTo>
                  <a:lnTo>
                    <a:pt x="161" y="906"/>
                  </a:lnTo>
                  <a:lnTo>
                    <a:pt x="165" y="912"/>
                  </a:lnTo>
                  <a:lnTo>
                    <a:pt x="166" y="919"/>
                  </a:lnTo>
                  <a:lnTo>
                    <a:pt x="167" y="927"/>
                  </a:lnTo>
                  <a:lnTo>
                    <a:pt x="161" y="936"/>
                  </a:lnTo>
                  <a:lnTo>
                    <a:pt x="145" y="952"/>
                  </a:lnTo>
                  <a:lnTo>
                    <a:pt x="128" y="968"/>
                  </a:lnTo>
                  <a:lnTo>
                    <a:pt x="113" y="982"/>
                  </a:lnTo>
                  <a:lnTo>
                    <a:pt x="113" y="1006"/>
                  </a:lnTo>
                  <a:lnTo>
                    <a:pt x="108" y="102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47" name="Freeform 50">
              <a:extLst>
                <a:ext uri="{FF2B5EF4-FFF2-40B4-BE49-F238E27FC236}">
                  <a16:creationId xmlns:a16="http://schemas.microsoft.com/office/drawing/2014/main" id="{9FE9F388-0FBE-CB4F-A432-9E35C2E02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1535" y="4714473"/>
              <a:ext cx="591720" cy="594472"/>
            </a:xfrm>
            <a:custGeom>
              <a:avLst/>
              <a:gdLst>
                <a:gd name="T0" fmla="*/ 54 w 1409"/>
                <a:gd name="T1" fmla="*/ 511 h 1414"/>
                <a:gd name="T2" fmla="*/ 107 w 1409"/>
                <a:gd name="T3" fmla="*/ 553 h 1414"/>
                <a:gd name="T4" fmla="*/ 192 w 1409"/>
                <a:gd name="T5" fmla="*/ 553 h 1414"/>
                <a:gd name="T6" fmla="*/ 204 w 1409"/>
                <a:gd name="T7" fmla="*/ 609 h 1414"/>
                <a:gd name="T8" fmla="*/ 227 w 1409"/>
                <a:gd name="T9" fmla="*/ 663 h 1414"/>
                <a:gd name="T10" fmla="*/ 304 w 1409"/>
                <a:gd name="T11" fmla="*/ 696 h 1414"/>
                <a:gd name="T12" fmla="*/ 334 w 1409"/>
                <a:gd name="T13" fmla="*/ 830 h 1414"/>
                <a:gd name="T14" fmla="*/ 383 w 1409"/>
                <a:gd name="T15" fmla="*/ 916 h 1414"/>
                <a:gd name="T16" fmla="*/ 435 w 1409"/>
                <a:gd name="T17" fmla="*/ 942 h 1414"/>
                <a:gd name="T18" fmla="*/ 452 w 1409"/>
                <a:gd name="T19" fmla="*/ 1006 h 1414"/>
                <a:gd name="T20" fmla="*/ 492 w 1409"/>
                <a:gd name="T21" fmla="*/ 1052 h 1414"/>
                <a:gd name="T22" fmla="*/ 559 w 1409"/>
                <a:gd name="T23" fmla="*/ 1064 h 1414"/>
                <a:gd name="T24" fmla="*/ 661 w 1409"/>
                <a:gd name="T25" fmla="*/ 1030 h 1414"/>
                <a:gd name="T26" fmla="*/ 735 w 1409"/>
                <a:gd name="T27" fmla="*/ 1048 h 1414"/>
                <a:gd name="T28" fmla="*/ 784 w 1409"/>
                <a:gd name="T29" fmla="*/ 1121 h 1414"/>
                <a:gd name="T30" fmla="*/ 924 w 1409"/>
                <a:gd name="T31" fmla="*/ 1157 h 1414"/>
                <a:gd name="T32" fmla="*/ 987 w 1409"/>
                <a:gd name="T33" fmla="*/ 1309 h 1414"/>
                <a:gd name="T34" fmla="*/ 1040 w 1409"/>
                <a:gd name="T35" fmla="*/ 1346 h 1414"/>
                <a:gd name="T36" fmla="*/ 1099 w 1409"/>
                <a:gd name="T37" fmla="*/ 1331 h 1414"/>
                <a:gd name="T38" fmla="*/ 1159 w 1409"/>
                <a:gd name="T39" fmla="*/ 1338 h 1414"/>
                <a:gd name="T40" fmla="*/ 1229 w 1409"/>
                <a:gd name="T41" fmla="*/ 1414 h 1414"/>
                <a:gd name="T42" fmla="*/ 1332 w 1409"/>
                <a:gd name="T43" fmla="*/ 1399 h 1414"/>
                <a:gd name="T44" fmla="*/ 1393 w 1409"/>
                <a:gd name="T45" fmla="*/ 1343 h 1414"/>
                <a:gd name="T46" fmla="*/ 1400 w 1409"/>
                <a:gd name="T47" fmla="*/ 1270 h 1414"/>
                <a:gd name="T48" fmla="*/ 1350 w 1409"/>
                <a:gd name="T49" fmla="*/ 1241 h 1414"/>
                <a:gd name="T50" fmla="*/ 1336 w 1409"/>
                <a:gd name="T51" fmla="*/ 1206 h 1414"/>
                <a:gd name="T52" fmla="*/ 1324 w 1409"/>
                <a:gd name="T53" fmla="*/ 1177 h 1414"/>
                <a:gd name="T54" fmla="*/ 1279 w 1409"/>
                <a:gd name="T55" fmla="*/ 1156 h 1414"/>
                <a:gd name="T56" fmla="*/ 1292 w 1409"/>
                <a:gd name="T57" fmla="*/ 1097 h 1414"/>
                <a:gd name="T58" fmla="*/ 1260 w 1409"/>
                <a:gd name="T59" fmla="*/ 1064 h 1414"/>
                <a:gd name="T60" fmla="*/ 1318 w 1409"/>
                <a:gd name="T61" fmla="*/ 957 h 1414"/>
                <a:gd name="T62" fmla="*/ 1288 w 1409"/>
                <a:gd name="T63" fmla="*/ 913 h 1414"/>
                <a:gd name="T64" fmla="*/ 1205 w 1409"/>
                <a:gd name="T65" fmla="*/ 890 h 1414"/>
                <a:gd name="T66" fmla="*/ 1157 w 1409"/>
                <a:gd name="T67" fmla="*/ 885 h 1414"/>
                <a:gd name="T68" fmla="*/ 1063 w 1409"/>
                <a:gd name="T69" fmla="*/ 969 h 1414"/>
                <a:gd name="T70" fmla="*/ 1004 w 1409"/>
                <a:gd name="T71" fmla="*/ 976 h 1414"/>
                <a:gd name="T72" fmla="*/ 943 w 1409"/>
                <a:gd name="T73" fmla="*/ 924 h 1414"/>
                <a:gd name="T74" fmla="*/ 895 w 1409"/>
                <a:gd name="T75" fmla="*/ 933 h 1414"/>
                <a:gd name="T76" fmla="*/ 824 w 1409"/>
                <a:gd name="T77" fmla="*/ 917 h 1414"/>
                <a:gd name="T78" fmla="*/ 792 w 1409"/>
                <a:gd name="T79" fmla="*/ 872 h 1414"/>
                <a:gd name="T80" fmla="*/ 817 w 1409"/>
                <a:gd name="T81" fmla="*/ 832 h 1414"/>
                <a:gd name="T82" fmla="*/ 808 w 1409"/>
                <a:gd name="T83" fmla="*/ 788 h 1414"/>
                <a:gd name="T84" fmla="*/ 783 w 1409"/>
                <a:gd name="T85" fmla="*/ 752 h 1414"/>
                <a:gd name="T86" fmla="*/ 828 w 1409"/>
                <a:gd name="T87" fmla="*/ 718 h 1414"/>
                <a:gd name="T88" fmla="*/ 843 w 1409"/>
                <a:gd name="T89" fmla="*/ 673 h 1414"/>
                <a:gd name="T90" fmla="*/ 795 w 1409"/>
                <a:gd name="T91" fmla="*/ 633 h 1414"/>
                <a:gd name="T92" fmla="*/ 752 w 1409"/>
                <a:gd name="T93" fmla="*/ 656 h 1414"/>
                <a:gd name="T94" fmla="*/ 735 w 1409"/>
                <a:gd name="T95" fmla="*/ 600 h 1414"/>
                <a:gd name="T96" fmla="*/ 720 w 1409"/>
                <a:gd name="T97" fmla="*/ 460 h 1414"/>
                <a:gd name="T98" fmla="*/ 660 w 1409"/>
                <a:gd name="T99" fmla="*/ 332 h 1414"/>
                <a:gd name="T100" fmla="*/ 632 w 1409"/>
                <a:gd name="T101" fmla="*/ 180 h 1414"/>
                <a:gd name="T102" fmla="*/ 585 w 1409"/>
                <a:gd name="T103" fmla="*/ 100 h 1414"/>
                <a:gd name="T104" fmla="*/ 607 w 1409"/>
                <a:gd name="T105" fmla="*/ 51 h 1414"/>
                <a:gd name="T106" fmla="*/ 569 w 1409"/>
                <a:gd name="T107" fmla="*/ 10 h 1414"/>
                <a:gd name="T108" fmla="*/ 518 w 1409"/>
                <a:gd name="T109" fmla="*/ 11 h 1414"/>
                <a:gd name="T110" fmla="*/ 507 w 1409"/>
                <a:gd name="T111" fmla="*/ 72 h 1414"/>
                <a:gd name="T112" fmla="*/ 480 w 1409"/>
                <a:gd name="T113" fmla="*/ 111 h 1414"/>
                <a:gd name="T114" fmla="*/ 426 w 1409"/>
                <a:gd name="T115" fmla="*/ 145 h 1414"/>
                <a:gd name="T116" fmla="*/ 362 w 1409"/>
                <a:gd name="T117" fmla="*/ 237 h 1414"/>
                <a:gd name="T118" fmla="*/ 290 w 1409"/>
                <a:gd name="T119" fmla="*/ 265 h 1414"/>
                <a:gd name="T120" fmla="*/ 223 w 1409"/>
                <a:gd name="T121" fmla="*/ 309 h 1414"/>
                <a:gd name="T122" fmla="*/ 100 w 1409"/>
                <a:gd name="T123" fmla="*/ 396 h 1414"/>
                <a:gd name="T124" fmla="*/ 20 w 1409"/>
                <a:gd name="T125" fmla="*/ 427 h 141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409"/>
                <a:gd name="T190" fmla="*/ 0 h 1414"/>
                <a:gd name="T191" fmla="*/ 1409 w 1409"/>
                <a:gd name="T192" fmla="*/ 1414 h 141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409" h="1414">
                  <a:moveTo>
                    <a:pt x="0" y="457"/>
                  </a:moveTo>
                  <a:lnTo>
                    <a:pt x="10" y="460"/>
                  </a:lnTo>
                  <a:lnTo>
                    <a:pt x="19" y="465"/>
                  </a:lnTo>
                  <a:lnTo>
                    <a:pt x="27" y="471"/>
                  </a:lnTo>
                  <a:lnTo>
                    <a:pt x="34" y="477"/>
                  </a:lnTo>
                  <a:lnTo>
                    <a:pt x="44" y="493"/>
                  </a:lnTo>
                  <a:lnTo>
                    <a:pt x="54" y="511"/>
                  </a:lnTo>
                  <a:lnTo>
                    <a:pt x="58" y="519"/>
                  </a:lnTo>
                  <a:lnTo>
                    <a:pt x="64" y="527"/>
                  </a:lnTo>
                  <a:lnTo>
                    <a:pt x="70" y="533"/>
                  </a:lnTo>
                  <a:lnTo>
                    <a:pt x="76" y="540"/>
                  </a:lnTo>
                  <a:lnTo>
                    <a:pt x="86" y="545"/>
                  </a:lnTo>
                  <a:lnTo>
                    <a:pt x="95" y="551"/>
                  </a:lnTo>
                  <a:lnTo>
                    <a:pt x="107" y="553"/>
                  </a:lnTo>
                  <a:lnTo>
                    <a:pt x="120" y="553"/>
                  </a:lnTo>
                  <a:lnTo>
                    <a:pt x="140" y="552"/>
                  </a:lnTo>
                  <a:lnTo>
                    <a:pt x="159" y="549"/>
                  </a:lnTo>
                  <a:lnTo>
                    <a:pt x="167" y="548"/>
                  </a:lnTo>
                  <a:lnTo>
                    <a:pt x="175" y="548"/>
                  </a:lnTo>
                  <a:lnTo>
                    <a:pt x="184" y="551"/>
                  </a:lnTo>
                  <a:lnTo>
                    <a:pt x="192" y="553"/>
                  </a:lnTo>
                  <a:lnTo>
                    <a:pt x="196" y="557"/>
                  </a:lnTo>
                  <a:lnTo>
                    <a:pt x="200" y="561"/>
                  </a:lnTo>
                  <a:lnTo>
                    <a:pt x="202" y="567"/>
                  </a:lnTo>
                  <a:lnTo>
                    <a:pt x="204" y="572"/>
                  </a:lnTo>
                  <a:lnTo>
                    <a:pt x="206" y="584"/>
                  </a:lnTo>
                  <a:lnTo>
                    <a:pt x="206" y="596"/>
                  </a:lnTo>
                  <a:lnTo>
                    <a:pt x="204" y="609"/>
                  </a:lnTo>
                  <a:lnTo>
                    <a:pt x="203" y="623"/>
                  </a:lnTo>
                  <a:lnTo>
                    <a:pt x="203" y="633"/>
                  </a:lnTo>
                  <a:lnTo>
                    <a:pt x="204" y="644"/>
                  </a:lnTo>
                  <a:lnTo>
                    <a:pt x="208" y="651"/>
                  </a:lnTo>
                  <a:lnTo>
                    <a:pt x="212" y="656"/>
                  </a:lnTo>
                  <a:lnTo>
                    <a:pt x="219" y="660"/>
                  </a:lnTo>
                  <a:lnTo>
                    <a:pt x="227" y="663"/>
                  </a:lnTo>
                  <a:lnTo>
                    <a:pt x="244" y="669"/>
                  </a:lnTo>
                  <a:lnTo>
                    <a:pt x="263" y="675"/>
                  </a:lnTo>
                  <a:lnTo>
                    <a:pt x="272" y="677"/>
                  </a:lnTo>
                  <a:lnTo>
                    <a:pt x="282" y="680"/>
                  </a:lnTo>
                  <a:lnTo>
                    <a:pt x="291" y="685"/>
                  </a:lnTo>
                  <a:lnTo>
                    <a:pt x="298" y="689"/>
                  </a:lnTo>
                  <a:lnTo>
                    <a:pt x="304" y="696"/>
                  </a:lnTo>
                  <a:lnTo>
                    <a:pt x="308" y="702"/>
                  </a:lnTo>
                  <a:lnTo>
                    <a:pt x="312" y="712"/>
                  </a:lnTo>
                  <a:lnTo>
                    <a:pt x="314" y="722"/>
                  </a:lnTo>
                  <a:lnTo>
                    <a:pt x="315" y="744"/>
                  </a:lnTo>
                  <a:lnTo>
                    <a:pt x="319" y="770"/>
                  </a:lnTo>
                  <a:lnTo>
                    <a:pt x="326" y="800"/>
                  </a:lnTo>
                  <a:lnTo>
                    <a:pt x="334" y="830"/>
                  </a:lnTo>
                  <a:lnTo>
                    <a:pt x="339" y="845"/>
                  </a:lnTo>
                  <a:lnTo>
                    <a:pt x="346" y="860"/>
                  </a:lnTo>
                  <a:lnTo>
                    <a:pt x="352" y="874"/>
                  </a:lnTo>
                  <a:lnTo>
                    <a:pt x="359" y="886"/>
                  </a:lnTo>
                  <a:lnTo>
                    <a:pt x="366" y="898"/>
                  </a:lnTo>
                  <a:lnTo>
                    <a:pt x="374" y="908"/>
                  </a:lnTo>
                  <a:lnTo>
                    <a:pt x="383" y="916"/>
                  </a:lnTo>
                  <a:lnTo>
                    <a:pt x="391" y="921"/>
                  </a:lnTo>
                  <a:lnTo>
                    <a:pt x="407" y="924"/>
                  </a:lnTo>
                  <a:lnTo>
                    <a:pt x="419" y="929"/>
                  </a:lnTo>
                  <a:lnTo>
                    <a:pt x="424" y="932"/>
                  </a:lnTo>
                  <a:lnTo>
                    <a:pt x="428" y="934"/>
                  </a:lnTo>
                  <a:lnTo>
                    <a:pt x="431" y="938"/>
                  </a:lnTo>
                  <a:lnTo>
                    <a:pt x="435" y="942"/>
                  </a:lnTo>
                  <a:lnTo>
                    <a:pt x="439" y="950"/>
                  </a:lnTo>
                  <a:lnTo>
                    <a:pt x="442" y="960"/>
                  </a:lnTo>
                  <a:lnTo>
                    <a:pt x="443" y="970"/>
                  </a:lnTo>
                  <a:lnTo>
                    <a:pt x="446" y="981"/>
                  </a:lnTo>
                  <a:lnTo>
                    <a:pt x="447" y="990"/>
                  </a:lnTo>
                  <a:lnTo>
                    <a:pt x="450" y="998"/>
                  </a:lnTo>
                  <a:lnTo>
                    <a:pt x="452" y="1006"/>
                  </a:lnTo>
                  <a:lnTo>
                    <a:pt x="456" y="1014"/>
                  </a:lnTo>
                  <a:lnTo>
                    <a:pt x="460" y="1022"/>
                  </a:lnTo>
                  <a:lnTo>
                    <a:pt x="466" y="1029"/>
                  </a:lnTo>
                  <a:lnTo>
                    <a:pt x="472" y="1036"/>
                  </a:lnTo>
                  <a:lnTo>
                    <a:pt x="478" y="1041"/>
                  </a:lnTo>
                  <a:lnTo>
                    <a:pt x="484" y="1046"/>
                  </a:lnTo>
                  <a:lnTo>
                    <a:pt x="492" y="1052"/>
                  </a:lnTo>
                  <a:lnTo>
                    <a:pt x="499" y="1056"/>
                  </a:lnTo>
                  <a:lnTo>
                    <a:pt x="507" y="1060"/>
                  </a:lnTo>
                  <a:lnTo>
                    <a:pt x="516" y="1062"/>
                  </a:lnTo>
                  <a:lnTo>
                    <a:pt x="524" y="1064"/>
                  </a:lnTo>
                  <a:lnTo>
                    <a:pt x="534" y="1065"/>
                  </a:lnTo>
                  <a:lnTo>
                    <a:pt x="541" y="1065"/>
                  </a:lnTo>
                  <a:lnTo>
                    <a:pt x="559" y="1064"/>
                  </a:lnTo>
                  <a:lnTo>
                    <a:pt x="576" y="1060"/>
                  </a:lnTo>
                  <a:lnTo>
                    <a:pt x="592" y="1054"/>
                  </a:lnTo>
                  <a:lnTo>
                    <a:pt x="609" y="1048"/>
                  </a:lnTo>
                  <a:lnTo>
                    <a:pt x="625" y="1041"/>
                  </a:lnTo>
                  <a:lnTo>
                    <a:pt x="643" y="1034"/>
                  </a:lnTo>
                  <a:lnTo>
                    <a:pt x="652" y="1033"/>
                  </a:lnTo>
                  <a:lnTo>
                    <a:pt x="661" y="1030"/>
                  </a:lnTo>
                  <a:lnTo>
                    <a:pt x="671" y="1030"/>
                  </a:lnTo>
                  <a:lnTo>
                    <a:pt x="680" y="1029"/>
                  </a:lnTo>
                  <a:lnTo>
                    <a:pt x="695" y="1030"/>
                  </a:lnTo>
                  <a:lnTo>
                    <a:pt x="708" y="1033"/>
                  </a:lnTo>
                  <a:lnTo>
                    <a:pt x="719" y="1037"/>
                  </a:lnTo>
                  <a:lnTo>
                    <a:pt x="727" y="1042"/>
                  </a:lnTo>
                  <a:lnTo>
                    <a:pt x="735" y="1048"/>
                  </a:lnTo>
                  <a:lnTo>
                    <a:pt x="741" y="1056"/>
                  </a:lnTo>
                  <a:lnTo>
                    <a:pt x="747" y="1064"/>
                  </a:lnTo>
                  <a:lnTo>
                    <a:pt x="752" y="1072"/>
                  </a:lnTo>
                  <a:lnTo>
                    <a:pt x="761" y="1089"/>
                  </a:lnTo>
                  <a:lnTo>
                    <a:pt x="771" y="1105"/>
                  </a:lnTo>
                  <a:lnTo>
                    <a:pt x="777" y="1113"/>
                  </a:lnTo>
                  <a:lnTo>
                    <a:pt x="784" y="1121"/>
                  </a:lnTo>
                  <a:lnTo>
                    <a:pt x="792" y="1126"/>
                  </a:lnTo>
                  <a:lnTo>
                    <a:pt x="801" y="1132"/>
                  </a:lnTo>
                  <a:lnTo>
                    <a:pt x="903" y="1132"/>
                  </a:lnTo>
                  <a:lnTo>
                    <a:pt x="909" y="1137"/>
                  </a:lnTo>
                  <a:lnTo>
                    <a:pt x="915" y="1144"/>
                  </a:lnTo>
                  <a:lnTo>
                    <a:pt x="920" y="1149"/>
                  </a:lnTo>
                  <a:lnTo>
                    <a:pt x="924" y="1157"/>
                  </a:lnTo>
                  <a:lnTo>
                    <a:pt x="932" y="1172"/>
                  </a:lnTo>
                  <a:lnTo>
                    <a:pt x="940" y="1189"/>
                  </a:lnTo>
                  <a:lnTo>
                    <a:pt x="952" y="1224"/>
                  </a:lnTo>
                  <a:lnTo>
                    <a:pt x="964" y="1261"/>
                  </a:lnTo>
                  <a:lnTo>
                    <a:pt x="969" y="1278"/>
                  </a:lnTo>
                  <a:lnTo>
                    <a:pt x="977" y="1294"/>
                  </a:lnTo>
                  <a:lnTo>
                    <a:pt x="987" y="1309"/>
                  </a:lnTo>
                  <a:lnTo>
                    <a:pt x="996" y="1322"/>
                  </a:lnTo>
                  <a:lnTo>
                    <a:pt x="1003" y="1327"/>
                  </a:lnTo>
                  <a:lnTo>
                    <a:pt x="1008" y="1333"/>
                  </a:lnTo>
                  <a:lnTo>
                    <a:pt x="1016" y="1338"/>
                  </a:lnTo>
                  <a:lnTo>
                    <a:pt x="1023" y="1341"/>
                  </a:lnTo>
                  <a:lnTo>
                    <a:pt x="1031" y="1345"/>
                  </a:lnTo>
                  <a:lnTo>
                    <a:pt x="1040" y="1346"/>
                  </a:lnTo>
                  <a:lnTo>
                    <a:pt x="1049" y="1347"/>
                  </a:lnTo>
                  <a:lnTo>
                    <a:pt x="1060" y="1349"/>
                  </a:lnTo>
                  <a:lnTo>
                    <a:pt x="1068" y="1347"/>
                  </a:lnTo>
                  <a:lnTo>
                    <a:pt x="1076" y="1345"/>
                  </a:lnTo>
                  <a:lnTo>
                    <a:pt x="1084" y="1341"/>
                  </a:lnTo>
                  <a:lnTo>
                    <a:pt x="1091" y="1337"/>
                  </a:lnTo>
                  <a:lnTo>
                    <a:pt x="1099" y="1331"/>
                  </a:lnTo>
                  <a:lnTo>
                    <a:pt x="1107" y="1327"/>
                  </a:lnTo>
                  <a:lnTo>
                    <a:pt x="1116" y="1325"/>
                  </a:lnTo>
                  <a:lnTo>
                    <a:pt x="1127" y="1325"/>
                  </a:lnTo>
                  <a:lnTo>
                    <a:pt x="1136" y="1325"/>
                  </a:lnTo>
                  <a:lnTo>
                    <a:pt x="1144" y="1329"/>
                  </a:lnTo>
                  <a:lnTo>
                    <a:pt x="1152" y="1333"/>
                  </a:lnTo>
                  <a:lnTo>
                    <a:pt x="1159" y="1338"/>
                  </a:lnTo>
                  <a:lnTo>
                    <a:pt x="1171" y="1353"/>
                  </a:lnTo>
                  <a:lnTo>
                    <a:pt x="1181" y="1369"/>
                  </a:lnTo>
                  <a:lnTo>
                    <a:pt x="1192" y="1386"/>
                  </a:lnTo>
                  <a:lnTo>
                    <a:pt x="1205" y="1401"/>
                  </a:lnTo>
                  <a:lnTo>
                    <a:pt x="1212" y="1406"/>
                  </a:lnTo>
                  <a:lnTo>
                    <a:pt x="1220" y="1410"/>
                  </a:lnTo>
                  <a:lnTo>
                    <a:pt x="1229" y="1414"/>
                  </a:lnTo>
                  <a:lnTo>
                    <a:pt x="1240" y="1414"/>
                  </a:lnTo>
                  <a:lnTo>
                    <a:pt x="1259" y="1414"/>
                  </a:lnTo>
                  <a:lnTo>
                    <a:pt x="1276" y="1413"/>
                  </a:lnTo>
                  <a:lnTo>
                    <a:pt x="1292" y="1411"/>
                  </a:lnTo>
                  <a:lnTo>
                    <a:pt x="1306" y="1407"/>
                  </a:lnTo>
                  <a:lnTo>
                    <a:pt x="1320" y="1403"/>
                  </a:lnTo>
                  <a:lnTo>
                    <a:pt x="1332" y="1399"/>
                  </a:lnTo>
                  <a:lnTo>
                    <a:pt x="1344" y="1394"/>
                  </a:lnTo>
                  <a:lnTo>
                    <a:pt x="1354" y="1387"/>
                  </a:lnTo>
                  <a:lnTo>
                    <a:pt x="1364" y="1381"/>
                  </a:lnTo>
                  <a:lnTo>
                    <a:pt x="1372" y="1373"/>
                  </a:lnTo>
                  <a:lnTo>
                    <a:pt x="1380" y="1363"/>
                  </a:lnTo>
                  <a:lnTo>
                    <a:pt x="1386" y="1354"/>
                  </a:lnTo>
                  <a:lnTo>
                    <a:pt x="1393" y="1343"/>
                  </a:lnTo>
                  <a:lnTo>
                    <a:pt x="1398" y="1331"/>
                  </a:lnTo>
                  <a:lnTo>
                    <a:pt x="1404" y="1319"/>
                  </a:lnTo>
                  <a:lnTo>
                    <a:pt x="1409" y="1306"/>
                  </a:lnTo>
                  <a:lnTo>
                    <a:pt x="1408" y="1294"/>
                  </a:lnTo>
                  <a:lnTo>
                    <a:pt x="1406" y="1285"/>
                  </a:lnTo>
                  <a:lnTo>
                    <a:pt x="1404" y="1277"/>
                  </a:lnTo>
                  <a:lnTo>
                    <a:pt x="1400" y="1270"/>
                  </a:lnTo>
                  <a:lnTo>
                    <a:pt x="1396" y="1265"/>
                  </a:lnTo>
                  <a:lnTo>
                    <a:pt x="1390" y="1261"/>
                  </a:lnTo>
                  <a:lnTo>
                    <a:pt x="1385" y="1257"/>
                  </a:lnTo>
                  <a:lnTo>
                    <a:pt x="1380" y="1254"/>
                  </a:lnTo>
                  <a:lnTo>
                    <a:pt x="1368" y="1249"/>
                  </a:lnTo>
                  <a:lnTo>
                    <a:pt x="1356" y="1244"/>
                  </a:lnTo>
                  <a:lnTo>
                    <a:pt x="1350" y="1241"/>
                  </a:lnTo>
                  <a:lnTo>
                    <a:pt x="1345" y="1237"/>
                  </a:lnTo>
                  <a:lnTo>
                    <a:pt x="1341" y="1233"/>
                  </a:lnTo>
                  <a:lnTo>
                    <a:pt x="1337" y="1228"/>
                  </a:lnTo>
                  <a:lnTo>
                    <a:pt x="1336" y="1224"/>
                  </a:lnTo>
                  <a:lnTo>
                    <a:pt x="1334" y="1218"/>
                  </a:lnTo>
                  <a:lnTo>
                    <a:pt x="1336" y="1213"/>
                  </a:lnTo>
                  <a:lnTo>
                    <a:pt x="1336" y="1206"/>
                  </a:lnTo>
                  <a:lnTo>
                    <a:pt x="1336" y="1201"/>
                  </a:lnTo>
                  <a:lnTo>
                    <a:pt x="1336" y="1196"/>
                  </a:lnTo>
                  <a:lnTo>
                    <a:pt x="1334" y="1190"/>
                  </a:lnTo>
                  <a:lnTo>
                    <a:pt x="1330" y="1186"/>
                  </a:lnTo>
                  <a:lnTo>
                    <a:pt x="1329" y="1182"/>
                  </a:lnTo>
                  <a:lnTo>
                    <a:pt x="1326" y="1180"/>
                  </a:lnTo>
                  <a:lnTo>
                    <a:pt x="1324" y="1177"/>
                  </a:lnTo>
                  <a:lnTo>
                    <a:pt x="1320" y="1176"/>
                  </a:lnTo>
                  <a:lnTo>
                    <a:pt x="1310" y="1172"/>
                  </a:lnTo>
                  <a:lnTo>
                    <a:pt x="1301" y="1168"/>
                  </a:lnTo>
                  <a:lnTo>
                    <a:pt x="1292" y="1165"/>
                  </a:lnTo>
                  <a:lnTo>
                    <a:pt x="1284" y="1161"/>
                  </a:lnTo>
                  <a:lnTo>
                    <a:pt x="1281" y="1158"/>
                  </a:lnTo>
                  <a:lnTo>
                    <a:pt x="1279" y="1156"/>
                  </a:lnTo>
                  <a:lnTo>
                    <a:pt x="1277" y="1153"/>
                  </a:lnTo>
                  <a:lnTo>
                    <a:pt x="1276" y="1150"/>
                  </a:lnTo>
                  <a:lnTo>
                    <a:pt x="1285" y="1132"/>
                  </a:lnTo>
                  <a:lnTo>
                    <a:pt x="1295" y="1113"/>
                  </a:lnTo>
                  <a:lnTo>
                    <a:pt x="1295" y="1108"/>
                  </a:lnTo>
                  <a:lnTo>
                    <a:pt x="1293" y="1102"/>
                  </a:lnTo>
                  <a:lnTo>
                    <a:pt x="1292" y="1097"/>
                  </a:lnTo>
                  <a:lnTo>
                    <a:pt x="1289" y="1093"/>
                  </a:lnTo>
                  <a:lnTo>
                    <a:pt x="1283" y="1086"/>
                  </a:lnTo>
                  <a:lnTo>
                    <a:pt x="1276" y="1081"/>
                  </a:lnTo>
                  <a:lnTo>
                    <a:pt x="1271" y="1076"/>
                  </a:lnTo>
                  <a:lnTo>
                    <a:pt x="1264" y="1070"/>
                  </a:lnTo>
                  <a:lnTo>
                    <a:pt x="1261" y="1068"/>
                  </a:lnTo>
                  <a:lnTo>
                    <a:pt x="1260" y="1064"/>
                  </a:lnTo>
                  <a:lnTo>
                    <a:pt x="1259" y="1058"/>
                  </a:lnTo>
                  <a:lnTo>
                    <a:pt x="1259" y="1053"/>
                  </a:lnTo>
                  <a:lnTo>
                    <a:pt x="1264" y="1012"/>
                  </a:lnTo>
                  <a:lnTo>
                    <a:pt x="1279" y="998"/>
                  </a:lnTo>
                  <a:lnTo>
                    <a:pt x="1296" y="982"/>
                  </a:lnTo>
                  <a:lnTo>
                    <a:pt x="1312" y="966"/>
                  </a:lnTo>
                  <a:lnTo>
                    <a:pt x="1318" y="957"/>
                  </a:lnTo>
                  <a:lnTo>
                    <a:pt x="1317" y="949"/>
                  </a:lnTo>
                  <a:lnTo>
                    <a:pt x="1316" y="942"/>
                  </a:lnTo>
                  <a:lnTo>
                    <a:pt x="1312" y="936"/>
                  </a:lnTo>
                  <a:lnTo>
                    <a:pt x="1306" y="929"/>
                  </a:lnTo>
                  <a:lnTo>
                    <a:pt x="1301" y="922"/>
                  </a:lnTo>
                  <a:lnTo>
                    <a:pt x="1295" y="917"/>
                  </a:lnTo>
                  <a:lnTo>
                    <a:pt x="1288" y="913"/>
                  </a:lnTo>
                  <a:lnTo>
                    <a:pt x="1280" y="908"/>
                  </a:lnTo>
                  <a:lnTo>
                    <a:pt x="1265" y="901"/>
                  </a:lnTo>
                  <a:lnTo>
                    <a:pt x="1251" y="896"/>
                  </a:lnTo>
                  <a:lnTo>
                    <a:pt x="1237" y="892"/>
                  </a:lnTo>
                  <a:lnTo>
                    <a:pt x="1228" y="890"/>
                  </a:lnTo>
                  <a:lnTo>
                    <a:pt x="1216" y="890"/>
                  </a:lnTo>
                  <a:lnTo>
                    <a:pt x="1205" y="890"/>
                  </a:lnTo>
                  <a:lnTo>
                    <a:pt x="1196" y="890"/>
                  </a:lnTo>
                  <a:lnTo>
                    <a:pt x="1187" y="890"/>
                  </a:lnTo>
                  <a:lnTo>
                    <a:pt x="1173" y="892"/>
                  </a:lnTo>
                  <a:lnTo>
                    <a:pt x="1164" y="892"/>
                  </a:lnTo>
                  <a:lnTo>
                    <a:pt x="1161" y="890"/>
                  </a:lnTo>
                  <a:lnTo>
                    <a:pt x="1159" y="888"/>
                  </a:lnTo>
                  <a:lnTo>
                    <a:pt x="1157" y="885"/>
                  </a:lnTo>
                  <a:lnTo>
                    <a:pt x="1156" y="878"/>
                  </a:lnTo>
                  <a:lnTo>
                    <a:pt x="1143" y="890"/>
                  </a:lnTo>
                  <a:lnTo>
                    <a:pt x="1127" y="905"/>
                  </a:lnTo>
                  <a:lnTo>
                    <a:pt x="1112" y="922"/>
                  </a:lnTo>
                  <a:lnTo>
                    <a:pt x="1095" y="938"/>
                  </a:lnTo>
                  <a:lnTo>
                    <a:pt x="1079" y="956"/>
                  </a:lnTo>
                  <a:lnTo>
                    <a:pt x="1063" y="969"/>
                  </a:lnTo>
                  <a:lnTo>
                    <a:pt x="1053" y="974"/>
                  </a:lnTo>
                  <a:lnTo>
                    <a:pt x="1045" y="978"/>
                  </a:lnTo>
                  <a:lnTo>
                    <a:pt x="1037" y="980"/>
                  </a:lnTo>
                  <a:lnTo>
                    <a:pt x="1029" y="981"/>
                  </a:lnTo>
                  <a:lnTo>
                    <a:pt x="1020" y="981"/>
                  </a:lnTo>
                  <a:lnTo>
                    <a:pt x="1012" y="978"/>
                  </a:lnTo>
                  <a:lnTo>
                    <a:pt x="1004" y="976"/>
                  </a:lnTo>
                  <a:lnTo>
                    <a:pt x="997" y="972"/>
                  </a:lnTo>
                  <a:lnTo>
                    <a:pt x="987" y="962"/>
                  </a:lnTo>
                  <a:lnTo>
                    <a:pt x="976" y="950"/>
                  </a:lnTo>
                  <a:lnTo>
                    <a:pt x="967" y="940"/>
                  </a:lnTo>
                  <a:lnTo>
                    <a:pt x="956" y="930"/>
                  </a:lnTo>
                  <a:lnTo>
                    <a:pt x="949" y="926"/>
                  </a:lnTo>
                  <a:lnTo>
                    <a:pt x="943" y="924"/>
                  </a:lnTo>
                  <a:lnTo>
                    <a:pt x="936" y="921"/>
                  </a:lnTo>
                  <a:lnTo>
                    <a:pt x="927" y="921"/>
                  </a:lnTo>
                  <a:lnTo>
                    <a:pt x="919" y="921"/>
                  </a:lnTo>
                  <a:lnTo>
                    <a:pt x="912" y="924"/>
                  </a:lnTo>
                  <a:lnTo>
                    <a:pt x="905" y="926"/>
                  </a:lnTo>
                  <a:lnTo>
                    <a:pt x="900" y="930"/>
                  </a:lnTo>
                  <a:lnTo>
                    <a:pt x="895" y="933"/>
                  </a:lnTo>
                  <a:lnTo>
                    <a:pt x="888" y="936"/>
                  </a:lnTo>
                  <a:lnTo>
                    <a:pt x="881" y="938"/>
                  </a:lnTo>
                  <a:lnTo>
                    <a:pt x="873" y="938"/>
                  </a:lnTo>
                  <a:lnTo>
                    <a:pt x="864" y="937"/>
                  </a:lnTo>
                  <a:lnTo>
                    <a:pt x="852" y="932"/>
                  </a:lnTo>
                  <a:lnTo>
                    <a:pt x="839" y="925"/>
                  </a:lnTo>
                  <a:lnTo>
                    <a:pt x="824" y="917"/>
                  </a:lnTo>
                  <a:lnTo>
                    <a:pt x="811" y="909"/>
                  </a:lnTo>
                  <a:lnTo>
                    <a:pt x="799" y="901"/>
                  </a:lnTo>
                  <a:lnTo>
                    <a:pt x="792" y="894"/>
                  </a:lnTo>
                  <a:lnTo>
                    <a:pt x="789" y="890"/>
                  </a:lnTo>
                  <a:lnTo>
                    <a:pt x="789" y="884"/>
                  </a:lnTo>
                  <a:lnTo>
                    <a:pt x="789" y="877"/>
                  </a:lnTo>
                  <a:lnTo>
                    <a:pt x="792" y="872"/>
                  </a:lnTo>
                  <a:lnTo>
                    <a:pt x="793" y="868"/>
                  </a:lnTo>
                  <a:lnTo>
                    <a:pt x="799" y="861"/>
                  </a:lnTo>
                  <a:lnTo>
                    <a:pt x="804" y="854"/>
                  </a:lnTo>
                  <a:lnTo>
                    <a:pt x="809" y="849"/>
                  </a:lnTo>
                  <a:lnTo>
                    <a:pt x="815" y="841"/>
                  </a:lnTo>
                  <a:lnTo>
                    <a:pt x="816" y="837"/>
                  </a:lnTo>
                  <a:lnTo>
                    <a:pt x="817" y="832"/>
                  </a:lnTo>
                  <a:lnTo>
                    <a:pt x="819" y="826"/>
                  </a:lnTo>
                  <a:lnTo>
                    <a:pt x="819" y="818"/>
                  </a:lnTo>
                  <a:lnTo>
                    <a:pt x="819" y="812"/>
                  </a:lnTo>
                  <a:lnTo>
                    <a:pt x="817" y="806"/>
                  </a:lnTo>
                  <a:lnTo>
                    <a:pt x="816" y="801"/>
                  </a:lnTo>
                  <a:lnTo>
                    <a:pt x="813" y="796"/>
                  </a:lnTo>
                  <a:lnTo>
                    <a:pt x="808" y="788"/>
                  </a:lnTo>
                  <a:lnTo>
                    <a:pt x="801" y="781"/>
                  </a:lnTo>
                  <a:lnTo>
                    <a:pt x="795" y="774"/>
                  </a:lnTo>
                  <a:lnTo>
                    <a:pt x="788" y="768"/>
                  </a:lnTo>
                  <a:lnTo>
                    <a:pt x="785" y="764"/>
                  </a:lnTo>
                  <a:lnTo>
                    <a:pt x="784" y="761"/>
                  </a:lnTo>
                  <a:lnTo>
                    <a:pt x="783" y="757"/>
                  </a:lnTo>
                  <a:lnTo>
                    <a:pt x="783" y="752"/>
                  </a:lnTo>
                  <a:lnTo>
                    <a:pt x="784" y="746"/>
                  </a:lnTo>
                  <a:lnTo>
                    <a:pt x="785" y="742"/>
                  </a:lnTo>
                  <a:lnTo>
                    <a:pt x="789" y="738"/>
                  </a:lnTo>
                  <a:lnTo>
                    <a:pt x="793" y="736"/>
                  </a:lnTo>
                  <a:lnTo>
                    <a:pt x="804" y="729"/>
                  </a:lnTo>
                  <a:lnTo>
                    <a:pt x="816" y="724"/>
                  </a:lnTo>
                  <a:lnTo>
                    <a:pt x="828" y="718"/>
                  </a:lnTo>
                  <a:lnTo>
                    <a:pt x="839" y="713"/>
                  </a:lnTo>
                  <a:lnTo>
                    <a:pt x="843" y="708"/>
                  </a:lnTo>
                  <a:lnTo>
                    <a:pt x="847" y="704"/>
                  </a:lnTo>
                  <a:lnTo>
                    <a:pt x="848" y="698"/>
                  </a:lnTo>
                  <a:lnTo>
                    <a:pt x="849" y="692"/>
                  </a:lnTo>
                  <a:lnTo>
                    <a:pt x="848" y="683"/>
                  </a:lnTo>
                  <a:lnTo>
                    <a:pt x="843" y="673"/>
                  </a:lnTo>
                  <a:lnTo>
                    <a:pt x="837" y="663"/>
                  </a:lnTo>
                  <a:lnTo>
                    <a:pt x="829" y="653"/>
                  </a:lnTo>
                  <a:lnTo>
                    <a:pt x="821" y="645"/>
                  </a:lnTo>
                  <a:lnTo>
                    <a:pt x="813" y="639"/>
                  </a:lnTo>
                  <a:lnTo>
                    <a:pt x="807" y="633"/>
                  </a:lnTo>
                  <a:lnTo>
                    <a:pt x="801" y="632"/>
                  </a:lnTo>
                  <a:lnTo>
                    <a:pt x="795" y="633"/>
                  </a:lnTo>
                  <a:lnTo>
                    <a:pt x="789" y="636"/>
                  </a:lnTo>
                  <a:lnTo>
                    <a:pt x="784" y="640"/>
                  </a:lnTo>
                  <a:lnTo>
                    <a:pt x="779" y="644"/>
                  </a:lnTo>
                  <a:lnTo>
                    <a:pt x="773" y="648"/>
                  </a:lnTo>
                  <a:lnTo>
                    <a:pt x="768" y="652"/>
                  </a:lnTo>
                  <a:lnTo>
                    <a:pt x="761" y="655"/>
                  </a:lnTo>
                  <a:lnTo>
                    <a:pt x="752" y="656"/>
                  </a:lnTo>
                  <a:lnTo>
                    <a:pt x="747" y="655"/>
                  </a:lnTo>
                  <a:lnTo>
                    <a:pt x="743" y="652"/>
                  </a:lnTo>
                  <a:lnTo>
                    <a:pt x="739" y="647"/>
                  </a:lnTo>
                  <a:lnTo>
                    <a:pt x="737" y="641"/>
                  </a:lnTo>
                  <a:lnTo>
                    <a:pt x="735" y="625"/>
                  </a:lnTo>
                  <a:lnTo>
                    <a:pt x="735" y="608"/>
                  </a:lnTo>
                  <a:lnTo>
                    <a:pt x="735" y="600"/>
                  </a:lnTo>
                  <a:lnTo>
                    <a:pt x="735" y="585"/>
                  </a:lnTo>
                  <a:lnTo>
                    <a:pt x="735" y="569"/>
                  </a:lnTo>
                  <a:lnTo>
                    <a:pt x="735" y="553"/>
                  </a:lnTo>
                  <a:lnTo>
                    <a:pt x="733" y="527"/>
                  </a:lnTo>
                  <a:lnTo>
                    <a:pt x="731" y="503"/>
                  </a:lnTo>
                  <a:lnTo>
                    <a:pt x="725" y="480"/>
                  </a:lnTo>
                  <a:lnTo>
                    <a:pt x="720" y="460"/>
                  </a:lnTo>
                  <a:lnTo>
                    <a:pt x="712" y="440"/>
                  </a:lnTo>
                  <a:lnTo>
                    <a:pt x="704" y="421"/>
                  </a:lnTo>
                  <a:lnTo>
                    <a:pt x="695" y="404"/>
                  </a:lnTo>
                  <a:lnTo>
                    <a:pt x="687" y="387"/>
                  </a:lnTo>
                  <a:lnTo>
                    <a:pt x="677" y="369"/>
                  </a:lnTo>
                  <a:lnTo>
                    <a:pt x="668" y="351"/>
                  </a:lnTo>
                  <a:lnTo>
                    <a:pt x="660" y="332"/>
                  </a:lnTo>
                  <a:lnTo>
                    <a:pt x="653" y="312"/>
                  </a:lnTo>
                  <a:lnTo>
                    <a:pt x="647" y="289"/>
                  </a:lnTo>
                  <a:lnTo>
                    <a:pt x="643" y="265"/>
                  </a:lnTo>
                  <a:lnTo>
                    <a:pt x="639" y="239"/>
                  </a:lnTo>
                  <a:lnTo>
                    <a:pt x="639" y="211"/>
                  </a:lnTo>
                  <a:lnTo>
                    <a:pt x="636" y="196"/>
                  </a:lnTo>
                  <a:lnTo>
                    <a:pt x="632" y="180"/>
                  </a:lnTo>
                  <a:lnTo>
                    <a:pt x="628" y="164"/>
                  </a:lnTo>
                  <a:lnTo>
                    <a:pt x="627" y="151"/>
                  </a:lnTo>
                  <a:lnTo>
                    <a:pt x="615" y="137"/>
                  </a:lnTo>
                  <a:lnTo>
                    <a:pt x="600" y="124"/>
                  </a:lnTo>
                  <a:lnTo>
                    <a:pt x="595" y="117"/>
                  </a:lnTo>
                  <a:lnTo>
                    <a:pt x="589" y="109"/>
                  </a:lnTo>
                  <a:lnTo>
                    <a:pt x="585" y="100"/>
                  </a:lnTo>
                  <a:lnTo>
                    <a:pt x="584" y="90"/>
                  </a:lnTo>
                  <a:lnTo>
                    <a:pt x="585" y="82"/>
                  </a:lnTo>
                  <a:lnTo>
                    <a:pt x="588" y="75"/>
                  </a:lnTo>
                  <a:lnTo>
                    <a:pt x="592" y="68"/>
                  </a:lnTo>
                  <a:lnTo>
                    <a:pt x="597" y="63"/>
                  </a:lnTo>
                  <a:lnTo>
                    <a:pt x="601" y="58"/>
                  </a:lnTo>
                  <a:lnTo>
                    <a:pt x="607" y="51"/>
                  </a:lnTo>
                  <a:lnTo>
                    <a:pt x="611" y="44"/>
                  </a:lnTo>
                  <a:lnTo>
                    <a:pt x="615" y="36"/>
                  </a:lnTo>
                  <a:lnTo>
                    <a:pt x="604" y="32"/>
                  </a:lnTo>
                  <a:lnTo>
                    <a:pt x="595" y="28"/>
                  </a:lnTo>
                  <a:lnTo>
                    <a:pt x="585" y="22"/>
                  </a:lnTo>
                  <a:lnTo>
                    <a:pt x="577" y="15"/>
                  </a:lnTo>
                  <a:lnTo>
                    <a:pt x="569" y="10"/>
                  </a:lnTo>
                  <a:lnTo>
                    <a:pt x="561" y="4"/>
                  </a:lnTo>
                  <a:lnTo>
                    <a:pt x="552" y="2"/>
                  </a:lnTo>
                  <a:lnTo>
                    <a:pt x="541" y="0"/>
                  </a:lnTo>
                  <a:lnTo>
                    <a:pt x="534" y="0"/>
                  </a:lnTo>
                  <a:lnTo>
                    <a:pt x="527" y="3"/>
                  </a:lnTo>
                  <a:lnTo>
                    <a:pt x="522" y="6"/>
                  </a:lnTo>
                  <a:lnTo>
                    <a:pt x="518" y="11"/>
                  </a:lnTo>
                  <a:lnTo>
                    <a:pt x="515" y="16"/>
                  </a:lnTo>
                  <a:lnTo>
                    <a:pt x="512" y="22"/>
                  </a:lnTo>
                  <a:lnTo>
                    <a:pt x="511" y="28"/>
                  </a:lnTo>
                  <a:lnTo>
                    <a:pt x="510" y="36"/>
                  </a:lnTo>
                  <a:lnTo>
                    <a:pt x="508" y="51"/>
                  </a:lnTo>
                  <a:lnTo>
                    <a:pt x="507" y="66"/>
                  </a:lnTo>
                  <a:lnTo>
                    <a:pt x="507" y="72"/>
                  </a:lnTo>
                  <a:lnTo>
                    <a:pt x="504" y="79"/>
                  </a:lnTo>
                  <a:lnTo>
                    <a:pt x="503" y="86"/>
                  </a:lnTo>
                  <a:lnTo>
                    <a:pt x="500" y="90"/>
                  </a:lnTo>
                  <a:lnTo>
                    <a:pt x="495" y="96"/>
                  </a:lnTo>
                  <a:lnTo>
                    <a:pt x="490" y="102"/>
                  </a:lnTo>
                  <a:lnTo>
                    <a:pt x="486" y="107"/>
                  </a:lnTo>
                  <a:lnTo>
                    <a:pt x="480" y="111"/>
                  </a:lnTo>
                  <a:lnTo>
                    <a:pt x="470" y="117"/>
                  </a:lnTo>
                  <a:lnTo>
                    <a:pt x="459" y="123"/>
                  </a:lnTo>
                  <a:lnTo>
                    <a:pt x="448" y="127"/>
                  </a:lnTo>
                  <a:lnTo>
                    <a:pt x="438" y="133"/>
                  </a:lnTo>
                  <a:lnTo>
                    <a:pt x="434" y="136"/>
                  </a:lnTo>
                  <a:lnTo>
                    <a:pt x="430" y="140"/>
                  </a:lnTo>
                  <a:lnTo>
                    <a:pt x="426" y="145"/>
                  </a:lnTo>
                  <a:lnTo>
                    <a:pt x="422" y="151"/>
                  </a:lnTo>
                  <a:lnTo>
                    <a:pt x="408" y="165"/>
                  </a:lnTo>
                  <a:lnTo>
                    <a:pt x="398" y="183"/>
                  </a:lnTo>
                  <a:lnTo>
                    <a:pt x="387" y="203"/>
                  </a:lnTo>
                  <a:lnTo>
                    <a:pt x="375" y="221"/>
                  </a:lnTo>
                  <a:lnTo>
                    <a:pt x="368" y="229"/>
                  </a:lnTo>
                  <a:lnTo>
                    <a:pt x="362" y="237"/>
                  </a:lnTo>
                  <a:lnTo>
                    <a:pt x="354" y="245"/>
                  </a:lnTo>
                  <a:lnTo>
                    <a:pt x="346" y="252"/>
                  </a:lnTo>
                  <a:lnTo>
                    <a:pt x="336" y="257"/>
                  </a:lnTo>
                  <a:lnTo>
                    <a:pt x="326" y="261"/>
                  </a:lnTo>
                  <a:lnTo>
                    <a:pt x="314" y="264"/>
                  </a:lnTo>
                  <a:lnTo>
                    <a:pt x="302" y="264"/>
                  </a:lnTo>
                  <a:lnTo>
                    <a:pt x="290" y="265"/>
                  </a:lnTo>
                  <a:lnTo>
                    <a:pt x="279" y="268"/>
                  </a:lnTo>
                  <a:lnTo>
                    <a:pt x="270" y="272"/>
                  </a:lnTo>
                  <a:lnTo>
                    <a:pt x="259" y="279"/>
                  </a:lnTo>
                  <a:lnTo>
                    <a:pt x="250" y="285"/>
                  </a:lnTo>
                  <a:lnTo>
                    <a:pt x="240" y="292"/>
                  </a:lnTo>
                  <a:lnTo>
                    <a:pt x="232" y="301"/>
                  </a:lnTo>
                  <a:lnTo>
                    <a:pt x="223" y="309"/>
                  </a:lnTo>
                  <a:lnTo>
                    <a:pt x="194" y="345"/>
                  </a:lnTo>
                  <a:lnTo>
                    <a:pt x="168" y="373"/>
                  </a:lnTo>
                  <a:lnTo>
                    <a:pt x="159" y="379"/>
                  </a:lnTo>
                  <a:lnTo>
                    <a:pt x="148" y="384"/>
                  </a:lnTo>
                  <a:lnTo>
                    <a:pt x="138" y="388"/>
                  </a:lnTo>
                  <a:lnTo>
                    <a:pt x="126" y="391"/>
                  </a:lnTo>
                  <a:lnTo>
                    <a:pt x="100" y="396"/>
                  </a:lnTo>
                  <a:lnTo>
                    <a:pt x="76" y="400"/>
                  </a:lnTo>
                  <a:lnTo>
                    <a:pt x="66" y="403"/>
                  </a:lnTo>
                  <a:lnTo>
                    <a:pt x="54" y="405"/>
                  </a:lnTo>
                  <a:lnTo>
                    <a:pt x="44" y="409"/>
                  </a:lnTo>
                  <a:lnTo>
                    <a:pt x="35" y="413"/>
                  </a:lnTo>
                  <a:lnTo>
                    <a:pt x="27" y="419"/>
                  </a:lnTo>
                  <a:lnTo>
                    <a:pt x="20" y="427"/>
                  </a:lnTo>
                  <a:lnTo>
                    <a:pt x="15" y="435"/>
                  </a:lnTo>
                  <a:lnTo>
                    <a:pt x="12" y="445"/>
                  </a:lnTo>
                  <a:lnTo>
                    <a:pt x="0" y="45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48" name="Freeform 51">
              <a:extLst>
                <a:ext uri="{FF2B5EF4-FFF2-40B4-BE49-F238E27FC236}">
                  <a16:creationId xmlns:a16="http://schemas.microsoft.com/office/drawing/2014/main" id="{34A2A984-439B-D749-8FD6-368B2F7A0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2095" y="4147523"/>
              <a:ext cx="430717" cy="302740"/>
            </a:xfrm>
            <a:custGeom>
              <a:avLst/>
              <a:gdLst>
                <a:gd name="T0" fmla="*/ 465 w 1024"/>
                <a:gd name="T1" fmla="*/ 681 h 722"/>
                <a:gd name="T2" fmla="*/ 534 w 1024"/>
                <a:gd name="T3" fmla="*/ 641 h 722"/>
                <a:gd name="T4" fmla="*/ 556 w 1024"/>
                <a:gd name="T5" fmla="*/ 603 h 722"/>
                <a:gd name="T6" fmla="*/ 568 w 1024"/>
                <a:gd name="T7" fmla="*/ 538 h 722"/>
                <a:gd name="T8" fmla="*/ 602 w 1024"/>
                <a:gd name="T9" fmla="*/ 513 h 722"/>
                <a:gd name="T10" fmla="*/ 612 w 1024"/>
                <a:gd name="T11" fmla="*/ 446 h 722"/>
                <a:gd name="T12" fmla="*/ 618 w 1024"/>
                <a:gd name="T13" fmla="*/ 389 h 722"/>
                <a:gd name="T14" fmla="*/ 654 w 1024"/>
                <a:gd name="T15" fmla="*/ 350 h 722"/>
                <a:gd name="T16" fmla="*/ 706 w 1024"/>
                <a:gd name="T17" fmla="*/ 331 h 722"/>
                <a:gd name="T18" fmla="*/ 758 w 1024"/>
                <a:gd name="T19" fmla="*/ 338 h 722"/>
                <a:gd name="T20" fmla="*/ 801 w 1024"/>
                <a:gd name="T21" fmla="*/ 354 h 722"/>
                <a:gd name="T22" fmla="*/ 833 w 1024"/>
                <a:gd name="T23" fmla="*/ 303 h 722"/>
                <a:gd name="T24" fmla="*/ 873 w 1024"/>
                <a:gd name="T25" fmla="*/ 276 h 722"/>
                <a:gd name="T26" fmla="*/ 913 w 1024"/>
                <a:gd name="T27" fmla="*/ 274 h 722"/>
                <a:gd name="T28" fmla="*/ 944 w 1024"/>
                <a:gd name="T29" fmla="*/ 293 h 722"/>
                <a:gd name="T30" fmla="*/ 984 w 1024"/>
                <a:gd name="T31" fmla="*/ 280 h 722"/>
                <a:gd name="T32" fmla="*/ 1024 w 1024"/>
                <a:gd name="T33" fmla="*/ 234 h 722"/>
                <a:gd name="T34" fmla="*/ 925 w 1024"/>
                <a:gd name="T35" fmla="*/ 110 h 722"/>
                <a:gd name="T36" fmla="*/ 844 w 1024"/>
                <a:gd name="T37" fmla="*/ 86 h 722"/>
                <a:gd name="T38" fmla="*/ 816 w 1024"/>
                <a:gd name="T39" fmla="*/ 66 h 722"/>
                <a:gd name="T40" fmla="*/ 802 w 1024"/>
                <a:gd name="T41" fmla="*/ 21 h 722"/>
                <a:gd name="T42" fmla="*/ 778 w 1024"/>
                <a:gd name="T43" fmla="*/ 0 h 722"/>
                <a:gd name="T44" fmla="*/ 746 w 1024"/>
                <a:gd name="T45" fmla="*/ 9 h 722"/>
                <a:gd name="T46" fmla="*/ 689 w 1024"/>
                <a:gd name="T47" fmla="*/ 54 h 722"/>
                <a:gd name="T48" fmla="*/ 609 w 1024"/>
                <a:gd name="T49" fmla="*/ 56 h 722"/>
                <a:gd name="T50" fmla="*/ 489 w 1024"/>
                <a:gd name="T51" fmla="*/ 82 h 722"/>
                <a:gd name="T52" fmla="*/ 470 w 1024"/>
                <a:gd name="T53" fmla="*/ 112 h 722"/>
                <a:gd name="T54" fmla="*/ 421 w 1024"/>
                <a:gd name="T55" fmla="*/ 125 h 722"/>
                <a:gd name="T56" fmla="*/ 400 w 1024"/>
                <a:gd name="T57" fmla="*/ 112 h 722"/>
                <a:gd name="T58" fmla="*/ 376 w 1024"/>
                <a:gd name="T59" fmla="*/ 85 h 722"/>
                <a:gd name="T60" fmla="*/ 354 w 1024"/>
                <a:gd name="T61" fmla="*/ 88 h 722"/>
                <a:gd name="T62" fmla="*/ 319 w 1024"/>
                <a:gd name="T63" fmla="*/ 124 h 722"/>
                <a:gd name="T64" fmla="*/ 293 w 1024"/>
                <a:gd name="T65" fmla="*/ 145 h 722"/>
                <a:gd name="T66" fmla="*/ 261 w 1024"/>
                <a:gd name="T67" fmla="*/ 197 h 722"/>
                <a:gd name="T68" fmla="*/ 207 w 1024"/>
                <a:gd name="T69" fmla="*/ 225 h 722"/>
                <a:gd name="T70" fmla="*/ 88 w 1024"/>
                <a:gd name="T71" fmla="*/ 250 h 722"/>
                <a:gd name="T72" fmla="*/ 19 w 1024"/>
                <a:gd name="T73" fmla="*/ 282 h 722"/>
                <a:gd name="T74" fmla="*/ 0 w 1024"/>
                <a:gd name="T75" fmla="*/ 330 h 722"/>
                <a:gd name="T76" fmla="*/ 20 w 1024"/>
                <a:gd name="T77" fmla="*/ 375 h 722"/>
                <a:gd name="T78" fmla="*/ 43 w 1024"/>
                <a:gd name="T79" fmla="*/ 417 h 722"/>
                <a:gd name="T80" fmla="*/ 31 w 1024"/>
                <a:gd name="T81" fmla="*/ 438 h 722"/>
                <a:gd name="T82" fmla="*/ 48 w 1024"/>
                <a:gd name="T83" fmla="*/ 470 h 722"/>
                <a:gd name="T84" fmla="*/ 101 w 1024"/>
                <a:gd name="T85" fmla="*/ 490 h 722"/>
                <a:gd name="T86" fmla="*/ 152 w 1024"/>
                <a:gd name="T87" fmla="*/ 503 h 722"/>
                <a:gd name="T88" fmla="*/ 173 w 1024"/>
                <a:gd name="T89" fmla="*/ 551 h 722"/>
                <a:gd name="T90" fmla="*/ 183 w 1024"/>
                <a:gd name="T91" fmla="*/ 653 h 722"/>
                <a:gd name="T92" fmla="*/ 211 w 1024"/>
                <a:gd name="T93" fmla="*/ 706 h 722"/>
                <a:gd name="T94" fmla="*/ 240 w 1024"/>
                <a:gd name="T95" fmla="*/ 721 h 722"/>
                <a:gd name="T96" fmla="*/ 281 w 1024"/>
                <a:gd name="T97" fmla="*/ 711 h 722"/>
                <a:gd name="T98" fmla="*/ 372 w 1024"/>
                <a:gd name="T99" fmla="*/ 662 h 722"/>
                <a:gd name="T100" fmla="*/ 410 w 1024"/>
                <a:gd name="T101" fmla="*/ 669 h 722"/>
                <a:gd name="T102" fmla="*/ 452 w 1024"/>
                <a:gd name="T103" fmla="*/ 703 h 72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024"/>
                <a:gd name="T157" fmla="*/ 0 h 722"/>
                <a:gd name="T158" fmla="*/ 1024 w 1024"/>
                <a:gd name="T159" fmla="*/ 722 h 72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024" h="722">
                  <a:moveTo>
                    <a:pt x="452" y="703"/>
                  </a:moveTo>
                  <a:lnTo>
                    <a:pt x="453" y="697"/>
                  </a:lnTo>
                  <a:lnTo>
                    <a:pt x="456" y="691"/>
                  </a:lnTo>
                  <a:lnTo>
                    <a:pt x="460" y="686"/>
                  </a:lnTo>
                  <a:lnTo>
                    <a:pt x="465" y="681"/>
                  </a:lnTo>
                  <a:lnTo>
                    <a:pt x="478" y="671"/>
                  </a:lnTo>
                  <a:lnTo>
                    <a:pt x="496" y="662"/>
                  </a:lnTo>
                  <a:lnTo>
                    <a:pt x="512" y="654"/>
                  </a:lnTo>
                  <a:lnTo>
                    <a:pt x="528" y="645"/>
                  </a:lnTo>
                  <a:lnTo>
                    <a:pt x="534" y="641"/>
                  </a:lnTo>
                  <a:lnTo>
                    <a:pt x="540" y="635"/>
                  </a:lnTo>
                  <a:lnTo>
                    <a:pt x="545" y="631"/>
                  </a:lnTo>
                  <a:lnTo>
                    <a:pt x="548" y="625"/>
                  </a:lnTo>
                  <a:lnTo>
                    <a:pt x="553" y="614"/>
                  </a:lnTo>
                  <a:lnTo>
                    <a:pt x="556" y="603"/>
                  </a:lnTo>
                  <a:lnTo>
                    <a:pt x="558" y="593"/>
                  </a:lnTo>
                  <a:lnTo>
                    <a:pt x="560" y="582"/>
                  </a:lnTo>
                  <a:lnTo>
                    <a:pt x="562" y="562"/>
                  </a:lnTo>
                  <a:lnTo>
                    <a:pt x="565" y="546"/>
                  </a:lnTo>
                  <a:lnTo>
                    <a:pt x="568" y="538"/>
                  </a:lnTo>
                  <a:lnTo>
                    <a:pt x="572" y="531"/>
                  </a:lnTo>
                  <a:lnTo>
                    <a:pt x="576" y="525"/>
                  </a:lnTo>
                  <a:lnTo>
                    <a:pt x="582" y="521"/>
                  </a:lnTo>
                  <a:lnTo>
                    <a:pt x="592" y="517"/>
                  </a:lnTo>
                  <a:lnTo>
                    <a:pt x="602" y="513"/>
                  </a:lnTo>
                  <a:lnTo>
                    <a:pt x="616" y="511"/>
                  </a:lnTo>
                  <a:lnTo>
                    <a:pt x="632" y="511"/>
                  </a:lnTo>
                  <a:lnTo>
                    <a:pt x="629" y="497"/>
                  </a:lnTo>
                  <a:lnTo>
                    <a:pt x="620" y="471"/>
                  </a:lnTo>
                  <a:lnTo>
                    <a:pt x="612" y="446"/>
                  </a:lnTo>
                  <a:lnTo>
                    <a:pt x="608" y="433"/>
                  </a:lnTo>
                  <a:lnTo>
                    <a:pt x="609" y="421"/>
                  </a:lnTo>
                  <a:lnTo>
                    <a:pt x="610" y="409"/>
                  </a:lnTo>
                  <a:lnTo>
                    <a:pt x="614" y="398"/>
                  </a:lnTo>
                  <a:lnTo>
                    <a:pt x="618" y="389"/>
                  </a:lnTo>
                  <a:lnTo>
                    <a:pt x="624" y="379"/>
                  </a:lnTo>
                  <a:lnTo>
                    <a:pt x="630" y="371"/>
                  </a:lnTo>
                  <a:lnTo>
                    <a:pt x="637" y="363"/>
                  </a:lnTo>
                  <a:lnTo>
                    <a:pt x="646" y="357"/>
                  </a:lnTo>
                  <a:lnTo>
                    <a:pt x="654" y="350"/>
                  </a:lnTo>
                  <a:lnTo>
                    <a:pt x="664" y="345"/>
                  </a:lnTo>
                  <a:lnTo>
                    <a:pt x="674" y="341"/>
                  </a:lnTo>
                  <a:lnTo>
                    <a:pt x="684" y="337"/>
                  </a:lnTo>
                  <a:lnTo>
                    <a:pt x="696" y="334"/>
                  </a:lnTo>
                  <a:lnTo>
                    <a:pt x="706" y="331"/>
                  </a:lnTo>
                  <a:lnTo>
                    <a:pt x="717" y="330"/>
                  </a:lnTo>
                  <a:lnTo>
                    <a:pt x="729" y="330"/>
                  </a:lnTo>
                  <a:lnTo>
                    <a:pt x="740" y="331"/>
                  </a:lnTo>
                  <a:lnTo>
                    <a:pt x="749" y="334"/>
                  </a:lnTo>
                  <a:lnTo>
                    <a:pt x="758" y="338"/>
                  </a:lnTo>
                  <a:lnTo>
                    <a:pt x="766" y="343"/>
                  </a:lnTo>
                  <a:lnTo>
                    <a:pt x="784" y="355"/>
                  </a:lnTo>
                  <a:lnTo>
                    <a:pt x="801" y="366"/>
                  </a:lnTo>
                  <a:lnTo>
                    <a:pt x="801" y="361"/>
                  </a:lnTo>
                  <a:lnTo>
                    <a:pt x="801" y="354"/>
                  </a:lnTo>
                  <a:lnTo>
                    <a:pt x="804" y="347"/>
                  </a:lnTo>
                  <a:lnTo>
                    <a:pt x="806" y="341"/>
                  </a:lnTo>
                  <a:lnTo>
                    <a:pt x="810" y="334"/>
                  </a:lnTo>
                  <a:lnTo>
                    <a:pt x="820" y="318"/>
                  </a:lnTo>
                  <a:lnTo>
                    <a:pt x="833" y="303"/>
                  </a:lnTo>
                  <a:lnTo>
                    <a:pt x="841" y="297"/>
                  </a:lnTo>
                  <a:lnTo>
                    <a:pt x="848" y="290"/>
                  </a:lnTo>
                  <a:lnTo>
                    <a:pt x="856" y="285"/>
                  </a:lnTo>
                  <a:lnTo>
                    <a:pt x="865" y="280"/>
                  </a:lnTo>
                  <a:lnTo>
                    <a:pt x="873" y="276"/>
                  </a:lnTo>
                  <a:lnTo>
                    <a:pt x="881" y="273"/>
                  </a:lnTo>
                  <a:lnTo>
                    <a:pt x="889" y="270"/>
                  </a:lnTo>
                  <a:lnTo>
                    <a:pt x="897" y="270"/>
                  </a:lnTo>
                  <a:lnTo>
                    <a:pt x="905" y="272"/>
                  </a:lnTo>
                  <a:lnTo>
                    <a:pt x="913" y="274"/>
                  </a:lnTo>
                  <a:lnTo>
                    <a:pt x="918" y="278"/>
                  </a:lnTo>
                  <a:lnTo>
                    <a:pt x="924" y="282"/>
                  </a:lnTo>
                  <a:lnTo>
                    <a:pt x="930" y="286"/>
                  </a:lnTo>
                  <a:lnTo>
                    <a:pt x="936" y="290"/>
                  </a:lnTo>
                  <a:lnTo>
                    <a:pt x="944" y="293"/>
                  </a:lnTo>
                  <a:lnTo>
                    <a:pt x="952" y="294"/>
                  </a:lnTo>
                  <a:lnTo>
                    <a:pt x="960" y="293"/>
                  </a:lnTo>
                  <a:lnTo>
                    <a:pt x="968" y="289"/>
                  </a:lnTo>
                  <a:lnTo>
                    <a:pt x="976" y="285"/>
                  </a:lnTo>
                  <a:lnTo>
                    <a:pt x="984" y="280"/>
                  </a:lnTo>
                  <a:lnTo>
                    <a:pt x="992" y="273"/>
                  </a:lnTo>
                  <a:lnTo>
                    <a:pt x="1001" y="269"/>
                  </a:lnTo>
                  <a:lnTo>
                    <a:pt x="1012" y="265"/>
                  </a:lnTo>
                  <a:lnTo>
                    <a:pt x="1024" y="264"/>
                  </a:lnTo>
                  <a:lnTo>
                    <a:pt x="1024" y="234"/>
                  </a:lnTo>
                  <a:lnTo>
                    <a:pt x="1000" y="208"/>
                  </a:lnTo>
                  <a:lnTo>
                    <a:pt x="966" y="165"/>
                  </a:lnTo>
                  <a:lnTo>
                    <a:pt x="949" y="144"/>
                  </a:lnTo>
                  <a:lnTo>
                    <a:pt x="934" y="125"/>
                  </a:lnTo>
                  <a:lnTo>
                    <a:pt x="925" y="110"/>
                  </a:lnTo>
                  <a:lnTo>
                    <a:pt x="921" y="101"/>
                  </a:lnTo>
                  <a:lnTo>
                    <a:pt x="898" y="100"/>
                  </a:lnTo>
                  <a:lnTo>
                    <a:pt x="870" y="94"/>
                  </a:lnTo>
                  <a:lnTo>
                    <a:pt x="857" y="90"/>
                  </a:lnTo>
                  <a:lnTo>
                    <a:pt x="844" y="86"/>
                  </a:lnTo>
                  <a:lnTo>
                    <a:pt x="833" y="82"/>
                  </a:lnTo>
                  <a:lnTo>
                    <a:pt x="825" y="77"/>
                  </a:lnTo>
                  <a:lnTo>
                    <a:pt x="821" y="74"/>
                  </a:lnTo>
                  <a:lnTo>
                    <a:pt x="817" y="70"/>
                  </a:lnTo>
                  <a:lnTo>
                    <a:pt x="816" y="66"/>
                  </a:lnTo>
                  <a:lnTo>
                    <a:pt x="813" y="60"/>
                  </a:lnTo>
                  <a:lnTo>
                    <a:pt x="810" y="48"/>
                  </a:lnTo>
                  <a:lnTo>
                    <a:pt x="806" y="34"/>
                  </a:lnTo>
                  <a:lnTo>
                    <a:pt x="805" y="28"/>
                  </a:lnTo>
                  <a:lnTo>
                    <a:pt x="802" y="21"/>
                  </a:lnTo>
                  <a:lnTo>
                    <a:pt x="800" y="14"/>
                  </a:lnTo>
                  <a:lnTo>
                    <a:pt x="796" y="9"/>
                  </a:lnTo>
                  <a:lnTo>
                    <a:pt x="792" y="5"/>
                  </a:lnTo>
                  <a:lnTo>
                    <a:pt x="786" y="2"/>
                  </a:lnTo>
                  <a:lnTo>
                    <a:pt x="778" y="0"/>
                  </a:lnTo>
                  <a:lnTo>
                    <a:pt x="770" y="0"/>
                  </a:lnTo>
                  <a:lnTo>
                    <a:pt x="764" y="0"/>
                  </a:lnTo>
                  <a:lnTo>
                    <a:pt x="758" y="1"/>
                  </a:lnTo>
                  <a:lnTo>
                    <a:pt x="752" y="5"/>
                  </a:lnTo>
                  <a:lnTo>
                    <a:pt x="746" y="9"/>
                  </a:lnTo>
                  <a:lnTo>
                    <a:pt x="734" y="18"/>
                  </a:lnTo>
                  <a:lnTo>
                    <a:pt x="724" y="29"/>
                  </a:lnTo>
                  <a:lnTo>
                    <a:pt x="710" y="40"/>
                  </a:lnTo>
                  <a:lnTo>
                    <a:pt x="697" y="50"/>
                  </a:lnTo>
                  <a:lnTo>
                    <a:pt x="689" y="54"/>
                  </a:lnTo>
                  <a:lnTo>
                    <a:pt x="681" y="57"/>
                  </a:lnTo>
                  <a:lnTo>
                    <a:pt x="672" y="58"/>
                  </a:lnTo>
                  <a:lnTo>
                    <a:pt x="662" y="60"/>
                  </a:lnTo>
                  <a:lnTo>
                    <a:pt x="637" y="58"/>
                  </a:lnTo>
                  <a:lnTo>
                    <a:pt x="609" y="56"/>
                  </a:lnTo>
                  <a:lnTo>
                    <a:pt x="582" y="52"/>
                  </a:lnTo>
                  <a:lnTo>
                    <a:pt x="560" y="48"/>
                  </a:lnTo>
                  <a:lnTo>
                    <a:pt x="493" y="48"/>
                  </a:lnTo>
                  <a:lnTo>
                    <a:pt x="493" y="66"/>
                  </a:lnTo>
                  <a:lnTo>
                    <a:pt x="489" y="82"/>
                  </a:lnTo>
                  <a:lnTo>
                    <a:pt x="486" y="89"/>
                  </a:lnTo>
                  <a:lnTo>
                    <a:pt x="484" y="96"/>
                  </a:lnTo>
                  <a:lnTo>
                    <a:pt x="480" y="101"/>
                  </a:lnTo>
                  <a:lnTo>
                    <a:pt x="476" y="106"/>
                  </a:lnTo>
                  <a:lnTo>
                    <a:pt x="470" y="112"/>
                  </a:lnTo>
                  <a:lnTo>
                    <a:pt x="465" y="116"/>
                  </a:lnTo>
                  <a:lnTo>
                    <a:pt x="460" y="118"/>
                  </a:lnTo>
                  <a:lnTo>
                    <a:pt x="453" y="121"/>
                  </a:lnTo>
                  <a:lnTo>
                    <a:pt x="438" y="125"/>
                  </a:lnTo>
                  <a:lnTo>
                    <a:pt x="421" y="125"/>
                  </a:lnTo>
                  <a:lnTo>
                    <a:pt x="417" y="125"/>
                  </a:lnTo>
                  <a:lnTo>
                    <a:pt x="413" y="124"/>
                  </a:lnTo>
                  <a:lnTo>
                    <a:pt x="409" y="122"/>
                  </a:lnTo>
                  <a:lnTo>
                    <a:pt x="406" y="118"/>
                  </a:lnTo>
                  <a:lnTo>
                    <a:pt x="400" y="112"/>
                  </a:lnTo>
                  <a:lnTo>
                    <a:pt x="394" y="105"/>
                  </a:lnTo>
                  <a:lnTo>
                    <a:pt x="389" y="97"/>
                  </a:lnTo>
                  <a:lnTo>
                    <a:pt x="382" y="90"/>
                  </a:lnTo>
                  <a:lnTo>
                    <a:pt x="378" y="88"/>
                  </a:lnTo>
                  <a:lnTo>
                    <a:pt x="376" y="85"/>
                  </a:lnTo>
                  <a:lnTo>
                    <a:pt x="372" y="84"/>
                  </a:lnTo>
                  <a:lnTo>
                    <a:pt x="368" y="84"/>
                  </a:lnTo>
                  <a:lnTo>
                    <a:pt x="362" y="84"/>
                  </a:lnTo>
                  <a:lnTo>
                    <a:pt x="358" y="85"/>
                  </a:lnTo>
                  <a:lnTo>
                    <a:pt x="354" y="88"/>
                  </a:lnTo>
                  <a:lnTo>
                    <a:pt x="350" y="90"/>
                  </a:lnTo>
                  <a:lnTo>
                    <a:pt x="344" y="98"/>
                  </a:lnTo>
                  <a:lnTo>
                    <a:pt x="336" y="108"/>
                  </a:lnTo>
                  <a:lnTo>
                    <a:pt x="328" y="117"/>
                  </a:lnTo>
                  <a:lnTo>
                    <a:pt x="319" y="124"/>
                  </a:lnTo>
                  <a:lnTo>
                    <a:pt x="313" y="128"/>
                  </a:lnTo>
                  <a:lnTo>
                    <a:pt x="308" y="129"/>
                  </a:lnTo>
                  <a:lnTo>
                    <a:pt x="301" y="132"/>
                  </a:lnTo>
                  <a:lnTo>
                    <a:pt x="295" y="132"/>
                  </a:lnTo>
                  <a:lnTo>
                    <a:pt x="293" y="145"/>
                  </a:lnTo>
                  <a:lnTo>
                    <a:pt x="289" y="158"/>
                  </a:lnTo>
                  <a:lnTo>
                    <a:pt x="284" y="169"/>
                  </a:lnTo>
                  <a:lnTo>
                    <a:pt x="277" y="180"/>
                  </a:lnTo>
                  <a:lnTo>
                    <a:pt x="269" y="189"/>
                  </a:lnTo>
                  <a:lnTo>
                    <a:pt x="261" y="197"/>
                  </a:lnTo>
                  <a:lnTo>
                    <a:pt x="252" y="204"/>
                  </a:lnTo>
                  <a:lnTo>
                    <a:pt x="241" y="210"/>
                  </a:lnTo>
                  <a:lnTo>
                    <a:pt x="231" y="216"/>
                  </a:lnTo>
                  <a:lnTo>
                    <a:pt x="219" y="221"/>
                  </a:lnTo>
                  <a:lnTo>
                    <a:pt x="207" y="225"/>
                  </a:lnTo>
                  <a:lnTo>
                    <a:pt x="193" y="229"/>
                  </a:lnTo>
                  <a:lnTo>
                    <a:pt x="168" y="234"/>
                  </a:lnTo>
                  <a:lnTo>
                    <a:pt x="141" y="240"/>
                  </a:lnTo>
                  <a:lnTo>
                    <a:pt x="115" y="245"/>
                  </a:lnTo>
                  <a:lnTo>
                    <a:pt x="88" y="250"/>
                  </a:lnTo>
                  <a:lnTo>
                    <a:pt x="65" y="257"/>
                  </a:lnTo>
                  <a:lnTo>
                    <a:pt x="44" y="265"/>
                  </a:lnTo>
                  <a:lnTo>
                    <a:pt x="35" y="270"/>
                  </a:lnTo>
                  <a:lnTo>
                    <a:pt x="25" y="276"/>
                  </a:lnTo>
                  <a:lnTo>
                    <a:pt x="19" y="282"/>
                  </a:lnTo>
                  <a:lnTo>
                    <a:pt x="12" y="290"/>
                  </a:lnTo>
                  <a:lnTo>
                    <a:pt x="7" y="298"/>
                  </a:lnTo>
                  <a:lnTo>
                    <a:pt x="3" y="307"/>
                  </a:lnTo>
                  <a:lnTo>
                    <a:pt x="1" y="318"/>
                  </a:lnTo>
                  <a:lnTo>
                    <a:pt x="0" y="330"/>
                  </a:lnTo>
                  <a:lnTo>
                    <a:pt x="1" y="345"/>
                  </a:lnTo>
                  <a:lnTo>
                    <a:pt x="3" y="355"/>
                  </a:lnTo>
                  <a:lnTo>
                    <a:pt x="7" y="365"/>
                  </a:lnTo>
                  <a:lnTo>
                    <a:pt x="13" y="371"/>
                  </a:lnTo>
                  <a:lnTo>
                    <a:pt x="20" y="375"/>
                  </a:lnTo>
                  <a:lnTo>
                    <a:pt x="28" y="379"/>
                  </a:lnTo>
                  <a:lnTo>
                    <a:pt x="37" y="382"/>
                  </a:lnTo>
                  <a:lnTo>
                    <a:pt x="48" y="385"/>
                  </a:lnTo>
                  <a:lnTo>
                    <a:pt x="48" y="409"/>
                  </a:lnTo>
                  <a:lnTo>
                    <a:pt x="43" y="417"/>
                  </a:lnTo>
                  <a:lnTo>
                    <a:pt x="37" y="423"/>
                  </a:lnTo>
                  <a:lnTo>
                    <a:pt x="35" y="427"/>
                  </a:lnTo>
                  <a:lnTo>
                    <a:pt x="32" y="430"/>
                  </a:lnTo>
                  <a:lnTo>
                    <a:pt x="31" y="434"/>
                  </a:lnTo>
                  <a:lnTo>
                    <a:pt x="31" y="438"/>
                  </a:lnTo>
                  <a:lnTo>
                    <a:pt x="31" y="446"/>
                  </a:lnTo>
                  <a:lnTo>
                    <a:pt x="33" y="453"/>
                  </a:lnTo>
                  <a:lnTo>
                    <a:pt x="37" y="459"/>
                  </a:lnTo>
                  <a:lnTo>
                    <a:pt x="41" y="465"/>
                  </a:lnTo>
                  <a:lnTo>
                    <a:pt x="48" y="470"/>
                  </a:lnTo>
                  <a:lnTo>
                    <a:pt x="55" y="474"/>
                  </a:lnTo>
                  <a:lnTo>
                    <a:pt x="61" y="478"/>
                  </a:lnTo>
                  <a:lnTo>
                    <a:pt x="69" y="482"/>
                  </a:lnTo>
                  <a:lnTo>
                    <a:pt x="85" y="487"/>
                  </a:lnTo>
                  <a:lnTo>
                    <a:pt x="101" y="490"/>
                  </a:lnTo>
                  <a:lnTo>
                    <a:pt x="116" y="493"/>
                  </a:lnTo>
                  <a:lnTo>
                    <a:pt x="127" y="493"/>
                  </a:lnTo>
                  <a:lnTo>
                    <a:pt x="136" y="494"/>
                  </a:lnTo>
                  <a:lnTo>
                    <a:pt x="144" y="498"/>
                  </a:lnTo>
                  <a:lnTo>
                    <a:pt x="152" y="503"/>
                  </a:lnTo>
                  <a:lnTo>
                    <a:pt x="157" y="510"/>
                  </a:lnTo>
                  <a:lnTo>
                    <a:pt x="163" y="519"/>
                  </a:lnTo>
                  <a:lnTo>
                    <a:pt x="168" y="529"/>
                  </a:lnTo>
                  <a:lnTo>
                    <a:pt x="171" y="539"/>
                  </a:lnTo>
                  <a:lnTo>
                    <a:pt x="173" y="551"/>
                  </a:lnTo>
                  <a:lnTo>
                    <a:pt x="177" y="575"/>
                  </a:lnTo>
                  <a:lnTo>
                    <a:pt x="180" y="599"/>
                  </a:lnTo>
                  <a:lnTo>
                    <a:pt x="180" y="621"/>
                  </a:lnTo>
                  <a:lnTo>
                    <a:pt x="181" y="637"/>
                  </a:lnTo>
                  <a:lnTo>
                    <a:pt x="183" y="653"/>
                  </a:lnTo>
                  <a:lnTo>
                    <a:pt x="185" y="669"/>
                  </a:lnTo>
                  <a:lnTo>
                    <a:pt x="192" y="682"/>
                  </a:lnTo>
                  <a:lnTo>
                    <a:pt x="200" y="695"/>
                  </a:lnTo>
                  <a:lnTo>
                    <a:pt x="205" y="701"/>
                  </a:lnTo>
                  <a:lnTo>
                    <a:pt x="211" y="706"/>
                  </a:lnTo>
                  <a:lnTo>
                    <a:pt x="216" y="710"/>
                  </a:lnTo>
                  <a:lnTo>
                    <a:pt x="221" y="714"/>
                  </a:lnTo>
                  <a:lnTo>
                    <a:pt x="228" y="718"/>
                  </a:lnTo>
                  <a:lnTo>
                    <a:pt x="233" y="719"/>
                  </a:lnTo>
                  <a:lnTo>
                    <a:pt x="240" y="721"/>
                  </a:lnTo>
                  <a:lnTo>
                    <a:pt x="247" y="722"/>
                  </a:lnTo>
                  <a:lnTo>
                    <a:pt x="255" y="721"/>
                  </a:lnTo>
                  <a:lnTo>
                    <a:pt x="264" y="719"/>
                  </a:lnTo>
                  <a:lnTo>
                    <a:pt x="272" y="715"/>
                  </a:lnTo>
                  <a:lnTo>
                    <a:pt x="281" y="711"/>
                  </a:lnTo>
                  <a:lnTo>
                    <a:pt x="301" y="701"/>
                  </a:lnTo>
                  <a:lnTo>
                    <a:pt x="321" y="689"/>
                  </a:lnTo>
                  <a:lnTo>
                    <a:pt x="341" y="677"/>
                  </a:lnTo>
                  <a:lnTo>
                    <a:pt x="362" y="666"/>
                  </a:lnTo>
                  <a:lnTo>
                    <a:pt x="372" y="662"/>
                  </a:lnTo>
                  <a:lnTo>
                    <a:pt x="382" y="658"/>
                  </a:lnTo>
                  <a:lnTo>
                    <a:pt x="393" y="657"/>
                  </a:lnTo>
                  <a:lnTo>
                    <a:pt x="404" y="655"/>
                  </a:lnTo>
                  <a:lnTo>
                    <a:pt x="405" y="661"/>
                  </a:lnTo>
                  <a:lnTo>
                    <a:pt x="410" y="669"/>
                  </a:lnTo>
                  <a:lnTo>
                    <a:pt x="418" y="678"/>
                  </a:lnTo>
                  <a:lnTo>
                    <a:pt x="428" y="687"/>
                  </a:lnTo>
                  <a:lnTo>
                    <a:pt x="444" y="703"/>
                  </a:lnTo>
                  <a:lnTo>
                    <a:pt x="452" y="710"/>
                  </a:lnTo>
                  <a:lnTo>
                    <a:pt x="452" y="70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49" name="Freeform 52">
              <a:extLst>
                <a:ext uri="{FF2B5EF4-FFF2-40B4-BE49-F238E27FC236}">
                  <a16:creationId xmlns:a16="http://schemas.microsoft.com/office/drawing/2014/main" id="{9B8363D3-BB4C-3642-8D68-9390E02E3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6037" y="3943862"/>
              <a:ext cx="436221" cy="246320"/>
            </a:xfrm>
            <a:custGeom>
              <a:avLst/>
              <a:gdLst>
                <a:gd name="T0" fmla="*/ 982 w 1035"/>
                <a:gd name="T1" fmla="*/ 273 h 584"/>
                <a:gd name="T2" fmla="*/ 920 w 1035"/>
                <a:gd name="T3" fmla="*/ 316 h 584"/>
                <a:gd name="T4" fmla="*/ 877 w 1035"/>
                <a:gd name="T5" fmla="*/ 328 h 584"/>
                <a:gd name="T6" fmla="*/ 819 w 1035"/>
                <a:gd name="T7" fmla="*/ 324 h 584"/>
                <a:gd name="T8" fmla="*/ 763 w 1035"/>
                <a:gd name="T9" fmla="*/ 300 h 584"/>
                <a:gd name="T10" fmla="*/ 719 w 1035"/>
                <a:gd name="T11" fmla="*/ 265 h 584"/>
                <a:gd name="T12" fmla="*/ 674 w 1035"/>
                <a:gd name="T13" fmla="*/ 212 h 584"/>
                <a:gd name="T14" fmla="*/ 575 w 1035"/>
                <a:gd name="T15" fmla="*/ 142 h 584"/>
                <a:gd name="T16" fmla="*/ 517 w 1035"/>
                <a:gd name="T17" fmla="*/ 87 h 584"/>
                <a:gd name="T18" fmla="*/ 494 w 1035"/>
                <a:gd name="T19" fmla="*/ 46 h 584"/>
                <a:gd name="T20" fmla="*/ 483 w 1035"/>
                <a:gd name="T21" fmla="*/ 10 h 584"/>
                <a:gd name="T22" fmla="*/ 461 w 1035"/>
                <a:gd name="T23" fmla="*/ 22 h 584"/>
                <a:gd name="T24" fmla="*/ 445 w 1035"/>
                <a:gd name="T25" fmla="*/ 46 h 584"/>
                <a:gd name="T26" fmla="*/ 422 w 1035"/>
                <a:gd name="T27" fmla="*/ 47 h 584"/>
                <a:gd name="T28" fmla="*/ 381 w 1035"/>
                <a:gd name="T29" fmla="*/ 28 h 584"/>
                <a:gd name="T30" fmla="*/ 341 w 1035"/>
                <a:gd name="T31" fmla="*/ 19 h 584"/>
                <a:gd name="T32" fmla="*/ 313 w 1035"/>
                <a:gd name="T33" fmla="*/ 30 h 584"/>
                <a:gd name="T34" fmla="*/ 275 w 1035"/>
                <a:gd name="T35" fmla="*/ 51 h 584"/>
                <a:gd name="T36" fmla="*/ 249 w 1035"/>
                <a:gd name="T37" fmla="*/ 66 h 584"/>
                <a:gd name="T38" fmla="*/ 225 w 1035"/>
                <a:gd name="T39" fmla="*/ 104 h 584"/>
                <a:gd name="T40" fmla="*/ 187 w 1035"/>
                <a:gd name="T41" fmla="*/ 131 h 584"/>
                <a:gd name="T42" fmla="*/ 141 w 1035"/>
                <a:gd name="T43" fmla="*/ 147 h 584"/>
                <a:gd name="T44" fmla="*/ 100 w 1035"/>
                <a:gd name="T45" fmla="*/ 166 h 584"/>
                <a:gd name="T46" fmla="*/ 76 w 1035"/>
                <a:gd name="T47" fmla="*/ 200 h 584"/>
                <a:gd name="T48" fmla="*/ 30 w 1035"/>
                <a:gd name="T49" fmla="*/ 216 h 584"/>
                <a:gd name="T50" fmla="*/ 1 w 1035"/>
                <a:gd name="T51" fmla="*/ 243 h 584"/>
                <a:gd name="T52" fmla="*/ 8 w 1035"/>
                <a:gd name="T53" fmla="*/ 268 h 584"/>
                <a:gd name="T54" fmla="*/ 65 w 1035"/>
                <a:gd name="T55" fmla="*/ 301 h 584"/>
                <a:gd name="T56" fmla="*/ 122 w 1035"/>
                <a:gd name="T57" fmla="*/ 313 h 584"/>
                <a:gd name="T58" fmla="*/ 149 w 1035"/>
                <a:gd name="T59" fmla="*/ 303 h 584"/>
                <a:gd name="T60" fmla="*/ 187 w 1035"/>
                <a:gd name="T61" fmla="*/ 285 h 584"/>
                <a:gd name="T62" fmla="*/ 201 w 1035"/>
                <a:gd name="T63" fmla="*/ 336 h 584"/>
                <a:gd name="T64" fmla="*/ 238 w 1035"/>
                <a:gd name="T65" fmla="*/ 368 h 584"/>
                <a:gd name="T66" fmla="*/ 282 w 1035"/>
                <a:gd name="T67" fmla="*/ 393 h 584"/>
                <a:gd name="T68" fmla="*/ 286 w 1035"/>
                <a:gd name="T69" fmla="*/ 415 h 584"/>
                <a:gd name="T70" fmla="*/ 269 w 1035"/>
                <a:gd name="T71" fmla="*/ 413 h 584"/>
                <a:gd name="T72" fmla="*/ 281 w 1035"/>
                <a:gd name="T73" fmla="*/ 460 h 584"/>
                <a:gd name="T74" fmla="*/ 337 w 1035"/>
                <a:gd name="T75" fmla="*/ 477 h 584"/>
                <a:gd name="T76" fmla="*/ 367 w 1035"/>
                <a:gd name="T77" fmla="*/ 491 h 584"/>
                <a:gd name="T78" fmla="*/ 385 w 1035"/>
                <a:gd name="T79" fmla="*/ 531 h 584"/>
                <a:gd name="T80" fmla="*/ 463 w 1035"/>
                <a:gd name="T81" fmla="*/ 543 h 584"/>
                <a:gd name="T82" fmla="*/ 498 w 1035"/>
                <a:gd name="T83" fmla="*/ 533 h 584"/>
                <a:gd name="T84" fmla="*/ 547 w 1035"/>
                <a:gd name="T85" fmla="*/ 492 h 584"/>
                <a:gd name="T86" fmla="*/ 571 w 1035"/>
                <a:gd name="T87" fmla="*/ 483 h 584"/>
                <a:gd name="T88" fmla="*/ 597 w 1035"/>
                <a:gd name="T89" fmla="*/ 492 h 584"/>
                <a:gd name="T90" fmla="*/ 607 w 1035"/>
                <a:gd name="T91" fmla="*/ 517 h 584"/>
                <a:gd name="T92" fmla="*/ 618 w 1035"/>
                <a:gd name="T93" fmla="*/ 553 h 584"/>
                <a:gd name="T94" fmla="*/ 645 w 1035"/>
                <a:gd name="T95" fmla="*/ 569 h 584"/>
                <a:gd name="T96" fmla="*/ 722 w 1035"/>
                <a:gd name="T97" fmla="*/ 584 h 584"/>
                <a:gd name="T98" fmla="*/ 753 w 1035"/>
                <a:gd name="T99" fmla="*/ 560 h 584"/>
                <a:gd name="T100" fmla="*/ 771 w 1035"/>
                <a:gd name="T101" fmla="*/ 535 h 584"/>
                <a:gd name="T102" fmla="*/ 794 w 1035"/>
                <a:gd name="T103" fmla="*/ 512 h 584"/>
                <a:gd name="T104" fmla="*/ 931 w 1035"/>
                <a:gd name="T105" fmla="*/ 517 h 584"/>
                <a:gd name="T106" fmla="*/ 967 w 1035"/>
                <a:gd name="T107" fmla="*/ 505 h 584"/>
                <a:gd name="T108" fmla="*/ 979 w 1035"/>
                <a:gd name="T109" fmla="*/ 488 h 584"/>
                <a:gd name="T110" fmla="*/ 983 w 1035"/>
                <a:gd name="T111" fmla="*/ 437 h 584"/>
                <a:gd name="T112" fmla="*/ 1003 w 1035"/>
                <a:gd name="T113" fmla="*/ 344 h 584"/>
                <a:gd name="T114" fmla="*/ 1030 w 1035"/>
                <a:gd name="T115" fmla="*/ 249 h 58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035"/>
                <a:gd name="T175" fmla="*/ 0 h 584"/>
                <a:gd name="T176" fmla="*/ 1035 w 1035"/>
                <a:gd name="T177" fmla="*/ 584 h 58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035" h="584">
                  <a:moveTo>
                    <a:pt x="1030" y="223"/>
                  </a:moveTo>
                  <a:lnTo>
                    <a:pt x="1014" y="241"/>
                  </a:lnTo>
                  <a:lnTo>
                    <a:pt x="998" y="257"/>
                  </a:lnTo>
                  <a:lnTo>
                    <a:pt x="982" y="273"/>
                  </a:lnTo>
                  <a:lnTo>
                    <a:pt x="964" y="288"/>
                  </a:lnTo>
                  <a:lnTo>
                    <a:pt x="947" y="300"/>
                  </a:lnTo>
                  <a:lnTo>
                    <a:pt x="930" y="311"/>
                  </a:lnTo>
                  <a:lnTo>
                    <a:pt x="920" y="316"/>
                  </a:lnTo>
                  <a:lnTo>
                    <a:pt x="911" y="320"/>
                  </a:lnTo>
                  <a:lnTo>
                    <a:pt x="901" y="323"/>
                  </a:lnTo>
                  <a:lnTo>
                    <a:pt x="891" y="325"/>
                  </a:lnTo>
                  <a:lnTo>
                    <a:pt x="877" y="328"/>
                  </a:lnTo>
                  <a:lnTo>
                    <a:pt x="863" y="329"/>
                  </a:lnTo>
                  <a:lnTo>
                    <a:pt x="849" y="328"/>
                  </a:lnTo>
                  <a:lnTo>
                    <a:pt x="834" y="327"/>
                  </a:lnTo>
                  <a:lnTo>
                    <a:pt x="819" y="324"/>
                  </a:lnTo>
                  <a:lnTo>
                    <a:pt x="805" y="319"/>
                  </a:lnTo>
                  <a:lnTo>
                    <a:pt x="790" y="313"/>
                  </a:lnTo>
                  <a:lnTo>
                    <a:pt x="777" y="308"/>
                  </a:lnTo>
                  <a:lnTo>
                    <a:pt x="763" y="300"/>
                  </a:lnTo>
                  <a:lnTo>
                    <a:pt x="751" y="292"/>
                  </a:lnTo>
                  <a:lnTo>
                    <a:pt x="739" y="284"/>
                  </a:lnTo>
                  <a:lnTo>
                    <a:pt x="729" y="275"/>
                  </a:lnTo>
                  <a:lnTo>
                    <a:pt x="719" y="265"/>
                  </a:lnTo>
                  <a:lnTo>
                    <a:pt x="710" y="255"/>
                  </a:lnTo>
                  <a:lnTo>
                    <a:pt x="703" y="245"/>
                  </a:lnTo>
                  <a:lnTo>
                    <a:pt x="698" y="235"/>
                  </a:lnTo>
                  <a:lnTo>
                    <a:pt x="674" y="212"/>
                  </a:lnTo>
                  <a:lnTo>
                    <a:pt x="649" y="193"/>
                  </a:lnTo>
                  <a:lnTo>
                    <a:pt x="623" y="175"/>
                  </a:lnTo>
                  <a:lnTo>
                    <a:pt x="599" y="159"/>
                  </a:lnTo>
                  <a:lnTo>
                    <a:pt x="575" y="142"/>
                  </a:lnTo>
                  <a:lnTo>
                    <a:pt x="551" y="122"/>
                  </a:lnTo>
                  <a:lnTo>
                    <a:pt x="539" y="111"/>
                  </a:lnTo>
                  <a:lnTo>
                    <a:pt x="529" y="99"/>
                  </a:lnTo>
                  <a:lnTo>
                    <a:pt x="517" y="87"/>
                  </a:lnTo>
                  <a:lnTo>
                    <a:pt x="506" y="72"/>
                  </a:lnTo>
                  <a:lnTo>
                    <a:pt x="499" y="64"/>
                  </a:lnTo>
                  <a:lnTo>
                    <a:pt x="497" y="55"/>
                  </a:lnTo>
                  <a:lnTo>
                    <a:pt x="494" y="46"/>
                  </a:lnTo>
                  <a:lnTo>
                    <a:pt x="493" y="36"/>
                  </a:lnTo>
                  <a:lnTo>
                    <a:pt x="490" y="27"/>
                  </a:lnTo>
                  <a:lnTo>
                    <a:pt x="487" y="19"/>
                  </a:lnTo>
                  <a:lnTo>
                    <a:pt x="483" y="10"/>
                  </a:lnTo>
                  <a:lnTo>
                    <a:pt x="475" y="0"/>
                  </a:lnTo>
                  <a:lnTo>
                    <a:pt x="469" y="6"/>
                  </a:lnTo>
                  <a:lnTo>
                    <a:pt x="465" y="14"/>
                  </a:lnTo>
                  <a:lnTo>
                    <a:pt x="461" y="22"/>
                  </a:lnTo>
                  <a:lnTo>
                    <a:pt x="457" y="30"/>
                  </a:lnTo>
                  <a:lnTo>
                    <a:pt x="453" y="36"/>
                  </a:lnTo>
                  <a:lnTo>
                    <a:pt x="447" y="43"/>
                  </a:lnTo>
                  <a:lnTo>
                    <a:pt x="445" y="46"/>
                  </a:lnTo>
                  <a:lnTo>
                    <a:pt x="441" y="47"/>
                  </a:lnTo>
                  <a:lnTo>
                    <a:pt x="438" y="48"/>
                  </a:lnTo>
                  <a:lnTo>
                    <a:pt x="433" y="48"/>
                  </a:lnTo>
                  <a:lnTo>
                    <a:pt x="422" y="47"/>
                  </a:lnTo>
                  <a:lnTo>
                    <a:pt x="411" y="44"/>
                  </a:lnTo>
                  <a:lnTo>
                    <a:pt x="401" y="39"/>
                  </a:lnTo>
                  <a:lnTo>
                    <a:pt x="391" y="34"/>
                  </a:lnTo>
                  <a:lnTo>
                    <a:pt x="381" y="28"/>
                  </a:lnTo>
                  <a:lnTo>
                    <a:pt x="370" y="23"/>
                  </a:lnTo>
                  <a:lnTo>
                    <a:pt x="359" y="20"/>
                  </a:lnTo>
                  <a:lnTo>
                    <a:pt x="349" y="19"/>
                  </a:lnTo>
                  <a:lnTo>
                    <a:pt x="341" y="19"/>
                  </a:lnTo>
                  <a:lnTo>
                    <a:pt x="334" y="20"/>
                  </a:lnTo>
                  <a:lnTo>
                    <a:pt x="329" y="22"/>
                  </a:lnTo>
                  <a:lnTo>
                    <a:pt x="323" y="24"/>
                  </a:lnTo>
                  <a:lnTo>
                    <a:pt x="313" y="30"/>
                  </a:lnTo>
                  <a:lnTo>
                    <a:pt x="303" y="36"/>
                  </a:lnTo>
                  <a:lnTo>
                    <a:pt x="293" y="43"/>
                  </a:lnTo>
                  <a:lnTo>
                    <a:pt x="282" y="50"/>
                  </a:lnTo>
                  <a:lnTo>
                    <a:pt x="275" y="51"/>
                  </a:lnTo>
                  <a:lnTo>
                    <a:pt x="269" y="54"/>
                  </a:lnTo>
                  <a:lnTo>
                    <a:pt x="261" y="54"/>
                  </a:lnTo>
                  <a:lnTo>
                    <a:pt x="253" y="55"/>
                  </a:lnTo>
                  <a:lnTo>
                    <a:pt x="249" y="66"/>
                  </a:lnTo>
                  <a:lnTo>
                    <a:pt x="243" y="76"/>
                  </a:lnTo>
                  <a:lnTo>
                    <a:pt x="238" y="86"/>
                  </a:lnTo>
                  <a:lnTo>
                    <a:pt x="231" y="95"/>
                  </a:lnTo>
                  <a:lnTo>
                    <a:pt x="225" y="104"/>
                  </a:lnTo>
                  <a:lnTo>
                    <a:pt x="215" y="111"/>
                  </a:lnTo>
                  <a:lnTo>
                    <a:pt x="207" y="119"/>
                  </a:lnTo>
                  <a:lnTo>
                    <a:pt x="198" y="126"/>
                  </a:lnTo>
                  <a:lnTo>
                    <a:pt x="187" y="131"/>
                  </a:lnTo>
                  <a:lnTo>
                    <a:pt x="177" y="136"/>
                  </a:lnTo>
                  <a:lnTo>
                    <a:pt x="165" y="140"/>
                  </a:lnTo>
                  <a:lnTo>
                    <a:pt x="153" y="144"/>
                  </a:lnTo>
                  <a:lnTo>
                    <a:pt x="141" y="147"/>
                  </a:lnTo>
                  <a:lnTo>
                    <a:pt x="129" y="150"/>
                  </a:lnTo>
                  <a:lnTo>
                    <a:pt x="116" y="151"/>
                  </a:lnTo>
                  <a:lnTo>
                    <a:pt x="102" y="151"/>
                  </a:lnTo>
                  <a:lnTo>
                    <a:pt x="100" y="166"/>
                  </a:lnTo>
                  <a:lnTo>
                    <a:pt x="96" y="178"/>
                  </a:lnTo>
                  <a:lnTo>
                    <a:pt x="90" y="187"/>
                  </a:lnTo>
                  <a:lnTo>
                    <a:pt x="84" y="193"/>
                  </a:lnTo>
                  <a:lnTo>
                    <a:pt x="76" y="200"/>
                  </a:lnTo>
                  <a:lnTo>
                    <a:pt x="68" y="204"/>
                  </a:lnTo>
                  <a:lnTo>
                    <a:pt x="58" y="208"/>
                  </a:lnTo>
                  <a:lnTo>
                    <a:pt x="49" y="211"/>
                  </a:lnTo>
                  <a:lnTo>
                    <a:pt x="30" y="216"/>
                  </a:lnTo>
                  <a:lnTo>
                    <a:pt x="14" y="224"/>
                  </a:lnTo>
                  <a:lnTo>
                    <a:pt x="9" y="228"/>
                  </a:lnTo>
                  <a:lnTo>
                    <a:pt x="4" y="235"/>
                  </a:lnTo>
                  <a:lnTo>
                    <a:pt x="1" y="243"/>
                  </a:lnTo>
                  <a:lnTo>
                    <a:pt x="0" y="253"/>
                  </a:lnTo>
                  <a:lnTo>
                    <a:pt x="1" y="257"/>
                  </a:lnTo>
                  <a:lnTo>
                    <a:pt x="4" y="263"/>
                  </a:lnTo>
                  <a:lnTo>
                    <a:pt x="8" y="268"/>
                  </a:lnTo>
                  <a:lnTo>
                    <a:pt x="13" y="273"/>
                  </a:lnTo>
                  <a:lnTo>
                    <a:pt x="28" y="283"/>
                  </a:lnTo>
                  <a:lnTo>
                    <a:pt x="46" y="292"/>
                  </a:lnTo>
                  <a:lnTo>
                    <a:pt x="65" y="301"/>
                  </a:lnTo>
                  <a:lnTo>
                    <a:pt x="84" y="308"/>
                  </a:lnTo>
                  <a:lnTo>
                    <a:pt x="101" y="312"/>
                  </a:lnTo>
                  <a:lnTo>
                    <a:pt x="114" y="313"/>
                  </a:lnTo>
                  <a:lnTo>
                    <a:pt x="122" y="313"/>
                  </a:lnTo>
                  <a:lnTo>
                    <a:pt x="129" y="312"/>
                  </a:lnTo>
                  <a:lnTo>
                    <a:pt x="134" y="311"/>
                  </a:lnTo>
                  <a:lnTo>
                    <a:pt x="140" y="308"/>
                  </a:lnTo>
                  <a:lnTo>
                    <a:pt x="149" y="303"/>
                  </a:lnTo>
                  <a:lnTo>
                    <a:pt x="157" y="296"/>
                  </a:lnTo>
                  <a:lnTo>
                    <a:pt x="169" y="280"/>
                  </a:lnTo>
                  <a:lnTo>
                    <a:pt x="181" y="265"/>
                  </a:lnTo>
                  <a:lnTo>
                    <a:pt x="187" y="285"/>
                  </a:lnTo>
                  <a:lnTo>
                    <a:pt x="193" y="307"/>
                  </a:lnTo>
                  <a:lnTo>
                    <a:pt x="194" y="317"/>
                  </a:lnTo>
                  <a:lnTo>
                    <a:pt x="197" y="327"/>
                  </a:lnTo>
                  <a:lnTo>
                    <a:pt x="201" y="336"/>
                  </a:lnTo>
                  <a:lnTo>
                    <a:pt x="205" y="344"/>
                  </a:lnTo>
                  <a:lnTo>
                    <a:pt x="214" y="353"/>
                  </a:lnTo>
                  <a:lnTo>
                    <a:pt x="226" y="361"/>
                  </a:lnTo>
                  <a:lnTo>
                    <a:pt x="238" y="368"/>
                  </a:lnTo>
                  <a:lnTo>
                    <a:pt x="251" y="375"/>
                  </a:lnTo>
                  <a:lnTo>
                    <a:pt x="265" y="381"/>
                  </a:lnTo>
                  <a:lnTo>
                    <a:pt x="277" y="388"/>
                  </a:lnTo>
                  <a:lnTo>
                    <a:pt x="282" y="393"/>
                  </a:lnTo>
                  <a:lnTo>
                    <a:pt x="286" y="397"/>
                  </a:lnTo>
                  <a:lnTo>
                    <a:pt x="291" y="404"/>
                  </a:lnTo>
                  <a:lnTo>
                    <a:pt x="294" y="409"/>
                  </a:lnTo>
                  <a:lnTo>
                    <a:pt x="286" y="415"/>
                  </a:lnTo>
                  <a:lnTo>
                    <a:pt x="279" y="416"/>
                  </a:lnTo>
                  <a:lnTo>
                    <a:pt x="277" y="416"/>
                  </a:lnTo>
                  <a:lnTo>
                    <a:pt x="273" y="416"/>
                  </a:lnTo>
                  <a:lnTo>
                    <a:pt x="269" y="413"/>
                  </a:lnTo>
                  <a:lnTo>
                    <a:pt x="265" y="409"/>
                  </a:lnTo>
                  <a:lnTo>
                    <a:pt x="265" y="445"/>
                  </a:lnTo>
                  <a:lnTo>
                    <a:pt x="273" y="453"/>
                  </a:lnTo>
                  <a:lnTo>
                    <a:pt x="281" y="460"/>
                  </a:lnTo>
                  <a:lnTo>
                    <a:pt x="290" y="465"/>
                  </a:lnTo>
                  <a:lnTo>
                    <a:pt x="299" y="468"/>
                  </a:lnTo>
                  <a:lnTo>
                    <a:pt x="318" y="473"/>
                  </a:lnTo>
                  <a:lnTo>
                    <a:pt x="337" y="477"/>
                  </a:lnTo>
                  <a:lnTo>
                    <a:pt x="345" y="479"/>
                  </a:lnTo>
                  <a:lnTo>
                    <a:pt x="353" y="481"/>
                  </a:lnTo>
                  <a:lnTo>
                    <a:pt x="361" y="485"/>
                  </a:lnTo>
                  <a:lnTo>
                    <a:pt x="367" y="491"/>
                  </a:lnTo>
                  <a:lnTo>
                    <a:pt x="373" y="497"/>
                  </a:lnTo>
                  <a:lnTo>
                    <a:pt x="378" y="507"/>
                  </a:lnTo>
                  <a:lnTo>
                    <a:pt x="382" y="517"/>
                  </a:lnTo>
                  <a:lnTo>
                    <a:pt x="385" y="531"/>
                  </a:lnTo>
                  <a:lnTo>
                    <a:pt x="403" y="535"/>
                  </a:lnTo>
                  <a:lnTo>
                    <a:pt x="425" y="539"/>
                  </a:lnTo>
                  <a:lnTo>
                    <a:pt x="445" y="541"/>
                  </a:lnTo>
                  <a:lnTo>
                    <a:pt x="463" y="543"/>
                  </a:lnTo>
                  <a:lnTo>
                    <a:pt x="473" y="541"/>
                  </a:lnTo>
                  <a:lnTo>
                    <a:pt x="482" y="540"/>
                  </a:lnTo>
                  <a:lnTo>
                    <a:pt x="490" y="537"/>
                  </a:lnTo>
                  <a:lnTo>
                    <a:pt x="498" y="533"/>
                  </a:lnTo>
                  <a:lnTo>
                    <a:pt x="511" y="523"/>
                  </a:lnTo>
                  <a:lnTo>
                    <a:pt x="525" y="512"/>
                  </a:lnTo>
                  <a:lnTo>
                    <a:pt x="535" y="501"/>
                  </a:lnTo>
                  <a:lnTo>
                    <a:pt x="547" y="492"/>
                  </a:lnTo>
                  <a:lnTo>
                    <a:pt x="553" y="488"/>
                  </a:lnTo>
                  <a:lnTo>
                    <a:pt x="559" y="484"/>
                  </a:lnTo>
                  <a:lnTo>
                    <a:pt x="565" y="483"/>
                  </a:lnTo>
                  <a:lnTo>
                    <a:pt x="571" y="483"/>
                  </a:lnTo>
                  <a:lnTo>
                    <a:pt x="579" y="483"/>
                  </a:lnTo>
                  <a:lnTo>
                    <a:pt x="587" y="485"/>
                  </a:lnTo>
                  <a:lnTo>
                    <a:pt x="593" y="488"/>
                  </a:lnTo>
                  <a:lnTo>
                    <a:pt x="597" y="492"/>
                  </a:lnTo>
                  <a:lnTo>
                    <a:pt x="601" y="497"/>
                  </a:lnTo>
                  <a:lnTo>
                    <a:pt x="603" y="504"/>
                  </a:lnTo>
                  <a:lnTo>
                    <a:pt x="606" y="511"/>
                  </a:lnTo>
                  <a:lnTo>
                    <a:pt x="607" y="517"/>
                  </a:lnTo>
                  <a:lnTo>
                    <a:pt x="611" y="531"/>
                  </a:lnTo>
                  <a:lnTo>
                    <a:pt x="614" y="543"/>
                  </a:lnTo>
                  <a:lnTo>
                    <a:pt x="617" y="549"/>
                  </a:lnTo>
                  <a:lnTo>
                    <a:pt x="618" y="553"/>
                  </a:lnTo>
                  <a:lnTo>
                    <a:pt x="622" y="557"/>
                  </a:lnTo>
                  <a:lnTo>
                    <a:pt x="626" y="560"/>
                  </a:lnTo>
                  <a:lnTo>
                    <a:pt x="634" y="565"/>
                  </a:lnTo>
                  <a:lnTo>
                    <a:pt x="645" y="569"/>
                  </a:lnTo>
                  <a:lnTo>
                    <a:pt x="658" y="573"/>
                  </a:lnTo>
                  <a:lnTo>
                    <a:pt x="671" y="577"/>
                  </a:lnTo>
                  <a:lnTo>
                    <a:pt x="699" y="583"/>
                  </a:lnTo>
                  <a:lnTo>
                    <a:pt x="722" y="584"/>
                  </a:lnTo>
                  <a:lnTo>
                    <a:pt x="725" y="579"/>
                  </a:lnTo>
                  <a:lnTo>
                    <a:pt x="733" y="572"/>
                  </a:lnTo>
                  <a:lnTo>
                    <a:pt x="742" y="565"/>
                  </a:lnTo>
                  <a:lnTo>
                    <a:pt x="753" y="560"/>
                  </a:lnTo>
                  <a:lnTo>
                    <a:pt x="758" y="555"/>
                  </a:lnTo>
                  <a:lnTo>
                    <a:pt x="763" y="548"/>
                  </a:lnTo>
                  <a:lnTo>
                    <a:pt x="767" y="541"/>
                  </a:lnTo>
                  <a:lnTo>
                    <a:pt x="771" y="535"/>
                  </a:lnTo>
                  <a:lnTo>
                    <a:pt x="775" y="527"/>
                  </a:lnTo>
                  <a:lnTo>
                    <a:pt x="781" y="520"/>
                  </a:lnTo>
                  <a:lnTo>
                    <a:pt x="786" y="516"/>
                  </a:lnTo>
                  <a:lnTo>
                    <a:pt x="794" y="512"/>
                  </a:lnTo>
                  <a:lnTo>
                    <a:pt x="839" y="515"/>
                  </a:lnTo>
                  <a:lnTo>
                    <a:pt x="902" y="519"/>
                  </a:lnTo>
                  <a:lnTo>
                    <a:pt x="916" y="519"/>
                  </a:lnTo>
                  <a:lnTo>
                    <a:pt x="931" y="517"/>
                  </a:lnTo>
                  <a:lnTo>
                    <a:pt x="944" y="515"/>
                  </a:lnTo>
                  <a:lnTo>
                    <a:pt x="956" y="511"/>
                  </a:lnTo>
                  <a:lnTo>
                    <a:pt x="962" y="509"/>
                  </a:lnTo>
                  <a:lnTo>
                    <a:pt x="967" y="505"/>
                  </a:lnTo>
                  <a:lnTo>
                    <a:pt x="971" y="503"/>
                  </a:lnTo>
                  <a:lnTo>
                    <a:pt x="975" y="499"/>
                  </a:lnTo>
                  <a:lnTo>
                    <a:pt x="978" y="493"/>
                  </a:lnTo>
                  <a:lnTo>
                    <a:pt x="979" y="488"/>
                  </a:lnTo>
                  <a:lnTo>
                    <a:pt x="980" y="483"/>
                  </a:lnTo>
                  <a:lnTo>
                    <a:pt x="982" y="476"/>
                  </a:lnTo>
                  <a:lnTo>
                    <a:pt x="982" y="456"/>
                  </a:lnTo>
                  <a:lnTo>
                    <a:pt x="983" y="437"/>
                  </a:lnTo>
                  <a:lnTo>
                    <a:pt x="984" y="420"/>
                  </a:lnTo>
                  <a:lnTo>
                    <a:pt x="988" y="404"/>
                  </a:lnTo>
                  <a:lnTo>
                    <a:pt x="995" y="373"/>
                  </a:lnTo>
                  <a:lnTo>
                    <a:pt x="1003" y="344"/>
                  </a:lnTo>
                  <a:lnTo>
                    <a:pt x="1012" y="313"/>
                  </a:lnTo>
                  <a:lnTo>
                    <a:pt x="1022" y="283"/>
                  </a:lnTo>
                  <a:lnTo>
                    <a:pt x="1026" y="267"/>
                  </a:lnTo>
                  <a:lnTo>
                    <a:pt x="1030" y="249"/>
                  </a:lnTo>
                  <a:lnTo>
                    <a:pt x="1032" y="231"/>
                  </a:lnTo>
                  <a:lnTo>
                    <a:pt x="1035" y="211"/>
                  </a:lnTo>
                  <a:lnTo>
                    <a:pt x="1030" y="22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50" name="Freeform 53">
              <a:extLst>
                <a:ext uri="{FF2B5EF4-FFF2-40B4-BE49-F238E27FC236}">
                  <a16:creationId xmlns:a16="http://schemas.microsoft.com/office/drawing/2014/main" id="{BFE9C48F-DE8E-344B-BEFC-875A1D3F6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684" y="3853040"/>
              <a:ext cx="235311" cy="213294"/>
            </a:xfrm>
            <a:custGeom>
              <a:avLst/>
              <a:gdLst>
                <a:gd name="T0" fmla="*/ 311 w 560"/>
                <a:gd name="T1" fmla="*/ 452 h 506"/>
                <a:gd name="T2" fmla="*/ 337 w 560"/>
                <a:gd name="T3" fmla="*/ 433 h 506"/>
                <a:gd name="T4" fmla="*/ 375 w 560"/>
                <a:gd name="T5" fmla="*/ 421 h 506"/>
                <a:gd name="T6" fmla="*/ 397 w 560"/>
                <a:gd name="T7" fmla="*/ 404 h 506"/>
                <a:gd name="T8" fmla="*/ 409 w 560"/>
                <a:gd name="T9" fmla="*/ 368 h 506"/>
                <a:gd name="T10" fmla="*/ 448 w 560"/>
                <a:gd name="T11" fmla="*/ 364 h 506"/>
                <a:gd name="T12" fmla="*/ 484 w 560"/>
                <a:gd name="T13" fmla="*/ 353 h 506"/>
                <a:gd name="T14" fmla="*/ 514 w 560"/>
                <a:gd name="T15" fmla="*/ 336 h 506"/>
                <a:gd name="T16" fmla="*/ 538 w 560"/>
                <a:gd name="T17" fmla="*/ 312 h 506"/>
                <a:gd name="T18" fmla="*/ 556 w 560"/>
                <a:gd name="T19" fmla="*/ 283 h 506"/>
                <a:gd name="T20" fmla="*/ 541 w 560"/>
                <a:gd name="T21" fmla="*/ 269 h 506"/>
                <a:gd name="T22" fmla="*/ 520 w 560"/>
                <a:gd name="T23" fmla="*/ 256 h 506"/>
                <a:gd name="T24" fmla="*/ 504 w 560"/>
                <a:gd name="T25" fmla="*/ 236 h 506"/>
                <a:gd name="T26" fmla="*/ 484 w 560"/>
                <a:gd name="T27" fmla="*/ 179 h 506"/>
                <a:gd name="T28" fmla="*/ 469 w 560"/>
                <a:gd name="T29" fmla="*/ 115 h 506"/>
                <a:gd name="T30" fmla="*/ 450 w 560"/>
                <a:gd name="T31" fmla="*/ 71 h 506"/>
                <a:gd name="T32" fmla="*/ 435 w 560"/>
                <a:gd name="T33" fmla="*/ 52 h 506"/>
                <a:gd name="T34" fmla="*/ 412 w 560"/>
                <a:gd name="T35" fmla="*/ 44 h 506"/>
                <a:gd name="T36" fmla="*/ 395 w 560"/>
                <a:gd name="T37" fmla="*/ 47 h 506"/>
                <a:gd name="T38" fmla="*/ 384 w 560"/>
                <a:gd name="T39" fmla="*/ 63 h 506"/>
                <a:gd name="T40" fmla="*/ 363 w 560"/>
                <a:gd name="T41" fmla="*/ 64 h 506"/>
                <a:gd name="T42" fmla="*/ 339 w 560"/>
                <a:gd name="T43" fmla="*/ 45 h 506"/>
                <a:gd name="T44" fmla="*/ 307 w 560"/>
                <a:gd name="T45" fmla="*/ 11 h 506"/>
                <a:gd name="T46" fmla="*/ 285 w 560"/>
                <a:gd name="T47" fmla="*/ 1 h 506"/>
                <a:gd name="T48" fmla="*/ 251 w 560"/>
                <a:gd name="T49" fmla="*/ 5 h 506"/>
                <a:gd name="T50" fmla="*/ 237 w 560"/>
                <a:gd name="T51" fmla="*/ 4 h 506"/>
                <a:gd name="T52" fmla="*/ 217 w 560"/>
                <a:gd name="T53" fmla="*/ 15 h 506"/>
                <a:gd name="T54" fmla="*/ 191 w 560"/>
                <a:gd name="T55" fmla="*/ 19 h 506"/>
                <a:gd name="T56" fmla="*/ 156 w 560"/>
                <a:gd name="T57" fmla="*/ 19 h 506"/>
                <a:gd name="T58" fmla="*/ 151 w 560"/>
                <a:gd name="T59" fmla="*/ 56 h 506"/>
                <a:gd name="T60" fmla="*/ 137 w 560"/>
                <a:gd name="T61" fmla="*/ 80 h 506"/>
                <a:gd name="T62" fmla="*/ 115 w 560"/>
                <a:gd name="T63" fmla="*/ 101 h 506"/>
                <a:gd name="T64" fmla="*/ 99 w 560"/>
                <a:gd name="T65" fmla="*/ 125 h 506"/>
                <a:gd name="T66" fmla="*/ 97 w 560"/>
                <a:gd name="T67" fmla="*/ 156 h 506"/>
                <a:gd name="T68" fmla="*/ 108 w 560"/>
                <a:gd name="T69" fmla="*/ 177 h 506"/>
                <a:gd name="T70" fmla="*/ 129 w 560"/>
                <a:gd name="T71" fmla="*/ 187 h 506"/>
                <a:gd name="T72" fmla="*/ 139 w 560"/>
                <a:gd name="T73" fmla="*/ 217 h 506"/>
                <a:gd name="T74" fmla="*/ 135 w 560"/>
                <a:gd name="T75" fmla="*/ 239 h 506"/>
                <a:gd name="T76" fmla="*/ 116 w 560"/>
                <a:gd name="T77" fmla="*/ 268 h 506"/>
                <a:gd name="T78" fmla="*/ 81 w 560"/>
                <a:gd name="T79" fmla="*/ 296 h 506"/>
                <a:gd name="T80" fmla="*/ 44 w 560"/>
                <a:gd name="T81" fmla="*/ 324 h 506"/>
                <a:gd name="T82" fmla="*/ 12 w 560"/>
                <a:gd name="T83" fmla="*/ 360 h 506"/>
                <a:gd name="T84" fmla="*/ 1 w 560"/>
                <a:gd name="T85" fmla="*/ 391 h 506"/>
                <a:gd name="T86" fmla="*/ 1 w 560"/>
                <a:gd name="T87" fmla="*/ 425 h 506"/>
                <a:gd name="T88" fmla="*/ 19 w 560"/>
                <a:gd name="T89" fmla="*/ 472 h 506"/>
                <a:gd name="T90" fmla="*/ 35 w 560"/>
                <a:gd name="T91" fmla="*/ 492 h 506"/>
                <a:gd name="T92" fmla="*/ 52 w 560"/>
                <a:gd name="T93" fmla="*/ 504 h 506"/>
                <a:gd name="T94" fmla="*/ 75 w 560"/>
                <a:gd name="T95" fmla="*/ 506 h 506"/>
                <a:gd name="T96" fmla="*/ 96 w 560"/>
                <a:gd name="T97" fmla="*/ 498 h 506"/>
                <a:gd name="T98" fmla="*/ 129 w 560"/>
                <a:gd name="T99" fmla="*/ 469 h 506"/>
                <a:gd name="T100" fmla="*/ 153 w 560"/>
                <a:gd name="T101" fmla="*/ 454 h 506"/>
                <a:gd name="T102" fmla="*/ 185 w 560"/>
                <a:gd name="T103" fmla="*/ 453 h 506"/>
                <a:gd name="T104" fmla="*/ 235 w 560"/>
                <a:gd name="T105" fmla="*/ 461 h 506"/>
                <a:gd name="T106" fmla="*/ 283 w 560"/>
                <a:gd name="T107" fmla="*/ 469 h 50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60"/>
                <a:gd name="T163" fmla="*/ 0 h 506"/>
                <a:gd name="T164" fmla="*/ 560 w 560"/>
                <a:gd name="T165" fmla="*/ 506 h 50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60" h="506">
                  <a:moveTo>
                    <a:pt x="307" y="470"/>
                  </a:moveTo>
                  <a:lnTo>
                    <a:pt x="308" y="460"/>
                  </a:lnTo>
                  <a:lnTo>
                    <a:pt x="311" y="452"/>
                  </a:lnTo>
                  <a:lnTo>
                    <a:pt x="316" y="445"/>
                  </a:lnTo>
                  <a:lnTo>
                    <a:pt x="321" y="441"/>
                  </a:lnTo>
                  <a:lnTo>
                    <a:pt x="337" y="433"/>
                  </a:lnTo>
                  <a:lnTo>
                    <a:pt x="356" y="428"/>
                  </a:lnTo>
                  <a:lnTo>
                    <a:pt x="365" y="425"/>
                  </a:lnTo>
                  <a:lnTo>
                    <a:pt x="375" y="421"/>
                  </a:lnTo>
                  <a:lnTo>
                    <a:pt x="383" y="417"/>
                  </a:lnTo>
                  <a:lnTo>
                    <a:pt x="391" y="410"/>
                  </a:lnTo>
                  <a:lnTo>
                    <a:pt x="397" y="404"/>
                  </a:lnTo>
                  <a:lnTo>
                    <a:pt x="403" y="395"/>
                  </a:lnTo>
                  <a:lnTo>
                    <a:pt x="407" y="383"/>
                  </a:lnTo>
                  <a:lnTo>
                    <a:pt x="409" y="368"/>
                  </a:lnTo>
                  <a:lnTo>
                    <a:pt x="423" y="368"/>
                  </a:lnTo>
                  <a:lnTo>
                    <a:pt x="436" y="367"/>
                  </a:lnTo>
                  <a:lnTo>
                    <a:pt x="448" y="364"/>
                  </a:lnTo>
                  <a:lnTo>
                    <a:pt x="460" y="361"/>
                  </a:lnTo>
                  <a:lnTo>
                    <a:pt x="472" y="357"/>
                  </a:lnTo>
                  <a:lnTo>
                    <a:pt x="484" y="353"/>
                  </a:lnTo>
                  <a:lnTo>
                    <a:pt x="494" y="348"/>
                  </a:lnTo>
                  <a:lnTo>
                    <a:pt x="505" y="343"/>
                  </a:lnTo>
                  <a:lnTo>
                    <a:pt x="514" y="336"/>
                  </a:lnTo>
                  <a:lnTo>
                    <a:pt x="522" y="328"/>
                  </a:lnTo>
                  <a:lnTo>
                    <a:pt x="532" y="321"/>
                  </a:lnTo>
                  <a:lnTo>
                    <a:pt x="538" y="312"/>
                  </a:lnTo>
                  <a:lnTo>
                    <a:pt x="545" y="303"/>
                  </a:lnTo>
                  <a:lnTo>
                    <a:pt x="550" y="293"/>
                  </a:lnTo>
                  <a:lnTo>
                    <a:pt x="556" y="283"/>
                  </a:lnTo>
                  <a:lnTo>
                    <a:pt x="560" y="272"/>
                  </a:lnTo>
                  <a:lnTo>
                    <a:pt x="550" y="271"/>
                  </a:lnTo>
                  <a:lnTo>
                    <a:pt x="541" y="269"/>
                  </a:lnTo>
                  <a:lnTo>
                    <a:pt x="533" y="267"/>
                  </a:lnTo>
                  <a:lnTo>
                    <a:pt x="526" y="261"/>
                  </a:lnTo>
                  <a:lnTo>
                    <a:pt x="520" y="256"/>
                  </a:lnTo>
                  <a:lnTo>
                    <a:pt x="513" y="251"/>
                  </a:lnTo>
                  <a:lnTo>
                    <a:pt x="508" y="244"/>
                  </a:lnTo>
                  <a:lnTo>
                    <a:pt x="504" y="236"/>
                  </a:lnTo>
                  <a:lnTo>
                    <a:pt x="496" y="219"/>
                  </a:lnTo>
                  <a:lnTo>
                    <a:pt x="489" y="199"/>
                  </a:lnTo>
                  <a:lnTo>
                    <a:pt x="484" y="179"/>
                  </a:lnTo>
                  <a:lnTo>
                    <a:pt x="478" y="157"/>
                  </a:lnTo>
                  <a:lnTo>
                    <a:pt x="474" y="136"/>
                  </a:lnTo>
                  <a:lnTo>
                    <a:pt x="469" y="115"/>
                  </a:lnTo>
                  <a:lnTo>
                    <a:pt x="462" y="96"/>
                  </a:lnTo>
                  <a:lnTo>
                    <a:pt x="456" y="79"/>
                  </a:lnTo>
                  <a:lnTo>
                    <a:pt x="450" y="71"/>
                  </a:lnTo>
                  <a:lnTo>
                    <a:pt x="447" y="64"/>
                  </a:lnTo>
                  <a:lnTo>
                    <a:pt x="441" y="57"/>
                  </a:lnTo>
                  <a:lnTo>
                    <a:pt x="435" y="52"/>
                  </a:lnTo>
                  <a:lnTo>
                    <a:pt x="428" y="48"/>
                  </a:lnTo>
                  <a:lnTo>
                    <a:pt x="420" y="45"/>
                  </a:lnTo>
                  <a:lnTo>
                    <a:pt x="412" y="44"/>
                  </a:lnTo>
                  <a:lnTo>
                    <a:pt x="403" y="43"/>
                  </a:lnTo>
                  <a:lnTo>
                    <a:pt x="399" y="44"/>
                  </a:lnTo>
                  <a:lnTo>
                    <a:pt x="395" y="47"/>
                  </a:lnTo>
                  <a:lnTo>
                    <a:pt x="392" y="51"/>
                  </a:lnTo>
                  <a:lnTo>
                    <a:pt x="389" y="55"/>
                  </a:lnTo>
                  <a:lnTo>
                    <a:pt x="384" y="63"/>
                  </a:lnTo>
                  <a:lnTo>
                    <a:pt x="379" y="67"/>
                  </a:lnTo>
                  <a:lnTo>
                    <a:pt x="371" y="67"/>
                  </a:lnTo>
                  <a:lnTo>
                    <a:pt x="363" y="64"/>
                  </a:lnTo>
                  <a:lnTo>
                    <a:pt x="356" y="61"/>
                  </a:lnTo>
                  <a:lnTo>
                    <a:pt x="349" y="56"/>
                  </a:lnTo>
                  <a:lnTo>
                    <a:pt x="339" y="45"/>
                  </a:lnTo>
                  <a:lnTo>
                    <a:pt x="328" y="33"/>
                  </a:lnTo>
                  <a:lnTo>
                    <a:pt x="317" y="21"/>
                  </a:lnTo>
                  <a:lnTo>
                    <a:pt x="307" y="11"/>
                  </a:lnTo>
                  <a:lnTo>
                    <a:pt x="300" y="7"/>
                  </a:lnTo>
                  <a:lnTo>
                    <a:pt x="293" y="4"/>
                  </a:lnTo>
                  <a:lnTo>
                    <a:pt x="285" y="1"/>
                  </a:lnTo>
                  <a:lnTo>
                    <a:pt x="276" y="0"/>
                  </a:lnTo>
                  <a:lnTo>
                    <a:pt x="263" y="3"/>
                  </a:lnTo>
                  <a:lnTo>
                    <a:pt x="251" y="5"/>
                  </a:lnTo>
                  <a:lnTo>
                    <a:pt x="245" y="5"/>
                  </a:lnTo>
                  <a:lnTo>
                    <a:pt x="241" y="5"/>
                  </a:lnTo>
                  <a:lnTo>
                    <a:pt x="237" y="4"/>
                  </a:lnTo>
                  <a:lnTo>
                    <a:pt x="235" y="0"/>
                  </a:lnTo>
                  <a:lnTo>
                    <a:pt x="225" y="8"/>
                  </a:lnTo>
                  <a:lnTo>
                    <a:pt x="217" y="15"/>
                  </a:lnTo>
                  <a:lnTo>
                    <a:pt x="209" y="17"/>
                  </a:lnTo>
                  <a:lnTo>
                    <a:pt x="204" y="19"/>
                  </a:lnTo>
                  <a:lnTo>
                    <a:pt x="191" y="19"/>
                  </a:lnTo>
                  <a:lnTo>
                    <a:pt x="177" y="19"/>
                  </a:lnTo>
                  <a:lnTo>
                    <a:pt x="167" y="19"/>
                  </a:lnTo>
                  <a:lnTo>
                    <a:pt x="156" y="19"/>
                  </a:lnTo>
                  <a:lnTo>
                    <a:pt x="156" y="33"/>
                  </a:lnTo>
                  <a:lnTo>
                    <a:pt x="153" y="45"/>
                  </a:lnTo>
                  <a:lnTo>
                    <a:pt x="151" y="56"/>
                  </a:lnTo>
                  <a:lnTo>
                    <a:pt x="147" y="65"/>
                  </a:lnTo>
                  <a:lnTo>
                    <a:pt x="143" y="73"/>
                  </a:lnTo>
                  <a:lnTo>
                    <a:pt x="137" y="80"/>
                  </a:lnTo>
                  <a:lnTo>
                    <a:pt x="132" y="85"/>
                  </a:lnTo>
                  <a:lnTo>
                    <a:pt x="127" y="91"/>
                  </a:lnTo>
                  <a:lnTo>
                    <a:pt x="115" y="101"/>
                  </a:lnTo>
                  <a:lnTo>
                    <a:pt x="105" y="112"/>
                  </a:lnTo>
                  <a:lnTo>
                    <a:pt x="101" y="119"/>
                  </a:lnTo>
                  <a:lnTo>
                    <a:pt x="99" y="125"/>
                  </a:lnTo>
                  <a:lnTo>
                    <a:pt x="96" y="135"/>
                  </a:lnTo>
                  <a:lnTo>
                    <a:pt x="96" y="145"/>
                  </a:lnTo>
                  <a:lnTo>
                    <a:pt x="97" y="156"/>
                  </a:lnTo>
                  <a:lnTo>
                    <a:pt x="99" y="164"/>
                  </a:lnTo>
                  <a:lnTo>
                    <a:pt x="103" y="172"/>
                  </a:lnTo>
                  <a:lnTo>
                    <a:pt x="108" y="177"/>
                  </a:lnTo>
                  <a:lnTo>
                    <a:pt x="115" y="181"/>
                  </a:lnTo>
                  <a:lnTo>
                    <a:pt x="121" y="185"/>
                  </a:lnTo>
                  <a:lnTo>
                    <a:pt x="129" y="187"/>
                  </a:lnTo>
                  <a:lnTo>
                    <a:pt x="139" y="187"/>
                  </a:lnTo>
                  <a:lnTo>
                    <a:pt x="139" y="207"/>
                  </a:lnTo>
                  <a:lnTo>
                    <a:pt x="139" y="217"/>
                  </a:lnTo>
                  <a:lnTo>
                    <a:pt x="137" y="225"/>
                  </a:lnTo>
                  <a:lnTo>
                    <a:pt x="136" y="232"/>
                  </a:lnTo>
                  <a:lnTo>
                    <a:pt x="135" y="239"/>
                  </a:lnTo>
                  <a:lnTo>
                    <a:pt x="132" y="245"/>
                  </a:lnTo>
                  <a:lnTo>
                    <a:pt x="125" y="257"/>
                  </a:lnTo>
                  <a:lnTo>
                    <a:pt x="116" y="268"/>
                  </a:lnTo>
                  <a:lnTo>
                    <a:pt x="105" y="277"/>
                  </a:lnTo>
                  <a:lnTo>
                    <a:pt x="95" y="287"/>
                  </a:lnTo>
                  <a:lnTo>
                    <a:pt x="81" y="296"/>
                  </a:lnTo>
                  <a:lnTo>
                    <a:pt x="69" y="305"/>
                  </a:lnTo>
                  <a:lnTo>
                    <a:pt x="56" y="315"/>
                  </a:lnTo>
                  <a:lnTo>
                    <a:pt x="44" y="324"/>
                  </a:lnTo>
                  <a:lnTo>
                    <a:pt x="32" y="335"/>
                  </a:lnTo>
                  <a:lnTo>
                    <a:pt x="21" y="347"/>
                  </a:lnTo>
                  <a:lnTo>
                    <a:pt x="12" y="360"/>
                  </a:lnTo>
                  <a:lnTo>
                    <a:pt x="5" y="375"/>
                  </a:lnTo>
                  <a:lnTo>
                    <a:pt x="3" y="383"/>
                  </a:lnTo>
                  <a:lnTo>
                    <a:pt x="1" y="391"/>
                  </a:lnTo>
                  <a:lnTo>
                    <a:pt x="0" y="400"/>
                  </a:lnTo>
                  <a:lnTo>
                    <a:pt x="0" y="410"/>
                  </a:lnTo>
                  <a:lnTo>
                    <a:pt x="1" y="425"/>
                  </a:lnTo>
                  <a:lnTo>
                    <a:pt x="5" y="440"/>
                  </a:lnTo>
                  <a:lnTo>
                    <a:pt x="11" y="456"/>
                  </a:lnTo>
                  <a:lnTo>
                    <a:pt x="19" y="472"/>
                  </a:lnTo>
                  <a:lnTo>
                    <a:pt x="24" y="478"/>
                  </a:lnTo>
                  <a:lnTo>
                    <a:pt x="29" y="485"/>
                  </a:lnTo>
                  <a:lnTo>
                    <a:pt x="35" y="492"/>
                  </a:lnTo>
                  <a:lnTo>
                    <a:pt x="40" y="496"/>
                  </a:lnTo>
                  <a:lnTo>
                    <a:pt x="47" y="501"/>
                  </a:lnTo>
                  <a:lnTo>
                    <a:pt x="52" y="504"/>
                  </a:lnTo>
                  <a:lnTo>
                    <a:pt x="59" y="505"/>
                  </a:lnTo>
                  <a:lnTo>
                    <a:pt x="65" y="506"/>
                  </a:lnTo>
                  <a:lnTo>
                    <a:pt x="75" y="506"/>
                  </a:lnTo>
                  <a:lnTo>
                    <a:pt x="83" y="504"/>
                  </a:lnTo>
                  <a:lnTo>
                    <a:pt x="89" y="501"/>
                  </a:lnTo>
                  <a:lnTo>
                    <a:pt x="96" y="498"/>
                  </a:lnTo>
                  <a:lnTo>
                    <a:pt x="108" y="489"/>
                  </a:lnTo>
                  <a:lnTo>
                    <a:pt x="119" y="480"/>
                  </a:lnTo>
                  <a:lnTo>
                    <a:pt x="129" y="469"/>
                  </a:lnTo>
                  <a:lnTo>
                    <a:pt x="141" y="461"/>
                  </a:lnTo>
                  <a:lnTo>
                    <a:pt x="147" y="457"/>
                  </a:lnTo>
                  <a:lnTo>
                    <a:pt x="153" y="454"/>
                  </a:lnTo>
                  <a:lnTo>
                    <a:pt x="160" y="453"/>
                  </a:lnTo>
                  <a:lnTo>
                    <a:pt x="168" y="452"/>
                  </a:lnTo>
                  <a:lnTo>
                    <a:pt x="185" y="453"/>
                  </a:lnTo>
                  <a:lnTo>
                    <a:pt x="203" y="454"/>
                  </a:lnTo>
                  <a:lnTo>
                    <a:pt x="219" y="458"/>
                  </a:lnTo>
                  <a:lnTo>
                    <a:pt x="235" y="461"/>
                  </a:lnTo>
                  <a:lnTo>
                    <a:pt x="251" y="465"/>
                  </a:lnTo>
                  <a:lnTo>
                    <a:pt x="267" y="468"/>
                  </a:lnTo>
                  <a:lnTo>
                    <a:pt x="283" y="469"/>
                  </a:lnTo>
                  <a:lnTo>
                    <a:pt x="301" y="470"/>
                  </a:lnTo>
                  <a:lnTo>
                    <a:pt x="307" y="47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51" name="Freeform 54">
              <a:extLst>
                <a:ext uri="{FF2B5EF4-FFF2-40B4-BE49-F238E27FC236}">
                  <a16:creationId xmlns:a16="http://schemas.microsoft.com/office/drawing/2014/main" id="{F34E212B-4FD4-6948-A313-5482CF6CF5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1285" y="3705797"/>
              <a:ext cx="444478" cy="305493"/>
            </a:xfrm>
            <a:custGeom>
              <a:avLst/>
              <a:gdLst>
                <a:gd name="T0" fmla="*/ 31 w 1060"/>
                <a:gd name="T1" fmla="*/ 221 h 727"/>
                <a:gd name="T2" fmla="*/ 107 w 1060"/>
                <a:gd name="T3" fmla="*/ 156 h 727"/>
                <a:gd name="T4" fmla="*/ 115 w 1060"/>
                <a:gd name="T5" fmla="*/ 115 h 727"/>
                <a:gd name="T6" fmla="*/ 127 w 1060"/>
                <a:gd name="T7" fmla="*/ 30 h 727"/>
                <a:gd name="T8" fmla="*/ 159 w 1060"/>
                <a:gd name="T9" fmla="*/ 0 h 727"/>
                <a:gd name="T10" fmla="*/ 184 w 1060"/>
                <a:gd name="T11" fmla="*/ 12 h 727"/>
                <a:gd name="T12" fmla="*/ 209 w 1060"/>
                <a:gd name="T13" fmla="*/ 48 h 727"/>
                <a:gd name="T14" fmla="*/ 256 w 1060"/>
                <a:gd name="T15" fmla="*/ 67 h 727"/>
                <a:gd name="T16" fmla="*/ 371 w 1060"/>
                <a:gd name="T17" fmla="*/ 80 h 727"/>
                <a:gd name="T18" fmla="*/ 429 w 1060"/>
                <a:gd name="T19" fmla="*/ 99 h 727"/>
                <a:gd name="T20" fmla="*/ 460 w 1060"/>
                <a:gd name="T21" fmla="*/ 131 h 727"/>
                <a:gd name="T22" fmla="*/ 511 w 1060"/>
                <a:gd name="T23" fmla="*/ 131 h 727"/>
                <a:gd name="T24" fmla="*/ 598 w 1060"/>
                <a:gd name="T25" fmla="*/ 86 h 727"/>
                <a:gd name="T26" fmla="*/ 644 w 1060"/>
                <a:gd name="T27" fmla="*/ 76 h 727"/>
                <a:gd name="T28" fmla="*/ 681 w 1060"/>
                <a:gd name="T29" fmla="*/ 104 h 727"/>
                <a:gd name="T30" fmla="*/ 701 w 1060"/>
                <a:gd name="T31" fmla="*/ 158 h 727"/>
                <a:gd name="T32" fmla="*/ 726 w 1060"/>
                <a:gd name="T33" fmla="*/ 163 h 727"/>
                <a:gd name="T34" fmla="*/ 761 w 1060"/>
                <a:gd name="T35" fmla="*/ 156 h 727"/>
                <a:gd name="T36" fmla="*/ 782 w 1060"/>
                <a:gd name="T37" fmla="*/ 187 h 727"/>
                <a:gd name="T38" fmla="*/ 830 w 1060"/>
                <a:gd name="T39" fmla="*/ 172 h 727"/>
                <a:gd name="T40" fmla="*/ 869 w 1060"/>
                <a:gd name="T41" fmla="*/ 196 h 727"/>
                <a:gd name="T42" fmla="*/ 918 w 1060"/>
                <a:gd name="T43" fmla="*/ 220 h 727"/>
                <a:gd name="T44" fmla="*/ 936 w 1060"/>
                <a:gd name="T45" fmla="*/ 249 h 727"/>
                <a:gd name="T46" fmla="*/ 952 w 1060"/>
                <a:gd name="T47" fmla="*/ 263 h 727"/>
                <a:gd name="T48" fmla="*/ 993 w 1060"/>
                <a:gd name="T49" fmla="*/ 241 h 727"/>
                <a:gd name="T50" fmla="*/ 1030 w 1060"/>
                <a:gd name="T51" fmla="*/ 235 h 727"/>
                <a:gd name="T52" fmla="*/ 1045 w 1060"/>
                <a:gd name="T53" fmla="*/ 261 h 727"/>
                <a:gd name="T54" fmla="*/ 1052 w 1060"/>
                <a:gd name="T55" fmla="*/ 345 h 727"/>
                <a:gd name="T56" fmla="*/ 1050 w 1060"/>
                <a:gd name="T57" fmla="*/ 360 h 727"/>
                <a:gd name="T58" fmla="*/ 1002 w 1060"/>
                <a:gd name="T59" fmla="*/ 371 h 727"/>
                <a:gd name="T60" fmla="*/ 976 w 1060"/>
                <a:gd name="T61" fmla="*/ 408 h 727"/>
                <a:gd name="T62" fmla="*/ 952 w 1060"/>
                <a:gd name="T63" fmla="*/ 443 h 727"/>
                <a:gd name="T64" fmla="*/ 921 w 1060"/>
                <a:gd name="T65" fmla="*/ 487 h 727"/>
                <a:gd name="T66" fmla="*/ 933 w 1060"/>
                <a:gd name="T67" fmla="*/ 529 h 727"/>
                <a:gd name="T68" fmla="*/ 964 w 1060"/>
                <a:gd name="T69" fmla="*/ 559 h 727"/>
                <a:gd name="T70" fmla="*/ 946 w 1060"/>
                <a:gd name="T71" fmla="*/ 613 h 727"/>
                <a:gd name="T72" fmla="*/ 884 w 1060"/>
                <a:gd name="T73" fmla="*/ 661 h 727"/>
                <a:gd name="T74" fmla="*/ 830 w 1060"/>
                <a:gd name="T75" fmla="*/ 727 h 727"/>
                <a:gd name="T76" fmla="*/ 796 w 1060"/>
                <a:gd name="T77" fmla="*/ 663 h 727"/>
                <a:gd name="T78" fmla="*/ 757 w 1060"/>
                <a:gd name="T79" fmla="*/ 644 h 727"/>
                <a:gd name="T80" fmla="*/ 709 w 1060"/>
                <a:gd name="T81" fmla="*/ 649 h 727"/>
                <a:gd name="T82" fmla="*/ 674 w 1060"/>
                <a:gd name="T83" fmla="*/ 665 h 727"/>
                <a:gd name="T84" fmla="*/ 646 w 1060"/>
                <a:gd name="T85" fmla="*/ 647 h 727"/>
                <a:gd name="T86" fmla="*/ 609 w 1060"/>
                <a:gd name="T87" fmla="*/ 620 h 727"/>
                <a:gd name="T88" fmla="*/ 553 w 1060"/>
                <a:gd name="T89" fmla="*/ 607 h 727"/>
                <a:gd name="T90" fmla="*/ 526 w 1060"/>
                <a:gd name="T91" fmla="*/ 571 h 727"/>
                <a:gd name="T92" fmla="*/ 496 w 1060"/>
                <a:gd name="T93" fmla="*/ 553 h 727"/>
                <a:gd name="T94" fmla="*/ 469 w 1060"/>
                <a:gd name="T95" fmla="*/ 576 h 727"/>
                <a:gd name="T96" fmla="*/ 407 w 1060"/>
                <a:gd name="T97" fmla="*/ 575 h 727"/>
                <a:gd name="T98" fmla="*/ 367 w 1060"/>
                <a:gd name="T99" fmla="*/ 556 h 727"/>
                <a:gd name="T100" fmla="*/ 336 w 1060"/>
                <a:gd name="T101" fmla="*/ 500 h 727"/>
                <a:gd name="T102" fmla="*/ 303 w 1060"/>
                <a:gd name="T103" fmla="*/ 460 h 727"/>
                <a:gd name="T104" fmla="*/ 268 w 1060"/>
                <a:gd name="T105" fmla="*/ 449 h 727"/>
                <a:gd name="T106" fmla="*/ 211 w 1060"/>
                <a:gd name="T107" fmla="*/ 449 h 727"/>
                <a:gd name="T108" fmla="*/ 163 w 1060"/>
                <a:gd name="T109" fmla="*/ 435 h 727"/>
                <a:gd name="T110" fmla="*/ 99 w 1060"/>
                <a:gd name="T111" fmla="*/ 380 h 727"/>
                <a:gd name="T112" fmla="*/ 4 w 1060"/>
                <a:gd name="T113" fmla="*/ 241 h 72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60"/>
                <a:gd name="T172" fmla="*/ 0 h 727"/>
                <a:gd name="T173" fmla="*/ 1060 w 1060"/>
                <a:gd name="T174" fmla="*/ 727 h 727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60" h="727">
                  <a:moveTo>
                    <a:pt x="0" y="232"/>
                  </a:moveTo>
                  <a:lnTo>
                    <a:pt x="5" y="232"/>
                  </a:lnTo>
                  <a:lnTo>
                    <a:pt x="13" y="229"/>
                  </a:lnTo>
                  <a:lnTo>
                    <a:pt x="21" y="225"/>
                  </a:lnTo>
                  <a:lnTo>
                    <a:pt x="31" y="221"/>
                  </a:lnTo>
                  <a:lnTo>
                    <a:pt x="49" y="209"/>
                  </a:lnTo>
                  <a:lnTo>
                    <a:pt x="68" y="195"/>
                  </a:lnTo>
                  <a:lnTo>
                    <a:pt x="85" y="180"/>
                  </a:lnTo>
                  <a:lnTo>
                    <a:pt x="100" y="164"/>
                  </a:lnTo>
                  <a:lnTo>
                    <a:pt x="107" y="156"/>
                  </a:lnTo>
                  <a:lnTo>
                    <a:pt x="111" y="148"/>
                  </a:lnTo>
                  <a:lnTo>
                    <a:pt x="113" y="142"/>
                  </a:lnTo>
                  <a:lnTo>
                    <a:pt x="115" y="136"/>
                  </a:lnTo>
                  <a:lnTo>
                    <a:pt x="115" y="124"/>
                  </a:lnTo>
                  <a:lnTo>
                    <a:pt x="115" y="115"/>
                  </a:lnTo>
                  <a:lnTo>
                    <a:pt x="115" y="106"/>
                  </a:lnTo>
                  <a:lnTo>
                    <a:pt x="115" y="94"/>
                  </a:lnTo>
                  <a:lnTo>
                    <a:pt x="116" y="75"/>
                  </a:lnTo>
                  <a:lnTo>
                    <a:pt x="121" y="54"/>
                  </a:lnTo>
                  <a:lnTo>
                    <a:pt x="127" y="30"/>
                  </a:lnTo>
                  <a:lnTo>
                    <a:pt x="132" y="3"/>
                  </a:lnTo>
                  <a:lnTo>
                    <a:pt x="141" y="3"/>
                  </a:lnTo>
                  <a:lnTo>
                    <a:pt x="151" y="2"/>
                  </a:lnTo>
                  <a:lnTo>
                    <a:pt x="155" y="0"/>
                  </a:lnTo>
                  <a:lnTo>
                    <a:pt x="159" y="0"/>
                  </a:lnTo>
                  <a:lnTo>
                    <a:pt x="164" y="2"/>
                  </a:lnTo>
                  <a:lnTo>
                    <a:pt x="168" y="3"/>
                  </a:lnTo>
                  <a:lnTo>
                    <a:pt x="175" y="6"/>
                  </a:lnTo>
                  <a:lnTo>
                    <a:pt x="180" y="10"/>
                  </a:lnTo>
                  <a:lnTo>
                    <a:pt x="184" y="12"/>
                  </a:lnTo>
                  <a:lnTo>
                    <a:pt x="188" y="16"/>
                  </a:lnTo>
                  <a:lnTo>
                    <a:pt x="195" y="24"/>
                  </a:lnTo>
                  <a:lnTo>
                    <a:pt x="200" y="32"/>
                  </a:lnTo>
                  <a:lnTo>
                    <a:pt x="204" y="42"/>
                  </a:lnTo>
                  <a:lnTo>
                    <a:pt x="209" y="48"/>
                  </a:lnTo>
                  <a:lnTo>
                    <a:pt x="212" y="51"/>
                  </a:lnTo>
                  <a:lnTo>
                    <a:pt x="215" y="54"/>
                  </a:lnTo>
                  <a:lnTo>
                    <a:pt x="219" y="56"/>
                  </a:lnTo>
                  <a:lnTo>
                    <a:pt x="223" y="58"/>
                  </a:lnTo>
                  <a:lnTo>
                    <a:pt x="256" y="67"/>
                  </a:lnTo>
                  <a:lnTo>
                    <a:pt x="283" y="72"/>
                  </a:lnTo>
                  <a:lnTo>
                    <a:pt x="307" y="75"/>
                  </a:lnTo>
                  <a:lnTo>
                    <a:pt x="328" y="76"/>
                  </a:lnTo>
                  <a:lnTo>
                    <a:pt x="349" y="78"/>
                  </a:lnTo>
                  <a:lnTo>
                    <a:pt x="371" y="80"/>
                  </a:lnTo>
                  <a:lnTo>
                    <a:pt x="383" y="82"/>
                  </a:lnTo>
                  <a:lnTo>
                    <a:pt x="395" y="84"/>
                  </a:lnTo>
                  <a:lnTo>
                    <a:pt x="407" y="88"/>
                  </a:lnTo>
                  <a:lnTo>
                    <a:pt x="421" y="94"/>
                  </a:lnTo>
                  <a:lnTo>
                    <a:pt x="429" y="99"/>
                  </a:lnTo>
                  <a:lnTo>
                    <a:pt x="436" y="106"/>
                  </a:lnTo>
                  <a:lnTo>
                    <a:pt x="443" y="112"/>
                  </a:lnTo>
                  <a:lnTo>
                    <a:pt x="448" y="119"/>
                  </a:lnTo>
                  <a:lnTo>
                    <a:pt x="455" y="126"/>
                  </a:lnTo>
                  <a:lnTo>
                    <a:pt x="460" y="131"/>
                  </a:lnTo>
                  <a:lnTo>
                    <a:pt x="467" y="135"/>
                  </a:lnTo>
                  <a:lnTo>
                    <a:pt x="476" y="136"/>
                  </a:lnTo>
                  <a:lnTo>
                    <a:pt x="488" y="135"/>
                  </a:lnTo>
                  <a:lnTo>
                    <a:pt x="500" y="134"/>
                  </a:lnTo>
                  <a:lnTo>
                    <a:pt x="511" y="131"/>
                  </a:lnTo>
                  <a:lnTo>
                    <a:pt x="521" y="127"/>
                  </a:lnTo>
                  <a:lnTo>
                    <a:pt x="542" y="116"/>
                  </a:lnTo>
                  <a:lnTo>
                    <a:pt x="562" y="106"/>
                  </a:lnTo>
                  <a:lnTo>
                    <a:pt x="581" y="95"/>
                  </a:lnTo>
                  <a:lnTo>
                    <a:pt x="598" y="86"/>
                  </a:lnTo>
                  <a:lnTo>
                    <a:pt x="608" y="82"/>
                  </a:lnTo>
                  <a:lnTo>
                    <a:pt x="616" y="79"/>
                  </a:lnTo>
                  <a:lnTo>
                    <a:pt x="624" y="76"/>
                  </a:lnTo>
                  <a:lnTo>
                    <a:pt x="632" y="76"/>
                  </a:lnTo>
                  <a:lnTo>
                    <a:pt x="644" y="76"/>
                  </a:lnTo>
                  <a:lnTo>
                    <a:pt x="654" y="80"/>
                  </a:lnTo>
                  <a:lnTo>
                    <a:pt x="664" y="84"/>
                  </a:lnTo>
                  <a:lnTo>
                    <a:pt x="670" y="90"/>
                  </a:lnTo>
                  <a:lnTo>
                    <a:pt x="676" y="96"/>
                  </a:lnTo>
                  <a:lnTo>
                    <a:pt x="681" y="104"/>
                  </a:lnTo>
                  <a:lnTo>
                    <a:pt x="685" y="112"/>
                  </a:lnTo>
                  <a:lnTo>
                    <a:pt x="688" y="120"/>
                  </a:lnTo>
                  <a:lnTo>
                    <a:pt x="693" y="138"/>
                  </a:lnTo>
                  <a:lnTo>
                    <a:pt x="698" y="152"/>
                  </a:lnTo>
                  <a:lnTo>
                    <a:pt x="701" y="158"/>
                  </a:lnTo>
                  <a:lnTo>
                    <a:pt x="705" y="162"/>
                  </a:lnTo>
                  <a:lnTo>
                    <a:pt x="710" y="166"/>
                  </a:lnTo>
                  <a:lnTo>
                    <a:pt x="716" y="166"/>
                  </a:lnTo>
                  <a:lnTo>
                    <a:pt x="721" y="166"/>
                  </a:lnTo>
                  <a:lnTo>
                    <a:pt x="726" y="163"/>
                  </a:lnTo>
                  <a:lnTo>
                    <a:pt x="732" y="160"/>
                  </a:lnTo>
                  <a:lnTo>
                    <a:pt x="737" y="158"/>
                  </a:lnTo>
                  <a:lnTo>
                    <a:pt x="748" y="151"/>
                  </a:lnTo>
                  <a:lnTo>
                    <a:pt x="758" y="148"/>
                  </a:lnTo>
                  <a:lnTo>
                    <a:pt x="761" y="156"/>
                  </a:lnTo>
                  <a:lnTo>
                    <a:pt x="764" y="164"/>
                  </a:lnTo>
                  <a:lnTo>
                    <a:pt x="768" y="172"/>
                  </a:lnTo>
                  <a:lnTo>
                    <a:pt x="772" y="177"/>
                  </a:lnTo>
                  <a:lnTo>
                    <a:pt x="777" y="183"/>
                  </a:lnTo>
                  <a:lnTo>
                    <a:pt x="782" y="187"/>
                  </a:lnTo>
                  <a:lnTo>
                    <a:pt x="788" y="189"/>
                  </a:lnTo>
                  <a:lnTo>
                    <a:pt x="794" y="189"/>
                  </a:lnTo>
                  <a:lnTo>
                    <a:pt x="809" y="181"/>
                  </a:lnTo>
                  <a:lnTo>
                    <a:pt x="825" y="172"/>
                  </a:lnTo>
                  <a:lnTo>
                    <a:pt x="830" y="172"/>
                  </a:lnTo>
                  <a:lnTo>
                    <a:pt x="836" y="173"/>
                  </a:lnTo>
                  <a:lnTo>
                    <a:pt x="841" y="176"/>
                  </a:lnTo>
                  <a:lnTo>
                    <a:pt x="846" y="180"/>
                  </a:lnTo>
                  <a:lnTo>
                    <a:pt x="857" y="187"/>
                  </a:lnTo>
                  <a:lnTo>
                    <a:pt x="869" y="196"/>
                  </a:lnTo>
                  <a:lnTo>
                    <a:pt x="881" y="205"/>
                  </a:lnTo>
                  <a:lnTo>
                    <a:pt x="894" y="212"/>
                  </a:lnTo>
                  <a:lnTo>
                    <a:pt x="902" y="216"/>
                  </a:lnTo>
                  <a:lnTo>
                    <a:pt x="910" y="217"/>
                  </a:lnTo>
                  <a:lnTo>
                    <a:pt x="918" y="220"/>
                  </a:lnTo>
                  <a:lnTo>
                    <a:pt x="926" y="220"/>
                  </a:lnTo>
                  <a:lnTo>
                    <a:pt x="933" y="232"/>
                  </a:lnTo>
                  <a:lnTo>
                    <a:pt x="933" y="239"/>
                  </a:lnTo>
                  <a:lnTo>
                    <a:pt x="934" y="244"/>
                  </a:lnTo>
                  <a:lnTo>
                    <a:pt x="936" y="249"/>
                  </a:lnTo>
                  <a:lnTo>
                    <a:pt x="937" y="253"/>
                  </a:lnTo>
                  <a:lnTo>
                    <a:pt x="940" y="257"/>
                  </a:lnTo>
                  <a:lnTo>
                    <a:pt x="944" y="260"/>
                  </a:lnTo>
                  <a:lnTo>
                    <a:pt x="946" y="261"/>
                  </a:lnTo>
                  <a:lnTo>
                    <a:pt x="952" y="263"/>
                  </a:lnTo>
                  <a:lnTo>
                    <a:pt x="961" y="261"/>
                  </a:lnTo>
                  <a:lnTo>
                    <a:pt x="970" y="257"/>
                  </a:lnTo>
                  <a:lnTo>
                    <a:pt x="978" y="253"/>
                  </a:lnTo>
                  <a:lnTo>
                    <a:pt x="986" y="247"/>
                  </a:lnTo>
                  <a:lnTo>
                    <a:pt x="993" y="241"/>
                  </a:lnTo>
                  <a:lnTo>
                    <a:pt x="1001" y="237"/>
                  </a:lnTo>
                  <a:lnTo>
                    <a:pt x="1009" y="233"/>
                  </a:lnTo>
                  <a:lnTo>
                    <a:pt x="1017" y="232"/>
                  </a:lnTo>
                  <a:lnTo>
                    <a:pt x="1025" y="233"/>
                  </a:lnTo>
                  <a:lnTo>
                    <a:pt x="1030" y="235"/>
                  </a:lnTo>
                  <a:lnTo>
                    <a:pt x="1036" y="239"/>
                  </a:lnTo>
                  <a:lnTo>
                    <a:pt x="1038" y="243"/>
                  </a:lnTo>
                  <a:lnTo>
                    <a:pt x="1042" y="248"/>
                  </a:lnTo>
                  <a:lnTo>
                    <a:pt x="1044" y="255"/>
                  </a:lnTo>
                  <a:lnTo>
                    <a:pt x="1045" y="261"/>
                  </a:lnTo>
                  <a:lnTo>
                    <a:pt x="1046" y="269"/>
                  </a:lnTo>
                  <a:lnTo>
                    <a:pt x="1046" y="301"/>
                  </a:lnTo>
                  <a:lnTo>
                    <a:pt x="1048" y="328"/>
                  </a:lnTo>
                  <a:lnTo>
                    <a:pt x="1049" y="337"/>
                  </a:lnTo>
                  <a:lnTo>
                    <a:pt x="1052" y="345"/>
                  </a:lnTo>
                  <a:lnTo>
                    <a:pt x="1053" y="348"/>
                  </a:lnTo>
                  <a:lnTo>
                    <a:pt x="1056" y="351"/>
                  </a:lnTo>
                  <a:lnTo>
                    <a:pt x="1057" y="352"/>
                  </a:lnTo>
                  <a:lnTo>
                    <a:pt x="1060" y="352"/>
                  </a:lnTo>
                  <a:lnTo>
                    <a:pt x="1050" y="360"/>
                  </a:lnTo>
                  <a:lnTo>
                    <a:pt x="1042" y="367"/>
                  </a:lnTo>
                  <a:lnTo>
                    <a:pt x="1034" y="369"/>
                  </a:lnTo>
                  <a:lnTo>
                    <a:pt x="1029" y="371"/>
                  </a:lnTo>
                  <a:lnTo>
                    <a:pt x="1016" y="371"/>
                  </a:lnTo>
                  <a:lnTo>
                    <a:pt x="1002" y="371"/>
                  </a:lnTo>
                  <a:lnTo>
                    <a:pt x="992" y="371"/>
                  </a:lnTo>
                  <a:lnTo>
                    <a:pt x="981" y="371"/>
                  </a:lnTo>
                  <a:lnTo>
                    <a:pt x="981" y="385"/>
                  </a:lnTo>
                  <a:lnTo>
                    <a:pt x="978" y="397"/>
                  </a:lnTo>
                  <a:lnTo>
                    <a:pt x="976" y="408"/>
                  </a:lnTo>
                  <a:lnTo>
                    <a:pt x="972" y="417"/>
                  </a:lnTo>
                  <a:lnTo>
                    <a:pt x="968" y="425"/>
                  </a:lnTo>
                  <a:lnTo>
                    <a:pt x="962" y="432"/>
                  </a:lnTo>
                  <a:lnTo>
                    <a:pt x="957" y="437"/>
                  </a:lnTo>
                  <a:lnTo>
                    <a:pt x="952" y="443"/>
                  </a:lnTo>
                  <a:lnTo>
                    <a:pt x="940" y="453"/>
                  </a:lnTo>
                  <a:lnTo>
                    <a:pt x="930" y="464"/>
                  </a:lnTo>
                  <a:lnTo>
                    <a:pt x="926" y="471"/>
                  </a:lnTo>
                  <a:lnTo>
                    <a:pt x="924" y="477"/>
                  </a:lnTo>
                  <a:lnTo>
                    <a:pt x="921" y="487"/>
                  </a:lnTo>
                  <a:lnTo>
                    <a:pt x="921" y="497"/>
                  </a:lnTo>
                  <a:lnTo>
                    <a:pt x="922" y="508"/>
                  </a:lnTo>
                  <a:lnTo>
                    <a:pt x="924" y="516"/>
                  </a:lnTo>
                  <a:lnTo>
                    <a:pt x="928" y="524"/>
                  </a:lnTo>
                  <a:lnTo>
                    <a:pt x="933" y="529"/>
                  </a:lnTo>
                  <a:lnTo>
                    <a:pt x="940" y="533"/>
                  </a:lnTo>
                  <a:lnTo>
                    <a:pt x="946" y="537"/>
                  </a:lnTo>
                  <a:lnTo>
                    <a:pt x="954" y="539"/>
                  </a:lnTo>
                  <a:lnTo>
                    <a:pt x="964" y="539"/>
                  </a:lnTo>
                  <a:lnTo>
                    <a:pt x="964" y="559"/>
                  </a:lnTo>
                  <a:lnTo>
                    <a:pt x="964" y="569"/>
                  </a:lnTo>
                  <a:lnTo>
                    <a:pt x="962" y="583"/>
                  </a:lnTo>
                  <a:lnTo>
                    <a:pt x="958" y="593"/>
                  </a:lnTo>
                  <a:lnTo>
                    <a:pt x="953" y="604"/>
                  </a:lnTo>
                  <a:lnTo>
                    <a:pt x="946" y="613"/>
                  </a:lnTo>
                  <a:lnTo>
                    <a:pt x="937" y="623"/>
                  </a:lnTo>
                  <a:lnTo>
                    <a:pt x="928" y="631"/>
                  </a:lnTo>
                  <a:lnTo>
                    <a:pt x="917" y="637"/>
                  </a:lnTo>
                  <a:lnTo>
                    <a:pt x="906" y="645"/>
                  </a:lnTo>
                  <a:lnTo>
                    <a:pt x="884" y="661"/>
                  </a:lnTo>
                  <a:lnTo>
                    <a:pt x="861" y="679"/>
                  </a:lnTo>
                  <a:lnTo>
                    <a:pt x="852" y="689"/>
                  </a:lnTo>
                  <a:lnTo>
                    <a:pt x="844" y="700"/>
                  </a:lnTo>
                  <a:lnTo>
                    <a:pt x="836" y="712"/>
                  </a:lnTo>
                  <a:lnTo>
                    <a:pt x="830" y="727"/>
                  </a:lnTo>
                  <a:lnTo>
                    <a:pt x="824" y="711"/>
                  </a:lnTo>
                  <a:lnTo>
                    <a:pt x="817" y="695"/>
                  </a:lnTo>
                  <a:lnTo>
                    <a:pt x="809" y="681"/>
                  </a:lnTo>
                  <a:lnTo>
                    <a:pt x="801" y="668"/>
                  </a:lnTo>
                  <a:lnTo>
                    <a:pt x="796" y="663"/>
                  </a:lnTo>
                  <a:lnTo>
                    <a:pt x="789" y="657"/>
                  </a:lnTo>
                  <a:lnTo>
                    <a:pt x="782" y="653"/>
                  </a:lnTo>
                  <a:lnTo>
                    <a:pt x="774" y="649"/>
                  </a:lnTo>
                  <a:lnTo>
                    <a:pt x="766" y="645"/>
                  </a:lnTo>
                  <a:lnTo>
                    <a:pt x="757" y="644"/>
                  </a:lnTo>
                  <a:lnTo>
                    <a:pt x="746" y="643"/>
                  </a:lnTo>
                  <a:lnTo>
                    <a:pt x="734" y="641"/>
                  </a:lnTo>
                  <a:lnTo>
                    <a:pt x="725" y="643"/>
                  </a:lnTo>
                  <a:lnTo>
                    <a:pt x="717" y="645"/>
                  </a:lnTo>
                  <a:lnTo>
                    <a:pt x="709" y="649"/>
                  </a:lnTo>
                  <a:lnTo>
                    <a:pt x="702" y="653"/>
                  </a:lnTo>
                  <a:lnTo>
                    <a:pt x="694" y="659"/>
                  </a:lnTo>
                  <a:lnTo>
                    <a:pt x="688" y="663"/>
                  </a:lnTo>
                  <a:lnTo>
                    <a:pt x="681" y="665"/>
                  </a:lnTo>
                  <a:lnTo>
                    <a:pt x="674" y="665"/>
                  </a:lnTo>
                  <a:lnTo>
                    <a:pt x="666" y="665"/>
                  </a:lnTo>
                  <a:lnTo>
                    <a:pt x="660" y="661"/>
                  </a:lnTo>
                  <a:lnTo>
                    <a:pt x="654" y="657"/>
                  </a:lnTo>
                  <a:lnTo>
                    <a:pt x="650" y="652"/>
                  </a:lnTo>
                  <a:lnTo>
                    <a:pt x="646" y="647"/>
                  </a:lnTo>
                  <a:lnTo>
                    <a:pt x="642" y="640"/>
                  </a:lnTo>
                  <a:lnTo>
                    <a:pt x="638" y="635"/>
                  </a:lnTo>
                  <a:lnTo>
                    <a:pt x="632" y="629"/>
                  </a:lnTo>
                  <a:lnTo>
                    <a:pt x="620" y="624"/>
                  </a:lnTo>
                  <a:lnTo>
                    <a:pt x="609" y="620"/>
                  </a:lnTo>
                  <a:lnTo>
                    <a:pt x="598" y="617"/>
                  </a:lnTo>
                  <a:lnTo>
                    <a:pt x="589" y="615"/>
                  </a:lnTo>
                  <a:lnTo>
                    <a:pt x="573" y="612"/>
                  </a:lnTo>
                  <a:lnTo>
                    <a:pt x="558" y="609"/>
                  </a:lnTo>
                  <a:lnTo>
                    <a:pt x="553" y="607"/>
                  </a:lnTo>
                  <a:lnTo>
                    <a:pt x="546" y="604"/>
                  </a:lnTo>
                  <a:lnTo>
                    <a:pt x="541" y="599"/>
                  </a:lnTo>
                  <a:lnTo>
                    <a:pt x="536" y="592"/>
                  </a:lnTo>
                  <a:lnTo>
                    <a:pt x="532" y="583"/>
                  </a:lnTo>
                  <a:lnTo>
                    <a:pt x="526" y="571"/>
                  </a:lnTo>
                  <a:lnTo>
                    <a:pt x="522" y="557"/>
                  </a:lnTo>
                  <a:lnTo>
                    <a:pt x="517" y="539"/>
                  </a:lnTo>
                  <a:lnTo>
                    <a:pt x="509" y="543"/>
                  </a:lnTo>
                  <a:lnTo>
                    <a:pt x="503" y="548"/>
                  </a:lnTo>
                  <a:lnTo>
                    <a:pt x="496" y="553"/>
                  </a:lnTo>
                  <a:lnTo>
                    <a:pt x="491" y="560"/>
                  </a:lnTo>
                  <a:lnTo>
                    <a:pt x="487" y="565"/>
                  </a:lnTo>
                  <a:lnTo>
                    <a:pt x="481" y="571"/>
                  </a:lnTo>
                  <a:lnTo>
                    <a:pt x="476" y="575"/>
                  </a:lnTo>
                  <a:lnTo>
                    <a:pt x="469" y="576"/>
                  </a:lnTo>
                  <a:lnTo>
                    <a:pt x="456" y="576"/>
                  </a:lnTo>
                  <a:lnTo>
                    <a:pt x="443" y="576"/>
                  </a:lnTo>
                  <a:lnTo>
                    <a:pt x="429" y="576"/>
                  </a:lnTo>
                  <a:lnTo>
                    <a:pt x="415" y="576"/>
                  </a:lnTo>
                  <a:lnTo>
                    <a:pt x="407" y="575"/>
                  </a:lnTo>
                  <a:lnTo>
                    <a:pt x="400" y="575"/>
                  </a:lnTo>
                  <a:lnTo>
                    <a:pt x="393" y="572"/>
                  </a:lnTo>
                  <a:lnTo>
                    <a:pt x="387" y="571"/>
                  </a:lnTo>
                  <a:lnTo>
                    <a:pt x="376" y="564"/>
                  </a:lnTo>
                  <a:lnTo>
                    <a:pt x="367" y="556"/>
                  </a:lnTo>
                  <a:lnTo>
                    <a:pt x="360" y="547"/>
                  </a:lnTo>
                  <a:lnTo>
                    <a:pt x="353" y="536"/>
                  </a:lnTo>
                  <a:lnTo>
                    <a:pt x="347" y="524"/>
                  </a:lnTo>
                  <a:lnTo>
                    <a:pt x="341" y="512"/>
                  </a:lnTo>
                  <a:lnTo>
                    <a:pt x="336" y="500"/>
                  </a:lnTo>
                  <a:lnTo>
                    <a:pt x="329" y="489"/>
                  </a:lnTo>
                  <a:lnTo>
                    <a:pt x="323" y="479"/>
                  </a:lnTo>
                  <a:lnTo>
                    <a:pt x="313" y="469"/>
                  </a:lnTo>
                  <a:lnTo>
                    <a:pt x="309" y="464"/>
                  </a:lnTo>
                  <a:lnTo>
                    <a:pt x="303" y="460"/>
                  </a:lnTo>
                  <a:lnTo>
                    <a:pt x="297" y="457"/>
                  </a:lnTo>
                  <a:lnTo>
                    <a:pt x="291" y="455"/>
                  </a:lnTo>
                  <a:lnTo>
                    <a:pt x="284" y="452"/>
                  </a:lnTo>
                  <a:lnTo>
                    <a:pt x="276" y="451"/>
                  </a:lnTo>
                  <a:lnTo>
                    <a:pt x="268" y="449"/>
                  </a:lnTo>
                  <a:lnTo>
                    <a:pt x="259" y="449"/>
                  </a:lnTo>
                  <a:lnTo>
                    <a:pt x="252" y="449"/>
                  </a:lnTo>
                  <a:lnTo>
                    <a:pt x="241" y="449"/>
                  </a:lnTo>
                  <a:lnTo>
                    <a:pt x="227" y="449"/>
                  </a:lnTo>
                  <a:lnTo>
                    <a:pt x="211" y="449"/>
                  </a:lnTo>
                  <a:lnTo>
                    <a:pt x="201" y="448"/>
                  </a:lnTo>
                  <a:lnTo>
                    <a:pt x="191" y="447"/>
                  </a:lnTo>
                  <a:lnTo>
                    <a:pt x="181" y="444"/>
                  </a:lnTo>
                  <a:lnTo>
                    <a:pt x="172" y="440"/>
                  </a:lnTo>
                  <a:lnTo>
                    <a:pt x="163" y="435"/>
                  </a:lnTo>
                  <a:lnTo>
                    <a:pt x="153" y="429"/>
                  </a:lnTo>
                  <a:lnTo>
                    <a:pt x="144" y="423"/>
                  </a:lnTo>
                  <a:lnTo>
                    <a:pt x="135" y="415"/>
                  </a:lnTo>
                  <a:lnTo>
                    <a:pt x="116" y="399"/>
                  </a:lnTo>
                  <a:lnTo>
                    <a:pt x="99" y="380"/>
                  </a:lnTo>
                  <a:lnTo>
                    <a:pt x="83" y="361"/>
                  </a:lnTo>
                  <a:lnTo>
                    <a:pt x="67" y="340"/>
                  </a:lnTo>
                  <a:lnTo>
                    <a:pt x="39" y="301"/>
                  </a:lnTo>
                  <a:lnTo>
                    <a:pt x="19" y="265"/>
                  </a:lnTo>
                  <a:lnTo>
                    <a:pt x="4" y="241"/>
                  </a:lnTo>
                  <a:lnTo>
                    <a:pt x="0" y="23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52" name="Freeform 55">
              <a:extLst>
                <a:ext uri="{FF2B5EF4-FFF2-40B4-BE49-F238E27FC236}">
                  <a16:creationId xmlns:a16="http://schemas.microsoft.com/office/drawing/2014/main" id="{F61D2088-38B5-8747-B52F-AA5962BA79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0923" y="3789739"/>
              <a:ext cx="302740" cy="243568"/>
            </a:xfrm>
            <a:custGeom>
              <a:avLst/>
              <a:gdLst>
                <a:gd name="T0" fmla="*/ 320 w 723"/>
                <a:gd name="T1" fmla="*/ 27 h 579"/>
                <a:gd name="T2" fmla="*/ 308 w 723"/>
                <a:gd name="T3" fmla="*/ 11 h 579"/>
                <a:gd name="T4" fmla="*/ 296 w 723"/>
                <a:gd name="T5" fmla="*/ 0 h 579"/>
                <a:gd name="T6" fmla="*/ 260 w 723"/>
                <a:gd name="T7" fmla="*/ 30 h 579"/>
                <a:gd name="T8" fmla="*/ 241 w 723"/>
                <a:gd name="T9" fmla="*/ 47 h 579"/>
                <a:gd name="T10" fmla="*/ 197 w 723"/>
                <a:gd name="T11" fmla="*/ 66 h 579"/>
                <a:gd name="T12" fmla="*/ 183 w 723"/>
                <a:gd name="T13" fmla="*/ 86 h 579"/>
                <a:gd name="T14" fmla="*/ 164 w 723"/>
                <a:gd name="T15" fmla="*/ 123 h 579"/>
                <a:gd name="T16" fmla="*/ 143 w 723"/>
                <a:gd name="T17" fmla="*/ 140 h 579"/>
                <a:gd name="T18" fmla="*/ 107 w 723"/>
                <a:gd name="T19" fmla="*/ 151 h 579"/>
                <a:gd name="T20" fmla="*/ 80 w 723"/>
                <a:gd name="T21" fmla="*/ 196 h 579"/>
                <a:gd name="T22" fmla="*/ 59 w 723"/>
                <a:gd name="T23" fmla="*/ 270 h 579"/>
                <a:gd name="T24" fmla="*/ 48 w 723"/>
                <a:gd name="T25" fmla="*/ 331 h 579"/>
                <a:gd name="T26" fmla="*/ 56 w 723"/>
                <a:gd name="T27" fmla="*/ 358 h 579"/>
                <a:gd name="T28" fmla="*/ 55 w 723"/>
                <a:gd name="T29" fmla="*/ 387 h 579"/>
                <a:gd name="T30" fmla="*/ 35 w 723"/>
                <a:gd name="T31" fmla="*/ 398 h 579"/>
                <a:gd name="T32" fmla="*/ 0 w 723"/>
                <a:gd name="T33" fmla="*/ 399 h 579"/>
                <a:gd name="T34" fmla="*/ 6 w 723"/>
                <a:gd name="T35" fmla="*/ 419 h 579"/>
                <a:gd name="T36" fmla="*/ 24 w 723"/>
                <a:gd name="T37" fmla="*/ 444 h 579"/>
                <a:gd name="T38" fmla="*/ 44 w 723"/>
                <a:gd name="T39" fmla="*/ 472 h 579"/>
                <a:gd name="T40" fmla="*/ 48 w 723"/>
                <a:gd name="T41" fmla="*/ 495 h 579"/>
                <a:gd name="T42" fmla="*/ 39 w 723"/>
                <a:gd name="T43" fmla="*/ 531 h 579"/>
                <a:gd name="T44" fmla="*/ 38 w 723"/>
                <a:gd name="T45" fmla="*/ 555 h 579"/>
                <a:gd name="T46" fmla="*/ 44 w 723"/>
                <a:gd name="T47" fmla="*/ 565 h 579"/>
                <a:gd name="T48" fmla="*/ 55 w 723"/>
                <a:gd name="T49" fmla="*/ 572 h 579"/>
                <a:gd name="T50" fmla="*/ 116 w 723"/>
                <a:gd name="T51" fmla="*/ 572 h 579"/>
                <a:gd name="T52" fmla="*/ 171 w 723"/>
                <a:gd name="T53" fmla="*/ 561 h 579"/>
                <a:gd name="T54" fmla="*/ 223 w 723"/>
                <a:gd name="T55" fmla="*/ 543 h 579"/>
                <a:gd name="T56" fmla="*/ 299 w 723"/>
                <a:gd name="T57" fmla="*/ 504 h 579"/>
                <a:gd name="T58" fmla="*/ 361 w 723"/>
                <a:gd name="T59" fmla="*/ 506 h 579"/>
                <a:gd name="T60" fmla="*/ 383 w 723"/>
                <a:gd name="T61" fmla="*/ 546 h 579"/>
                <a:gd name="T62" fmla="*/ 405 w 723"/>
                <a:gd name="T63" fmla="*/ 556 h 579"/>
                <a:gd name="T64" fmla="*/ 421 w 723"/>
                <a:gd name="T65" fmla="*/ 543 h 579"/>
                <a:gd name="T66" fmla="*/ 443 w 723"/>
                <a:gd name="T67" fmla="*/ 560 h 579"/>
                <a:gd name="T68" fmla="*/ 459 w 723"/>
                <a:gd name="T69" fmla="*/ 575 h 579"/>
                <a:gd name="T70" fmla="*/ 480 w 723"/>
                <a:gd name="T71" fmla="*/ 577 h 579"/>
                <a:gd name="T72" fmla="*/ 493 w 723"/>
                <a:gd name="T73" fmla="*/ 567 h 579"/>
                <a:gd name="T74" fmla="*/ 505 w 723"/>
                <a:gd name="T75" fmla="*/ 552 h 579"/>
                <a:gd name="T76" fmla="*/ 556 w 723"/>
                <a:gd name="T77" fmla="*/ 538 h 579"/>
                <a:gd name="T78" fmla="*/ 603 w 723"/>
                <a:gd name="T79" fmla="*/ 514 h 579"/>
                <a:gd name="T80" fmla="*/ 636 w 723"/>
                <a:gd name="T81" fmla="*/ 482 h 579"/>
                <a:gd name="T82" fmla="*/ 684 w 723"/>
                <a:gd name="T83" fmla="*/ 415 h 579"/>
                <a:gd name="T84" fmla="*/ 723 w 723"/>
                <a:gd name="T85" fmla="*/ 368 h 579"/>
                <a:gd name="T86" fmla="*/ 696 w 723"/>
                <a:gd name="T87" fmla="*/ 348 h 579"/>
                <a:gd name="T88" fmla="*/ 668 w 723"/>
                <a:gd name="T89" fmla="*/ 299 h 579"/>
                <a:gd name="T90" fmla="*/ 649 w 723"/>
                <a:gd name="T91" fmla="*/ 271 h 579"/>
                <a:gd name="T92" fmla="*/ 620 w 723"/>
                <a:gd name="T93" fmla="*/ 252 h 579"/>
                <a:gd name="T94" fmla="*/ 584 w 723"/>
                <a:gd name="T95" fmla="*/ 248 h 579"/>
                <a:gd name="T96" fmla="*/ 543 w 723"/>
                <a:gd name="T97" fmla="*/ 248 h 579"/>
                <a:gd name="T98" fmla="*/ 515 w 723"/>
                <a:gd name="T99" fmla="*/ 243 h 579"/>
                <a:gd name="T100" fmla="*/ 489 w 723"/>
                <a:gd name="T101" fmla="*/ 231 h 579"/>
                <a:gd name="T102" fmla="*/ 459 w 723"/>
                <a:gd name="T103" fmla="*/ 206 h 579"/>
                <a:gd name="T104" fmla="*/ 417 w 723"/>
                <a:gd name="T105" fmla="*/ 154 h 579"/>
                <a:gd name="T106" fmla="*/ 356 w 723"/>
                <a:gd name="T107" fmla="*/ 60 h 579"/>
                <a:gd name="T108" fmla="*/ 320 w 723"/>
                <a:gd name="T109" fmla="*/ 19 h 579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723"/>
                <a:gd name="T166" fmla="*/ 0 h 579"/>
                <a:gd name="T167" fmla="*/ 723 w 723"/>
                <a:gd name="T168" fmla="*/ 579 h 579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723" h="579">
                  <a:moveTo>
                    <a:pt x="332" y="31"/>
                  </a:moveTo>
                  <a:lnTo>
                    <a:pt x="325" y="30"/>
                  </a:lnTo>
                  <a:lnTo>
                    <a:pt x="320" y="27"/>
                  </a:lnTo>
                  <a:lnTo>
                    <a:pt x="316" y="22"/>
                  </a:lnTo>
                  <a:lnTo>
                    <a:pt x="311" y="16"/>
                  </a:lnTo>
                  <a:lnTo>
                    <a:pt x="308" y="11"/>
                  </a:lnTo>
                  <a:lnTo>
                    <a:pt x="304" y="6"/>
                  </a:lnTo>
                  <a:lnTo>
                    <a:pt x="300" y="2"/>
                  </a:lnTo>
                  <a:lnTo>
                    <a:pt x="296" y="0"/>
                  </a:lnTo>
                  <a:lnTo>
                    <a:pt x="280" y="10"/>
                  </a:lnTo>
                  <a:lnTo>
                    <a:pt x="265" y="19"/>
                  </a:lnTo>
                  <a:lnTo>
                    <a:pt x="260" y="30"/>
                  </a:lnTo>
                  <a:lnTo>
                    <a:pt x="255" y="36"/>
                  </a:lnTo>
                  <a:lnTo>
                    <a:pt x="249" y="43"/>
                  </a:lnTo>
                  <a:lnTo>
                    <a:pt x="241" y="47"/>
                  </a:lnTo>
                  <a:lnTo>
                    <a:pt x="225" y="54"/>
                  </a:lnTo>
                  <a:lnTo>
                    <a:pt x="205" y="62"/>
                  </a:lnTo>
                  <a:lnTo>
                    <a:pt x="197" y="66"/>
                  </a:lnTo>
                  <a:lnTo>
                    <a:pt x="192" y="72"/>
                  </a:lnTo>
                  <a:lnTo>
                    <a:pt x="187" y="79"/>
                  </a:lnTo>
                  <a:lnTo>
                    <a:pt x="183" y="86"/>
                  </a:lnTo>
                  <a:lnTo>
                    <a:pt x="176" y="100"/>
                  </a:lnTo>
                  <a:lnTo>
                    <a:pt x="168" y="115"/>
                  </a:lnTo>
                  <a:lnTo>
                    <a:pt x="164" y="123"/>
                  </a:lnTo>
                  <a:lnTo>
                    <a:pt x="159" y="130"/>
                  </a:lnTo>
                  <a:lnTo>
                    <a:pt x="152" y="135"/>
                  </a:lnTo>
                  <a:lnTo>
                    <a:pt x="143" y="140"/>
                  </a:lnTo>
                  <a:lnTo>
                    <a:pt x="133" y="146"/>
                  </a:lnTo>
                  <a:lnTo>
                    <a:pt x="121" y="148"/>
                  </a:lnTo>
                  <a:lnTo>
                    <a:pt x="107" y="151"/>
                  </a:lnTo>
                  <a:lnTo>
                    <a:pt x="91" y="151"/>
                  </a:lnTo>
                  <a:lnTo>
                    <a:pt x="85" y="175"/>
                  </a:lnTo>
                  <a:lnTo>
                    <a:pt x="80" y="196"/>
                  </a:lnTo>
                  <a:lnTo>
                    <a:pt x="75" y="216"/>
                  </a:lnTo>
                  <a:lnTo>
                    <a:pt x="70" y="235"/>
                  </a:lnTo>
                  <a:lnTo>
                    <a:pt x="59" y="270"/>
                  </a:lnTo>
                  <a:lnTo>
                    <a:pt x="48" y="308"/>
                  </a:lnTo>
                  <a:lnTo>
                    <a:pt x="48" y="320"/>
                  </a:lnTo>
                  <a:lnTo>
                    <a:pt x="48" y="331"/>
                  </a:lnTo>
                  <a:lnTo>
                    <a:pt x="51" y="340"/>
                  </a:lnTo>
                  <a:lnTo>
                    <a:pt x="54" y="350"/>
                  </a:lnTo>
                  <a:lnTo>
                    <a:pt x="56" y="358"/>
                  </a:lnTo>
                  <a:lnTo>
                    <a:pt x="58" y="367"/>
                  </a:lnTo>
                  <a:lnTo>
                    <a:pt x="58" y="376"/>
                  </a:lnTo>
                  <a:lnTo>
                    <a:pt x="55" y="387"/>
                  </a:lnTo>
                  <a:lnTo>
                    <a:pt x="50" y="392"/>
                  </a:lnTo>
                  <a:lnTo>
                    <a:pt x="43" y="396"/>
                  </a:lnTo>
                  <a:lnTo>
                    <a:pt x="35" y="398"/>
                  </a:lnTo>
                  <a:lnTo>
                    <a:pt x="28" y="399"/>
                  </a:lnTo>
                  <a:lnTo>
                    <a:pt x="12" y="399"/>
                  </a:lnTo>
                  <a:lnTo>
                    <a:pt x="0" y="399"/>
                  </a:lnTo>
                  <a:lnTo>
                    <a:pt x="2" y="406"/>
                  </a:lnTo>
                  <a:lnTo>
                    <a:pt x="3" y="412"/>
                  </a:lnTo>
                  <a:lnTo>
                    <a:pt x="6" y="419"/>
                  </a:lnTo>
                  <a:lnTo>
                    <a:pt x="8" y="424"/>
                  </a:lnTo>
                  <a:lnTo>
                    <a:pt x="16" y="435"/>
                  </a:lnTo>
                  <a:lnTo>
                    <a:pt x="24" y="444"/>
                  </a:lnTo>
                  <a:lnTo>
                    <a:pt x="34" y="455"/>
                  </a:lnTo>
                  <a:lnTo>
                    <a:pt x="42" y="466"/>
                  </a:lnTo>
                  <a:lnTo>
                    <a:pt x="44" y="472"/>
                  </a:lnTo>
                  <a:lnTo>
                    <a:pt x="47" y="479"/>
                  </a:lnTo>
                  <a:lnTo>
                    <a:pt x="48" y="487"/>
                  </a:lnTo>
                  <a:lnTo>
                    <a:pt x="48" y="495"/>
                  </a:lnTo>
                  <a:lnTo>
                    <a:pt x="47" y="507"/>
                  </a:lnTo>
                  <a:lnTo>
                    <a:pt x="43" y="519"/>
                  </a:lnTo>
                  <a:lnTo>
                    <a:pt x="39" y="531"/>
                  </a:lnTo>
                  <a:lnTo>
                    <a:pt x="36" y="543"/>
                  </a:lnTo>
                  <a:lnTo>
                    <a:pt x="38" y="550"/>
                  </a:lnTo>
                  <a:lnTo>
                    <a:pt x="38" y="555"/>
                  </a:lnTo>
                  <a:lnTo>
                    <a:pt x="40" y="559"/>
                  </a:lnTo>
                  <a:lnTo>
                    <a:pt x="42" y="563"/>
                  </a:lnTo>
                  <a:lnTo>
                    <a:pt x="44" y="565"/>
                  </a:lnTo>
                  <a:lnTo>
                    <a:pt x="48" y="568"/>
                  </a:lnTo>
                  <a:lnTo>
                    <a:pt x="51" y="571"/>
                  </a:lnTo>
                  <a:lnTo>
                    <a:pt x="55" y="572"/>
                  </a:lnTo>
                  <a:lnTo>
                    <a:pt x="75" y="573"/>
                  </a:lnTo>
                  <a:lnTo>
                    <a:pt x="96" y="573"/>
                  </a:lnTo>
                  <a:lnTo>
                    <a:pt x="116" y="572"/>
                  </a:lnTo>
                  <a:lnTo>
                    <a:pt x="135" y="569"/>
                  </a:lnTo>
                  <a:lnTo>
                    <a:pt x="153" y="567"/>
                  </a:lnTo>
                  <a:lnTo>
                    <a:pt x="171" y="561"/>
                  </a:lnTo>
                  <a:lnTo>
                    <a:pt x="188" y="556"/>
                  </a:lnTo>
                  <a:lnTo>
                    <a:pt x="205" y="550"/>
                  </a:lnTo>
                  <a:lnTo>
                    <a:pt x="223" y="543"/>
                  </a:lnTo>
                  <a:lnTo>
                    <a:pt x="239" y="535"/>
                  </a:lnTo>
                  <a:lnTo>
                    <a:pt x="271" y="519"/>
                  </a:lnTo>
                  <a:lnTo>
                    <a:pt x="299" y="504"/>
                  </a:lnTo>
                  <a:lnTo>
                    <a:pt x="325" y="492"/>
                  </a:lnTo>
                  <a:lnTo>
                    <a:pt x="349" y="483"/>
                  </a:lnTo>
                  <a:lnTo>
                    <a:pt x="361" y="506"/>
                  </a:lnTo>
                  <a:lnTo>
                    <a:pt x="372" y="527"/>
                  </a:lnTo>
                  <a:lnTo>
                    <a:pt x="377" y="536"/>
                  </a:lnTo>
                  <a:lnTo>
                    <a:pt x="383" y="546"/>
                  </a:lnTo>
                  <a:lnTo>
                    <a:pt x="389" y="554"/>
                  </a:lnTo>
                  <a:lnTo>
                    <a:pt x="397" y="561"/>
                  </a:lnTo>
                  <a:lnTo>
                    <a:pt x="405" y="556"/>
                  </a:lnTo>
                  <a:lnTo>
                    <a:pt x="412" y="552"/>
                  </a:lnTo>
                  <a:lnTo>
                    <a:pt x="417" y="548"/>
                  </a:lnTo>
                  <a:lnTo>
                    <a:pt x="421" y="543"/>
                  </a:lnTo>
                  <a:lnTo>
                    <a:pt x="431" y="548"/>
                  </a:lnTo>
                  <a:lnTo>
                    <a:pt x="437" y="554"/>
                  </a:lnTo>
                  <a:lnTo>
                    <a:pt x="443" y="560"/>
                  </a:lnTo>
                  <a:lnTo>
                    <a:pt x="448" y="565"/>
                  </a:lnTo>
                  <a:lnTo>
                    <a:pt x="453" y="571"/>
                  </a:lnTo>
                  <a:lnTo>
                    <a:pt x="459" y="575"/>
                  </a:lnTo>
                  <a:lnTo>
                    <a:pt x="464" y="577"/>
                  </a:lnTo>
                  <a:lnTo>
                    <a:pt x="471" y="579"/>
                  </a:lnTo>
                  <a:lnTo>
                    <a:pt x="480" y="577"/>
                  </a:lnTo>
                  <a:lnTo>
                    <a:pt x="487" y="575"/>
                  </a:lnTo>
                  <a:lnTo>
                    <a:pt x="491" y="571"/>
                  </a:lnTo>
                  <a:lnTo>
                    <a:pt x="493" y="567"/>
                  </a:lnTo>
                  <a:lnTo>
                    <a:pt x="496" y="561"/>
                  </a:lnTo>
                  <a:lnTo>
                    <a:pt x="500" y="556"/>
                  </a:lnTo>
                  <a:lnTo>
                    <a:pt x="505" y="552"/>
                  </a:lnTo>
                  <a:lnTo>
                    <a:pt x="512" y="550"/>
                  </a:lnTo>
                  <a:lnTo>
                    <a:pt x="536" y="544"/>
                  </a:lnTo>
                  <a:lnTo>
                    <a:pt x="556" y="538"/>
                  </a:lnTo>
                  <a:lnTo>
                    <a:pt x="573" y="531"/>
                  </a:lnTo>
                  <a:lnTo>
                    <a:pt x="589" y="523"/>
                  </a:lnTo>
                  <a:lnTo>
                    <a:pt x="603" y="514"/>
                  </a:lnTo>
                  <a:lnTo>
                    <a:pt x="615" y="503"/>
                  </a:lnTo>
                  <a:lnTo>
                    <a:pt x="625" y="492"/>
                  </a:lnTo>
                  <a:lnTo>
                    <a:pt x="636" y="482"/>
                  </a:lnTo>
                  <a:lnTo>
                    <a:pt x="655" y="456"/>
                  </a:lnTo>
                  <a:lnTo>
                    <a:pt x="673" y="428"/>
                  </a:lnTo>
                  <a:lnTo>
                    <a:pt x="684" y="415"/>
                  </a:lnTo>
                  <a:lnTo>
                    <a:pt x="695" y="399"/>
                  </a:lnTo>
                  <a:lnTo>
                    <a:pt x="708" y="384"/>
                  </a:lnTo>
                  <a:lnTo>
                    <a:pt x="723" y="368"/>
                  </a:lnTo>
                  <a:lnTo>
                    <a:pt x="713" y="363"/>
                  </a:lnTo>
                  <a:lnTo>
                    <a:pt x="704" y="356"/>
                  </a:lnTo>
                  <a:lnTo>
                    <a:pt x="696" y="348"/>
                  </a:lnTo>
                  <a:lnTo>
                    <a:pt x="689" y="339"/>
                  </a:lnTo>
                  <a:lnTo>
                    <a:pt x="679" y="320"/>
                  </a:lnTo>
                  <a:lnTo>
                    <a:pt x="668" y="299"/>
                  </a:lnTo>
                  <a:lnTo>
                    <a:pt x="663" y="290"/>
                  </a:lnTo>
                  <a:lnTo>
                    <a:pt x="656" y="280"/>
                  </a:lnTo>
                  <a:lnTo>
                    <a:pt x="649" y="271"/>
                  </a:lnTo>
                  <a:lnTo>
                    <a:pt x="641" y="263"/>
                  </a:lnTo>
                  <a:lnTo>
                    <a:pt x="631" y="258"/>
                  </a:lnTo>
                  <a:lnTo>
                    <a:pt x="620" y="252"/>
                  </a:lnTo>
                  <a:lnTo>
                    <a:pt x="607" y="250"/>
                  </a:lnTo>
                  <a:lnTo>
                    <a:pt x="591" y="248"/>
                  </a:lnTo>
                  <a:lnTo>
                    <a:pt x="584" y="248"/>
                  </a:lnTo>
                  <a:lnTo>
                    <a:pt x="573" y="248"/>
                  </a:lnTo>
                  <a:lnTo>
                    <a:pt x="559" y="248"/>
                  </a:lnTo>
                  <a:lnTo>
                    <a:pt x="543" y="248"/>
                  </a:lnTo>
                  <a:lnTo>
                    <a:pt x="533" y="247"/>
                  </a:lnTo>
                  <a:lnTo>
                    <a:pt x="524" y="246"/>
                  </a:lnTo>
                  <a:lnTo>
                    <a:pt x="515" y="243"/>
                  </a:lnTo>
                  <a:lnTo>
                    <a:pt x="507" y="240"/>
                  </a:lnTo>
                  <a:lnTo>
                    <a:pt x="497" y="236"/>
                  </a:lnTo>
                  <a:lnTo>
                    <a:pt x="489" y="231"/>
                  </a:lnTo>
                  <a:lnTo>
                    <a:pt x="481" y="226"/>
                  </a:lnTo>
                  <a:lnTo>
                    <a:pt x="473" y="220"/>
                  </a:lnTo>
                  <a:lnTo>
                    <a:pt x="459" y="206"/>
                  </a:lnTo>
                  <a:lnTo>
                    <a:pt x="444" y="190"/>
                  </a:lnTo>
                  <a:lnTo>
                    <a:pt x="431" y="172"/>
                  </a:lnTo>
                  <a:lnTo>
                    <a:pt x="417" y="154"/>
                  </a:lnTo>
                  <a:lnTo>
                    <a:pt x="392" y="115"/>
                  </a:lnTo>
                  <a:lnTo>
                    <a:pt x="368" y="78"/>
                  </a:lnTo>
                  <a:lnTo>
                    <a:pt x="356" y="60"/>
                  </a:lnTo>
                  <a:lnTo>
                    <a:pt x="344" y="44"/>
                  </a:lnTo>
                  <a:lnTo>
                    <a:pt x="332" y="31"/>
                  </a:lnTo>
                  <a:lnTo>
                    <a:pt x="320" y="19"/>
                  </a:lnTo>
                  <a:lnTo>
                    <a:pt x="332" y="3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53" name="Freeform 56">
              <a:extLst>
                <a:ext uri="{FF2B5EF4-FFF2-40B4-BE49-F238E27FC236}">
                  <a16:creationId xmlns:a16="http://schemas.microsoft.com/office/drawing/2014/main" id="{EF678FBD-309F-624D-9EFB-03492F07D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281" y="4011290"/>
              <a:ext cx="205038" cy="275219"/>
            </a:xfrm>
            <a:custGeom>
              <a:avLst/>
              <a:gdLst>
                <a:gd name="T0" fmla="*/ 196 w 488"/>
                <a:gd name="T1" fmla="*/ 632 h 655"/>
                <a:gd name="T2" fmla="*/ 212 w 488"/>
                <a:gd name="T3" fmla="*/ 607 h 655"/>
                <a:gd name="T4" fmla="*/ 237 w 488"/>
                <a:gd name="T5" fmla="*/ 590 h 655"/>
                <a:gd name="T6" fmla="*/ 308 w 488"/>
                <a:gd name="T7" fmla="*/ 570 h 655"/>
                <a:gd name="T8" fmla="*/ 386 w 488"/>
                <a:gd name="T9" fmla="*/ 554 h 655"/>
                <a:gd name="T10" fmla="*/ 424 w 488"/>
                <a:gd name="T11" fmla="*/ 541 h 655"/>
                <a:gd name="T12" fmla="*/ 454 w 488"/>
                <a:gd name="T13" fmla="*/ 522 h 655"/>
                <a:gd name="T14" fmla="*/ 477 w 488"/>
                <a:gd name="T15" fmla="*/ 494 h 655"/>
                <a:gd name="T16" fmla="*/ 488 w 488"/>
                <a:gd name="T17" fmla="*/ 457 h 655"/>
                <a:gd name="T18" fmla="*/ 446 w 488"/>
                <a:gd name="T19" fmla="*/ 434 h 655"/>
                <a:gd name="T20" fmla="*/ 410 w 488"/>
                <a:gd name="T21" fmla="*/ 426 h 655"/>
                <a:gd name="T22" fmla="*/ 405 w 488"/>
                <a:gd name="T23" fmla="*/ 394 h 655"/>
                <a:gd name="T24" fmla="*/ 392 w 488"/>
                <a:gd name="T25" fmla="*/ 374 h 655"/>
                <a:gd name="T26" fmla="*/ 366 w 488"/>
                <a:gd name="T27" fmla="*/ 355 h 655"/>
                <a:gd name="T28" fmla="*/ 342 w 488"/>
                <a:gd name="T29" fmla="*/ 338 h 655"/>
                <a:gd name="T30" fmla="*/ 326 w 488"/>
                <a:gd name="T31" fmla="*/ 313 h 655"/>
                <a:gd name="T32" fmla="*/ 322 w 488"/>
                <a:gd name="T33" fmla="*/ 281 h 655"/>
                <a:gd name="T34" fmla="*/ 313 w 488"/>
                <a:gd name="T35" fmla="*/ 261 h 655"/>
                <a:gd name="T36" fmla="*/ 296 w 488"/>
                <a:gd name="T37" fmla="*/ 251 h 655"/>
                <a:gd name="T38" fmla="*/ 260 w 488"/>
                <a:gd name="T39" fmla="*/ 246 h 655"/>
                <a:gd name="T40" fmla="*/ 236 w 488"/>
                <a:gd name="T41" fmla="*/ 241 h 655"/>
                <a:gd name="T42" fmla="*/ 222 w 488"/>
                <a:gd name="T43" fmla="*/ 230 h 655"/>
                <a:gd name="T44" fmla="*/ 217 w 488"/>
                <a:gd name="T45" fmla="*/ 210 h 655"/>
                <a:gd name="T46" fmla="*/ 222 w 488"/>
                <a:gd name="T47" fmla="*/ 190 h 655"/>
                <a:gd name="T48" fmla="*/ 232 w 488"/>
                <a:gd name="T49" fmla="*/ 173 h 655"/>
                <a:gd name="T50" fmla="*/ 234 w 488"/>
                <a:gd name="T51" fmla="*/ 147 h 655"/>
                <a:gd name="T52" fmla="*/ 225 w 488"/>
                <a:gd name="T53" fmla="*/ 126 h 655"/>
                <a:gd name="T54" fmla="*/ 198 w 488"/>
                <a:gd name="T55" fmla="*/ 114 h 655"/>
                <a:gd name="T56" fmla="*/ 170 w 488"/>
                <a:gd name="T57" fmla="*/ 129 h 655"/>
                <a:gd name="T58" fmla="*/ 144 w 488"/>
                <a:gd name="T59" fmla="*/ 130 h 655"/>
                <a:gd name="T60" fmla="*/ 125 w 488"/>
                <a:gd name="T61" fmla="*/ 122 h 655"/>
                <a:gd name="T62" fmla="*/ 109 w 488"/>
                <a:gd name="T63" fmla="*/ 106 h 655"/>
                <a:gd name="T64" fmla="*/ 90 w 488"/>
                <a:gd name="T65" fmla="*/ 67 h 655"/>
                <a:gd name="T66" fmla="*/ 85 w 488"/>
                <a:gd name="T67" fmla="*/ 28 h 655"/>
                <a:gd name="T68" fmla="*/ 90 w 488"/>
                <a:gd name="T69" fmla="*/ 0 h 655"/>
                <a:gd name="T70" fmla="*/ 74 w 488"/>
                <a:gd name="T71" fmla="*/ 35 h 655"/>
                <a:gd name="T72" fmla="*/ 48 w 488"/>
                <a:gd name="T73" fmla="*/ 67 h 655"/>
                <a:gd name="T74" fmla="*/ 21 w 488"/>
                <a:gd name="T75" fmla="*/ 98 h 655"/>
                <a:gd name="T76" fmla="*/ 6 w 488"/>
                <a:gd name="T77" fmla="*/ 126 h 655"/>
                <a:gd name="T78" fmla="*/ 0 w 488"/>
                <a:gd name="T79" fmla="*/ 162 h 655"/>
                <a:gd name="T80" fmla="*/ 9 w 488"/>
                <a:gd name="T81" fmla="*/ 207 h 655"/>
                <a:gd name="T82" fmla="*/ 30 w 488"/>
                <a:gd name="T83" fmla="*/ 247 h 655"/>
                <a:gd name="T84" fmla="*/ 66 w 488"/>
                <a:gd name="T85" fmla="*/ 295 h 655"/>
                <a:gd name="T86" fmla="*/ 93 w 488"/>
                <a:gd name="T87" fmla="*/ 345 h 655"/>
                <a:gd name="T88" fmla="*/ 96 w 488"/>
                <a:gd name="T89" fmla="*/ 389 h 655"/>
                <a:gd name="T90" fmla="*/ 85 w 488"/>
                <a:gd name="T91" fmla="*/ 426 h 655"/>
                <a:gd name="T92" fmla="*/ 85 w 488"/>
                <a:gd name="T93" fmla="*/ 481 h 655"/>
                <a:gd name="T94" fmla="*/ 89 w 488"/>
                <a:gd name="T95" fmla="*/ 513 h 655"/>
                <a:gd name="T96" fmla="*/ 109 w 488"/>
                <a:gd name="T97" fmla="*/ 535 h 655"/>
                <a:gd name="T98" fmla="*/ 133 w 488"/>
                <a:gd name="T99" fmla="*/ 547 h 655"/>
                <a:gd name="T100" fmla="*/ 153 w 488"/>
                <a:gd name="T101" fmla="*/ 589 h 655"/>
                <a:gd name="T102" fmla="*/ 180 w 488"/>
                <a:gd name="T103" fmla="*/ 619 h 655"/>
                <a:gd name="T104" fmla="*/ 193 w 488"/>
                <a:gd name="T105" fmla="*/ 655 h 65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88"/>
                <a:gd name="T160" fmla="*/ 0 h 655"/>
                <a:gd name="T161" fmla="*/ 488 w 488"/>
                <a:gd name="T162" fmla="*/ 655 h 65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88" h="655">
                  <a:moveTo>
                    <a:pt x="193" y="655"/>
                  </a:moveTo>
                  <a:lnTo>
                    <a:pt x="194" y="643"/>
                  </a:lnTo>
                  <a:lnTo>
                    <a:pt x="196" y="632"/>
                  </a:lnTo>
                  <a:lnTo>
                    <a:pt x="200" y="623"/>
                  </a:lnTo>
                  <a:lnTo>
                    <a:pt x="205" y="615"/>
                  </a:lnTo>
                  <a:lnTo>
                    <a:pt x="212" y="607"/>
                  </a:lnTo>
                  <a:lnTo>
                    <a:pt x="218" y="601"/>
                  </a:lnTo>
                  <a:lnTo>
                    <a:pt x="228" y="595"/>
                  </a:lnTo>
                  <a:lnTo>
                    <a:pt x="237" y="590"/>
                  </a:lnTo>
                  <a:lnTo>
                    <a:pt x="258" y="582"/>
                  </a:lnTo>
                  <a:lnTo>
                    <a:pt x="281" y="575"/>
                  </a:lnTo>
                  <a:lnTo>
                    <a:pt x="308" y="570"/>
                  </a:lnTo>
                  <a:lnTo>
                    <a:pt x="334" y="565"/>
                  </a:lnTo>
                  <a:lnTo>
                    <a:pt x="361" y="559"/>
                  </a:lnTo>
                  <a:lnTo>
                    <a:pt x="386" y="554"/>
                  </a:lnTo>
                  <a:lnTo>
                    <a:pt x="400" y="550"/>
                  </a:lnTo>
                  <a:lnTo>
                    <a:pt x="412" y="546"/>
                  </a:lnTo>
                  <a:lnTo>
                    <a:pt x="424" y="541"/>
                  </a:lnTo>
                  <a:lnTo>
                    <a:pt x="434" y="535"/>
                  </a:lnTo>
                  <a:lnTo>
                    <a:pt x="445" y="529"/>
                  </a:lnTo>
                  <a:lnTo>
                    <a:pt x="454" y="522"/>
                  </a:lnTo>
                  <a:lnTo>
                    <a:pt x="462" y="514"/>
                  </a:lnTo>
                  <a:lnTo>
                    <a:pt x="470" y="505"/>
                  </a:lnTo>
                  <a:lnTo>
                    <a:pt x="477" y="494"/>
                  </a:lnTo>
                  <a:lnTo>
                    <a:pt x="482" y="483"/>
                  </a:lnTo>
                  <a:lnTo>
                    <a:pt x="486" y="470"/>
                  </a:lnTo>
                  <a:lnTo>
                    <a:pt x="488" y="457"/>
                  </a:lnTo>
                  <a:lnTo>
                    <a:pt x="473" y="450"/>
                  </a:lnTo>
                  <a:lnTo>
                    <a:pt x="456" y="439"/>
                  </a:lnTo>
                  <a:lnTo>
                    <a:pt x="446" y="434"/>
                  </a:lnTo>
                  <a:lnTo>
                    <a:pt x="434" y="430"/>
                  </a:lnTo>
                  <a:lnTo>
                    <a:pt x="422" y="427"/>
                  </a:lnTo>
                  <a:lnTo>
                    <a:pt x="410" y="426"/>
                  </a:lnTo>
                  <a:lnTo>
                    <a:pt x="409" y="414"/>
                  </a:lnTo>
                  <a:lnTo>
                    <a:pt x="408" y="403"/>
                  </a:lnTo>
                  <a:lnTo>
                    <a:pt x="405" y="394"/>
                  </a:lnTo>
                  <a:lnTo>
                    <a:pt x="401" y="386"/>
                  </a:lnTo>
                  <a:lnTo>
                    <a:pt x="397" y="379"/>
                  </a:lnTo>
                  <a:lnTo>
                    <a:pt x="392" y="374"/>
                  </a:lnTo>
                  <a:lnTo>
                    <a:pt x="386" y="369"/>
                  </a:lnTo>
                  <a:lnTo>
                    <a:pt x="380" y="363"/>
                  </a:lnTo>
                  <a:lnTo>
                    <a:pt x="366" y="355"/>
                  </a:lnTo>
                  <a:lnTo>
                    <a:pt x="354" y="347"/>
                  </a:lnTo>
                  <a:lnTo>
                    <a:pt x="348" y="343"/>
                  </a:lnTo>
                  <a:lnTo>
                    <a:pt x="342" y="338"/>
                  </a:lnTo>
                  <a:lnTo>
                    <a:pt x="337" y="331"/>
                  </a:lnTo>
                  <a:lnTo>
                    <a:pt x="332" y="325"/>
                  </a:lnTo>
                  <a:lnTo>
                    <a:pt x="326" y="313"/>
                  </a:lnTo>
                  <a:lnTo>
                    <a:pt x="324" y="302"/>
                  </a:lnTo>
                  <a:lnTo>
                    <a:pt x="324" y="291"/>
                  </a:lnTo>
                  <a:lnTo>
                    <a:pt x="322" y="281"/>
                  </a:lnTo>
                  <a:lnTo>
                    <a:pt x="321" y="273"/>
                  </a:lnTo>
                  <a:lnTo>
                    <a:pt x="316" y="263"/>
                  </a:lnTo>
                  <a:lnTo>
                    <a:pt x="313" y="261"/>
                  </a:lnTo>
                  <a:lnTo>
                    <a:pt x="308" y="257"/>
                  </a:lnTo>
                  <a:lnTo>
                    <a:pt x="302" y="254"/>
                  </a:lnTo>
                  <a:lnTo>
                    <a:pt x="296" y="251"/>
                  </a:lnTo>
                  <a:lnTo>
                    <a:pt x="285" y="249"/>
                  </a:lnTo>
                  <a:lnTo>
                    <a:pt x="273" y="247"/>
                  </a:lnTo>
                  <a:lnTo>
                    <a:pt x="260" y="246"/>
                  </a:lnTo>
                  <a:lnTo>
                    <a:pt x="248" y="245"/>
                  </a:lnTo>
                  <a:lnTo>
                    <a:pt x="241" y="243"/>
                  </a:lnTo>
                  <a:lnTo>
                    <a:pt x="236" y="241"/>
                  </a:lnTo>
                  <a:lnTo>
                    <a:pt x="230" y="238"/>
                  </a:lnTo>
                  <a:lnTo>
                    <a:pt x="226" y="235"/>
                  </a:lnTo>
                  <a:lnTo>
                    <a:pt x="222" y="230"/>
                  </a:lnTo>
                  <a:lnTo>
                    <a:pt x="220" y="225"/>
                  </a:lnTo>
                  <a:lnTo>
                    <a:pt x="217" y="218"/>
                  </a:lnTo>
                  <a:lnTo>
                    <a:pt x="217" y="210"/>
                  </a:lnTo>
                  <a:lnTo>
                    <a:pt x="218" y="202"/>
                  </a:lnTo>
                  <a:lnTo>
                    <a:pt x="220" y="195"/>
                  </a:lnTo>
                  <a:lnTo>
                    <a:pt x="222" y="190"/>
                  </a:lnTo>
                  <a:lnTo>
                    <a:pt x="226" y="185"/>
                  </a:lnTo>
                  <a:lnTo>
                    <a:pt x="229" y="179"/>
                  </a:lnTo>
                  <a:lnTo>
                    <a:pt x="232" y="173"/>
                  </a:lnTo>
                  <a:lnTo>
                    <a:pt x="234" y="166"/>
                  </a:lnTo>
                  <a:lnTo>
                    <a:pt x="236" y="155"/>
                  </a:lnTo>
                  <a:lnTo>
                    <a:pt x="234" y="147"/>
                  </a:lnTo>
                  <a:lnTo>
                    <a:pt x="232" y="139"/>
                  </a:lnTo>
                  <a:lnTo>
                    <a:pt x="229" y="133"/>
                  </a:lnTo>
                  <a:lnTo>
                    <a:pt x="225" y="126"/>
                  </a:lnTo>
                  <a:lnTo>
                    <a:pt x="217" y="114"/>
                  </a:lnTo>
                  <a:lnTo>
                    <a:pt x="212" y="101"/>
                  </a:lnTo>
                  <a:lnTo>
                    <a:pt x="198" y="114"/>
                  </a:lnTo>
                  <a:lnTo>
                    <a:pt x="185" y="123"/>
                  </a:lnTo>
                  <a:lnTo>
                    <a:pt x="178" y="126"/>
                  </a:lnTo>
                  <a:lnTo>
                    <a:pt x="170" y="129"/>
                  </a:lnTo>
                  <a:lnTo>
                    <a:pt x="161" y="131"/>
                  </a:lnTo>
                  <a:lnTo>
                    <a:pt x="150" y="131"/>
                  </a:lnTo>
                  <a:lnTo>
                    <a:pt x="144" y="130"/>
                  </a:lnTo>
                  <a:lnTo>
                    <a:pt x="137" y="129"/>
                  </a:lnTo>
                  <a:lnTo>
                    <a:pt x="132" y="126"/>
                  </a:lnTo>
                  <a:lnTo>
                    <a:pt x="125" y="122"/>
                  </a:lnTo>
                  <a:lnTo>
                    <a:pt x="120" y="118"/>
                  </a:lnTo>
                  <a:lnTo>
                    <a:pt x="114" y="111"/>
                  </a:lnTo>
                  <a:lnTo>
                    <a:pt x="109" y="106"/>
                  </a:lnTo>
                  <a:lnTo>
                    <a:pt x="104" y="99"/>
                  </a:lnTo>
                  <a:lnTo>
                    <a:pt x="96" y="83"/>
                  </a:lnTo>
                  <a:lnTo>
                    <a:pt x="90" y="67"/>
                  </a:lnTo>
                  <a:lnTo>
                    <a:pt x="86" y="51"/>
                  </a:lnTo>
                  <a:lnTo>
                    <a:pt x="85" y="35"/>
                  </a:lnTo>
                  <a:lnTo>
                    <a:pt x="85" y="28"/>
                  </a:lnTo>
                  <a:lnTo>
                    <a:pt x="85" y="17"/>
                  </a:lnTo>
                  <a:lnTo>
                    <a:pt x="88" y="6"/>
                  </a:lnTo>
                  <a:lnTo>
                    <a:pt x="90" y="0"/>
                  </a:lnTo>
                  <a:lnTo>
                    <a:pt x="85" y="17"/>
                  </a:lnTo>
                  <a:lnTo>
                    <a:pt x="80" y="26"/>
                  </a:lnTo>
                  <a:lnTo>
                    <a:pt x="74" y="35"/>
                  </a:lnTo>
                  <a:lnTo>
                    <a:pt x="68" y="45"/>
                  </a:lnTo>
                  <a:lnTo>
                    <a:pt x="61" y="53"/>
                  </a:lnTo>
                  <a:lnTo>
                    <a:pt x="48" y="67"/>
                  </a:lnTo>
                  <a:lnTo>
                    <a:pt x="33" y="82"/>
                  </a:lnTo>
                  <a:lnTo>
                    <a:pt x="26" y="90"/>
                  </a:lnTo>
                  <a:lnTo>
                    <a:pt x="21" y="98"/>
                  </a:lnTo>
                  <a:lnTo>
                    <a:pt x="14" y="107"/>
                  </a:lnTo>
                  <a:lnTo>
                    <a:pt x="10" y="115"/>
                  </a:lnTo>
                  <a:lnTo>
                    <a:pt x="6" y="126"/>
                  </a:lnTo>
                  <a:lnTo>
                    <a:pt x="2" y="137"/>
                  </a:lnTo>
                  <a:lnTo>
                    <a:pt x="1" y="149"/>
                  </a:lnTo>
                  <a:lnTo>
                    <a:pt x="0" y="162"/>
                  </a:lnTo>
                  <a:lnTo>
                    <a:pt x="1" y="178"/>
                  </a:lnTo>
                  <a:lnTo>
                    <a:pt x="4" y="193"/>
                  </a:lnTo>
                  <a:lnTo>
                    <a:pt x="9" y="207"/>
                  </a:lnTo>
                  <a:lnTo>
                    <a:pt x="16" y="222"/>
                  </a:lnTo>
                  <a:lnTo>
                    <a:pt x="22" y="234"/>
                  </a:lnTo>
                  <a:lnTo>
                    <a:pt x="30" y="247"/>
                  </a:lnTo>
                  <a:lnTo>
                    <a:pt x="40" y="259"/>
                  </a:lnTo>
                  <a:lnTo>
                    <a:pt x="49" y="271"/>
                  </a:lnTo>
                  <a:lnTo>
                    <a:pt x="66" y="295"/>
                  </a:lnTo>
                  <a:lnTo>
                    <a:pt x="81" y="319"/>
                  </a:lnTo>
                  <a:lnTo>
                    <a:pt x="88" y="331"/>
                  </a:lnTo>
                  <a:lnTo>
                    <a:pt x="93" y="345"/>
                  </a:lnTo>
                  <a:lnTo>
                    <a:pt x="96" y="358"/>
                  </a:lnTo>
                  <a:lnTo>
                    <a:pt x="97" y="373"/>
                  </a:lnTo>
                  <a:lnTo>
                    <a:pt x="96" y="389"/>
                  </a:lnTo>
                  <a:lnTo>
                    <a:pt x="93" y="403"/>
                  </a:lnTo>
                  <a:lnTo>
                    <a:pt x="89" y="417"/>
                  </a:lnTo>
                  <a:lnTo>
                    <a:pt x="85" y="426"/>
                  </a:lnTo>
                  <a:lnTo>
                    <a:pt x="85" y="453"/>
                  </a:lnTo>
                  <a:lnTo>
                    <a:pt x="85" y="469"/>
                  </a:lnTo>
                  <a:lnTo>
                    <a:pt x="85" y="481"/>
                  </a:lnTo>
                  <a:lnTo>
                    <a:pt x="85" y="493"/>
                  </a:lnTo>
                  <a:lnTo>
                    <a:pt x="86" y="503"/>
                  </a:lnTo>
                  <a:lnTo>
                    <a:pt x="89" y="513"/>
                  </a:lnTo>
                  <a:lnTo>
                    <a:pt x="94" y="522"/>
                  </a:lnTo>
                  <a:lnTo>
                    <a:pt x="102" y="529"/>
                  </a:lnTo>
                  <a:lnTo>
                    <a:pt x="109" y="535"/>
                  </a:lnTo>
                  <a:lnTo>
                    <a:pt x="117" y="541"/>
                  </a:lnTo>
                  <a:lnTo>
                    <a:pt x="125" y="545"/>
                  </a:lnTo>
                  <a:lnTo>
                    <a:pt x="133" y="547"/>
                  </a:lnTo>
                  <a:lnTo>
                    <a:pt x="138" y="562"/>
                  </a:lnTo>
                  <a:lnTo>
                    <a:pt x="145" y="577"/>
                  </a:lnTo>
                  <a:lnTo>
                    <a:pt x="153" y="589"/>
                  </a:lnTo>
                  <a:lnTo>
                    <a:pt x="161" y="601"/>
                  </a:lnTo>
                  <a:lnTo>
                    <a:pt x="170" y="610"/>
                  </a:lnTo>
                  <a:lnTo>
                    <a:pt x="180" y="619"/>
                  </a:lnTo>
                  <a:lnTo>
                    <a:pt x="190" y="626"/>
                  </a:lnTo>
                  <a:lnTo>
                    <a:pt x="198" y="631"/>
                  </a:lnTo>
                  <a:lnTo>
                    <a:pt x="193" y="65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54" name="Freeform 57">
              <a:extLst>
                <a:ext uri="{FF2B5EF4-FFF2-40B4-BE49-F238E27FC236}">
                  <a16:creationId xmlns:a16="http://schemas.microsoft.com/office/drawing/2014/main" id="{548781DC-15BD-784D-96E2-05D78E49F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8620" y="3932853"/>
              <a:ext cx="243569" cy="290355"/>
            </a:xfrm>
            <a:custGeom>
              <a:avLst/>
              <a:gdLst>
                <a:gd name="T0" fmla="*/ 550 w 578"/>
                <a:gd name="T1" fmla="*/ 142 h 693"/>
                <a:gd name="T2" fmla="*/ 523 w 578"/>
                <a:gd name="T3" fmla="*/ 114 h 693"/>
                <a:gd name="T4" fmla="*/ 487 w 578"/>
                <a:gd name="T5" fmla="*/ 104 h 693"/>
                <a:gd name="T6" fmla="*/ 450 w 578"/>
                <a:gd name="T7" fmla="*/ 110 h 693"/>
                <a:gd name="T8" fmla="*/ 422 w 578"/>
                <a:gd name="T9" fmla="*/ 126 h 693"/>
                <a:gd name="T10" fmla="*/ 395 w 578"/>
                <a:gd name="T11" fmla="*/ 118 h 693"/>
                <a:gd name="T12" fmla="*/ 379 w 578"/>
                <a:gd name="T13" fmla="*/ 96 h 693"/>
                <a:gd name="T14" fmla="*/ 339 w 578"/>
                <a:gd name="T15" fmla="*/ 78 h 693"/>
                <a:gd name="T16" fmla="*/ 294 w 578"/>
                <a:gd name="T17" fmla="*/ 68 h 693"/>
                <a:gd name="T18" fmla="*/ 273 w 578"/>
                <a:gd name="T19" fmla="*/ 44 h 693"/>
                <a:gd name="T20" fmla="*/ 250 w 578"/>
                <a:gd name="T21" fmla="*/ 4 h 693"/>
                <a:gd name="T22" fmla="*/ 228 w 578"/>
                <a:gd name="T23" fmla="*/ 26 h 693"/>
                <a:gd name="T24" fmla="*/ 197 w 578"/>
                <a:gd name="T25" fmla="*/ 37 h 693"/>
                <a:gd name="T26" fmla="*/ 148 w 578"/>
                <a:gd name="T27" fmla="*/ 36 h 693"/>
                <a:gd name="T28" fmla="*/ 106 w 578"/>
                <a:gd name="T29" fmla="*/ 49 h 693"/>
                <a:gd name="T30" fmla="*/ 50 w 578"/>
                <a:gd name="T31" fmla="*/ 137 h 693"/>
                <a:gd name="T32" fmla="*/ 10 w 578"/>
                <a:gd name="T33" fmla="*/ 180 h 693"/>
                <a:gd name="T34" fmla="*/ 46 w 578"/>
                <a:gd name="T35" fmla="*/ 202 h 693"/>
                <a:gd name="T36" fmla="*/ 73 w 578"/>
                <a:gd name="T37" fmla="*/ 225 h 693"/>
                <a:gd name="T38" fmla="*/ 100 w 578"/>
                <a:gd name="T39" fmla="*/ 271 h 693"/>
                <a:gd name="T40" fmla="*/ 133 w 578"/>
                <a:gd name="T41" fmla="*/ 294 h 693"/>
                <a:gd name="T42" fmla="*/ 169 w 578"/>
                <a:gd name="T43" fmla="*/ 321 h 693"/>
                <a:gd name="T44" fmla="*/ 185 w 578"/>
                <a:gd name="T45" fmla="*/ 363 h 693"/>
                <a:gd name="T46" fmla="*/ 178 w 578"/>
                <a:gd name="T47" fmla="*/ 405 h 693"/>
                <a:gd name="T48" fmla="*/ 164 w 578"/>
                <a:gd name="T49" fmla="*/ 441 h 693"/>
                <a:gd name="T50" fmla="*/ 169 w 578"/>
                <a:gd name="T51" fmla="*/ 490 h 693"/>
                <a:gd name="T52" fmla="*/ 194 w 578"/>
                <a:gd name="T53" fmla="*/ 523 h 693"/>
                <a:gd name="T54" fmla="*/ 222 w 578"/>
                <a:gd name="T55" fmla="*/ 551 h 693"/>
                <a:gd name="T56" fmla="*/ 240 w 578"/>
                <a:gd name="T57" fmla="*/ 594 h 693"/>
                <a:gd name="T58" fmla="*/ 237 w 578"/>
                <a:gd name="T59" fmla="*/ 621 h 693"/>
                <a:gd name="T60" fmla="*/ 216 w 578"/>
                <a:gd name="T61" fmla="*/ 643 h 693"/>
                <a:gd name="T62" fmla="*/ 205 w 578"/>
                <a:gd name="T63" fmla="*/ 663 h 693"/>
                <a:gd name="T64" fmla="*/ 209 w 578"/>
                <a:gd name="T65" fmla="*/ 685 h 693"/>
                <a:gd name="T66" fmla="*/ 224 w 578"/>
                <a:gd name="T67" fmla="*/ 693 h 693"/>
                <a:gd name="T68" fmla="*/ 245 w 578"/>
                <a:gd name="T69" fmla="*/ 683 h 693"/>
                <a:gd name="T70" fmla="*/ 265 w 578"/>
                <a:gd name="T71" fmla="*/ 663 h 693"/>
                <a:gd name="T72" fmla="*/ 317 w 578"/>
                <a:gd name="T73" fmla="*/ 662 h 693"/>
                <a:gd name="T74" fmla="*/ 353 w 578"/>
                <a:gd name="T75" fmla="*/ 657 h 693"/>
                <a:gd name="T76" fmla="*/ 395 w 578"/>
                <a:gd name="T77" fmla="*/ 646 h 693"/>
                <a:gd name="T78" fmla="*/ 438 w 578"/>
                <a:gd name="T79" fmla="*/ 650 h 693"/>
                <a:gd name="T80" fmla="*/ 475 w 578"/>
                <a:gd name="T81" fmla="*/ 662 h 693"/>
                <a:gd name="T82" fmla="*/ 521 w 578"/>
                <a:gd name="T83" fmla="*/ 659 h 693"/>
                <a:gd name="T84" fmla="*/ 551 w 578"/>
                <a:gd name="T85" fmla="*/ 642 h 693"/>
                <a:gd name="T86" fmla="*/ 570 w 578"/>
                <a:gd name="T87" fmla="*/ 614 h 693"/>
                <a:gd name="T88" fmla="*/ 577 w 578"/>
                <a:gd name="T89" fmla="*/ 573 h 693"/>
                <a:gd name="T90" fmla="*/ 569 w 578"/>
                <a:gd name="T91" fmla="*/ 519 h 693"/>
                <a:gd name="T92" fmla="*/ 521 w 578"/>
                <a:gd name="T93" fmla="*/ 447 h 693"/>
                <a:gd name="T94" fmla="*/ 490 w 578"/>
                <a:gd name="T95" fmla="*/ 395 h 693"/>
                <a:gd name="T96" fmla="*/ 482 w 578"/>
                <a:gd name="T97" fmla="*/ 337 h 693"/>
                <a:gd name="T98" fmla="*/ 495 w 578"/>
                <a:gd name="T99" fmla="*/ 295 h 693"/>
                <a:gd name="T100" fmla="*/ 529 w 578"/>
                <a:gd name="T101" fmla="*/ 255 h 693"/>
                <a:gd name="T102" fmla="*/ 561 w 578"/>
                <a:gd name="T103" fmla="*/ 214 h 693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78"/>
                <a:gd name="T157" fmla="*/ 0 h 693"/>
                <a:gd name="T158" fmla="*/ 578 w 578"/>
                <a:gd name="T159" fmla="*/ 693 h 693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78" h="693">
                  <a:moveTo>
                    <a:pt x="571" y="188"/>
                  </a:moveTo>
                  <a:lnTo>
                    <a:pt x="565" y="172"/>
                  </a:lnTo>
                  <a:lnTo>
                    <a:pt x="558" y="156"/>
                  </a:lnTo>
                  <a:lnTo>
                    <a:pt x="550" y="142"/>
                  </a:lnTo>
                  <a:lnTo>
                    <a:pt x="542" y="129"/>
                  </a:lnTo>
                  <a:lnTo>
                    <a:pt x="537" y="124"/>
                  </a:lnTo>
                  <a:lnTo>
                    <a:pt x="530" y="118"/>
                  </a:lnTo>
                  <a:lnTo>
                    <a:pt x="523" y="114"/>
                  </a:lnTo>
                  <a:lnTo>
                    <a:pt x="515" y="110"/>
                  </a:lnTo>
                  <a:lnTo>
                    <a:pt x="507" y="106"/>
                  </a:lnTo>
                  <a:lnTo>
                    <a:pt x="498" y="105"/>
                  </a:lnTo>
                  <a:lnTo>
                    <a:pt x="487" y="104"/>
                  </a:lnTo>
                  <a:lnTo>
                    <a:pt x="475" y="102"/>
                  </a:lnTo>
                  <a:lnTo>
                    <a:pt x="466" y="104"/>
                  </a:lnTo>
                  <a:lnTo>
                    <a:pt x="458" y="106"/>
                  </a:lnTo>
                  <a:lnTo>
                    <a:pt x="450" y="110"/>
                  </a:lnTo>
                  <a:lnTo>
                    <a:pt x="443" y="114"/>
                  </a:lnTo>
                  <a:lnTo>
                    <a:pt x="435" y="120"/>
                  </a:lnTo>
                  <a:lnTo>
                    <a:pt x="429" y="124"/>
                  </a:lnTo>
                  <a:lnTo>
                    <a:pt x="422" y="126"/>
                  </a:lnTo>
                  <a:lnTo>
                    <a:pt x="415" y="126"/>
                  </a:lnTo>
                  <a:lnTo>
                    <a:pt x="407" y="126"/>
                  </a:lnTo>
                  <a:lnTo>
                    <a:pt x="401" y="122"/>
                  </a:lnTo>
                  <a:lnTo>
                    <a:pt x="395" y="118"/>
                  </a:lnTo>
                  <a:lnTo>
                    <a:pt x="391" y="113"/>
                  </a:lnTo>
                  <a:lnTo>
                    <a:pt x="387" y="108"/>
                  </a:lnTo>
                  <a:lnTo>
                    <a:pt x="383" y="101"/>
                  </a:lnTo>
                  <a:lnTo>
                    <a:pt x="379" y="96"/>
                  </a:lnTo>
                  <a:lnTo>
                    <a:pt x="373" y="90"/>
                  </a:lnTo>
                  <a:lnTo>
                    <a:pt x="361" y="85"/>
                  </a:lnTo>
                  <a:lnTo>
                    <a:pt x="350" y="81"/>
                  </a:lnTo>
                  <a:lnTo>
                    <a:pt x="339" y="78"/>
                  </a:lnTo>
                  <a:lnTo>
                    <a:pt x="330" y="76"/>
                  </a:lnTo>
                  <a:lnTo>
                    <a:pt x="314" y="73"/>
                  </a:lnTo>
                  <a:lnTo>
                    <a:pt x="299" y="70"/>
                  </a:lnTo>
                  <a:lnTo>
                    <a:pt x="294" y="68"/>
                  </a:lnTo>
                  <a:lnTo>
                    <a:pt x="287" y="65"/>
                  </a:lnTo>
                  <a:lnTo>
                    <a:pt x="282" y="60"/>
                  </a:lnTo>
                  <a:lnTo>
                    <a:pt x="277" y="53"/>
                  </a:lnTo>
                  <a:lnTo>
                    <a:pt x="273" y="44"/>
                  </a:lnTo>
                  <a:lnTo>
                    <a:pt x="267" y="32"/>
                  </a:lnTo>
                  <a:lnTo>
                    <a:pt x="263" y="18"/>
                  </a:lnTo>
                  <a:lnTo>
                    <a:pt x="258" y="0"/>
                  </a:lnTo>
                  <a:lnTo>
                    <a:pt x="250" y="4"/>
                  </a:lnTo>
                  <a:lnTo>
                    <a:pt x="244" y="9"/>
                  </a:lnTo>
                  <a:lnTo>
                    <a:pt x="237" y="14"/>
                  </a:lnTo>
                  <a:lnTo>
                    <a:pt x="232" y="21"/>
                  </a:lnTo>
                  <a:lnTo>
                    <a:pt x="228" y="26"/>
                  </a:lnTo>
                  <a:lnTo>
                    <a:pt x="222" y="32"/>
                  </a:lnTo>
                  <a:lnTo>
                    <a:pt x="217" y="36"/>
                  </a:lnTo>
                  <a:lnTo>
                    <a:pt x="210" y="37"/>
                  </a:lnTo>
                  <a:lnTo>
                    <a:pt x="197" y="37"/>
                  </a:lnTo>
                  <a:lnTo>
                    <a:pt x="184" y="37"/>
                  </a:lnTo>
                  <a:lnTo>
                    <a:pt x="170" y="37"/>
                  </a:lnTo>
                  <a:lnTo>
                    <a:pt x="156" y="37"/>
                  </a:lnTo>
                  <a:lnTo>
                    <a:pt x="148" y="36"/>
                  </a:lnTo>
                  <a:lnTo>
                    <a:pt x="138" y="33"/>
                  </a:lnTo>
                  <a:lnTo>
                    <a:pt x="132" y="29"/>
                  </a:lnTo>
                  <a:lnTo>
                    <a:pt x="126" y="25"/>
                  </a:lnTo>
                  <a:lnTo>
                    <a:pt x="106" y="49"/>
                  </a:lnTo>
                  <a:lnTo>
                    <a:pt x="89" y="73"/>
                  </a:lnTo>
                  <a:lnTo>
                    <a:pt x="76" y="96"/>
                  </a:lnTo>
                  <a:lnTo>
                    <a:pt x="62" y="117"/>
                  </a:lnTo>
                  <a:lnTo>
                    <a:pt x="50" y="137"/>
                  </a:lnTo>
                  <a:lnTo>
                    <a:pt x="36" y="156"/>
                  </a:lnTo>
                  <a:lnTo>
                    <a:pt x="29" y="165"/>
                  </a:lnTo>
                  <a:lnTo>
                    <a:pt x="20" y="173"/>
                  </a:lnTo>
                  <a:lnTo>
                    <a:pt x="10" y="180"/>
                  </a:lnTo>
                  <a:lnTo>
                    <a:pt x="0" y="188"/>
                  </a:lnTo>
                  <a:lnTo>
                    <a:pt x="22" y="192"/>
                  </a:lnTo>
                  <a:lnTo>
                    <a:pt x="40" y="198"/>
                  </a:lnTo>
                  <a:lnTo>
                    <a:pt x="46" y="202"/>
                  </a:lnTo>
                  <a:lnTo>
                    <a:pt x="53" y="206"/>
                  </a:lnTo>
                  <a:lnTo>
                    <a:pt x="58" y="210"/>
                  </a:lnTo>
                  <a:lnTo>
                    <a:pt x="64" y="214"/>
                  </a:lnTo>
                  <a:lnTo>
                    <a:pt x="73" y="225"/>
                  </a:lnTo>
                  <a:lnTo>
                    <a:pt x="80" y="237"/>
                  </a:lnTo>
                  <a:lnTo>
                    <a:pt x="88" y="250"/>
                  </a:lnTo>
                  <a:lnTo>
                    <a:pt x="96" y="265"/>
                  </a:lnTo>
                  <a:lnTo>
                    <a:pt x="100" y="271"/>
                  </a:lnTo>
                  <a:lnTo>
                    <a:pt x="105" y="277"/>
                  </a:lnTo>
                  <a:lnTo>
                    <a:pt x="112" y="281"/>
                  </a:lnTo>
                  <a:lnTo>
                    <a:pt x="118" y="286"/>
                  </a:lnTo>
                  <a:lnTo>
                    <a:pt x="133" y="294"/>
                  </a:lnTo>
                  <a:lnTo>
                    <a:pt x="148" y="302"/>
                  </a:lnTo>
                  <a:lnTo>
                    <a:pt x="156" y="307"/>
                  </a:lnTo>
                  <a:lnTo>
                    <a:pt x="162" y="313"/>
                  </a:lnTo>
                  <a:lnTo>
                    <a:pt x="169" y="321"/>
                  </a:lnTo>
                  <a:lnTo>
                    <a:pt x="174" y="329"/>
                  </a:lnTo>
                  <a:lnTo>
                    <a:pt x="180" y="338"/>
                  </a:lnTo>
                  <a:lnTo>
                    <a:pt x="184" y="350"/>
                  </a:lnTo>
                  <a:lnTo>
                    <a:pt x="185" y="363"/>
                  </a:lnTo>
                  <a:lnTo>
                    <a:pt x="186" y="379"/>
                  </a:lnTo>
                  <a:lnTo>
                    <a:pt x="185" y="389"/>
                  </a:lnTo>
                  <a:lnTo>
                    <a:pt x="182" y="397"/>
                  </a:lnTo>
                  <a:lnTo>
                    <a:pt x="178" y="405"/>
                  </a:lnTo>
                  <a:lnTo>
                    <a:pt x="174" y="414"/>
                  </a:lnTo>
                  <a:lnTo>
                    <a:pt x="170" y="422"/>
                  </a:lnTo>
                  <a:lnTo>
                    <a:pt x="166" y="431"/>
                  </a:lnTo>
                  <a:lnTo>
                    <a:pt x="164" y="441"/>
                  </a:lnTo>
                  <a:lnTo>
                    <a:pt x="162" y="451"/>
                  </a:lnTo>
                  <a:lnTo>
                    <a:pt x="164" y="466"/>
                  </a:lnTo>
                  <a:lnTo>
                    <a:pt x="165" y="479"/>
                  </a:lnTo>
                  <a:lnTo>
                    <a:pt x="169" y="490"/>
                  </a:lnTo>
                  <a:lnTo>
                    <a:pt x="174" y="501"/>
                  </a:lnTo>
                  <a:lnTo>
                    <a:pt x="181" y="509"/>
                  </a:lnTo>
                  <a:lnTo>
                    <a:pt x="188" y="517"/>
                  </a:lnTo>
                  <a:lnTo>
                    <a:pt x="194" y="523"/>
                  </a:lnTo>
                  <a:lnTo>
                    <a:pt x="201" y="530"/>
                  </a:lnTo>
                  <a:lnTo>
                    <a:pt x="209" y="537"/>
                  </a:lnTo>
                  <a:lnTo>
                    <a:pt x="216" y="545"/>
                  </a:lnTo>
                  <a:lnTo>
                    <a:pt x="222" y="551"/>
                  </a:lnTo>
                  <a:lnTo>
                    <a:pt x="228" y="561"/>
                  </a:lnTo>
                  <a:lnTo>
                    <a:pt x="233" y="570"/>
                  </a:lnTo>
                  <a:lnTo>
                    <a:pt x="237" y="581"/>
                  </a:lnTo>
                  <a:lnTo>
                    <a:pt x="240" y="594"/>
                  </a:lnTo>
                  <a:lnTo>
                    <a:pt x="241" y="609"/>
                  </a:lnTo>
                  <a:lnTo>
                    <a:pt x="240" y="613"/>
                  </a:lnTo>
                  <a:lnTo>
                    <a:pt x="238" y="617"/>
                  </a:lnTo>
                  <a:lnTo>
                    <a:pt x="237" y="621"/>
                  </a:lnTo>
                  <a:lnTo>
                    <a:pt x="234" y="623"/>
                  </a:lnTo>
                  <a:lnTo>
                    <a:pt x="229" y="630"/>
                  </a:lnTo>
                  <a:lnTo>
                    <a:pt x="222" y="637"/>
                  </a:lnTo>
                  <a:lnTo>
                    <a:pt x="216" y="643"/>
                  </a:lnTo>
                  <a:lnTo>
                    <a:pt x="210" y="650"/>
                  </a:lnTo>
                  <a:lnTo>
                    <a:pt x="208" y="654"/>
                  </a:lnTo>
                  <a:lnTo>
                    <a:pt x="206" y="658"/>
                  </a:lnTo>
                  <a:lnTo>
                    <a:pt x="205" y="663"/>
                  </a:lnTo>
                  <a:lnTo>
                    <a:pt x="205" y="669"/>
                  </a:lnTo>
                  <a:lnTo>
                    <a:pt x="205" y="675"/>
                  </a:lnTo>
                  <a:lnTo>
                    <a:pt x="206" y="681"/>
                  </a:lnTo>
                  <a:lnTo>
                    <a:pt x="209" y="685"/>
                  </a:lnTo>
                  <a:lnTo>
                    <a:pt x="212" y="687"/>
                  </a:lnTo>
                  <a:lnTo>
                    <a:pt x="216" y="690"/>
                  </a:lnTo>
                  <a:lnTo>
                    <a:pt x="220" y="691"/>
                  </a:lnTo>
                  <a:lnTo>
                    <a:pt x="224" y="693"/>
                  </a:lnTo>
                  <a:lnTo>
                    <a:pt x="229" y="693"/>
                  </a:lnTo>
                  <a:lnTo>
                    <a:pt x="234" y="691"/>
                  </a:lnTo>
                  <a:lnTo>
                    <a:pt x="240" y="689"/>
                  </a:lnTo>
                  <a:lnTo>
                    <a:pt x="245" y="683"/>
                  </a:lnTo>
                  <a:lnTo>
                    <a:pt x="249" y="678"/>
                  </a:lnTo>
                  <a:lnTo>
                    <a:pt x="254" y="673"/>
                  </a:lnTo>
                  <a:lnTo>
                    <a:pt x="258" y="667"/>
                  </a:lnTo>
                  <a:lnTo>
                    <a:pt x="265" y="663"/>
                  </a:lnTo>
                  <a:lnTo>
                    <a:pt x="270" y="662"/>
                  </a:lnTo>
                  <a:lnTo>
                    <a:pt x="293" y="662"/>
                  </a:lnTo>
                  <a:lnTo>
                    <a:pt x="306" y="662"/>
                  </a:lnTo>
                  <a:lnTo>
                    <a:pt x="317" y="662"/>
                  </a:lnTo>
                  <a:lnTo>
                    <a:pt x="325" y="662"/>
                  </a:lnTo>
                  <a:lnTo>
                    <a:pt x="334" y="662"/>
                  </a:lnTo>
                  <a:lnTo>
                    <a:pt x="343" y="659"/>
                  </a:lnTo>
                  <a:lnTo>
                    <a:pt x="353" y="657"/>
                  </a:lnTo>
                  <a:lnTo>
                    <a:pt x="362" y="654"/>
                  </a:lnTo>
                  <a:lnTo>
                    <a:pt x="373" y="650"/>
                  </a:lnTo>
                  <a:lnTo>
                    <a:pt x="383" y="647"/>
                  </a:lnTo>
                  <a:lnTo>
                    <a:pt x="395" y="646"/>
                  </a:lnTo>
                  <a:lnTo>
                    <a:pt x="409" y="645"/>
                  </a:lnTo>
                  <a:lnTo>
                    <a:pt x="419" y="646"/>
                  </a:lnTo>
                  <a:lnTo>
                    <a:pt x="429" y="647"/>
                  </a:lnTo>
                  <a:lnTo>
                    <a:pt x="438" y="650"/>
                  </a:lnTo>
                  <a:lnTo>
                    <a:pt x="446" y="654"/>
                  </a:lnTo>
                  <a:lnTo>
                    <a:pt x="454" y="657"/>
                  </a:lnTo>
                  <a:lnTo>
                    <a:pt x="463" y="659"/>
                  </a:lnTo>
                  <a:lnTo>
                    <a:pt x="475" y="662"/>
                  </a:lnTo>
                  <a:lnTo>
                    <a:pt x="487" y="662"/>
                  </a:lnTo>
                  <a:lnTo>
                    <a:pt x="499" y="662"/>
                  </a:lnTo>
                  <a:lnTo>
                    <a:pt x="510" y="661"/>
                  </a:lnTo>
                  <a:lnTo>
                    <a:pt x="521" y="659"/>
                  </a:lnTo>
                  <a:lnTo>
                    <a:pt x="529" y="655"/>
                  </a:lnTo>
                  <a:lnTo>
                    <a:pt x="538" y="653"/>
                  </a:lnTo>
                  <a:lnTo>
                    <a:pt x="545" y="647"/>
                  </a:lnTo>
                  <a:lnTo>
                    <a:pt x="551" y="642"/>
                  </a:lnTo>
                  <a:lnTo>
                    <a:pt x="557" y="637"/>
                  </a:lnTo>
                  <a:lnTo>
                    <a:pt x="562" y="630"/>
                  </a:lnTo>
                  <a:lnTo>
                    <a:pt x="566" y="622"/>
                  </a:lnTo>
                  <a:lnTo>
                    <a:pt x="570" y="614"/>
                  </a:lnTo>
                  <a:lnTo>
                    <a:pt x="573" y="605"/>
                  </a:lnTo>
                  <a:lnTo>
                    <a:pt x="575" y="594"/>
                  </a:lnTo>
                  <a:lnTo>
                    <a:pt x="577" y="583"/>
                  </a:lnTo>
                  <a:lnTo>
                    <a:pt x="577" y="573"/>
                  </a:lnTo>
                  <a:lnTo>
                    <a:pt x="578" y="561"/>
                  </a:lnTo>
                  <a:lnTo>
                    <a:pt x="577" y="546"/>
                  </a:lnTo>
                  <a:lnTo>
                    <a:pt x="574" y="533"/>
                  </a:lnTo>
                  <a:lnTo>
                    <a:pt x="569" y="519"/>
                  </a:lnTo>
                  <a:lnTo>
                    <a:pt x="562" y="507"/>
                  </a:lnTo>
                  <a:lnTo>
                    <a:pt x="547" y="483"/>
                  </a:lnTo>
                  <a:lnTo>
                    <a:pt x="530" y="459"/>
                  </a:lnTo>
                  <a:lnTo>
                    <a:pt x="521" y="447"/>
                  </a:lnTo>
                  <a:lnTo>
                    <a:pt x="511" y="435"/>
                  </a:lnTo>
                  <a:lnTo>
                    <a:pt x="503" y="422"/>
                  </a:lnTo>
                  <a:lnTo>
                    <a:pt x="497" y="410"/>
                  </a:lnTo>
                  <a:lnTo>
                    <a:pt x="490" y="395"/>
                  </a:lnTo>
                  <a:lnTo>
                    <a:pt x="485" y="381"/>
                  </a:lnTo>
                  <a:lnTo>
                    <a:pt x="482" y="366"/>
                  </a:lnTo>
                  <a:lnTo>
                    <a:pt x="481" y="350"/>
                  </a:lnTo>
                  <a:lnTo>
                    <a:pt x="482" y="337"/>
                  </a:lnTo>
                  <a:lnTo>
                    <a:pt x="483" y="325"/>
                  </a:lnTo>
                  <a:lnTo>
                    <a:pt x="487" y="314"/>
                  </a:lnTo>
                  <a:lnTo>
                    <a:pt x="491" y="303"/>
                  </a:lnTo>
                  <a:lnTo>
                    <a:pt x="495" y="295"/>
                  </a:lnTo>
                  <a:lnTo>
                    <a:pt x="502" y="286"/>
                  </a:lnTo>
                  <a:lnTo>
                    <a:pt x="507" y="278"/>
                  </a:lnTo>
                  <a:lnTo>
                    <a:pt x="514" y="270"/>
                  </a:lnTo>
                  <a:lnTo>
                    <a:pt x="529" y="255"/>
                  </a:lnTo>
                  <a:lnTo>
                    <a:pt x="542" y="241"/>
                  </a:lnTo>
                  <a:lnTo>
                    <a:pt x="549" y="233"/>
                  </a:lnTo>
                  <a:lnTo>
                    <a:pt x="555" y="223"/>
                  </a:lnTo>
                  <a:lnTo>
                    <a:pt x="561" y="214"/>
                  </a:lnTo>
                  <a:lnTo>
                    <a:pt x="566" y="205"/>
                  </a:lnTo>
                  <a:lnTo>
                    <a:pt x="571" y="18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55" name="Freeform 58">
              <a:extLst>
                <a:ext uri="{FF2B5EF4-FFF2-40B4-BE49-F238E27FC236}">
                  <a16:creationId xmlns:a16="http://schemas.microsoft.com/office/drawing/2014/main" id="{84E20F2D-ED7A-C645-B8E3-EFF54218D2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0351" y="4042940"/>
              <a:ext cx="238065" cy="159627"/>
            </a:xfrm>
            <a:custGeom>
              <a:avLst/>
              <a:gdLst>
                <a:gd name="T0" fmla="*/ 553 w 565"/>
                <a:gd name="T1" fmla="*/ 296 h 380"/>
                <a:gd name="T2" fmla="*/ 474 w 565"/>
                <a:gd name="T3" fmla="*/ 296 h 380"/>
                <a:gd name="T4" fmla="*/ 467 w 565"/>
                <a:gd name="T5" fmla="*/ 337 h 380"/>
                <a:gd name="T6" fmla="*/ 457 w 565"/>
                <a:gd name="T7" fmla="*/ 354 h 380"/>
                <a:gd name="T8" fmla="*/ 441 w 565"/>
                <a:gd name="T9" fmla="*/ 366 h 380"/>
                <a:gd name="T10" fmla="*/ 402 w 565"/>
                <a:gd name="T11" fmla="*/ 373 h 380"/>
                <a:gd name="T12" fmla="*/ 390 w 565"/>
                <a:gd name="T13" fmla="*/ 370 h 380"/>
                <a:gd name="T14" fmla="*/ 375 w 565"/>
                <a:gd name="T15" fmla="*/ 353 h 380"/>
                <a:gd name="T16" fmla="*/ 359 w 565"/>
                <a:gd name="T17" fmla="*/ 336 h 380"/>
                <a:gd name="T18" fmla="*/ 349 w 565"/>
                <a:gd name="T19" fmla="*/ 332 h 380"/>
                <a:gd name="T20" fmla="*/ 335 w 565"/>
                <a:gd name="T21" fmla="*/ 336 h 380"/>
                <a:gd name="T22" fmla="*/ 317 w 565"/>
                <a:gd name="T23" fmla="*/ 356 h 380"/>
                <a:gd name="T24" fmla="*/ 294 w 565"/>
                <a:gd name="T25" fmla="*/ 376 h 380"/>
                <a:gd name="T26" fmla="*/ 276 w 565"/>
                <a:gd name="T27" fmla="*/ 380 h 380"/>
                <a:gd name="T28" fmla="*/ 234 w 565"/>
                <a:gd name="T29" fmla="*/ 357 h 380"/>
                <a:gd name="T30" fmla="*/ 198 w 565"/>
                <a:gd name="T31" fmla="*/ 349 h 380"/>
                <a:gd name="T32" fmla="*/ 193 w 565"/>
                <a:gd name="T33" fmla="*/ 317 h 380"/>
                <a:gd name="T34" fmla="*/ 180 w 565"/>
                <a:gd name="T35" fmla="*/ 297 h 380"/>
                <a:gd name="T36" fmla="*/ 154 w 565"/>
                <a:gd name="T37" fmla="*/ 278 h 380"/>
                <a:gd name="T38" fmla="*/ 130 w 565"/>
                <a:gd name="T39" fmla="*/ 261 h 380"/>
                <a:gd name="T40" fmla="*/ 114 w 565"/>
                <a:gd name="T41" fmla="*/ 236 h 380"/>
                <a:gd name="T42" fmla="*/ 110 w 565"/>
                <a:gd name="T43" fmla="*/ 204 h 380"/>
                <a:gd name="T44" fmla="*/ 101 w 565"/>
                <a:gd name="T45" fmla="*/ 184 h 380"/>
                <a:gd name="T46" fmla="*/ 84 w 565"/>
                <a:gd name="T47" fmla="*/ 174 h 380"/>
                <a:gd name="T48" fmla="*/ 48 w 565"/>
                <a:gd name="T49" fmla="*/ 169 h 380"/>
                <a:gd name="T50" fmla="*/ 24 w 565"/>
                <a:gd name="T51" fmla="*/ 164 h 380"/>
                <a:gd name="T52" fmla="*/ 10 w 565"/>
                <a:gd name="T53" fmla="*/ 153 h 380"/>
                <a:gd name="T54" fmla="*/ 5 w 565"/>
                <a:gd name="T55" fmla="*/ 133 h 380"/>
                <a:gd name="T56" fmla="*/ 10 w 565"/>
                <a:gd name="T57" fmla="*/ 113 h 380"/>
                <a:gd name="T58" fmla="*/ 20 w 565"/>
                <a:gd name="T59" fmla="*/ 96 h 380"/>
                <a:gd name="T60" fmla="*/ 22 w 565"/>
                <a:gd name="T61" fmla="*/ 70 h 380"/>
                <a:gd name="T62" fmla="*/ 13 w 565"/>
                <a:gd name="T63" fmla="*/ 49 h 380"/>
                <a:gd name="T64" fmla="*/ 8 w 565"/>
                <a:gd name="T65" fmla="*/ 16 h 380"/>
                <a:gd name="T66" fmla="*/ 29 w 565"/>
                <a:gd name="T67" fmla="*/ 2 h 380"/>
                <a:gd name="T68" fmla="*/ 58 w 565"/>
                <a:gd name="T69" fmla="*/ 1 h 380"/>
                <a:gd name="T70" fmla="*/ 110 w 565"/>
                <a:gd name="T71" fmla="*/ 9 h 380"/>
                <a:gd name="T72" fmla="*/ 162 w 565"/>
                <a:gd name="T73" fmla="*/ 17 h 380"/>
                <a:gd name="T74" fmla="*/ 184 w 565"/>
                <a:gd name="T75" fmla="*/ 28 h 380"/>
                <a:gd name="T76" fmla="*/ 208 w 565"/>
                <a:gd name="T77" fmla="*/ 48 h 380"/>
                <a:gd name="T78" fmla="*/ 264 w 565"/>
                <a:gd name="T79" fmla="*/ 73 h 380"/>
                <a:gd name="T80" fmla="*/ 302 w 565"/>
                <a:gd name="T81" fmla="*/ 78 h 380"/>
                <a:gd name="T82" fmla="*/ 320 w 565"/>
                <a:gd name="T83" fmla="*/ 73 h 380"/>
                <a:gd name="T84" fmla="*/ 349 w 565"/>
                <a:gd name="T85" fmla="*/ 45 h 380"/>
                <a:gd name="T86" fmla="*/ 373 w 565"/>
                <a:gd name="T87" fmla="*/ 72 h 380"/>
                <a:gd name="T88" fmla="*/ 381 w 565"/>
                <a:gd name="T89" fmla="*/ 101 h 380"/>
                <a:gd name="T90" fmla="*/ 406 w 565"/>
                <a:gd name="T91" fmla="*/ 126 h 380"/>
                <a:gd name="T92" fmla="*/ 445 w 565"/>
                <a:gd name="T93" fmla="*/ 146 h 380"/>
                <a:gd name="T94" fmla="*/ 466 w 565"/>
                <a:gd name="T95" fmla="*/ 162 h 380"/>
                <a:gd name="T96" fmla="*/ 466 w 565"/>
                <a:gd name="T97" fmla="*/ 180 h 380"/>
                <a:gd name="T98" fmla="*/ 453 w 565"/>
                <a:gd name="T99" fmla="*/ 181 h 380"/>
                <a:gd name="T100" fmla="*/ 445 w 565"/>
                <a:gd name="T101" fmla="*/ 210 h 380"/>
                <a:gd name="T102" fmla="*/ 469 w 565"/>
                <a:gd name="T103" fmla="*/ 230 h 380"/>
                <a:gd name="T104" fmla="*/ 509 w 565"/>
                <a:gd name="T105" fmla="*/ 241 h 380"/>
                <a:gd name="T106" fmla="*/ 533 w 565"/>
                <a:gd name="T107" fmla="*/ 249 h 380"/>
                <a:gd name="T108" fmla="*/ 553 w 565"/>
                <a:gd name="T109" fmla="*/ 268 h 380"/>
                <a:gd name="T110" fmla="*/ 565 w 565"/>
                <a:gd name="T111" fmla="*/ 301 h 38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565"/>
                <a:gd name="T169" fmla="*/ 0 h 380"/>
                <a:gd name="T170" fmla="*/ 565 w 565"/>
                <a:gd name="T171" fmla="*/ 380 h 38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565" h="380">
                  <a:moveTo>
                    <a:pt x="565" y="301"/>
                  </a:moveTo>
                  <a:lnTo>
                    <a:pt x="559" y="298"/>
                  </a:lnTo>
                  <a:lnTo>
                    <a:pt x="553" y="296"/>
                  </a:lnTo>
                  <a:lnTo>
                    <a:pt x="546" y="296"/>
                  </a:lnTo>
                  <a:lnTo>
                    <a:pt x="541" y="296"/>
                  </a:lnTo>
                  <a:lnTo>
                    <a:pt x="474" y="296"/>
                  </a:lnTo>
                  <a:lnTo>
                    <a:pt x="474" y="314"/>
                  </a:lnTo>
                  <a:lnTo>
                    <a:pt x="470" y="330"/>
                  </a:lnTo>
                  <a:lnTo>
                    <a:pt x="467" y="337"/>
                  </a:lnTo>
                  <a:lnTo>
                    <a:pt x="465" y="344"/>
                  </a:lnTo>
                  <a:lnTo>
                    <a:pt x="461" y="349"/>
                  </a:lnTo>
                  <a:lnTo>
                    <a:pt x="457" y="354"/>
                  </a:lnTo>
                  <a:lnTo>
                    <a:pt x="451" y="360"/>
                  </a:lnTo>
                  <a:lnTo>
                    <a:pt x="446" y="364"/>
                  </a:lnTo>
                  <a:lnTo>
                    <a:pt x="441" y="366"/>
                  </a:lnTo>
                  <a:lnTo>
                    <a:pt x="434" y="369"/>
                  </a:lnTo>
                  <a:lnTo>
                    <a:pt x="419" y="373"/>
                  </a:lnTo>
                  <a:lnTo>
                    <a:pt x="402" y="373"/>
                  </a:lnTo>
                  <a:lnTo>
                    <a:pt x="398" y="373"/>
                  </a:lnTo>
                  <a:lnTo>
                    <a:pt x="394" y="372"/>
                  </a:lnTo>
                  <a:lnTo>
                    <a:pt x="390" y="370"/>
                  </a:lnTo>
                  <a:lnTo>
                    <a:pt x="387" y="366"/>
                  </a:lnTo>
                  <a:lnTo>
                    <a:pt x="381" y="360"/>
                  </a:lnTo>
                  <a:lnTo>
                    <a:pt x="375" y="353"/>
                  </a:lnTo>
                  <a:lnTo>
                    <a:pt x="370" y="345"/>
                  </a:lnTo>
                  <a:lnTo>
                    <a:pt x="363" y="338"/>
                  </a:lnTo>
                  <a:lnTo>
                    <a:pt x="359" y="336"/>
                  </a:lnTo>
                  <a:lnTo>
                    <a:pt x="357" y="333"/>
                  </a:lnTo>
                  <a:lnTo>
                    <a:pt x="353" y="332"/>
                  </a:lnTo>
                  <a:lnTo>
                    <a:pt x="349" y="332"/>
                  </a:lnTo>
                  <a:lnTo>
                    <a:pt x="343" y="332"/>
                  </a:lnTo>
                  <a:lnTo>
                    <a:pt x="339" y="333"/>
                  </a:lnTo>
                  <a:lnTo>
                    <a:pt x="335" y="336"/>
                  </a:lnTo>
                  <a:lnTo>
                    <a:pt x="331" y="338"/>
                  </a:lnTo>
                  <a:lnTo>
                    <a:pt x="325" y="346"/>
                  </a:lnTo>
                  <a:lnTo>
                    <a:pt x="317" y="356"/>
                  </a:lnTo>
                  <a:lnTo>
                    <a:pt x="309" y="365"/>
                  </a:lnTo>
                  <a:lnTo>
                    <a:pt x="300" y="372"/>
                  </a:lnTo>
                  <a:lnTo>
                    <a:pt x="294" y="376"/>
                  </a:lnTo>
                  <a:lnTo>
                    <a:pt x="289" y="377"/>
                  </a:lnTo>
                  <a:lnTo>
                    <a:pt x="282" y="380"/>
                  </a:lnTo>
                  <a:lnTo>
                    <a:pt x="276" y="380"/>
                  </a:lnTo>
                  <a:lnTo>
                    <a:pt x="261" y="373"/>
                  </a:lnTo>
                  <a:lnTo>
                    <a:pt x="244" y="362"/>
                  </a:lnTo>
                  <a:lnTo>
                    <a:pt x="234" y="357"/>
                  </a:lnTo>
                  <a:lnTo>
                    <a:pt x="222" y="353"/>
                  </a:lnTo>
                  <a:lnTo>
                    <a:pt x="210" y="350"/>
                  </a:lnTo>
                  <a:lnTo>
                    <a:pt x="198" y="349"/>
                  </a:lnTo>
                  <a:lnTo>
                    <a:pt x="197" y="337"/>
                  </a:lnTo>
                  <a:lnTo>
                    <a:pt x="196" y="326"/>
                  </a:lnTo>
                  <a:lnTo>
                    <a:pt x="193" y="317"/>
                  </a:lnTo>
                  <a:lnTo>
                    <a:pt x="189" y="309"/>
                  </a:lnTo>
                  <a:lnTo>
                    <a:pt x="185" y="302"/>
                  </a:lnTo>
                  <a:lnTo>
                    <a:pt x="180" y="297"/>
                  </a:lnTo>
                  <a:lnTo>
                    <a:pt x="174" y="292"/>
                  </a:lnTo>
                  <a:lnTo>
                    <a:pt x="168" y="286"/>
                  </a:lnTo>
                  <a:lnTo>
                    <a:pt x="154" y="278"/>
                  </a:lnTo>
                  <a:lnTo>
                    <a:pt x="142" y="270"/>
                  </a:lnTo>
                  <a:lnTo>
                    <a:pt x="136" y="266"/>
                  </a:lnTo>
                  <a:lnTo>
                    <a:pt x="130" y="261"/>
                  </a:lnTo>
                  <a:lnTo>
                    <a:pt x="125" y="254"/>
                  </a:lnTo>
                  <a:lnTo>
                    <a:pt x="120" y="248"/>
                  </a:lnTo>
                  <a:lnTo>
                    <a:pt x="114" y="236"/>
                  </a:lnTo>
                  <a:lnTo>
                    <a:pt x="112" y="225"/>
                  </a:lnTo>
                  <a:lnTo>
                    <a:pt x="112" y="214"/>
                  </a:lnTo>
                  <a:lnTo>
                    <a:pt x="110" y="204"/>
                  </a:lnTo>
                  <a:lnTo>
                    <a:pt x="109" y="196"/>
                  </a:lnTo>
                  <a:lnTo>
                    <a:pt x="104" y="186"/>
                  </a:lnTo>
                  <a:lnTo>
                    <a:pt x="101" y="184"/>
                  </a:lnTo>
                  <a:lnTo>
                    <a:pt x="96" y="180"/>
                  </a:lnTo>
                  <a:lnTo>
                    <a:pt x="90" y="177"/>
                  </a:lnTo>
                  <a:lnTo>
                    <a:pt x="84" y="174"/>
                  </a:lnTo>
                  <a:lnTo>
                    <a:pt x="73" y="172"/>
                  </a:lnTo>
                  <a:lnTo>
                    <a:pt x="61" y="170"/>
                  </a:lnTo>
                  <a:lnTo>
                    <a:pt x="48" y="169"/>
                  </a:lnTo>
                  <a:lnTo>
                    <a:pt x="36" y="168"/>
                  </a:lnTo>
                  <a:lnTo>
                    <a:pt x="29" y="166"/>
                  </a:lnTo>
                  <a:lnTo>
                    <a:pt x="24" y="164"/>
                  </a:lnTo>
                  <a:lnTo>
                    <a:pt x="18" y="161"/>
                  </a:lnTo>
                  <a:lnTo>
                    <a:pt x="14" y="158"/>
                  </a:lnTo>
                  <a:lnTo>
                    <a:pt x="10" y="153"/>
                  </a:lnTo>
                  <a:lnTo>
                    <a:pt x="8" y="148"/>
                  </a:lnTo>
                  <a:lnTo>
                    <a:pt x="5" y="141"/>
                  </a:lnTo>
                  <a:lnTo>
                    <a:pt x="5" y="133"/>
                  </a:lnTo>
                  <a:lnTo>
                    <a:pt x="6" y="125"/>
                  </a:lnTo>
                  <a:lnTo>
                    <a:pt x="8" y="118"/>
                  </a:lnTo>
                  <a:lnTo>
                    <a:pt x="10" y="113"/>
                  </a:lnTo>
                  <a:lnTo>
                    <a:pt x="14" y="108"/>
                  </a:lnTo>
                  <a:lnTo>
                    <a:pt x="17" y="102"/>
                  </a:lnTo>
                  <a:lnTo>
                    <a:pt x="20" y="96"/>
                  </a:lnTo>
                  <a:lnTo>
                    <a:pt x="22" y="89"/>
                  </a:lnTo>
                  <a:lnTo>
                    <a:pt x="24" y="78"/>
                  </a:lnTo>
                  <a:lnTo>
                    <a:pt x="22" y="70"/>
                  </a:lnTo>
                  <a:lnTo>
                    <a:pt x="20" y="62"/>
                  </a:lnTo>
                  <a:lnTo>
                    <a:pt x="17" y="56"/>
                  </a:lnTo>
                  <a:lnTo>
                    <a:pt x="13" y="49"/>
                  </a:lnTo>
                  <a:lnTo>
                    <a:pt x="5" y="37"/>
                  </a:lnTo>
                  <a:lnTo>
                    <a:pt x="0" y="24"/>
                  </a:lnTo>
                  <a:lnTo>
                    <a:pt x="8" y="16"/>
                  </a:lnTo>
                  <a:lnTo>
                    <a:pt x="18" y="8"/>
                  </a:lnTo>
                  <a:lnTo>
                    <a:pt x="24" y="5"/>
                  </a:lnTo>
                  <a:lnTo>
                    <a:pt x="29" y="2"/>
                  </a:lnTo>
                  <a:lnTo>
                    <a:pt x="34" y="1"/>
                  </a:lnTo>
                  <a:lnTo>
                    <a:pt x="41" y="0"/>
                  </a:lnTo>
                  <a:lnTo>
                    <a:pt x="58" y="1"/>
                  </a:lnTo>
                  <a:lnTo>
                    <a:pt x="77" y="2"/>
                  </a:lnTo>
                  <a:lnTo>
                    <a:pt x="93" y="6"/>
                  </a:lnTo>
                  <a:lnTo>
                    <a:pt x="110" y="9"/>
                  </a:lnTo>
                  <a:lnTo>
                    <a:pt x="128" y="13"/>
                  </a:lnTo>
                  <a:lnTo>
                    <a:pt x="145" y="16"/>
                  </a:lnTo>
                  <a:lnTo>
                    <a:pt x="162" y="17"/>
                  </a:lnTo>
                  <a:lnTo>
                    <a:pt x="180" y="18"/>
                  </a:lnTo>
                  <a:lnTo>
                    <a:pt x="181" y="22"/>
                  </a:lnTo>
                  <a:lnTo>
                    <a:pt x="184" y="28"/>
                  </a:lnTo>
                  <a:lnTo>
                    <a:pt x="188" y="33"/>
                  </a:lnTo>
                  <a:lnTo>
                    <a:pt x="193" y="38"/>
                  </a:lnTo>
                  <a:lnTo>
                    <a:pt x="208" y="48"/>
                  </a:lnTo>
                  <a:lnTo>
                    <a:pt x="226" y="57"/>
                  </a:lnTo>
                  <a:lnTo>
                    <a:pt x="245" y="66"/>
                  </a:lnTo>
                  <a:lnTo>
                    <a:pt x="264" y="73"/>
                  </a:lnTo>
                  <a:lnTo>
                    <a:pt x="281" y="77"/>
                  </a:lnTo>
                  <a:lnTo>
                    <a:pt x="294" y="78"/>
                  </a:lnTo>
                  <a:lnTo>
                    <a:pt x="302" y="78"/>
                  </a:lnTo>
                  <a:lnTo>
                    <a:pt x="309" y="77"/>
                  </a:lnTo>
                  <a:lnTo>
                    <a:pt x="314" y="76"/>
                  </a:lnTo>
                  <a:lnTo>
                    <a:pt x="320" y="73"/>
                  </a:lnTo>
                  <a:lnTo>
                    <a:pt x="329" y="68"/>
                  </a:lnTo>
                  <a:lnTo>
                    <a:pt x="337" y="61"/>
                  </a:lnTo>
                  <a:lnTo>
                    <a:pt x="349" y="45"/>
                  </a:lnTo>
                  <a:lnTo>
                    <a:pt x="361" y="30"/>
                  </a:lnTo>
                  <a:lnTo>
                    <a:pt x="367" y="50"/>
                  </a:lnTo>
                  <a:lnTo>
                    <a:pt x="373" y="72"/>
                  </a:lnTo>
                  <a:lnTo>
                    <a:pt x="374" y="82"/>
                  </a:lnTo>
                  <a:lnTo>
                    <a:pt x="377" y="92"/>
                  </a:lnTo>
                  <a:lnTo>
                    <a:pt x="381" y="101"/>
                  </a:lnTo>
                  <a:lnTo>
                    <a:pt x="385" y="109"/>
                  </a:lnTo>
                  <a:lnTo>
                    <a:pt x="394" y="118"/>
                  </a:lnTo>
                  <a:lnTo>
                    <a:pt x="406" y="126"/>
                  </a:lnTo>
                  <a:lnTo>
                    <a:pt x="418" y="133"/>
                  </a:lnTo>
                  <a:lnTo>
                    <a:pt x="431" y="140"/>
                  </a:lnTo>
                  <a:lnTo>
                    <a:pt x="445" y="146"/>
                  </a:lnTo>
                  <a:lnTo>
                    <a:pt x="457" y="153"/>
                  </a:lnTo>
                  <a:lnTo>
                    <a:pt x="462" y="158"/>
                  </a:lnTo>
                  <a:lnTo>
                    <a:pt x="466" y="162"/>
                  </a:lnTo>
                  <a:lnTo>
                    <a:pt x="471" y="169"/>
                  </a:lnTo>
                  <a:lnTo>
                    <a:pt x="474" y="174"/>
                  </a:lnTo>
                  <a:lnTo>
                    <a:pt x="466" y="180"/>
                  </a:lnTo>
                  <a:lnTo>
                    <a:pt x="459" y="181"/>
                  </a:lnTo>
                  <a:lnTo>
                    <a:pt x="457" y="181"/>
                  </a:lnTo>
                  <a:lnTo>
                    <a:pt x="453" y="181"/>
                  </a:lnTo>
                  <a:lnTo>
                    <a:pt x="449" y="178"/>
                  </a:lnTo>
                  <a:lnTo>
                    <a:pt x="445" y="174"/>
                  </a:lnTo>
                  <a:lnTo>
                    <a:pt x="445" y="210"/>
                  </a:lnTo>
                  <a:lnTo>
                    <a:pt x="453" y="218"/>
                  </a:lnTo>
                  <a:lnTo>
                    <a:pt x="461" y="225"/>
                  </a:lnTo>
                  <a:lnTo>
                    <a:pt x="469" y="230"/>
                  </a:lnTo>
                  <a:lnTo>
                    <a:pt x="477" y="233"/>
                  </a:lnTo>
                  <a:lnTo>
                    <a:pt x="493" y="238"/>
                  </a:lnTo>
                  <a:lnTo>
                    <a:pt x="509" y="241"/>
                  </a:lnTo>
                  <a:lnTo>
                    <a:pt x="517" y="242"/>
                  </a:lnTo>
                  <a:lnTo>
                    <a:pt x="525" y="245"/>
                  </a:lnTo>
                  <a:lnTo>
                    <a:pt x="533" y="249"/>
                  </a:lnTo>
                  <a:lnTo>
                    <a:pt x="539" y="253"/>
                  </a:lnTo>
                  <a:lnTo>
                    <a:pt x="546" y="260"/>
                  </a:lnTo>
                  <a:lnTo>
                    <a:pt x="553" y="268"/>
                  </a:lnTo>
                  <a:lnTo>
                    <a:pt x="559" y="277"/>
                  </a:lnTo>
                  <a:lnTo>
                    <a:pt x="565" y="289"/>
                  </a:lnTo>
                  <a:lnTo>
                    <a:pt x="565" y="30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56" name="Freeform 59">
              <a:extLst>
                <a:ext uri="{FF2B5EF4-FFF2-40B4-BE49-F238E27FC236}">
                  <a16:creationId xmlns:a16="http://schemas.microsoft.com/office/drawing/2014/main" id="{ED92599E-2CC4-6840-809C-593E96B39A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2562" y="4549342"/>
              <a:ext cx="455486" cy="430716"/>
            </a:xfrm>
            <a:custGeom>
              <a:avLst/>
              <a:gdLst>
                <a:gd name="T0" fmla="*/ 695 w 1084"/>
                <a:gd name="T1" fmla="*/ 323 h 1024"/>
                <a:gd name="T2" fmla="*/ 769 w 1084"/>
                <a:gd name="T3" fmla="*/ 359 h 1024"/>
                <a:gd name="T4" fmla="*/ 928 w 1084"/>
                <a:gd name="T5" fmla="*/ 392 h 1024"/>
                <a:gd name="T6" fmla="*/ 929 w 1084"/>
                <a:gd name="T7" fmla="*/ 378 h 1024"/>
                <a:gd name="T8" fmla="*/ 921 w 1084"/>
                <a:gd name="T9" fmla="*/ 394 h 1024"/>
                <a:gd name="T10" fmla="*/ 889 w 1084"/>
                <a:gd name="T11" fmla="*/ 424 h 1024"/>
                <a:gd name="T12" fmla="*/ 889 w 1084"/>
                <a:gd name="T13" fmla="*/ 462 h 1024"/>
                <a:gd name="T14" fmla="*/ 917 w 1084"/>
                <a:gd name="T15" fmla="*/ 507 h 1024"/>
                <a:gd name="T16" fmla="*/ 996 w 1084"/>
                <a:gd name="T17" fmla="*/ 591 h 1024"/>
                <a:gd name="T18" fmla="*/ 1041 w 1084"/>
                <a:gd name="T19" fmla="*/ 716 h 1024"/>
                <a:gd name="T20" fmla="*/ 1084 w 1084"/>
                <a:gd name="T21" fmla="*/ 801 h 1024"/>
                <a:gd name="T22" fmla="*/ 1058 w 1084"/>
                <a:gd name="T23" fmla="*/ 825 h 1024"/>
                <a:gd name="T24" fmla="*/ 980 w 1084"/>
                <a:gd name="T25" fmla="*/ 848 h 1024"/>
                <a:gd name="T26" fmla="*/ 889 w 1084"/>
                <a:gd name="T27" fmla="*/ 872 h 1024"/>
                <a:gd name="T28" fmla="*/ 834 w 1084"/>
                <a:gd name="T29" fmla="*/ 864 h 1024"/>
                <a:gd name="T30" fmla="*/ 792 w 1084"/>
                <a:gd name="T31" fmla="*/ 856 h 1024"/>
                <a:gd name="T32" fmla="*/ 725 w 1084"/>
                <a:gd name="T33" fmla="*/ 881 h 1024"/>
                <a:gd name="T34" fmla="*/ 667 w 1084"/>
                <a:gd name="T35" fmla="*/ 889 h 1024"/>
                <a:gd name="T36" fmla="*/ 636 w 1084"/>
                <a:gd name="T37" fmla="*/ 907 h 1024"/>
                <a:gd name="T38" fmla="*/ 605 w 1084"/>
                <a:gd name="T39" fmla="*/ 968 h 1024"/>
                <a:gd name="T40" fmla="*/ 580 w 1084"/>
                <a:gd name="T41" fmla="*/ 1011 h 1024"/>
                <a:gd name="T42" fmla="*/ 551 w 1084"/>
                <a:gd name="T43" fmla="*/ 1024 h 1024"/>
                <a:gd name="T44" fmla="*/ 504 w 1084"/>
                <a:gd name="T45" fmla="*/ 1015 h 1024"/>
                <a:gd name="T46" fmla="*/ 471 w 1084"/>
                <a:gd name="T47" fmla="*/ 911 h 1024"/>
                <a:gd name="T48" fmla="*/ 471 w 1084"/>
                <a:gd name="T49" fmla="*/ 845 h 1024"/>
                <a:gd name="T50" fmla="*/ 461 w 1084"/>
                <a:gd name="T51" fmla="*/ 827 h 1024"/>
                <a:gd name="T52" fmla="*/ 380 w 1084"/>
                <a:gd name="T53" fmla="*/ 687 h 1024"/>
                <a:gd name="T54" fmla="*/ 323 w 1084"/>
                <a:gd name="T55" fmla="*/ 679 h 1024"/>
                <a:gd name="T56" fmla="*/ 311 w 1084"/>
                <a:gd name="T57" fmla="*/ 641 h 1024"/>
                <a:gd name="T58" fmla="*/ 299 w 1084"/>
                <a:gd name="T59" fmla="*/ 597 h 1024"/>
                <a:gd name="T60" fmla="*/ 253 w 1084"/>
                <a:gd name="T61" fmla="*/ 596 h 1024"/>
                <a:gd name="T62" fmla="*/ 220 w 1084"/>
                <a:gd name="T63" fmla="*/ 583 h 1024"/>
                <a:gd name="T64" fmla="*/ 213 w 1084"/>
                <a:gd name="T65" fmla="*/ 548 h 1024"/>
                <a:gd name="T66" fmla="*/ 244 w 1084"/>
                <a:gd name="T67" fmla="*/ 513 h 1024"/>
                <a:gd name="T68" fmla="*/ 259 w 1084"/>
                <a:gd name="T69" fmla="*/ 482 h 1024"/>
                <a:gd name="T70" fmla="*/ 233 w 1084"/>
                <a:gd name="T71" fmla="*/ 415 h 1024"/>
                <a:gd name="T72" fmla="*/ 152 w 1084"/>
                <a:gd name="T73" fmla="*/ 362 h 1024"/>
                <a:gd name="T74" fmla="*/ 109 w 1084"/>
                <a:gd name="T75" fmla="*/ 318 h 1024"/>
                <a:gd name="T76" fmla="*/ 48 w 1084"/>
                <a:gd name="T77" fmla="*/ 291 h 1024"/>
                <a:gd name="T78" fmla="*/ 8 w 1084"/>
                <a:gd name="T79" fmla="*/ 266 h 1024"/>
                <a:gd name="T80" fmla="*/ 3 w 1084"/>
                <a:gd name="T81" fmla="*/ 204 h 1024"/>
                <a:gd name="T82" fmla="*/ 18 w 1084"/>
                <a:gd name="T83" fmla="*/ 154 h 1024"/>
                <a:gd name="T84" fmla="*/ 19 w 1084"/>
                <a:gd name="T85" fmla="*/ 96 h 1024"/>
                <a:gd name="T86" fmla="*/ 176 w 1084"/>
                <a:gd name="T87" fmla="*/ 2 h 1024"/>
                <a:gd name="T88" fmla="*/ 217 w 1084"/>
                <a:gd name="T89" fmla="*/ 7 h 1024"/>
                <a:gd name="T90" fmla="*/ 283 w 1084"/>
                <a:gd name="T91" fmla="*/ 68 h 1024"/>
                <a:gd name="T92" fmla="*/ 324 w 1084"/>
                <a:gd name="T93" fmla="*/ 111 h 1024"/>
                <a:gd name="T94" fmla="*/ 393 w 1084"/>
                <a:gd name="T95" fmla="*/ 124 h 1024"/>
                <a:gd name="T96" fmla="*/ 425 w 1084"/>
                <a:gd name="T97" fmla="*/ 152 h 1024"/>
                <a:gd name="T98" fmla="*/ 443 w 1084"/>
                <a:gd name="T99" fmla="*/ 198 h 1024"/>
                <a:gd name="T100" fmla="*/ 487 w 1084"/>
                <a:gd name="T101" fmla="*/ 224 h 1024"/>
                <a:gd name="T102" fmla="*/ 588 w 1084"/>
                <a:gd name="T103" fmla="*/ 242 h 1024"/>
                <a:gd name="T104" fmla="*/ 655 w 1084"/>
                <a:gd name="T105" fmla="*/ 262 h 1024"/>
                <a:gd name="T106" fmla="*/ 687 w 1084"/>
                <a:gd name="T107" fmla="*/ 295 h 102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84"/>
                <a:gd name="T163" fmla="*/ 0 h 1024"/>
                <a:gd name="T164" fmla="*/ 1084 w 1084"/>
                <a:gd name="T165" fmla="*/ 1024 h 102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84" h="1024">
                  <a:moveTo>
                    <a:pt x="687" y="307"/>
                  </a:moveTo>
                  <a:lnTo>
                    <a:pt x="688" y="311"/>
                  </a:lnTo>
                  <a:lnTo>
                    <a:pt x="689" y="315"/>
                  </a:lnTo>
                  <a:lnTo>
                    <a:pt x="692" y="319"/>
                  </a:lnTo>
                  <a:lnTo>
                    <a:pt x="695" y="323"/>
                  </a:lnTo>
                  <a:lnTo>
                    <a:pt x="705" y="331"/>
                  </a:lnTo>
                  <a:lnTo>
                    <a:pt x="717" y="339"/>
                  </a:lnTo>
                  <a:lnTo>
                    <a:pt x="733" y="346"/>
                  </a:lnTo>
                  <a:lnTo>
                    <a:pt x="751" y="352"/>
                  </a:lnTo>
                  <a:lnTo>
                    <a:pt x="769" y="359"/>
                  </a:lnTo>
                  <a:lnTo>
                    <a:pt x="789" y="366"/>
                  </a:lnTo>
                  <a:lnTo>
                    <a:pt x="830" y="376"/>
                  </a:lnTo>
                  <a:lnTo>
                    <a:pt x="869" y="384"/>
                  </a:lnTo>
                  <a:lnTo>
                    <a:pt x="904" y="390"/>
                  </a:lnTo>
                  <a:lnTo>
                    <a:pt x="928" y="392"/>
                  </a:lnTo>
                  <a:lnTo>
                    <a:pt x="930" y="390"/>
                  </a:lnTo>
                  <a:lnTo>
                    <a:pt x="933" y="388"/>
                  </a:lnTo>
                  <a:lnTo>
                    <a:pt x="933" y="386"/>
                  </a:lnTo>
                  <a:lnTo>
                    <a:pt x="932" y="384"/>
                  </a:lnTo>
                  <a:lnTo>
                    <a:pt x="929" y="378"/>
                  </a:lnTo>
                  <a:lnTo>
                    <a:pt x="928" y="368"/>
                  </a:lnTo>
                  <a:lnTo>
                    <a:pt x="926" y="376"/>
                  </a:lnTo>
                  <a:lnTo>
                    <a:pt x="925" y="383"/>
                  </a:lnTo>
                  <a:lnTo>
                    <a:pt x="924" y="390"/>
                  </a:lnTo>
                  <a:lnTo>
                    <a:pt x="921" y="394"/>
                  </a:lnTo>
                  <a:lnTo>
                    <a:pt x="914" y="402"/>
                  </a:lnTo>
                  <a:lnTo>
                    <a:pt x="906" y="408"/>
                  </a:lnTo>
                  <a:lnTo>
                    <a:pt x="898" y="414"/>
                  </a:lnTo>
                  <a:lnTo>
                    <a:pt x="892" y="420"/>
                  </a:lnTo>
                  <a:lnTo>
                    <a:pt x="889" y="424"/>
                  </a:lnTo>
                  <a:lnTo>
                    <a:pt x="888" y="428"/>
                  </a:lnTo>
                  <a:lnTo>
                    <a:pt x="886" y="434"/>
                  </a:lnTo>
                  <a:lnTo>
                    <a:pt x="885" y="440"/>
                  </a:lnTo>
                  <a:lnTo>
                    <a:pt x="886" y="451"/>
                  </a:lnTo>
                  <a:lnTo>
                    <a:pt x="889" y="462"/>
                  </a:lnTo>
                  <a:lnTo>
                    <a:pt x="892" y="471"/>
                  </a:lnTo>
                  <a:lnTo>
                    <a:pt x="897" y="480"/>
                  </a:lnTo>
                  <a:lnTo>
                    <a:pt x="902" y="490"/>
                  </a:lnTo>
                  <a:lnTo>
                    <a:pt x="909" y="499"/>
                  </a:lnTo>
                  <a:lnTo>
                    <a:pt x="917" y="507"/>
                  </a:lnTo>
                  <a:lnTo>
                    <a:pt x="925" y="515"/>
                  </a:lnTo>
                  <a:lnTo>
                    <a:pt x="957" y="543"/>
                  </a:lnTo>
                  <a:lnTo>
                    <a:pt x="981" y="567"/>
                  </a:lnTo>
                  <a:lnTo>
                    <a:pt x="989" y="579"/>
                  </a:lnTo>
                  <a:lnTo>
                    <a:pt x="996" y="591"/>
                  </a:lnTo>
                  <a:lnTo>
                    <a:pt x="1002" y="605"/>
                  </a:lnTo>
                  <a:lnTo>
                    <a:pt x="1009" y="620"/>
                  </a:lnTo>
                  <a:lnTo>
                    <a:pt x="1020" y="651"/>
                  </a:lnTo>
                  <a:lnTo>
                    <a:pt x="1030" y="684"/>
                  </a:lnTo>
                  <a:lnTo>
                    <a:pt x="1041" y="716"/>
                  </a:lnTo>
                  <a:lnTo>
                    <a:pt x="1053" y="748"/>
                  </a:lnTo>
                  <a:lnTo>
                    <a:pt x="1060" y="763"/>
                  </a:lnTo>
                  <a:lnTo>
                    <a:pt x="1068" y="776"/>
                  </a:lnTo>
                  <a:lnTo>
                    <a:pt x="1076" y="789"/>
                  </a:lnTo>
                  <a:lnTo>
                    <a:pt x="1084" y="801"/>
                  </a:lnTo>
                  <a:lnTo>
                    <a:pt x="1078" y="804"/>
                  </a:lnTo>
                  <a:lnTo>
                    <a:pt x="1073" y="807"/>
                  </a:lnTo>
                  <a:lnTo>
                    <a:pt x="1068" y="811"/>
                  </a:lnTo>
                  <a:lnTo>
                    <a:pt x="1065" y="815"/>
                  </a:lnTo>
                  <a:lnTo>
                    <a:pt x="1058" y="825"/>
                  </a:lnTo>
                  <a:lnTo>
                    <a:pt x="1054" y="837"/>
                  </a:lnTo>
                  <a:lnTo>
                    <a:pt x="1038" y="840"/>
                  </a:lnTo>
                  <a:lnTo>
                    <a:pt x="1024" y="843"/>
                  </a:lnTo>
                  <a:lnTo>
                    <a:pt x="1001" y="844"/>
                  </a:lnTo>
                  <a:lnTo>
                    <a:pt x="980" y="848"/>
                  </a:lnTo>
                  <a:lnTo>
                    <a:pt x="961" y="853"/>
                  </a:lnTo>
                  <a:lnTo>
                    <a:pt x="944" y="859"/>
                  </a:lnTo>
                  <a:lnTo>
                    <a:pt x="926" y="864"/>
                  </a:lnTo>
                  <a:lnTo>
                    <a:pt x="908" y="869"/>
                  </a:lnTo>
                  <a:lnTo>
                    <a:pt x="889" y="872"/>
                  </a:lnTo>
                  <a:lnTo>
                    <a:pt x="868" y="873"/>
                  </a:lnTo>
                  <a:lnTo>
                    <a:pt x="858" y="872"/>
                  </a:lnTo>
                  <a:lnTo>
                    <a:pt x="850" y="871"/>
                  </a:lnTo>
                  <a:lnTo>
                    <a:pt x="842" y="868"/>
                  </a:lnTo>
                  <a:lnTo>
                    <a:pt x="834" y="864"/>
                  </a:lnTo>
                  <a:lnTo>
                    <a:pt x="828" y="861"/>
                  </a:lnTo>
                  <a:lnTo>
                    <a:pt x="821" y="859"/>
                  </a:lnTo>
                  <a:lnTo>
                    <a:pt x="815" y="856"/>
                  </a:lnTo>
                  <a:lnTo>
                    <a:pt x="807" y="855"/>
                  </a:lnTo>
                  <a:lnTo>
                    <a:pt x="792" y="856"/>
                  </a:lnTo>
                  <a:lnTo>
                    <a:pt x="779" y="860"/>
                  </a:lnTo>
                  <a:lnTo>
                    <a:pt x="765" y="865"/>
                  </a:lnTo>
                  <a:lnTo>
                    <a:pt x="752" y="871"/>
                  </a:lnTo>
                  <a:lnTo>
                    <a:pt x="739" y="876"/>
                  </a:lnTo>
                  <a:lnTo>
                    <a:pt x="725" y="881"/>
                  </a:lnTo>
                  <a:lnTo>
                    <a:pt x="709" y="884"/>
                  </a:lnTo>
                  <a:lnTo>
                    <a:pt x="693" y="885"/>
                  </a:lnTo>
                  <a:lnTo>
                    <a:pt x="683" y="885"/>
                  </a:lnTo>
                  <a:lnTo>
                    <a:pt x="675" y="887"/>
                  </a:lnTo>
                  <a:lnTo>
                    <a:pt x="667" y="889"/>
                  </a:lnTo>
                  <a:lnTo>
                    <a:pt x="659" y="892"/>
                  </a:lnTo>
                  <a:lnTo>
                    <a:pt x="652" y="895"/>
                  </a:lnTo>
                  <a:lnTo>
                    <a:pt x="647" y="899"/>
                  </a:lnTo>
                  <a:lnTo>
                    <a:pt x="641" y="903"/>
                  </a:lnTo>
                  <a:lnTo>
                    <a:pt x="636" y="907"/>
                  </a:lnTo>
                  <a:lnTo>
                    <a:pt x="628" y="917"/>
                  </a:lnTo>
                  <a:lnTo>
                    <a:pt x="621" y="929"/>
                  </a:lnTo>
                  <a:lnTo>
                    <a:pt x="616" y="941"/>
                  </a:lnTo>
                  <a:lnTo>
                    <a:pt x="611" y="955"/>
                  </a:lnTo>
                  <a:lnTo>
                    <a:pt x="605" y="968"/>
                  </a:lnTo>
                  <a:lnTo>
                    <a:pt x="601" y="980"/>
                  </a:lnTo>
                  <a:lnTo>
                    <a:pt x="596" y="992"/>
                  </a:lnTo>
                  <a:lnTo>
                    <a:pt x="588" y="1003"/>
                  </a:lnTo>
                  <a:lnTo>
                    <a:pt x="585" y="1007"/>
                  </a:lnTo>
                  <a:lnTo>
                    <a:pt x="580" y="1011"/>
                  </a:lnTo>
                  <a:lnTo>
                    <a:pt x="576" y="1015"/>
                  </a:lnTo>
                  <a:lnTo>
                    <a:pt x="571" y="1019"/>
                  </a:lnTo>
                  <a:lnTo>
                    <a:pt x="564" y="1020"/>
                  </a:lnTo>
                  <a:lnTo>
                    <a:pt x="557" y="1023"/>
                  </a:lnTo>
                  <a:lnTo>
                    <a:pt x="551" y="1024"/>
                  </a:lnTo>
                  <a:lnTo>
                    <a:pt x="543" y="1024"/>
                  </a:lnTo>
                  <a:lnTo>
                    <a:pt x="533" y="1023"/>
                  </a:lnTo>
                  <a:lnTo>
                    <a:pt x="524" y="1021"/>
                  </a:lnTo>
                  <a:lnTo>
                    <a:pt x="513" y="1017"/>
                  </a:lnTo>
                  <a:lnTo>
                    <a:pt x="504" y="1015"/>
                  </a:lnTo>
                  <a:lnTo>
                    <a:pt x="488" y="1007"/>
                  </a:lnTo>
                  <a:lnTo>
                    <a:pt x="476" y="1000"/>
                  </a:lnTo>
                  <a:lnTo>
                    <a:pt x="475" y="965"/>
                  </a:lnTo>
                  <a:lnTo>
                    <a:pt x="473" y="936"/>
                  </a:lnTo>
                  <a:lnTo>
                    <a:pt x="471" y="911"/>
                  </a:lnTo>
                  <a:lnTo>
                    <a:pt x="469" y="891"/>
                  </a:lnTo>
                  <a:lnTo>
                    <a:pt x="468" y="873"/>
                  </a:lnTo>
                  <a:lnTo>
                    <a:pt x="468" y="859"/>
                  </a:lnTo>
                  <a:lnTo>
                    <a:pt x="469" y="852"/>
                  </a:lnTo>
                  <a:lnTo>
                    <a:pt x="471" y="845"/>
                  </a:lnTo>
                  <a:lnTo>
                    <a:pt x="473" y="837"/>
                  </a:lnTo>
                  <a:lnTo>
                    <a:pt x="476" y="831"/>
                  </a:lnTo>
                  <a:lnTo>
                    <a:pt x="467" y="831"/>
                  </a:lnTo>
                  <a:lnTo>
                    <a:pt x="463" y="828"/>
                  </a:lnTo>
                  <a:lnTo>
                    <a:pt x="461" y="827"/>
                  </a:lnTo>
                  <a:lnTo>
                    <a:pt x="457" y="825"/>
                  </a:lnTo>
                  <a:lnTo>
                    <a:pt x="443" y="796"/>
                  </a:lnTo>
                  <a:lnTo>
                    <a:pt x="416" y="749"/>
                  </a:lnTo>
                  <a:lnTo>
                    <a:pt x="391" y="705"/>
                  </a:lnTo>
                  <a:lnTo>
                    <a:pt x="380" y="687"/>
                  </a:lnTo>
                  <a:lnTo>
                    <a:pt x="368" y="687"/>
                  </a:lnTo>
                  <a:lnTo>
                    <a:pt x="344" y="687"/>
                  </a:lnTo>
                  <a:lnTo>
                    <a:pt x="335" y="685"/>
                  </a:lnTo>
                  <a:lnTo>
                    <a:pt x="328" y="683"/>
                  </a:lnTo>
                  <a:lnTo>
                    <a:pt x="323" y="679"/>
                  </a:lnTo>
                  <a:lnTo>
                    <a:pt x="319" y="672"/>
                  </a:lnTo>
                  <a:lnTo>
                    <a:pt x="316" y="665"/>
                  </a:lnTo>
                  <a:lnTo>
                    <a:pt x="313" y="659"/>
                  </a:lnTo>
                  <a:lnTo>
                    <a:pt x="312" y="649"/>
                  </a:lnTo>
                  <a:lnTo>
                    <a:pt x="311" y="641"/>
                  </a:lnTo>
                  <a:lnTo>
                    <a:pt x="308" y="625"/>
                  </a:lnTo>
                  <a:lnTo>
                    <a:pt x="307" y="611"/>
                  </a:lnTo>
                  <a:lnTo>
                    <a:pt x="304" y="604"/>
                  </a:lnTo>
                  <a:lnTo>
                    <a:pt x="303" y="600"/>
                  </a:lnTo>
                  <a:lnTo>
                    <a:pt x="299" y="597"/>
                  </a:lnTo>
                  <a:lnTo>
                    <a:pt x="295" y="596"/>
                  </a:lnTo>
                  <a:lnTo>
                    <a:pt x="289" y="596"/>
                  </a:lnTo>
                  <a:lnTo>
                    <a:pt x="281" y="596"/>
                  </a:lnTo>
                  <a:lnTo>
                    <a:pt x="269" y="596"/>
                  </a:lnTo>
                  <a:lnTo>
                    <a:pt x="253" y="596"/>
                  </a:lnTo>
                  <a:lnTo>
                    <a:pt x="247" y="596"/>
                  </a:lnTo>
                  <a:lnTo>
                    <a:pt x="239" y="595"/>
                  </a:lnTo>
                  <a:lnTo>
                    <a:pt x="232" y="591"/>
                  </a:lnTo>
                  <a:lnTo>
                    <a:pt x="225" y="587"/>
                  </a:lnTo>
                  <a:lnTo>
                    <a:pt x="220" y="583"/>
                  </a:lnTo>
                  <a:lnTo>
                    <a:pt x="215" y="576"/>
                  </a:lnTo>
                  <a:lnTo>
                    <a:pt x="212" y="568"/>
                  </a:lnTo>
                  <a:lnTo>
                    <a:pt x="211" y="560"/>
                  </a:lnTo>
                  <a:lnTo>
                    <a:pt x="212" y="553"/>
                  </a:lnTo>
                  <a:lnTo>
                    <a:pt x="213" y="548"/>
                  </a:lnTo>
                  <a:lnTo>
                    <a:pt x="216" y="543"/>
                  </a:lnTo>
                  <a:lnTo>
                    <a:pt x="219" y="537"/>
                  </a:lnTo>
                  <a:lnTo>
                    <a:pt x="227" y="529"/>
                  </a:lnTo>
                  <a:lnTo>
                    <a:pt x="235" y="521"/>
                  </a:lnTo>
                  <a:lnTo>
                    <a:pt x="244" y="513"/>
                  </a:lnTo>
                  <a:lnTo>
                    <a:pt x="252" y="504"/>
                  </a:lnTo>
                  <a:lnTo>
                    <a:pt x="255" y="500"/>
                  </a:lnTo>
                  <a:lnTo>
                    <a:pt x="257" y="495"/>
                  </a:lnTo>
                  <a:lnTo>
                    <a:pt x="259" y="488"/>
                  </a:lnTo>
                  <a:lnTo>
                    <a:pt x="259" y="482"/>
                  </a:lnTo>
                  <a:lnTo>
                    <a:pt x="257" y="466"/>
                  </a:lnTo>
                  <a:lnTo>
                    <a:pt x="255" y="450"/>
                  </a:lnTo>
                  <a:lnTo>
                    <a:pt x="249" y="438"/>
                  </a:lnTo>
                  <a:lnTo>
                    <a:pt x="241" y="426"/>
                  </a:lnTo>
                  <a:lnTo>
                    <a:pt x="233" y="415"/>
                  </a:lnTo>
                  <a:lnTo>
                    <a:pt x="223" y="406"/>
                  </a:lnTo>
                  <a:lnTo>
                    <a:pt x="212" y="398"/>
                  </a:lnTo>
                  <a:lnTo>
                    <a:pt x="200" y="390"/>
                  </a:lnTo>
                  <a:lnTo>
                    <a:pt x="176" y="376"/>
                  </a:lnTo>
                  <a:lnTo>
                    <a:pt x="152" y="362"/>
                  </a:lnTo>
                  <a:lnTo>
                    <a:pt x="141" y="354"/>
                  </a:lnTo>
                  <a:lnTo>
                    <a:pt x="131" y="346"/>
                  </a:lnTo>
                  <a:lnTo>
                    <a:pt x="123" y="336"/>
                  </a:lnTo>
                  <a:lnTo>
                    <a:pt x="115" y="326"/>
                  </a:lnTo>
                  <a:lnTo>
                    <a:pt x="109" y="318"/>
                  </a:lnTo>
                  <a:lnTo>
                    <a:pt x="103" y="311"/>
                  </a:lnTo>
                  <a:lnTo>
                    <a:pt x="95" y="306"/>
                  </a:lnTo>
                  <a:lnTo>
                    <a:pt x="87" y="302"/>
                  </a:lnTo>
                  <a:lnTo>
                    <a:pt x="68" y="296"/>
                  </a:lnTo>
                  <a:lnTo>
                    <a:pt x="48" y="291"/>
                  </a:lnTo>
                  <a:lnTo>
                    <a:pt x="39" y="288"/>
                  </a:lnTo>
                  <a:lnTo>
                    <a:pt x="30" y="284"/>
                  </a:lnTo>
                  <a:lnTo>
                    <a:pt x="22" y="279"/>
                  </a:lnTo>
                  <a:lnTo>
                    <a:pt x="15" y="274"/>
                  </a:lnTo>
                  <a:lnTo>
                    <a:pt x="8" y="266"/>
                  </a:lnTo>
                  <a:lnTo>
                    <a:pt x="4" y="255"/>
                  </a:lnTo>
                  <a:lnTo>
                    <a:pt x="2" y="243"/>
                  </a:lnTo>
                  <a:lnTo>
                    <a:pt x="0" y="230"/>
                  </a:lnTo>
                  <a:lnTo>
                    <a:pt x="2" y="216"/>
                  </a:lnTo>
                  <a:lnTo>
                    <a:pt x="3" y="204"/>
                  </a:lnTo>
                  <a:lnTo>
                    <a:pt x="6" y="192"/>
                  </a:lnTo>
                  <a:lnTo>
                    <a:pt x="10" y="183"/>
                  </a:lnTo>
                  <a:lnTo>
                    <a:pt x="12" y="172"/>
                  </a:lnTo>
                  <a:lnTo>
                    <a:pt x="15" y="163"/>
                  </a:lnTo>
                  <a:lnTo>
                    <a:pt x="18" y="154"/>
                  </a:lnTo>
                  <a:lnTo>
                    <a:pt x="19" y="144"/>
                  </a:lnTo>
                  <a:lnTo>
                    <a:pt x="19" y="140"/>
                  </a:lnTo>
                  <a:lnTo>
                    <a:pt x="19" y="130"/>
                  </a:lnTo>
                  <a:lnTo>
                    <a:pt x="19" y="114"/>
                  </a:lnTo>
                  <a:lnTo>
                    <a:pt x="19" y="96"/>
                  </a:lnTo>
                  <a:lnTo>
                    <a:pt x="132" y="18"/>
                  </a:lnTo>
                  <a:lnTo>
                    <a:pt x="149" y="12"/>
                  </a:lnTo>
                  <a:lnTo>
                    <a:pt x="163" y="7"/>
                  </a:lnTo>
                  <a:lnTo>
                    <a:pt x="169" y="4"/>
                  </a:lnTo>
                  <a:lnTo>
                    <a:pt x="176" y="2"/>
                  </a:lnTo>
                  <a:lnTo>
                    <a:pt x="184" y="0"/>
                  </a:lnTo>
                  <a:lnTo>
                    <a:pt x="193" y="0"/>
                  </a:lnTo>
                  <a:lnTo>
                    <a:pt x="201" y="0"/>
                  </a:lnTo>
                  <a:lnTo>
                    <a:pt x="209" y="3"/>
                  </a:lnTo>
                  <a:lnTo>
                    <a:pt x="217" y="7"/>
                  </a:lnTo>
                  <a:lnTo>
                    <a:pt x="225" y="11"/>
                  </a:lnTo>
                  <a:lnTo>
                    <a:pt x="241" y="23"/>
                  </a:lnTo>
                  <a:lnTo>
                    <a:pt x="256" y="38"/>
                  </a:lnTo>
                  <a:lnTo>
                    <a:pt x="271" y="52"/>
                  </a:lnTo>
                  <a:lnTo>
                    <a:pt x="283" y="68"/>
                  </a:lnTo>
                  <a:lnTo>
                    <a:pt x="293" y="84"/>
                  </a:lnTo>
                  <a:lnTo>
                    <a:pt x="301" y="96"/>
                  </a:lnTo>
                  <a:lnTo>
                    <a:pt x="308" y="103"/>
                  </a:lnTo>
                  <a:lnTo>
                    <a:pt x="315" y="107"/>
                  </a:lnTo>
                  <a:lnTo>
                    <a:pt x="324" y="111"/>
                  </a:lnTo>
                  <a:lnTo>
                    <a:pt x="333" y="114"/>
                  </a:lnTo>
                  <a:lnTo>
                    <a:pt x="353" y="118"/>
                  </a:lnTo>
                  <a:lnTo>
                    <a:pt x="373" y="120"/>
                  </a:lnTo>
                  <a:lnTo>
                    <a:pt x="384" y="123"/>
                  </a:lnTo>
                  <a:lnTo>
                    <a:pt x="393" y="124"/>
                  </a:lnTo>
                  <a:lnTo>
                    <a:pt x="401" y="128"/>
                  </a:lnTo>
                  <a:lnTo>
                    <a:pt x="409" y="132"/>
                  </a:lnTo>
                  <a:lnTo>
                    <a:pt x="416" y="138"/>
                  </a:lnTo>
                  <a:lnTo>
                    <a:pt x="421" y="144"/>
                  </a:lnTo>
                  <a:lnTo>
                    <a:pt x="425" y="152"/>
                  </a:lnTo>
                  <a:lnTo>
                    <a:pt x="428" y="163"/>
                  </a:lnTo>
                  <a:lnTo>
                    <a:pt x="429" y="174"/>
                  </a:lnTo>
                  <a:lnTo>
                    <a:pt x="433" y="182"/>
                  </a:lnTo>
                  <a:lnTo>
                    <a:pt x="437" y="190"/>
                  </a:lnTo>
                  <a:lnTo>
                    <a:pt x="443" y="198"/>
                  </a:lnTo>
                  <a:lnTo>
                    <a:pt x="448" y="204"/>
                  </a:lnTo>
                  <a:lnTo>
                    <a:pt x="455" y="210"/>
                  </a:lnTo>
                  <a:lnTo>
                    <a:pt x="461" y="214"/>
                  </a:lnTo>
                  <a:lnTo>
                    <a:pt x="469" y="218"/>
                  </a:lnTo>
                  <a:lnTo>
                    <a:pt x="487" y="224"/>
                  </a:lnTo>
                  <a:lnTo>
                    <a:pt x="505" y="230"/>
                  </a:lnTo>
                  <a:lnTo>
                    <a:pt x="525" y="234"/>
                  </a:lnTo>
                  <a:lnTo>
                    <a:pt x="545" y="236"/>
                  </a:lnTo>
                  <a:lnTo>
                    <a:pt x="567" y="239"/>
                  </a:lnTo>
                  <a:lnTo>
                    <a:pt x="588" y="242"/>
                  </a:lnTo>
                  <a:lnTo>
                    <a:pt x="609" y="246"/>
                  </a:lnTo>
                  <a:lnTo>
                    <a:pt x="628" y="250"/>
                  </a:lnTo>
                  <a:lnTo>
                    <a:pt x="637" y="254"/>
                  </a:lnTo>
                  <a:lnTo>
                    <a:pt x="647" y="258"/>
                  </a:lnTo>
                  <a:lnTo>
                    <a:pt x="655" y="262"/>
                  </a:lnTo>
                  <a:lnTo>
                    <a:pt x="663" y="267"/>
                  </a:lnTo>
                  <a:lnTo>
                    <a:pt x="669" y="272"/>
                  </a:lnTo>
                  <a:lnTo>
                    <a:pt x="676" y="279"/>
                  </a:lnTo>
                  <a:lnTo>
                    <a:pt x="681" y="287"/>
                  </a:lnTo>
                  <a:lnTo>
                    <a:pt x="687" y="295"/>
                  </a:lnTo>
                  <a:lnTo>
                    <a:pt x="687" y="30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57" name="Freeform 60">
              <a:extLst>
                <a:ext uri="{FF2B5EF4-FFF2-40B4-BE49-F238E27FC236}">
                  <a16:creationId xmlns:a16="http://schemas.microsoft.com/office/drawing/2014/main" id="{ABCE830E-03E6-3440-A88E-C588FDA7C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2375" y="4397972"/>
              <a:ext cx="254577" cy="280723"/>
            </a:xfrm>
            <a:custGeom>
              <a:avLst/>
              <a:gdLst>
                <a:gd name="T0" fmla="*/ 499 w 602"/>
                <a:gd name="T1" fmla="*/ 649 h 668"/>
                <a:gd name="T2" fmla="*/ 528 w 602"/>
                <a:gd name="T3" fmla="*/ 616 h 668"/>
                <a:gd name="T4" fmla="*/ 568 w 602"/>
                <a:gd name="T5" fmla="*/ 584 h 668"/>
                <a:gd name="T6" fmla="*/ 592 w 602"/>
                <a:gd name="T7" fmla="*/ 557 h 668"/>
                <a:gd name="T8" fmla="*/ 602 w 602"/>
                <a:gd name="T9" fmla="*/ 524 h 668"/>
                <a:gd name="T10" fmla="*/ 599 w 602"/>
                <a:gd name="T11" fmla="*/ 511 h 668"/>
                <a:gd name="T12" fmla="*/ 587 w 602"/>
                <a:gd name="T13" fmla="*/ 497 h 668"/>
                <a:gd name="T14" fmla="*/ 575 w 602"/>
                <a:gd name="T15" fmla="*/ 483 h 668"/>
                <a:gd name="T16" fmla="*/ 572 w 602"/>
                <a:gd name="T17" fmla="*/ 469 h 668"/>
                <a:gd name="T18" fmla="*/ 582 w 602"/>
                <a:gd name="T19" fmla="*/ 437 h 668"/>
                <a:gd name="T20" fmla="*/ 598 w 602"/>
                <a:gd name="T21" fmla="*/ 409 h 668"/>
                <a:gd name="T22" fmla="*/ 602 w 602"/>
                <a:gd name="T23" fmla="*/ 367 h 668"/>
                <a:gd name="T24" fmla="*/ 596 w 602"/>
                <a:gd name="T25" fmla="*/ 335 h 668"/>
                <a:gd name="T26" fmla="*/ 580 w 602"/>
                <a:gd name="T27" fmla="*/ 316 h 668"/>
                <a:gd name="T28" fmla="*/ 562 w 602"/>
                <a:gd name="T29" fmla="*/ 275 h 668"/>
                <a:gd name="T30" fmla="*/ 536 w 602"/>
                <a:gd name="T31" fmla="*/ 263 h 668"/>
                <a:gd name="T32" fmla="*/ 491 w 602"/>
                <a:gd name="T33" fmla="*/ 226 h 668"/>
                <a:gd name="T34" fmla="*/ 459 w 602"/>
                <a:gd name="T35" fmla="*/ 208 h 668"/>
                <a:gd name="T36" fmla="*/ 434 w 602"/>
                <a:gd name="T37" fmla="*/ 206 h 668"/>
                <a:gd name="T38" fmla="*/ 420 w 602"/>
                <a:gd name="T39" fmla="*/ 211 h 668"/>
                <a:gd name="T40" fmla="*/ 402 w 602"/>
                <a:gd name="T41" fmla="*/ 234 h 668"/>
                <a:gd name="T42" fmla="*/ 387 w 602"/>
                <a:gd name="T43" fmla="*/ 246 h 668"/>
                <a:gd name="T44" fmla="*/ 372 w 602"/>
                <a:gd name="T45" fmla="*/ 247 h 668"/>
                <a:gd name="T46" fmla="*/ 356 w 602"/>
                <a:gd name="T47" fmla="*/ 239 h 668"/>
                <a:gd name="T48" fmla="*/ 346 w 602"/>
                <a:gd name="T49" fmla="*/ 224 h 668"/>
                <a:gd name="T50" fmla="*/ 336 w 602"/>
                <a:gd name="T51" fmla="*/ 190 h 668"/>
                <a:gd name="T52" fmla="*/ 331 w 602"/>
                <a:gd name="T53" fmla="*/ 140 h 668"/>
                <a:gd name="T54" fmla="*/ 320 w 602"/>
                <a:gd name="T55" fmla="*/ 95 h 668"/>
                <a:gd name="T56" fmla="*/ 308 w 602"/>
                <a:gd name="T57" fmla="*/ 78 h 668"/>
                <a:gd name="T58" fmla="*/ 292 w 602"/>
                <a:gd name="T59" fmla="*/ 68 h 668"/>
                <a:gd name="T60" fmla="*/ 271 w 602"/>
                <a:gd name="T61" fmla="*/ 67 h 668"/>
                <a:gd name="T62" fmla="*/ 252 w 602"/>
                <a:gd name="T63" fmla="*/ 75 h 668"/>
                <a:gd name="T64" fmla="*/ 231 w 602"/>
                <a:gd name="T65" fmla="*/ 84 h 668"/>
                <a:gd name="T66" fmla="*/ 211 w 602"/>
                <a:gd name="T67" fmla="*/ 82 h 668"/>
                <a:gd name="T68" fmla="*/ 183 w 602"/>
                <a:gd name="T69" fmla="*/ 67 h 668"/>
                <a:gd name="T70" fmla="*/ 144 w 602"/>
                <a:gd name="T71" fmla="*/ 28 h 668"/>
                <a:gd name="T72" fmla="*/ 134 w 602"/>
                <a:gd name="T73" fmla="*/ 7 h 668"/>
                <a:gd name="T74" fmla="*/ 112 w 602"/>
                <a:gd name="T75" fmla="*/ 11 h 668"/>
                <a:gd name="T76" fmla="*/ 91 w 602"/>
                <a:gd name="T77" fmla="*/ 35 h 668"/>
                <a:gd name="T78" fmla="*/ 84 w 602"/>
                <a:gd name="T79" fmla="*/ 67 h 668"/>
                <a:gd name="T80" fmla="*/ 84 w 602"/>
                <a:gd name="T81" fmla="*/ 203 h 668"/>
                <a:gd name="T82" fmla="*/ 82 w 602"/>
                <a:gd name="T83" fmla="*/ 279 h 668"/>
                <a:gd name="T84" fmla="*/ 68 w 602"/>
                <a:gd name="T85" fmla="*/ 303 h 668"/>
                <a:gd name="T86" fmla="*/ 48 w 602"/>
                <a:gd name="T87" fmla="*/ 321 h 668"/>
                <a:gd name="T88" fmla="*/ 14 w 602"/>
                <a:gd name="T89" fmla="*/ 345 h 668"/>
                <a:gd name="T90" fmla="*/ 0 w 602"/>
                <a:gd name="T91" fmla="*/ 361 h 668"/>
                <a:gd name="T92" fmla="*/ 24 w 602"/>
                <a:gd name="T93" fmla="*/ 368 h 668"/>
                <a:gd name="T94" fmla="*/ 63 w 602"/>
                <a:gd name="T95" fmla="*/ 399 h 668"/>
                <a:gd name="T96" fmla="*/ 100 w 602"/>
                <a:gd name="T97" fmla="*/ 445 h 668"/>
                <a:gd name="T98" fmla="*/ 122 w 602"/>
                <a:gd name="T99" fmla="*/ 468 h 668"/>
                <a:gd name="T100" fmla="*/ 160 w 602"/>
                <a:gd name="T101" fmla="*/ 479 h 668"/>
                <a:gd name="T102" fmla="*/ 200 w 602"/>
                <a:gd name="T103" fmla="*/ 485 h 668"/>
                <a:gd name="T104" fmla="*/ 223 w 602"/>
                <a:gd name="T105" fmla="*/ 499 h 668"/>
                <a:gd name="T106" fmla="*/ 235 w 602"/>
                <a:gd name="T107" fmla="*/ 524 h 668"/>
                <a:gd name="T108" fmla="*/ 244 w 602"/>
                <a:gd name="T109" fmla="*/ 551 h 668"/>
                <a:gd name="T110" fmla="*/ 262 w 602"/>
                <a:gd name="T111" fmla="*/ 571 h 668"/>
                <a:gd name="T112" fmla="*/ 294 w 602"/>
                <a:gd name="T113" fmla="*/ 585 h 668"/>
                <a:gd name="T114" fmla="*/ 352 w 602"/>
                <a:gd name="T115" fmla="*/ 597 h 668"/>
                <a:gd name="T116" fmla="*/ 416 w 602"/>
                <a:gd name="T117" fmla="*/ 607 h 668"/>
                <a:gd name="T118" fmla="*/ 454 w 602"/>
                <a:gd name="T119" fmla="*/ 619 h 668"/>
                <a:gd name="T120" fmla="*/ 476 w 602"/>
                <a:gd name="T121" fmla="*/ 633 h 668"/>
                <a:gd name="T122" fmla="*/ 494 w 602"/>
                <a:gd name="T123" fmla="*/ 656 h 66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602"/>
                <a:gd name="T187" fmla="*/ 0 h 668"/>
                <a:gd name="T188" fmla="*/ 602 w 602"/>
                <a:gd name="T189" fmla="*/ 668 h 66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602" h="668">
                  <a:moveTo>
                    <a:pt x="494" y="668"/>
                  </a:moveTo>
                  <a:lnTo>
                    <a:pt x="495" y="659"/>
                  </a:lnTo>
                  <a:lnTo>
                    <a:pt x="499" y="649"/>
                  </a:lnTo>
                  <a:lnTo>
                    <a:pt x="504" y="641"/>
                  </a:lnTo>
                  <a:lnTo>
                    <a:pt x="511" y="632"/>
                  </a:lnTo>
                  <a:lnTo>
                    <a:pt x="528" y="616"/>
                  </a:lnTo>
                  <a:lnTo>
                    <a:pt x="548" y="601"/>
                  </a:lnTo>
                  <a:lnTo>
                    <a:pt x="558" y="593"/>
                  </a:lnTo>
                  <a:lnTo>
                    <a:pt x="568" y="584"/>
                  </a:lnTo>
                  <a:lnTo>
                    <a:pt x="578" y="576"/>
                  </a:lnTo>
                  <a:lnTo>
                    <a:pt x="586" y="567"/>
                  </a:lnTo>
                  <a:lnTo>
                    <a:pt x="592" y="557"/>
                  </a:lnTo>
                  <a:lnTo>
                    <a:pt x="598" y="547"/>
                  </a:lnTo>
                  <a:lnTo>
                    <a:pt x="602" y="536"/>
                  </a:lnTo>
                  <a:lnTo>
                    <a:pt x="602" y="524"/>
                  </a:lnTo>
                  <a:lnTo>
                    <a:pt x="602" y="519"/>
                  </a:lnTo>
                  <a:lnTo>
                    <a:pt x="600" y="515"/>
                  </a:lnTo>
                  <a:lnTo>
                    <a:pt x="599" y="511"/>
                  </a:lnTo>
                  <a:lnTo>
                    <a:pt x="598" y="507"/>
                  </a:lnTo>
                  <a:lnTo>
                    <a:pt x="592" y="501"/>
                  </a:lnTo>
                  <a:lnTo>
                    <a:pt x="587" y="497"/>
                  </a:lnTo>
                  <a:lnTo>
                    <a:pt x="582" y="492"/>
                  </a:lnTo>
                  <a:lnTo>
                    <a:pt x="576" y="487"/>
                  </a:lnTo>
                  <a:lnTo>
                    <a:pt x="575" y="483"/>
                  </a:lnTo>
                  <a:lnTo>
                    <a:pt x="574" y="480"/>
                  </a:lnTo>
                  <a:lnTo>
                    <a:pt x="572" y="475"/>
                  </a:lnTo>
                  <a:lnTo>
                    <a:pt x="572" y="469"/>
                  </a:lnTo>
                  <a:lnTo>
                    <a:pt x="574" y="457"/>
                  </a:lnTo>
                  <a:lnTo>
                    <a:pt x="576" y="447"/>
                  </a:lnTo>
                  <a:lnTo>
                    <a:pt x="582" y="437"/>
                  </a:lnTo>
                  <a:lnTo>
                    <a:pt x="587" y="429"/>
                  </a:lnTo>
                  <a:lnTo>
                    <a:pt x="592" y="420"/>
                  </a:lnTo>
                  <a:lnTo>
                    <a:pt x="598" y="409"/>
                  </a:lnTo>
                  <a:lnTo>
                    <a:pt x="600" y="396"/>
                  </a:lnTo>
                  <a:lnTo>
                    <a:pt x="602" y="379"/>
                  </a:lnTo>
                  <a:lnTo>
                    <a:pt x="602" y="367"/>
                  </a:lnTo>
                  <a:lnTo>
                    <a:pt x="600" y="355"/>
                  </a:lnTo>
                  <a:lnTo>
                    <a:pt x="599" y="344"/>
                  </a:lnTo>
                  <a:lnTo>
                    <a:pt x="596" y="335"/>
                  </a:lnTo>
                  <a:lnTo>
                    <a:pt x="592" y="327"/>
                  </a:lnTo>
                  <a:lnTo>
                    <a:pt x="587" y="321"/>
                  </a:lnTo>
                  <a:lnTo>
                    <a:pt x="580" y="316"/>
                  </a:lnTo>
                  <a:lnTo>
                    <a:pt x="572" y="313"/>
                  </a:lnTo>
                  <a:lnTo>
                    <a:pt x="572" y="278"/>
                  </a:lnTo>
                  <a:lnTo>
                    <a:pt x="562" y="275"/>
                  </a:lnTo>
                  <a:lnTo>
                    <a:pt x="554" y="272"/>
                  </a:lnTo>
                  <a:lnTo>
                    <a:pt x="544" y="268"/>
                  </a:lnTo>
                  <a:lnTo>
                    <a:pt x="536" y="263"/>
                  </a:lnTo>
                  <a:lnTo>
                    <a:pt x="520" y="252"/>
                  </a:lnTo>
                  <a:lnTo>
                    <a:pt x="506" y="239"/>
                  </a:lnTo>
                  <a:lnTo>
                    <a:pt x="491" y="226"/>
                  </a:lnTo>
                  <a:lnTo>
                    <a:pt x="475" y="215"/>
                  </a:lnTo>
                  <a:lnTo>
                    <a:pt x="467" y="211"/>
                  </a:lnTo>
                  <a:lnTo>
                    <a:pt x="459" y="208"/>
                  </a:lnTo>
                  <a:lnTo>
                    <a:pt x="450" y="206"/>
                  </a:lnTo>
                  <a:lnTo>
                    <a:pt x="439" y="204"/>
                  </a:lnTo>
                  <a:lnTo>
                    <a:pt x="434" y="206"/>
                  </a:lnTo>
                  <a:lnTo>
                    <a:pt x="430" y="207"/>
                  </a:lnTo>
                  <a:lnTo>
                    <a:pt x="424" y="208"/>
                  </a:lnTo>
                  <a:lnTo>
                    <a:pt x="420" y="211"/>
                  </a:lnTo>
                  <a:lnTo>
                    <a:pt x="414" y="218"/>
                  </a:lnTo>
                  <a:lnTo>
                    <a:pt x="407" y="226"/>
                  </a:lnTo>
                  <a:lnTo>
                    <a:pt x="402" y="234"/>
                  </a:lnTo>
                  <a:lnTo>
                    <a:pt x="395" y="240"/>
                  </a:lnTo>
                  <a:lnTo>
                    <a:pt x="391" y="243"/>
                  </a:lnTo>
                  <a:lnTo>
                    <a:pt x="387" y="246"/>
                  </a:lnTo>
                  <a:lnTo>
                    <a:pt x="383" y="247"/>
                  </a:lnTo>
                  <a:lnTo>
                    <a:pt x="379" y="247"/>
                  </a:lnTo>
                  <a:lnTo>
                    <a:pt x="372" y="247"/>
                  </a:lnTo>
                  <a:lnTo>
                    <a:pt x="366" y="246"/>
                  </a:lnTo>
                  <a:lnTo>
                    <a:pt x="360" y="243"/>
                  </a:lnTo>
                  <a:lnTo>
                    <a:pt x="356" y="239"/>
                  </a:lnTo>
                  <a:lnTo>
                    <a:pt x="352" y="235"/>
                  </a:lnTo>
                  <a:lnTo>
                    <a:pt x="348" y="231"/>
                  </a:lnTo>
                  <a:lnTo>
                    <a:pt x="346" y="224"/>
                  </a:lnTo>
                  <a:lnTo>
                    <a:pt x="343" y="219"/>
                  </a:lnTo>
                  <a:lnTo>
                    <a:pt x="339" y="206"/>
                  </a:lnTo>
                  <a:lnTo>
                    <a:pt x="336" y="190"/>
                  </a:lnTo>
                  <a:lnTo>
                    <a:pt x="334" y="174"/>
                  </a:lnTo>
                  <a:lnTo>
                    <a:pt x="332" y="156"/>
                  </a:lnTo>
                  <a:lnTo>
                    <a:pt x="331" y="140"/>
                  </a:lnTo>
                  <a:lnTo>
                    <a:pt x="328" y="123"/>
                  </a:lnTo>
                  <a:lnTo>
                    <a:pt x="324" y="108"/>
                  </a:lnTo>
                  <a:lnTo>
                    <a:pt x="320" y="95"/>
                  </a:lnTo>
                  <a:lnTo>
                    <a:pt x="316" y="88"/>
                  </a:lnTo>
                  <a:lnTo>
                    <a:pt x="314" y="83"/>
                  </a:lnTo>
                  <a:lnTo>
                    <a:pt x="308" y="78"/>
                  </a:lnTo>
                  <a:lnTo>
                    <a:pt x="304" y="74"/>
                  </a:lnTo>
                  <a:lnTo>
                    <a:pt x="299" y="71"/>
                  </a:lnTo>
                  <a:lnTo>
                    <a:pt x="292" y="68"/>
                  </a:lnTo>
                  <a:lnTo>
                    <a:pt x="284" y="67"/>
                  </a:lnTo>
                  <a:lnTo>
                    <a:pt x="276" y="67"/>
                  </a:lnTo>
                  <a:lnTo>
                    <a:pt x="271" y="67"/>
                  </a:lnTo>
                  <a:lnTo>
                    <a:pt x="264" y="70"/>
                  </a:lnTo>
                  <a:lnTo>
                    <a:pt x="258" y="72"/>
                  </a:lnTo>
                  <a:lnTo>
                    <a:pt x="252" y="75"/>
                  </a:lnTo>
                  <a:lnTo>
                    <a:pt x="246" y="79"/>
                  </a:lnTo>
                  <a:lnTo>
                    <a:pt x="239" y="82"/>
                  </a:lnTo>
                  <a:lnTo>
                    <a:pt x="231" y="84"/>
                  </a:lnTo>
                  <a:lnTo>
                    <a:pt x="223" y="84"/>
                  </a:lnTo>
                  <a:lnTo>
                    <a:pt x="216" y="84"/>
                  </a:lnTo>
                  <a:lnTo>
                    <a:pt x="211" y="82"/>
                  </a:lnTo>
                  <a:lnTo>
                    <a:pt x="204" y="80"/>
                  </a:lnTo>
                  <a:lnTo>
                    <a:pt x="196" y="76"/>
                  </a:lnTo>
                  <a:lnTo>
                    <a:pt x="183" y="67"/>
                  </a:lnTo>
                  <a:lnTo>
                    <a:pt x="168" y="56"/>
                  </a:lnTo>
                  <a:lnTo>
                    <a:pt x="155" y="43"/>
                  </a:lnTo>
                  <a:lnTo>
                    <a:pt x="144" y="28"/>
                  </a:lnTo>
                  <a:lnTo>
                    <a:pt x="140" y="22"/>
                  </a:lnTo>
                  <a:lnTo>
                    <a:pt x="136" y="14"/>
                  </a:lnTo>
                  <a:lnTo>
                    <a:pt x="134" y="7"/>
                  </a:lnTo>
                  <a:lnTo>
                    <a:pt x="132" y="0"/>
                  </a:lnTo>
                  <a:lnTo>
                    <a:pt x="122" y="6"/>
                  </a:lnTo>
                  <a:lnTo>
                    <a:pt x="112" y="11"/>
                  </a:lnTo>
                  <a:lnTo>
                    <a:pt x="104" y="19"/>
                  </a:lnTo>
                  <a:lnTo>
                    <a:pt x="96" y="27"/>
                  </a:lnTo>
                  <a:lnTo>
                    <a:pt x="91" y="35"/>
                  </a:lnTo>
                  <a:lnTo>
                    <a:pt x="87" y="46"/>
                  </a:lnTo>
                  <a:lnTo>
                    <a:pt x="84" y="55"/>
                  </a:lnTo>
                  <a:lnTo>
                    <a:pt x="84" y="67"/>
                  </a:lnTo>
                  <a:lnTo>
                    <a:pt x="84" y="115"/>
                  </a:lnTo>
                  <a:lnTo>
                    <a:pt x="84" y="158"/>
                  </a:lnTo>
                  <a:lnTo>
                    <a:pt x="84" y="203"/>
                  </a:lnTo>
                  <a:lnTo>
                    <a:pt x="84" y="259"/>
                  </a:lnTo>
                  <a:lnTo>
                    <a:pt x="83" y="270"/>
                  </a:lnTo>
                  <a:lnTo>
                    <a:pt x="82" y="279"/>
                  </a:lnTo>
                  <a:lnTo>
                    <a:pt x="78" y="288"/>
                  </a:lnTo>
                  <a:lnTo>
                    <a:pt x="74" y="296"/>
                  </a:lnTo>
                  <a:lnTo>
                    <a:pt x="68" y="303"/>
                  </a:lnTo>
                  <a:lnTo>
                    <a:pt x="62" y="309"/>
                  </a:lnTo>
                  <a:lnTo>
                    <a:pt x="56" y="316"/>
                  </a:lnTo>
                  <a:lnTo>
                    <a:pt x="48" y="321"/>
                  </a:lnTo>
                  <a:lnTo>
                    <a:pt x="35" y="332"/>
                  </a:lnTo>
                  <a:lnTo>
                    <a:pt x="20" y="341"/>
                  </a:lnTo>
                  <a:lnTo>
                    <a:pt x="14" y="345"/>
                  </a:lnTo>
                  <a:lnTo>
                    <a:pt x="8" y="351"/>
                  </a:lnTo>
                  <a:lnTo>
                    <a:pt x="4" y="356"/>
                  </a:lnTo>
                  <a:lnTo>
                    <a:pt x="0" y="361"/>
                  </a:lnTo>
                  <a:lnTo>
                    <a:pt x="8" y="361"/>
                  </a:lnTo>
                  <a:lnTo>
                    <a:pt x="16" y="364"/>
                  </a:lnTo>
                  <a:lnTo>
                    <a:pt x="24" y="368"/>
                  </a:lnTo>
                  <a:lnTo>
                    <a:pt x="32" y="372"/>
                  </a:lnTo>
                  <a:lnTo>
                    <a:pt x="48" y="384"/>
                  </a:lnTo>
                  <a:lnTo>
                    <a:pt x="63" y="399"/>
                  </a:lnTo>
                  <a:lnTo>
                    <a:pt x="78" y="413"/>
                  </a:lnTo>
                  <a:lnTo>
                    <a:pt x="90" y="429"/>
                  </a:lnTo>
                  <a:lnTo>
                    <a:pt x="100" y="445"/>
                  </a:lnTo>
                  <a:lnTo>
                    <a:pt x="108" y="457"/>
                  </a:lnTo>
                  <a:lnTo>
                    <a:pt x="115" y="464"/>
                  </a:lnTo>
                  <a:lnTo>
                    <a:pt x="122" y="468"/>
                  </a:lnTo>
                  <a:lnTo>
                    <a:pt x="131" y="472"/>
                  </a:lnTo>
                  <a:lnTo>
                    <a:pt x="140" y="475"/>
                  </a:lnTo>
                  <a:lnTo>
                    <a:pt x="160" y="479"/>
                  </a:lnTo>
                  <a:lnTo>
                    <a:pt x="180" y="481"/>
                  </a:lnTo>
                  <a:lnTo>
                    <a:pt x="191" y="484"/>
                  </a:lnTo>
                  <a:lnTo>
                    <a:pt x="200" y="485"/>
                  </a:lnTo>
                  <a:lnTo>
                    <a:pt x="208" y="489"/>
                  </a:lnTo>
                  <a:lnTo>
                    <a:pt x="216" y="493"/>
                  </a:lnTo>
                  <a:lnTo>
                    <a:pt x="223" y="499"/>
                  </a:lnTo>
                  <a:lnTo>
                    <a:pt x="228" y="505"/>
                  </a:lnTo>
                  <a:lnTo>
                    <a:pt x="232" y="513"/>
                  </a:lnTo>
                  <a:lnTo>
                    <a:pt x="235" y="524"/>
                  </a:lnTo>
                  <a:lnTo>
                    <a:pt x="236" y="535"/>
                  </a:lnTo>
                  <a:lnTo>
                    <a:pt x="240" y="543"/>
                  </a:lnTo>
                  <a:lnTo>
                    <a:pt x="244" y="551"/>
                  </a:lnTo>
                  <a:lnTo>
                    <a:pt x="250" y="559"/>
                  </a:lnTo>
                  <a:lnTo>
                    <a:pt x="255" y="565"/>
                  </a:lnTo>
                  <a:lnTo>
                    <a:pt x="262" y="571"/>
                  </a:lnTo>
                  <a:lnTo>
                    <a:pt x="268" y="575"/>
                  </a:lnTo>
                  <a:lnTo>
                    <a:pt x="276" y="579"/>
                  </a:lnTo>
                  <a:lnTo>
                    <a:pt x="294" y="585"/>
                  </a:lnTo>
                  <a:lnTo>
                    <a:pt x="312" y="591"/>
                  </a:lnTo>
                  <a:lnTo>
                    <a:pt x="332" y="595"/>
                  </a:lnTo>
                  <a:lnTo>
                    <a:pt x="352" y="597"/>
                  </a:lnTo>
                  <a:lnTo>
                    <a:pt x="374" y="600"/>
                  </a:lnTo>
                  <a:lnTo>
                    <a:pt x="395" y="603"/>
                  </a:lnTo>
                  <a:lnTo>
                    <a:pt x="416" y="607"/>
                  </a:lnTo>
                  <a:lnTo>
                    <a:pt x="435" y="611"/>
                  </a:lnTo>
                  <a:lnTo>
                    <a:pt x="444" y="615"/>
                  </a:lnTo>
                  <a:lnTo>
                    <a:pt x="454" y="619"/>
                  </a:lnTo>
                  <a:lnTo>
                    <a:pt x="462" y="623"/>
                  </a:lnTo>
                  <a:lnTo>
                    <a:pt x="470" y="628"/>
                  </a:lnTo>
                  <a:lnTo>
                    <a:pt x="476" y="633"/>
                  </a:lnTo>
                  <a:lnTo>
                    <a:pt x="483" y="640"/>
                  </a:lnTo>
                  <a:lnTo>
                    <a:pt x="488" y="648"/>
                  </a:lnTo>
                  <a:lnTo>
                    <a:pt x="494" y="656"/>
                  </a:lnTo>
                  <a:lnTo>
                    <a:pt x="494" y="66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58" name="Freeform 61">
              <a:extLst>
                <a:ext uri="{FF2B5EF4-FFF2-40B4-BE49-F238E27FC236}">
                  <a16:creationId xmlns:a16="http://schemas.microsoft.com/office/drawing/2014/main" id="{BA371BE2-32EF-7541-A4F6-953C032D1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1745" y="4603009"/>
              <a:ext cx="440350" cy="400443"/>
            </a:xfrm>
            <a:custGeom>
              <a:avLst/>
              <a:gdLst>
                <a:gd name="T0" fmla="*/ 1000 w 1048"/>
                <a:gd name="T1" fmla="*/ 709 h 952"/>
                <a:gd name="T2" fmla="*/ 972 w 1048"/>
                <a:gd name="T3" fmla="*/ 737 h 952"/>
                <a:gd name="T4" fmla="*/ 839 w 1048"/>
                <a:gd name="T5" fmla="*/ 778 h 952"/>
                <a:gd name="T6" fmla="*/ 799 w 1048"/>
                <a:gd name="T7" fmla="*/ 820 h 952"/>
                <a:gd name="T8" fmla="*/ 777 w 1048"/>
                <a:gd name="T9" fmla="*/ 884 h 952"/>
                <a:gd name="T10" fmla="*/ 707 w 1048"/>
                <a:gd name="T11" fmla="*/ 934 h 952"/>
                <a:gd name="T12" fmla="*/ 651 w 1048"/>
                <a:gd name="T13" fmla="*/ 897 h 952"/>
                <a:gd name="T14" fmla="*/ 629 w 1048"/>
                <a:gd name="T15" fmla="*/ 868 h 952"/>
                <a:gd name="T16" fmla="*/ 587 w 1048"/>
                <a:gd name="T17" fmla="*/ 862 h 952"/>
                <a:gd name="T18" fmla="*/ 552 w 1048"/>
                <a:gd name="T19" fmla="*/ 873 h 952"/>
                <a:gd name="T20" fmla="*/ 494 w 1048"/>
                <a:gd name="T21" fmla="*/ 866 h 952"/>
                <a:gd name="T22" fmla="*/ 438 w 1048"/>
                <a:gd name="T23" fmla="*/ 861 h 952"/>
                <a:gd name="T24" fmla="*/ 399 w 1048"/>
                <a:gd name="T25" fmla="*/ 878 h 952"/>
                <a:gd name="T26" fmla="*/ 367 w 1048"/>
                <a:gd name="T27" fmla="*/ 897 h 952"/>
                <a:gd name="T28" fmla="*/ 343 w 1048"/>
                <a:gd name="T29" fmla="*/ 888 h 952"/>
                <a:gd name="T30" fmla="*/ 310 w 1048"/>
                <a:gd name="T31" fmla="*/ 824 h 952"/>
                <a:gd name="T32" fmla="*/ 286 w 1048"/>
                <a:gd name="T33" fmla="*/ 881 h 952"/>
                <a:gd name="T34" fmla="*/ 260 w 1048"/>
                <a:gd name="T35" fmla="*/ 890 h 952"/>
                <a:gd name="T36" fmla="*/ 214 w 1048"/>
                <a:gd name="T37" fmla="*/ 870 h 952"/>
                <a:gd name="T38" fmla="*/ 159 w 1048"/>
                <a:gd name="T39" fmla="*/ 873 h 952"/>
                <a:gd name="T40" fmla="*/ 115 w 1048"/>
                <a:gd name="T41" fmla="*/ 885 h 952"/>
                <a:gd name="T42" fmla="*/ 75 w 1048"/>
                <a:gd name="T43" fmla="*/ 864 h 952"/>
                <a:gd name="T44" fmla="*/ 32 w 1048"/>
                <a:gd name="T45" fmla="*/ 804 h 952"/>
                <a:gd name="T46" fmla="*/ 36 w 1048"/>
                <a:gd name="T47" fmla="*/ 753 h 952"/>
                <a:gd name="T48" fmla="*/ 48 w 1048"/>
                <a:gd name="T49" fmla="*/ 698 h 952"/>
                <a:gd name="T50" fmla="*/ 34 w 1048"/>
                <a:gd name="T51" fmla="*/ 662 h 952"/>
                <a:gd name="T52" fmla="*/ 2 w 1048"/>
                <a:gd name="T53" fmla="*/ 630 h 952"/>
                <a:gd name="T54" fmla="*/ 6 w 1048"/>
                <a:gd name="T55" fmla="*/ 602 h 952"/>
                <a:gd name="T56" fmla="*/ 59 w 1048"/>
                <a:gd name="T57" fmla="*/ 560 h 952"/>
                <a:gd name="T58" fmla="*/ 115 w 1048"/>
                <a:gd name="T59" fmla="*/ 560 h 952"/>
                <a:gd name="T60" fmla="*/ 163 w 1048"/>
                <a:gd name="T61" fmla="*/ 572 h 952"/>
                <a:gd name="T62" fmla="*/ 192 w 1048"/>
                <a:gd name="T63" fmla="*/ 561 h 952"/>
                <a:gd name="T64" fmla="*/ 199 w 1048"/>
                <a:gd name="T65" fmla="*/ 488 h 952"/>
                <a:gd name="T66" fmla="*/ 200 w 1048"/>
                <a:gd name="T67" fmla="*/ 404 h 952"/>
                <a:gd name="T68" fmla="*/ 235 w 1048"/>
                <a:gd name="T69" fmla="*/ 351 h 952"/>
                <a:gd name="T70" fmla="*/ 264 w 1048"/>
                <a:gd name="T71" fmla="*/ 313 h 952"/>
                <a:gd name="T72" fmla="*/ 270 w 1048"/>
                <a:gd name="T73" fmla="*/ 261 h 952"/>
                <a:gd name="T74" fmla="*/ 247 w 1048"/>
                <a:gd name="T75" fmla="*/ 212 h 952"/>
                <a:gd name="T76" fmla="*/ 235 w 1048"/>
                <a:gd name="T77" fmla="*/ 175 h 952"/>
                <a:gd name="T78" fmla="*/ 263 w 1048"/>
                <a:gd name="T79" fmla="*/ 113 h 952"/>
                <a:gd name="T80" fmla="*/ 324 w 1048"/>
                <a:gd name="T81" fmla="*/ 24 h 952"/>
                <a:gd name="T82" fmla="*/ 428 w 1048"/>
                <a:gd name="T83" fmla="*/ 0 h 952"/>
                <a:gd name="T84" fmla="*/ 482 w 1048"/>
                <a:gd name="T85" fmla="*/ 11 h 952"/>
                <a:gd name="T86" fmla="*/ 543 w 1048"/>
                <a:gd name="T87" fmla="*/ 63 h 952"/>
                <a:gd name="T88" fmla="*/ 572 w 1048"/>
                <a:gd name="T89" fmla="*/ 103 h 952"/>
                <a:gd name="T90" fmla="*/ 594 w 1048"/>
                <a:gd name="T91" fmla="*/ 152 h 952"/>
                <a:gd name="T92" fmla="*/ 659 w 1048"/>
                <a:gd name="T93" fmla="*/ 175 h 952"/>
                <a:gd name="T94" fmla="*/ 695 w 1048"/>
                <a:gd name="T95" fmla="*/ 209 h 952"/>
                <a:gd name="T96" fmla="*/ 772 w 1048"/>
                <a:gd name="T97" fmla="*/ 263 h 952"/>
                <a:gd name="T98" fmla="*/ 821 w 1048"/>
                <a:gd name="T99" fmla="*/ 311 h 952"/>
                <a:gd name="T100" fmla="*/ 829 w 1048"/>
                <a:gd name="T101" fmla="*/ 368 h 952"/>
                <a:gd name="T102" fmla="*/ 799 w 1048"/>
                <a:gd name="T103" fmla="*/ 402 h 952"/>
                <a:gd name="T104" fmla="*/ 783 w 1048"/>
                <a:gd name="T105" fmla="*/ 433 h 952"/>
                <a:gd name="T106" fmla="*/ 804 w 1048"/>
                <a:gd name="T107" fmla="*/ 464 h 952"/>
                <a:gd name="T108" fmla="*/ 853 w 1048"/>
                <a:gd name="T109" fmla="*/ 469 h 952"/>
                <a:gd name="T110" fmla="*/ 876 w 1048"/>
                <a:gd name="T111" fmla="*/ 477 h 952"/>
                <a:gd name="T112" fmla="*/ 885 w 1048"/>
                <a:gd name="T113" fmla="*/ 532 h 952"/>
                <a:gd name="T114" fmla="*/ 907 w 1048"/>
                <a:gd name="T115" fmla="*/ 558 h 952"/>
                <a:gd name="T116" fmla="*/ 988 w 1048"/>
                <a:gd name="T117" fmla="*/ 622 h 952"/>
                <a:gd name="T118" fmla="*/ 1039 w 1048"/>
                <a:gd name="T119" fmla="*/ 704 h 95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048"/>
                <a:gd name="T181" fmla="*/ 0 h 952"/>
                <a:gd name="T182" fmla="*/ 1048 w 1048"/>
                <a:gd name="T183" fmla="*/ 952 h 952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048" h="952">
                  <a:moveTo>
                    <a:pt x="1017" y="704"/>
                  </a:moveTo>
                  <a:lnTo>
                    <a:pt x="1012" y="705"/>
                  </a:lnTo>
                  <a:lnTo>
                    <a:pt x="1008" y="705"/>
                  </a:lnTo>
                  <a:lnTo>
                    <a:pt x="1004" y="708"/>
                  </a:lnTo>
                  <a:lnTo>
                    <a:pt x="1000" y="709"/>
                  </a:lnTo>
                  <a:lnTo>
                    <a:pt x="993" y="714"/>
                  </a:lnTo>
                  <a:lnTo>
                    <a:pt x="988" y="720"/>
                  </a:lnTo>
                  <a:lnTo>
                    <a:pt x="984" y="726"/>
                  </a:lnTo>
                  <a:lnTo>
                    <a:pt x="979" y="732"/>
                  </a:lnTo>
                  <a:lnTo>
                    <a:pt x="972" y="737"/>
                  </a:lnTo>
                  <a:lnTo>
                    <a:pt x="964" y="741"/>
                  </a:lnTo>
                  <a:lnTo>
                    <a:pt x="916" y="753"/>
                  </a:lnTo>
                  <a:lnTo>
                    <a:pt x="864" y="768"/>
                  </a:lnTo>
                  <a:lnTo>
                    <a:pt x="851" y="772"/>
                  </a:lnTo>
                  <a:lnTo>
                    <a:pt x="839" y="778"/>
                  </a:lnTo>
                  <a:lnTo>
                    <a:pt x="828" y="784"/>
                  </a:lnTo>
                  <a:lnTo>
                    <a:pt x="819" y="792"/>
                  </a:lnTo>
                  <a:lnTo>
                    <a:pt x="811" y="800"/>
                  </a:lnTo>
                  <a:lnTo>
                    <a:pt x="804" y="809"/>
                  </a:lnTo>
                  <a:lnTo>
                    <a:pt x="799" y="820"/>
                  </a:lnTo>
                  <a:lnTo>
                    <a:pt x="795" y="830"/>
                  </a:lnTo>
                  <a:lnTo>
                    <a:pt x="792" y="846"/>
                  </a:lnTo>
                  <a:lnTo>
                    <a:pt x="788" y="861"/>
                  </a:lnTo>
                  <a:lnTo>
                    <a:pt x="783" y="873"/>
                  </a:lnTo>
                  <a:lnTo>
                    <a:pt x="777" y="884"/>
                  </a:lnTo>
                  <a:lnTo>
                    <a:pt x="769" y="894"/>
                  </a:lnTo>
                  <a:lnTo>
                    <a:pt x="763" y="902"/>
                  </a:lnTo>
                  <a:lnTo>
                    <a:pt x="755" y="909"/>
                  </a:lnTo>
                  <a:lnTo>
                    <a:pt x="745" y="916"/>
                  </a:lnTo>
                  <a:lnTo>
                    <a:pt x="707" y="934"/>
                  </a:lnTo>
                  <a:lnTo>
                    <a:pt x="668" y="952"/>
                  </a:lnTo>
                  <a:lnTo>
                    <a:pt x="663" y="941"/>
                  </a:lnTo>
                  <a:lnTo>
                    <a:pt x="659" y="926"/>
                  </a:lnTo>
                  <a:lnTo>
                    <a:pt x="656" y="912"/>
                  </a:lnTo>
                  <a:lnTo>
                    <a:pt x="651" y="897"/>
                  </a:lnTo>
                  <a:lnTo>
                    <a:pt x="648" y="890"/>
                  </a:lnTo>
                  <a:lnTo>
                    <a:pt x="645" y="884"/>
                  </a:lnTo>
                  <a:lnTo>
                    <a:pt x="640" y="877"/>
                  </a:lnTo>
                  <a:lnTo>
                    <a:pt x="636" y="872"/>
                  </a:lnTo>
                  <a:lnTo>
                    <a:pt x="629" y="868"/>
                  </a:lnTo>
                  <a:lnTo>
                    <a:pt x="622" y="864"/>
                  </a:lnTo>
                  <a:lnTo>
                    <a:pt x="612" y="861"/>
                  </a:lnTo>
                  <a:lnTo>
                    <a:pt x="603" y="861"/>
                  </a:lnTo>
                  <a:lnTo>
                    <a:pt x="594" y="861"/>
                  </a:lnTo>
                  <a:lnTo>
                    <a:pt x="587" y="862"/>
                  </a:lnTo>
                  <a:lnTo>
                    <a:pt x="580" y="865"/>
                  </a:lnTo>
                  <a:lnTo>
                    <a:pt x="575" y="866"/>
                  </a:lnTo>
                  <a:lnTo>
                    <a:pt x="568" y="869"/>
                  </a:lnTo>
                  <a:lnTo>
                    <a:pt x="560" y="872"/>
                  </a:lnTo>
                  <a:lnTo>
                    <a:pt x="552" y="873"/>
                  </a:lnTo>
                  <a:lnTo>
                    <a:pt x="542" y="873"/>
                  </a:lnTo>
                  <a:lnTo>
                    <a:pt x="528" y="873"/>
                  </a:lnTo>
                  <a:lnTo>
                    <a:pt x="515" y="872"/>
                  </a:lnTo>
                  <a:lnTo>
                    <a:pt x="504" y="869"/>
                  </a:lnTo>
                  <a:lnTo>
                    <a:pt x="494" y="866"/>
                  </a:lnTo>
                  <a:lnTo>
                    <a:pt x="484" y="865"/>
                  </a:lnTo>
                  <a:lnTo>
                    <a:pt x="472" y="862"/>
                  </a:lnTo>
                  <a:lnTo>
                    <a:pt x="460" y="861"/>
                  </a:lnTo>
                  <a:lnTo>
                    <a:pt x="446" y="861"/>
                  </a:lnTo>
                  <a:lnTo>
                    <a:pt x="438" y="861"/>
                  </a:lnTo>
                  <a:lnTo>
                    <a:pt x="431" y="862"/>
                  </a:lnTo>
                  <a:lnTo>
                    <a:pt x="426" y="864"/>
                  </a:lnTo>
                  <a:lnTo>
                    <a:pt x="419" y="866"/>
                  </a:lnTo>
                  <a:lnTo>
                    <a:pt x="408" y="872"/>
                  </a:lnTo>
                  <a:lnTo>
                    <a:pt x="399" y="878"/>
                  </a:lnTo>
                  <a:lnTo>
                    <a:pt x="391" y="885"/>
                  </a:lnTo>
                  <a:lnTo>
                    <a:pt x="382" y="892"/>
                  </a:lnTo>
                  <a:lnTo>
                    <a:pt x="376" y="894"/>
                  </a:lnTo>
                  <a:lnTo>
                    <a:pt x="372" y="896"/>
                  </a:lnTo>
                  <a:lnTo>
                    <a:pt x="367" y="897"/>
                  </a:lnTo>
                  <a:lnTo>
                    <a:pt x="362" y="897"/>
                  </a:lnTo>
                  <a:lnTo>
                    <a:pt x="356" y="896"/>
                  </a:lnTo>
                  <a:lnTo>
                    <a:pt x="351" y="894"/>
                  </a:lnTo>
                  <a:lnTo>
                    <a:pt x="347" y="892"/>
                  </a:lnTo>
                  <a:lnTo>
                    <a:pt x="343" y="888"/>
                  </a:lnTo>
                  <a:lnTo>
                    <a:pt x="336" y="877"/>
                  </a:lnTo>
                  <a:lnTo>
                    <a:pt x="331" y="865"/>
                  </a:lnTo>
                  <a:lnTo>
                    <a:pt x="322" y="838"/>
                  </a:lnTo>
                  <a:lnTo>
                    <a:pt x="314" y="818"/>
                  </a:lnTo>
                  <a:lnTo>
                    <a:pt x="310" y="824"/>
                  </a:lnTo>
                  <a:lnTo>
                    <a:pt x="306" y="833"/>
                  </a:lnTo>
                  <a:lnTo>
                    <a:pt x="302" y="844"/>
                  </a:lnTo>
                  <a:lnTo>
                    <a:pt x="296" y="857"/>
                  </a:lnTo>
                  <a:lnTo>
                    <a:pt x="292" y="870"/>
                  </a:lnTo>
                  <a:lnTo>
                    <a:pt x="286" y="881"/>
                  </a:lnTo>
                  <a:lnTo>
                    <a:pt x="283" y="885"/>
                  </a:lnTo>
                  <a:lnTo>
                    <a:pt x="279" y="888"/>
                  </a:lnTo>
                  <a:lnTo>
                    <a:pt x="275" y="890"/>
                  </a:lnTo>
                  <a:lnTo>
                    <a:pt x="271" y="890"/>
                  </a:lnTo>
                  <a:lnTo>
                    <a:pt x="260" y="890"/>
                  </a:lnTo>
                  <a:lnTo>
                    <a:pt x="251" y="888"/>
                  </a:lnTo>
                  <a:lnTo>
                    <a:pt x="243" y="884"/>
                  </a:lnTo>
                  <a:lnTo>
                    <a:pt x="234" y="878"/>
                  </a:lnTo>
                  <a:lnTo>
                    <a:pt x="224" y="874"/>
                  </a:lnTo>
                  <a:lnTo>
                    <a:pt x="214" y="870"/>
                  </a:lnTo>
                  <a:lnTo>
                    <a:pt x="202" y="868"/>
                  </a:lnTo>
                  <a:lnTo>
                    <a:pt x="187" y="866"/>
                  </a:lnTo>
                  <a:lnTo>
                    <a:pt x="176" y="868"/>
                  </a:lnTo>
                  <a:lnTo>
                    <a:pt x="167" y="870"/>
                  </a:lnTo>
                  <a:lnTo>
                    <a:pt x="159" y="873"/>
                  </a:lnTo>
                  <a:lnTo>
                    <a:pt x="151" y="876"/>
                  </a:lnTo>
                  <a:lnTo>
                    <a:pt x="143" y="880"/>
                  </a:lnTo>
                  <a:lnTo>
                    <a:pt x="134" y="882"/>
                  </a:lnTo>
                  <a:lnTo>
                    <a:pt x="126" y="884"/>
                  </a:lnTo>
                  <a:lnTo>
                    <a:pt x="115" y="885"/>
                  </a:lnTo>
                  <a:lnTo>
                    <a:pt x="108" y="884"/>
                  </a:lnTo>
                  <a:lnTo>
                    <a:pt x="102" y="882"/>
                  </a:lnTo>
                  <a:lnTo>
                    <a:pt x="95" y="880"/>
                  </a:lnTo>
                  <a:lnTo>
                    <a:pt x="88" y="874"/>
                  </a:lnTo>
                  <a:lnTo>
                    <a:pt x="75" y="864"/>
                  </a:lnTo>
                  <a:lnTo>
                    <a:pt x="62" y="850"/>
                  </a:lnTo>
                  <a:lnTo>
                    <a:pt x="48" y="834"/>
                  </a:lnTo>
                  <a:lnTo>
                    <a:pt x="39" y="818"/>
                  </a:lnTo>
                  <a:lnTo>
                    <a:pt x="35" y="810"/>
                  </a:lnTo>
                  <a:lnTo>
                    <a:pt x="32" y="804"/>
                  </a:lnTo>
                  <a:lnTo>
                    <a:pt x="31" y="796"/>
                  </a:lnTo>
                  <a:lnTo>
                    <a:pt x="30" y="789"/>
                  </a:lnTo>
                  <a:lnTo>
                    <a:pt x="31" y="776"/>
                  </a:lnTo>
                  <a:lnTo>
                    <a:pt x="34" y="764"/>
                  </a:lnTo>
                  <a:lnTo>
                    <a:pt x="36" y="753"/>
                  </a:lnTo>
                  <a:lnTo>
                    <a:pt x="39" y="744"/>
                  </a:lnTo>
                  <a:lnTo>
                    <a:pt x="43" y="733"/>
                  </a:lnTo>
                  <a:lnTo>
                    <a:pt x="46" y="722"/>
                  </a:lnTo>
                  <a:lnTo>
                    <a:pt x="47" y="710"/>
                  </a:lnTo>
                  <a:lnTo>
                    <a:pt x="48" y="698"/>
                  </a:lnTo>
                  <a:lnTo>
                    <a:pt x="48" y="690"/>
                  </a:lnTo>
                  <a:lnTo>
                    <a:pt x="46" y="684"/>
                  </a:lnTo>
                  <a:lnTo>
                    <a:pt x="44" y="678"/>
                  </a:lnTo>
                  <a:lnTo>
                    <a:pt x="40" y="673"/>
                  </a:lnTo>
                  <a:lnTo>
                    <a:pt x="34" y="662"/>
                  </a:lnTo>
                  <a:lnTo>
                    <a:pt x="24" y="654"/>
                  </a:lnTo>
                  <a:lnTo>
                    <a:pt x="15" y="646"/>
                  </a:lnTo>
                  <a:lnTo>
                    <a:pt x="7" y="638"/>
                  </a:lnTo>
                  <a:lnTo>
                    <a:pt x="4" y="634"/>
                  </a:lnTo>
                  <a:lnTo>
                    <a:pt x="2" y="630"/>
                  </a:lnTo>
                  <a:lnTo>
                    <a:pt x="0" y="625"/>
                  </a:lnTo>
                  <a:lnTo>
                    <a:pt x="0" y="620"/>
                  </a:lnTo>
                  <a:lnTo>
                    <a:pt x="0" y="614"/>
                  </a:lnTo>
                  <a:lnTo>
                    <a:pt x="3" y="609"/>
                  </a:lnTo>
                  <a:lnTo>
                    <a:pt x="6" y="602"/>
                  </a:lnTo>
                  <a:lnTo>
                    <a:pt x="10" y="597"/>
                  </a:lnTo>
                  <a:lnTo>
                    <a:pt x="19" y="586"/>
                  </a:lnTo>
                  <a:lnTo>
                    <a:pt x="31" y="576"/>
                  </a:lnTo>
                  <a:lnTo>
                    <a:pt x="44" y="566"/>
                  </a:lnTo>
                  <a:lnTo>
                    <a:pt x="59" y="560"/>
                  </a:lnTo>
                  <a:lnTo>
                    <a:pt x="72" y="556"/>
                  </a:lnTo>
                  <a:lnTo>
                    <a:pt x="84" y="553"/>
                  </a:lnTo>
                  <a:lnTo>
                    <a:pt x="95" y="554"/>
                  </a:lnTo>
                  <a:lnTo>
                    <a:pt x="106" y="557"/>
                  </a:lnTo>
                  <a:lnTo>
                    <a:pt x="115" y="560"/>
                  </a:lnTo>
                  <a:lnTo>
                    <a:pt x="123" y="562"/>
                  </a:lnTo>
                  <a:lnTo>
                    <a:pt x="132" y="566"/>
                  </a:lnTo>
                  <a:lnTo>
                    <a:pt x="142" y="569"/>
                  </a:lnTo>
                  <a:lnTo>
                    <a:pt x="152" y="570"/>
                  </a:lnTo>
                  <a:lnTo>
                    <a:pt x="163" y="572"/>
                  </a:lnTo>
                  <a:lnTo>
                    <a:pt x="171" y="572"/>
                  </a:lnTo>
                  <a:lnTo>
                    <a:pt x="178" y="570"/>
                  </a:lnTo>
                  <a:lnTo>
                    <a:pt x="184" y="568"/>
                  </a:lnTo>
                  <a:lnTo>
                    <a:pt x="188" y="565"/>
                  </a:lnTo>
                  <a:lnTo>
                    <a:pt x="192" y="561"/>
                  </a:lnTo>
                  <a:lnTo>
                    <a:pt x="195" y="556"/>
                  </a:lnTo>
                  <a:lnTo>
                    <a:pt x="198" y="552"/>
                  </a:lnTo>
                  <a:lnTo>
                    <a:pt x="199" y="545"/>
                  </a:lnTo>
                  <a:lnTo>
                    <a:pt x="200" y="518"/>
                  </a:lnTo>
                  <a:lnTo>
                    <a:pt x="199" y="488"/>
                  </a:lnTo>
                  <a:lnTo>
                    <a:pt x="199" y="474"/>
                  </a:lnTo>
                  <a:lnTo>
                    <a:pt x="199" y="456"/>
                  </a:lnTo>
                  <a:lnTo>
                    <a:pt x="199" y="434"/>
                  </a:lnTo>
                  <a:lnTo>
                    <a:pt x="199" y="416"/>
                  </a:lnTo>
                  <a:lnTo>
                    <a:pt x="200" y="404"/>
                  </a:lnTo>
                  <a:lnTo>
                    <a:pt x="202" y="393"/>
                  </a:lnTo>
                  <a:lnTo>
                    <a:pt x="206" y="385"/>
                  </a:lnTo>
                  <a:lnTo>
                    <a:pt x="210" y="377"/>
                  </a:lnTo>
                  <a:lnTo>
                    <a:pt x="222" y="363"/>
                  </a:lnTo>
                  <a:lnTo>
                    <a:pt x="235" y="351"/>
                  </a:lnTo>
                  <a:lnTo>
                    <a:pt x="242" y="344"/>
                  </a:lnTo>
                  <a:lnTo>
                    <a:pt x="248" y="337"/>
                  </a:lnTo>
                  <a:lnTo>
                    <a:pt x="255" y="331"/>
                  </a:lnTo>
                  <a:lnTo>
                    <a:pt x="260" y="323"/>
                  </a:lnTo>
                  <a:lnTo>
                    <a:pt x="264" y="313"/>
                  </a:lnTo>
                  <a:lnTo>
                    <a:pt x="268" y="303"/>
                  </a:lnTo>
                  <a:lnTo>
                    <a:pt x="271" y="291"/>
                  </a:lnTo>
                  <a:lnTo>
                    <a:pt x="271" y="277"/>
                  </a:lnTo>
                  <a:lnTo>
                    <a:pt x="271" y="269"/>
                  </a:lnTo>
                  <a:lnTo>
                    <a:pt x="270" y="261"/>
                  </a:lnTo>
                  <a:lnTo>
                    <a:pt x="268" y="255"/>
                  </a:lnTo>
                  <a:lnTo>
                    <a:pt x="266" y="248"/>
                  </a:lnTo>
                  <a:lnTo>
                    <a:pt x="260" y="236"/>
                  </a:lnTo>
                  <a:lnTo>
                    <a:pt x="254" y="224"/>
                  </a:lnTo>
                  <a:lnTo>
                    <a:pt x="247" y="212"/>
                  </a:lnTo>
                  <a:lnTo>
                    <a:pt x="240" y="200"/>
                  </a:lnTo>
                  <a:lnTo>
                    <a:pt x="239" y="193"/>
                  </a:lnTo>
                  <a:lnTo>
                    <a:pt x="236" y="188"/>
                  </a:lnTo>
                  <a:lnTo>
                    <a:pt x="235" y="181"/>
                  </a:lnTo>
                  <a:lnTo>
                    <a:pt x="235" y="175"/>
                  </a:lnTo>
                  <a:lnTo>
                    <a:pt x="236" y="164"/>
                  </a:lnTo>
                  <a:lnTo>
                    <a:pt x="239" y="155"/>
                  </a:lnTo>
                  <a:lnTo>
                    <a:pt x="243" y="144"/>
                  </a:lnTo>
                  <a:lnTo>
                    <a:pt x="248" y="133"/>
                  </a:lnTo>
                  <a:lnTo>
                    <a:pt x="263" y="113"/>
                  </a:lnTo>
                  <a:lnTo>
                    <a:pt x="279" y="92"/>
                  </a:lnTo>
                  <a:lnTo>
                    <a:pt x="295" y="69"/>
                  </a:lnTo>
                  <a:lnTo>
                    <a:pt x="311" y="48"/>
                  </a:lnTo>
                  <a:lnTo>
                    <a:pt x="318" y="36"/>
                  </a:lnTo>
                  <a:lnTo>
                    <a:pt x="324" y="24"/>
                  </a:lnTo>
                  <a:lnTo>
                    <a:pt x="328" y="12"/>
                  </a:lnTo>
                  <a:lnTo>
                    <a:pt x="331" y="0"/>
                  </a:lnTo>
                  <a:lnTo>
                    <a:pt x="371" y="0"/>
                  </a:lnTo>
                  <a:lnTo>
                    <a:pt x="402" y="0"/>
                  </a:lnTo>
                  <a:lnTo>
                    <a:pt x="428" y="0"/>
                  </a:lnTo>
                  <a:lnTo>
                    <a:pt x="458" y="0"/>
                  </a:lnTo>
                  <a:lnTo>
                    <a:pt x="463" y="0"/>
                  </a:lnTo>
                  <a:lnTo>
                    <a:pt x="470" y="3"/>
                  </a:lnTo>
                  <a:lnTo>
                    <a:pt x="475" y="5"/>
                  </a:lnTo>
                  <a:lnTo>
                    <a:pt x="482" y="11"/>
                  </a:lnTo>
                  <a:lnTo>
                    <a:pt x="495" y="21"/>
                  </a:lnTo>
                  <a:lnTo>
                    <a:pt x="507" y="33"/>
                  </a:lnTo>
                  <a:lnTo>
                    <a:pt x="522" y="47"/>
                  </a:lnTo>
                  <a:lnTo>
                    <a:pt x="536" y="59"/>
                  </a:lnTo>
                  <a:lnTo>
                    <a:pt x="543" y="63"/>
                  </a:lnTo>
                  <a:lnTo>
                    <a:pt x="551" y="67"/>
                  </a:lnTo>
                  <a:lnTo>
                    <a:pt x="559" y="71"/>
                  </a:lnTo>
                  <a:lnTo>
                    <a:pt x="567" y="72"/>
                  </a:lnTo>
                  <a:lnTo>
                    <a:pt x="570" y="87"/>
                  </a:lnTo>
                  <a:lnTo>
                    <a:pt x="572" y="103"/>
                  </a:lnTo>
                  <a:lnTo>
                    <a:pt x="574" y="116"/>
                  </a:lnTo>
                  <a:lnTo>
                    <a:pt x="576" y="128"/>
                  </a:lnTo>
                  <a:lnTo>
                    <a:pt x="580" y="139"/>
                  </a:lnTo>
                  <a:lnTo>
                    <a:pt x="587" y="147"/>
                  </a:lnTo>
                  <a:lnTo>
                    <a:pt x="594" y="152"/>
                  </a:lnTo>
                  <a:lnTo>
                    <a:pt x="602" y="157"/>
                  </a:lnTo>
                  <a:lnTo>
                    <a:pt x="611" y="161"/>
                  </a:lnTo>
                  <a:lnTo>
                    <a:pt x="620" y="164"/>
                  </a:lnTo>
                  <a:lnTo>
                    <a:pt x="640" y="169"/>
                  </a:lnTo>
                  <a:lnTo>
                    <a:pt x="659" y="175"/>
                  </a:lnTo>
                  <a:lnTo>
                    <a:pt x="667" y="179"/>
                  </a:lnTo>
                  <a:lnTo>
                    <a:pt x="675" y="184"/>
                  </a:lnTo>
                  <a:lnTo>
                    <a:pt x="681" y="191"/>
                  </a:lnTo>
                  <a:lnTo>
                    <a:pt x="687" y="199"/>
                  </a:lnTo>
                  <a:lnTo>
                    <a:pt x="695" y="209"/>
                  </a:lnTo>
                  <a:lnTo>
                    <a:pt x="703" y="219"/>
                  </a:lnTo>
                  <a:lnTo>
                    <a:pt x="713" y="227"/>
                  </a:lnTo>
                  <a:lnTo>
                    <a:pt x="724" y="235"/>
                  </a:lnTo>
                  <a:lnTo>
                    <a:pt x="748" y="249"/>
                  </a:lnTo>
                  <a:lnTo>
                    <a:pt x="772" y="263"/>
                  </a:lnTo>
                  <a:lnTo>
                    <a:pt x="784" y="271"/>
                  </a:lnTo>
                  <a:lnTo>
                    <a:pt x="795" y="279"/>
                  </a:lnTo>
                  <a:lnTo>
                    <a:pt x="805" y="288"/>
                  </a:lnTo>
                  <a:lnTo>
                    <a:pt x="813" y="299"/>
                  </a:lnTo>
                  <a:lnTo>
                    <a:pt x="821" y="311"/>
                  </a:lnTo>
                  <a:lnTo>
                    <a:pt x="827" y="323"/>
                  </a:lnTo>
                  <a:lnTo>
                    <a:pt x="829" y="339"/>
                  </a:lnTo>
                  <a:lnTo>
                    <a:pt x="831" y="355"/>
                  </a:lnTo>
                  <a:lnTo>
                    <a:pt x="831" y="361"/>
                  </a:lnTo>
                  <a:lnTo>
                    <a:pt x="829" y="368"/>
                  </a:lnTo>
                  <a:lnTo>
                    <a:pt x="827" y="373"/>
                  </a:lnTo>
                  <a:lnTo>
                    <a:pt x="824" y="377"/>
                  </a:lnTo>
                  <a:lnTo>
                    <a:pt x="816" y="386"/>
                  </a:lnTo>
                  <a:lnTo>
                    <a:pt x="807" y="394"/>
                  </a:lnTo>
                  <a:lnTo>
                    <a:pt x="799" y="402"/>
                  </a:lnTo>
                  <a:lnTo>
                    <a:pt x="791" y="410"/>
                  </a:lnTo>
                  <a:lnTo>
                    <a:pt x="788" y="416"/>
                  </a:lnTo>
                  <a:lnTo>
                    <a:pt x="785" y="421"/>
                  </a:lnTo>
                  <a:lnTo>
                    <a:pt x="784" y="426"/>
                  </a:lnTo>
                  <a:lnTo>
                    <a:pt x="783" y="433"/>
                  </a:lnTo>
                  <a:lnTo>
                    <a:pt x="784" y="441"/>
                  </a:lnTo>
                  <a:lnTo>
                    <a:pt x="787" y="449"/>
                  </a:lnTo>
                  <a:lnTo>
                    <a:pt x="792" y="456"/>
                  </a:lnTo>
                  <a:lnTo>
                    <a:pt x="797" y="460"/>
                  </a:lnTo>
                  <a:lnTo>
                    <a:pt x="804" y="464"/>
                  </a:lnTo>
                  <a:lnTo>
                    <a:pt x="811" y="468"/>
                  </a:lnTo>
                  <a:lnTo>
                    <a:pt x="819" y="469"/>
                  </a:lnTo>
                  <a:lnTo>
                    <a:pt x="825" y="469"/>
                  </a:lnTo>
                  <a:lnTo>
                    <a:pt x="841" y="469"/>
                  </a:lnTo>
                  <a:lnTo>
                    <a:pt x="853" y="469"/>
                  </a:lnTo>
                  <a:lnTo>
                    <a:pt x="861" y="469"/>
                  </a:lnTo>
                  <a:lnTo>
                    <a:pt x="867" y="469"/>
                  </a:lnTo>
                  <a:lnTo>
                    <a:pt x="871" y="470"/>
                  </a:lnTo>
                  <a:lnTo>
                    <a:pt x="875" y="473"/>
                  </a:lnTo>
                  <a:lnTo>
                    <a:pt x="876" y="477"/>
                  </a:lnTo>
                  <a:lnTo>
                    <a:pt x="879" y="484"/>
                  </a:lnTo>
                  <a:lnTo>
                    <a:pt x="880" y="498"/>
                  </a:lnTo>
                  <a:lnTo>
                    <a:pt x="883" y="514"/>
                  </a:lnTo>
                  <a:lnTo>
                    <a:pt x="884" y="522"/>
                  </a:lnTo>
                  <a:lnTo>
                    <a:pt x="885" y="532"/>
                  </a:lnTo>
                  <a:lnTo>
                    <a:pt x="888" y="538"/>
                  </a:lnTo>
                  <a:lnTo>
                    <a:pt x="891" y="545"/>
                  </a:lnTo>
                  <a:lnTo>
                    <a:pt x="895" y="552"/>
                  </a:lnTo>
                  <a:lnTo>
                    <a:pt x="900" y="556"/>
                  </a:lnTo>
                  <a:lnTo>
                    <a:pt x="907" y="558"/>
                  </a:lnTo>
                  <a:lnTo>
                    <a:pt x="916" y="560"/>
                  </a:lnTo>
                  <a:lnTo>
                    <a:pt x="940" y="560"/>
                  </a:lnTo>
                  <a:lnTo>
                    <a:pt x="952" y="560"/>
                  </a:lnTo>
                  <a:lnTo>
                    <a:pt x="963" y="578"/>
                  </a:lnTo>
                  <a:lnTo>
                    <a:pt x="988" y="622"/>
                  </a:lnTo>
                  <a:lnTo>
                    <a:pt x="1015" y="669"/>
                  </a:lnTo>
                  <a:lnTo>
                    <a:pt x="1029" y="698"/>
                  </a:lnTo>
                  <a:lnTo>
                    <a:pt x="1033" y="700"/>
                  </a:lnTo>
                  <a:lnTo>
                    <a:pt x="1035" y="701"/>
                  </a:lnTo>
                  <a:lnTo>
                    <a:pt x="1039" y="704"/>
                  </a:lnTo>
                  <a:lnTo>
                    <a:pt x="1048" y="704"/>
                  </a:lnTo>
                  <a:lnTo>
                    <a:pt x="1017" y="70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59" name="Freeform 62">
              <a:extLst>
                <a:ext uri="{FF2B5EF4-FFF2-40B4-BE49-F238E27FC236}">
                  <a16:creationId xmlns:a16="http://schemas.microsoft.com/office/drawing/2014/main" id="{27473F92-5E3D-7147-B692-42A83086C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8159" y="4192934"/>
              <a:ext cx="254578" cy="205038"/>
            </a:xfrm>
            <a:custGeom>
              <a:avLst/>
              <a:gdLst>
                <a:gd name="T0" fmla="*/ 92 w 602"/>
                <a:gd name="T1" fmla="*/ 61 h 487"/>
                <a:gd name="T2" fmla="*/ 97 w 602"/>
                <a:gd name="T3" fmla="*/ 70 h 487"/>
                <a:gd name="T4" fmla="*/ 109 w 602"/>
                <a:gd name="T5" fmla="*/ 72 h 487"/>
                <a:gd name="T6" fmla="*/ 125 w 602"/>
                <a:gd name="T7" fmla="*/ 62 h 487"/>
                <a:gd name="T8" fmla="*/ 138 w 602"/>
                <a:gd name="T9" fmla="*/ 46 h 487"/>
                <a:gd name="T10" fmla="*/ 173 w 602"/>
                <a:gd name="T11" fmla="*/ 41 h 487"/>
                <a:gd name="T12" fmla="*/ 205 w 602"/>
                <a:gd name="T13" fmla="*/ 41 h 487"/>
                <a:gd name="T14" fmla="*/ 233 w 602"/>
                <a:gd name="T15" fmla="*/ 36 h 487"/>
                <a:gd name="T16" fmla="*/ 263 w 602"/>
                <a:gd name="T17" fmla="*/ 26 h 487"/>
                <a:gd name="T18" fmla="*/ 299 w 602"/>
                <a:gd name="T19" fmla="*/ 25 h 487"/>
                <a:gd name="T20" fmla="*/ 326 w 602"/>
                <a:gd name="T21" fmla="*/ 33 h 487"/>
                <a:gd name="T22" fmla="*/ 355 w 602"/>
                <a:gd name="T23" fmla="*/ 41 h 487"/>
                <a:gd name="T24" fmla="*/ 395 w 602"/>
                <a:gd name="T25" fmla="*/ 38 h 487"/>
                <a:gd name="T26" fmla="*/ 426 w 602"/>
                <a:gd name="T27" fmla="*/ 24 h 487"/>
                <a:gd name="T28" fmla="*/ 446 w 602"/>
                <a:gd name="T29" fmla="*/ 0 h 487"/>
                <a:gd name="T30" fmla="*/ 446 w 602"/>
                <a:gd name="T31" fmla="*/ 48 h 487"/>
                <a:gd name="T32" fmla="*/ 450 w 602"/>
                <a:gd name="T33" fmla="*/ 80 h 487"/>
                <a:gd name="T34" fmla="*/ 470 w 602"/>
                <a:gd name="T35" fmla="*/ 102 h 487"/>
                <a:gd name="T36" fmla="*/ 494 w 602"/>
                <a:gd name="T37" fmla="*/ 114 h 487"/>
                <a:gd name="T38" fmla="*/ 514 w 602"/>
                <a:gd name="T39" fmla="*/ 156 h 487"/>
                <a:gd name="T40" fmla="*/ 541 w 602"/>
                <a:gd name="T41" fmla="*/ 186 h 487"/>
                <a:gd name="T42" fmla="*/ 554 w 602"/>
                <a:gd name="T43" fmla="*/ 222 h 487"/>
                <a:gd name="T44" fmla="*/ 561 w 602"/>
                <a:gd name="T45" fmla="*/ 257 h 487"/>
                <a:gd name="T46" fmla="*/ 582 w 602"/>
                <a:gd name="T47" fmla="*/ 271 h 487"/>
                <a:gd name="T48" fmla="*/ 602 w 602"/>
                <a:gd name="T49" fmla="*/ 301 h 487"/>
                <a:gd name="T50" fmla="*/ 589 w 602"/>
                <a:gd name="T51" fmla="*/ 319 h 487"/>
                <a:gd name="T52" fmla="*/ 585 w 602"/>
                <a:gd name="T53" fmla="*/ 330 h 487"/>
                <a:gd name="T54" fmla="*/ 583 w 602"/>
                <a:gd name="T55" fmla="*/ 353 h 487"/>
                <a:gd name="T56" fmla="*/ 569 w 602"/>
                <a:gd name="T57" fmla="*/ 386 h 487"/>
                <a:gd name="T58" fmla="*/ 533 w 602"/>
                <a:gd name="T59" fmla="*/ 419 h 487"/>
                <a:gd name="T60" fmla="*/ 454 w 602"/>
                <a:gd name="T61" fmla="*/ 462 h 487"/>
                <a:gd name="T62" fmla="*/ 387 w 602"/>
                <a:gd name="T63" fmla="*/ 479 h 487"/>
                <a:gd name="T64" fmla="*/ 363 w 602"/>
                <a:gd name="T65" fmla="*/ 453 h 487"/>
                <a:gd name="T66" fmla="*/ 339 w 602"/>
                <a:gd name="T67" fmla="*/ 437 h 487"/>
                <a:gd name="T68" fmla="*/ 319 w 602"/>
                <a:gd name="T69" fmla="*/ 433 h 487"/>
                <a:gd name="T70" fmla="*/ 302 w 602"/>
                <a:gd name="T71" fmla="*/ 437 h 487"/>
                <a:gd name="T72" fmla="*/ 289 w 602"/>
                <a:gd name="T73" fmla="*/ 451 h 487"/>
                <a:gd name="T74" fmla="*/ 273 w 602"/>
                <a:gd name="T75" fmla="*/ 466 h 487"/>
                <a:gd name="T76" fmla="*/ 253 w 602"/>
                <a:gd name="T77" fmla="*/ 469 h 487"/>
                <a:gd name="T78" fmla="*/ 233 w 602"/>
                <a:gd name="T79" fmla="*/ 462 h 487"/>
                <a:gd name="T80" fmla="*/ 209 w 602"/>
                <a:gd name="T81" fmla="*/ 433 h 487"/>
                <a:gd name="T82" fmla="*/ 189 w 602"/>
                <a:gd name="T83" fmla="*/ 403 h 487"/>
                <a:gd name="T84" fmla="*/ 174 w 602"/>
                <a:gd name="T85" fmla="*/ 397 h 487"/>
                <a:gd name="T86" fmla="*/ 158 w 602"/>
                <a:gd name="T87" fmla="*/ 402 h 487"/>
                <a:gd name="T88" fmla="*/ 143 w 602"/>
                <a:gd name="T89" fmla="*/ 413 h 487"/>
                <a:gd name="T90" fmla="*/ 128 w 602"/>
                <a:gd name="T91" fmla="*/ 414 h 487"/>
                <a:gd name="T92" fmla="*/ 117 w 602"/>
                <a:gd name="T93" fmla="*/ 410 h 487"/>
                <a:gd name="T94" fmla="*/ 105 w 602"/>
                <a:gd name="T95" fmla="*/ 390 h 487"/>
                <a:gd name="T96" fmla="*/ 101 w 602"/>
                <a:gd name="T97" fmla="*/ 361 h 487"/>
                <a:gd name="T98" fmla="*/ 94 w 602"/>
                <a:gd name="T99" fmla="*/ 317 h 487"/>
                <a:gd name="T100" fmla="*/ 85 w 602"/>
                <a:gd name="T101" fmla="*/ 307 h 487"/>
                <a:gd name="T102" fmla="*/ 73 w 602"/>
                <a:gd name="T103" fmla="*/ 306 h 487"/>
                <a:gd name="T104" fmla="*/ 36 w 602"/>
                <a:gd name="T105" fmla="*/ 306 h 487"/>
                <a:gd name="T106" fmla="*/ 14 w 602"/>
                <a:gd name="T107" fmla="*/ 301 h 487"/>
                <a:gd name="T108" fmla="*/ 2 w 602"/>
                <a:gd name="T109" fmla="*/ 286 h 487"/>
                <a:gd name="T110" fmla="*/ 1 w 602"/>
                <a:gd name="T111" fmla="*/ 251 h 487"/>
                <a:gd name="T112" fmla="*/ 14 w 602"/>
                <a:gd name="T113" fmla="*/ 195 h 487"/>
                <a:gd name="T114" fmla="*/ 37 w 602"/>
                <a:gd name="T115" fmla="*/ 140 h 487"/>
                <a:gd name="T116" fmla="*/ 76 w 602"/>
                <a:gd name="T117" fmla="*/ 69 h 48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02"/>
                <a:gd name="T178" fmla="*/ 0 h 487"/>
                <a:gd name="T179" fmla="*/ 602 w 602"/>
                <a:gd name="T180" fmla="*/ 487 h 487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02" h="487">
                  <a:moveTo>
                    <a:pt x="90" y="48"/>
                  </a:moveTo>
                  <a:lnTo>
                    <a:pt x="90" y="56"/>
                  </a:lnTo>
                  <a:lnTo>
                    <a:pt x="92" y="61"/>
                  </a:lnTo>
                  <a:lnTo>
                    <a:pt x="93" y="66"/>
                  </a:lnTo>
                  <a:lnTo>
                    <a:pt x="94" y="69"/>
                  </a:lnTo>
                  <a:lnTo>
                    <a:pt x="97" y="70"/>
                  </a:lnTo>
                  <a:lnTo>
                    <a:pt x="101" y="72"/>
                  </a:lnTo>
                  <a:lnTo>
                    <a:pt x="104" y="72"/>
                  </a:lnTo>
                  <a:lnTo>
                    <a:pt x="109" y="72"/>
                  </a:lnTo>
                  <a:lnTo>
                    <a:pt x="114" y="70"/>
                  </a:lnTo>
                  <a:lnTo>
                    <a:pt x="120" y="68"/>
                  </a:lnTo>
                  <a:lnTo>
                    <a:pt x="125" y="62"/>
                  </a:lnTo>
                  <a:lnTo>
                    <a:pt x="129" y="57"/>
                  </a:lnTo>
                  <a:lnTo>
                    <a:pt x="134" y="52"/>
                  </a:lnTo>
                  <a:lnTo>
                    <a:pt x="138" y="46"/>
                  </a:lnTo>
                  <a:lnTo>
                    <a:pt x="145" y="42"/>
                  </a:lnTo>
                  <a:lnTo>
                    <a:pt x="150" y="41"/>
                  </a:lnTo>
                  <a:lnTo>
                    <a:pt x="173" y="41"/>
                  </a:lnTo>
                  <a:lnTo>
                    <a:pt x="186" y="41"/>
                  </a:lnTo>
                  <a:lnTo>
                    <a:pt x="197" y="41"/>
                  </a:lnTo>
                  <a:lnTo>
                    <a:pt x="205" y="41"/>
                  </a:lnTo>
                  <a:lnTo>
                    <a:pt x="214" y="41"/>
                  </a:lnTo>
                  <a:lnTo>
                    <a:pt x="223" y="38"/>
                  </a:lnTo>
                  <a:lnTo>
                    <a:pt x="233" y="36"/>
                  </a:lnTo>
                  <a:lnTo>
                    <a:pt x="242" y="33"/>
                  </a:lnTo>
                  <a:lnTo>
                    <a:pt x="253" y="29"/>
                  </a:lnTo>
                  <a:lnTo>
                    <a:pt x="263" y="26"/>
                  </a:lnTo>
                  <a:lnTo>
                    <a:pt x="275" y="25"/>
                  </a:lnTo>
                  <a:lnTo>
                    <a:pt x="289" y="24"/>
                  </a:lnTo>
                  <a:lnTo>
                    <a:pt x="299" y="25"/>
                  </a:lnTo>
                  <a:lnTo>
                    <a:pt x="309" y="26"/>
                  </a:lnTo>
                  <a:lnTo>
                    <a:pt x="318" y="29"/>
                  </a:lnTo>
                  <a:lnTo>
                    <a:pt x="326" y="33"/>
                  </a:lnTo>
                  <a:lnTo>
                    <a:pt x="334" y="36"/>
                  </a:lnTo>
                  <a:lnTo>
                    <a:pt x="343" y="38"/>
                  </a:lnTo>
                  <a:lnTo>
                    <a:pt x="355" y="41"/>
                  </a:lnTo>
                  <a:lnTo>
                    <a:pt x="367" y="41"/>
                  </a:lnTo>
                  <a:lnTo>
                    <a:pt x="382" y="41"/>
                  </a:lnTo>
                  <a:lnTo>
                    <a:pt x="395" y="38"/>
                  </a:lnTo>
                  <a:lnTo>
                    <a:pt x="407" y="34"/>
                  </a:lnTo>
                  <a:lnTo>
                    <a:pt x="418" y="29"/>
                  </a:lnTo>
                  <a:lnTo>
                    <a:pt x="426" y="24"/>
                  </a:lnTo>
                  <a:lnTo>
                    <a:pt x="434" y="16"/>
                  </a:lnTo>
                  <a:lnTo>
                    <a:pt x="441" y="8"/>
                  </a:lnTo>
                  <a:lnTo>
                    <a:pt x="446" y="0"/>
                  </a:lnTo>
                  <a:lnTo>
                    <a:pt x="446" y="21"/>
                  </a:lnTo>
                  <a:lnTo>
                    <a:pt x="446" y="37"/>
                  </a:lnTo>
                  <a:lnTo>
                    <a:pt x="446" y="48"/>
                  </a:lnTo>
                  <a:lnTo>
                    <a:pt x="446" y="60"/>
                  </a:lnTo>
                  <a:lnTo>
                    <a:pt x="447" y="70"/>
                  </a:lnTo>
                  <a:lnTo>
                    <a:pt x="450" y="80"/>
                  </a:lnTo>
                  <a:lnTo>
                    <a:pt x="455" y="89"/>
                  </a:lnTo>
                  <a:lnTo>
                    <a:pt x="463" y="96"/>
                  </a:lnTo>
                  <a:lnTo>
                    <a:pt x="470" y="102"/>
                  </a:lnTo>
                  <a:lnTo>
                    <a:pt x="478" y="108"/>
                  </a:lnTo>
                  <a:lnTo>
                    <a:pt x="486" y="112"/>
                  </a:lnTo>
                  <a:lnTo>
                    <a:pt x="494" y="114"/>
                  </a:lnTo>
                  <a:lnTo>
                    <a:pt x="499" y="129"/>
                  </a:lnTo>
                  <a:lnTo>
                    <a:pt x="506" y="144"/>
                  </a:lnTo>
                  <a:lnTo>
                    <a:pt x="514" y="156"/>
                  </a:lnTo>
                  <a:lnTo>
                    <a:pt x="522" y="168"/>
                  </a:lnTo>
                  <a:lnTo>
                    <a:pt x="531" y="177"/>
                  </a:lnTo>
                  <a:lnTo>
                    <a:pt x="541" y="186"/>
                  </a:lnTo>
                  <a:lnTo>
                    <a:pt x="551" y="193"/>
                  </a:lnTo>
                  <a:lnTo>
                    <a:pt x="559" y="198"/>
                  </a:lnTo>
                  <a:lnTo>
                    <a:pt x="554" y="222"/>
                  </a:lnTo>
                  <a:lnTo>
                    <a:pt x="555" y="237"/>
                  </a:lnTo>
                  <a:lnTo>
                    <a:pt x="557" y="247"/>
                  </a:lnTo>
                  <a:lnTo>
                    <a:pt x="561" y="257"/>
                  </a:lnTo>
                  <a:lnTo>
                    <a:pt x="567" y="263"/>
                  </a:lnTo>
                  <a:lnTo>
                    <a:pt x="574" y="267"/>
                  </a:lnTo>
                  <a:lnTo>
                    <a:pt x="582" y="271"/>
                  </a:lnTo>
                  <a:lnTo>
                    <a:pt x="591" y="274"/>
                  </a:lnTo>
                  <a:lnTo>
                    <a:pt x="602" y="277"/>
                  </a:lnTo>
                  <a:lnTo>
                    <a:pt x="602" y="301"/>
                  </a:lnTo>
                  <a:lnTo>
                    <a:pt x="597" y="309"/>
                  </a:lnTo>
                  <a:lnTo>
                    <a:pt x="591" y="315"/>
                  </a:lnTo>
                  <a:lnTo>
                    <a:pt x="589" y="319"/>
                  </a:lnTo>
                  <a:lnTo>
                    <a:pt x="586" y="322"/>
                  </a:lnTo>
                  <a:lnTo>
                    <a:pt x="585" y="326"/>
                  </a:lnTo>
                  <a:lnTo>
                    <a:pt x="585" y="330"/>
                  </a:lnTo>
                  <a:lnTo>
                    <a:pt x="585" y="338"/>
                  </a:lnTo>
                  <a:lnTo>
                    <a:pt x="585" y="346"/>
                  </a:lnTo>
                  <a:lnTo>
                    <a:pt x="583" y="353"/>
                  </a:lnTo>
                  <a:lnTo>
                    <a:pt x="582" y="361"/>
                  </a:lnTo>
                  <a:lnTo>
                    <a:pt x="577" y="374"/>
                  </a:lnTo>
                  <a:lnTo>
                    <a:pt x="569" y="386"/>
                  </a:lnTo>
                  <a:lnTo>
                    <a:pt x="558" y="398"/>
                  </a:lnTo>
                  <a:lnTo>
                    <a:pt x="546" y="409"/>
                  </a:lnTo>
                  <a:lnTo>
                    <a:pt x="533" y="419"/>
                  </a:lnTo>
                  <a:lnTo>
                    <a:pt x="518" y="429"/>
                  </a:lnTo>
                  <a:lnTo>
                    <a:pt x="486" y="446"/>
                  </a:lnTo>
                  <a:lnTo>
                    <a:pt x="454" y="462"/>
                  </a:lnTo>
                  <a:lnTo>
                    <a:pt x="423" y="475"/>
                  </a:lnTo>
                  <a:lnTo>
                    <a:pt x="397" y="487"/>
                  </a:lnTo>
                  <a:lnTo>
                    <a:pt x="387" y="479"/>
                  </a:lnTo>
                  <a:lnTo>
                    <a:pt x="378" y="471"/>
                  </a:lnTo>
                  <a:lnTo>
                    <a:pt x="370" y="462"/>
                  </a:lnTo>
                  <a:lnTo>
                    <a:pt x="363" y="453"/>
                  </a:lnTo>
                  <a:lnTo>
                    <a:pt x="354" y="445"/>
                  </a:lnTo>
                  <a:lnTo>
                    <a:pt x="345" y="439"/>
                  </a:lnTo>
                  <a:lnTo>
                    <a:pt x="339" y="437"/>
                  </a:lnTo>
                  <a:lnTo>
                    <a:pt x="333" y="434"/>
                  </a:lnTo>
                  <a:lnTo>
                    <a:pt x="326" y="433"/>
                  </a:lnTo>
                  <a:lnTo>
                    <a:pt x="319" y="433"/>
                  </a:lnTo>
                  <a:lnTo>
                    <a:pt x="311" y="433"/>
                  </a:lnTo>
                  <a:lnTo>
                    <a:pt x="306" y="434"/>
                  </a:lnTo>
                  <a:lnTo>
                    <a:pt x="302" y="437"/>
                  </a:lnTo>
                  <a:lnTo>
                    <a:pt x="298" y="438"/>
                  </a:lnTo>
                  <a:lnTo>
                    <a:pt x="293" y="445"/>
                  </a:lnTo>
                  <a:lnTo>
                    <a:pt x="289" y="451"/>
                  </a:lnTo>
                  <a:lnTo>
                    <a:pt x="283" y="458"/>
                  </a:lnTo>
                  <a:lnTo>
                    <a:pt x="278" y="463"/>
                  </a:lnTo>
                  <a:lnTo>
                    <a:pt x="273" y="466"/>
                  </a:lnTo>
                  <a:lnTo>
                    <a:pt x="267" y="467"/>
                  </a:lnTo>
                  <a:lnTo>
                    <a:pt x="261" y="469"/>
                  </a:lnTo>
                  <a:lnTo>
                    <a:pt x="253" y="469"/>
                  </a:lnTo>
                  <a:lnTo>
                    <a:pt x="245" y="469"/>
                  </a:lnTo>
                  <a:lnTo>
                    <a:pt x="238" y="466"/>
                  </a:lnTo>
                  <a:lnTo>
                    <a:pt x="233" y="462"/>
                  </a:lnTo>
                  <a:lnTo>
                    <a:pt x="227" y="458"/>
                  </a:lnTo>
                  <a:lnTo>
                    <a:pt x="218" y="446"/>
                  </a:lnTo>
                  <a:lnTo>
                    <a:pt x="209" y="433"/>
                  </a:lnTo>
                  <a:lnTo>
                    <a:pt x="201" y="419"/>
                  </a:lnTo>
                  <a:lnTo>
                    <a:pt x="194" y="409"/>
                  </a:lnTo>
                  <a:lnTo>
                    <a:pt x="189" y="403"/>
                  </a:lnTo>
                  <a:lnTo>
                    <a:pt x="185" y="399"/>
                  </a:lnTo>
                  <a:lnTo>
                    <a:pt x="179" y="398"/>
                  </a:lnTo>
                  <a:lnTo>
                    <a:pt x="174" y="397"/>
                  </a:lnTo>
                  <a:lnTo>
                    <a:pt x="169" y="398"/>
                  </a:lnTo>
                  <a:lnTo>
                    <a:pt x="163" y="399"/>
                  </a:lnTo>
                  <a:lnTo>
                    <a:pt x="158" y="402"/>
                  </a:lnTo>
                  <a:lnTo>
                    <a:pt x="154" y="406"/>
                  </a:lnTo>
                  <a:lnTo>
                    <a:pt x="149" y="409"/>
                  </a:lnTo>
                  <a:lnTo>
                    <a:pt x="143" y="413"/>
                  </a:lnTo>
                  <a:lnTo>
                    <a:pt x="138" y="414"/>
                  </a:lnTo>
                  <a:lnTo>
                    <a:pt x="133" y="415"/>
                  </a:lnTo>
                  <a:lnTo>
                    <a:pt x="128" y="414"/>
                  </a:lnTo>
                  <a:lnTo>
                    <a:pt x="124" y="414"/>
                  </a:lnTo>
                  <a:lnTo>
                    <a:pt x="120" y="413"/>
                  </a:lnTo>
                  <a:lnTo>
                    <a:pt x="117" y="410"/>
                  </a:lnTo>
                  <a:lnTo>
                    <a:pt x="112" y="405"/>
                  </a:lnTo>
                  <a:lnTo>
                    <a:pt x="108" y="398"/>
                  </a:lnTo>
                  <a:lnTo>
                    <a:pt x="105" y="390"/>
                  </a:lnTo>
                  <a:lnTo>
                    <a:pt x="102" y="381"/>
                  </a:lnTo>
                  <a:lnTo>
                    <a:pt x="101" y="371"/>
                  </a:lnTo>
                  <a:lnTo>
                    <a:pt x="101" y="361"/>
                  </a:lnTo>
                  <a:lnTo>
                    <a:pt x="100" y="341"/>
                  </a:lnTo>
                  <a:lnTo>
                    <a:pt x="97" y="323"/>
                  </a:lnTo>
                  <a:lnTo>
                    <a:pt x="94" y="317"/>
                  </a:lnTo>
                  <a:lnTo>
                    <a:pt x="90" y="311"/>
                  </a:lnTo>
                  <a:lnTo>
                    <a:pt x="88" y="309"/>
                  </a:lnTo>
                  <a:lnTo>
                    <a:pt x="85" y="307"/>
                  </a:lnTo>
                  <a:lnTo>
                    <a:pt x="82" y="307"/>
                  </a:lnTo>
                  <a:lnTo>
                    <a:pt x="78" y="306"/>
                  </a:lnTo>
                  <a:lnTo>
                    <a:pt x="73" y="306"/>
                  </a:lnTo>
                  <a:lnTo>
                    <a:pt x="64" y="306"/>
                  </a:lnTo>
                  <a:lnTo>
                    <a:pt x="52" y="306"/>
                  </a:lnTo>
                  <a:lnTo>
                    <a:pt x="36" y="306"/>
                  </a:lnTo>
                  <a:lnTo>
                    <a:pt x="28" y="306"/>
                  </a:lnTo>
                  <a:lnTo>
                    <a:pt x="21" y="305"/>
                  </a:lnTo>
                  <a:lnTo>
                    <a:pt x="14" y="301"/>
                  </a:lnTo>
                  <a:lnTo>
                    <a:pt x="9" y="298"/>
                  </a:lnTo>
                  <a:lnTo>
                    <a:pt x="5" y="293"/>
                  </a:lnTo>
                  <a:lnTo>
                    <a:pt x="2" y="286"/>
                  </a:lnTo>
                  <a:lnTo>
                    <a:pt x="1" y="279"/>
                  </a:lnTo>
                  <a:lnTo>
                    <a:pt x="0" y="270"/>
                  </a:lnTo>
                  <a:lnTo>
                    <a:pt x="1" y="251"/>
                  </a:lnTo>
                  <a:lnTo>
                    <a:pt x="4" y="233"/>
                  </a:lnTo>
                  <a:lnTo>
                    <a:pt x="9" y="214"/>
                  </a:lnTo>
                  <a:lnTo>
                    <a:pt x="14" y="195"/>
                  </a:lnTo>
                  <a:lnTo>
                    <a:pt x="21" y="176"/>
                  </a:lnTo>
                  <a:lnTo>
                    <a:pt x="29" y="158"/>
                  </a:lnTo>
                  <a:lnTo>
                    <a:pt x="37" y="140"/>
                  </a:lnTo>
                  <a:lnTo>
                    <a:pt x="45" y="122"/>
                  </a:lnTo>
                  <a:lnTo>
                    <a:pt x="62" y="93"/>
                  </a:lnTo>
                  <a:lnTo>
                    <a:pt x="76" y="69"/>
                  </a:lnTo>
                  <a:lnTo>
                    <a:pt x="86" y="53"/>
                  </a:lnTo>
                  <a:lnTo>
                    <a:pt x="90" y="4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60" name="Freeform 63">
              <a:extLst>
                <a:ext uri="{FF2B5EF4-FFF2-40B4-BE49-F238E27FC236}">
                  <a16:creationId xmlns:a16="http://schemas.microsoft.com/office/drawing/2014/main" id="{778DE25D-8996-EB47-BD36-83A4480608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250" y="3993401"/>
              <a:ext cx="229808" cy="163755"/>
            </a:xfrm>
            <a:custGeom>
              <a:avLst/>
              <a:gdLst>
                <a:gd name="T0" fmla="*/ 495 w 548"/>
                <a:gd name="T1" fmla="*/ 324 h 392"/>
                <a:gd name="T2" fmla="*/ 471 w 548"/>
                <a:gd name="T3" fmla="*/ 336 h 392"/>
                <a:gd name="T4" fmla="*/ 428 w 548"/>
                <a:gd name="T5" fmla="*/ 318 h 392"/>
                <a:gd name="T6" fmla="*/ 418 w 548"/>
                <a:gd name="T7" fmla="*/ 322 h 392"/>
                <a:gd name="T8" fmla="*/ 406 w 548"/>
                <a:gd name="T9" fmla="*/ 340 h 392"/>
                <a:gd name="T10" fmla="*/ 394 w 548"/>
                <a:gd name="T11" fmla="*/ 357 h 392"/>
                <a:gd name="T12" fmla="*/ 379 w 548"/>
                <a:gd name="T13" fmla="*/ 361 h 392"/>
                <a:gd name="T14" fmla="*/ 362 w 548"/>
                <a:gd name="T15" fmla="*/ 357 h 392"/>
                <a:gd name="T16" fmla="*/ 340 w 548"/>
                <a:gd name="T17" fmla="*/ 337 h 392"/>
                <a:gd name="T18" fmla="*/ 315 w 548"/>
                <a:gd name="T19" fmla="*/ 317 h 392"/>
                <a:gd name="T20" fmla="*/ 295 w 548"/>
                <a:gd name="T21" fmla="*/ 313 h 392"/>
                <a:gd name="T22" fmla="*/ 264 w 548"/>
                <a:gd name="T23" fmla="*/ 320 h 392"/>
                <a:gd name="T24" fmla="*/ 228 w 548"/>
                <a:gd name="T25" fmla="*/ 352 h 392"/>
                <a:gd name="T26" fmla="*/ 191 w 548"/>
                <a:gd name="T27" fmla="*/ 384 h 392"/>
                <a:gd name="T28" fmla="*/ 156 w 548"/>
                <a:gd name="T29" fmla="*/ 392 h 392"/>
                <a:gd name="T30" fmla="*/ 112 w 548"/>
                <a:gd name="T31" fmla="*/ 388 h 392"/>
                <a:gd name="T32" fmla="*/ 76 w 548"/>
                <a:gd name="T33" fmla="*/ 377 h 392"/>
                <a:gd name="T34" fmla="*/ 47 w 548"/>
                <a:gd name="T35" fmla="*/ 358 h 392"/>
                <a:gd name="T36" fmla="*/ 28 w 548"/>
                <a:gd name="T37" fmla="*/ 330 h 392"/>
                <a:gd name="T38" fmla="*/ 19 w 548"/>
                <a:gd name="T39" fmla="*/ 292 h 392"/>
                <a:gd name="T40" fmla="*/ 23 w 548"/>
                <a:gd name="T41" fmla="*/ 256 h 392"/>
                <a:gd name="T42" fmla="*/ 39 w 548"/>
                <a:gd name="T43" fmla="*/ 229 h 392"/>
                <a:gd name="T44" fmla="*/ 48 w 548"/>
                <a:gd name="T45" fmla="*/ 198 h 392"/>
                <a:gd name="T46" fmla="*/ 44 w 548"/>
                <a:gd name="T47" fmla="*/ 184 h 392"/>
                <a:gd name="T48" fmla="*/ 24 w 548"/>
                <a:gd name="T49" fmla="*/ 165 h 392"/>
                <a:gd name="T50" fmla="*/ 4 w 548"/>
                <a:gd name="T51" fmla="*/ 146 h 392"/>
                <a:gd name="T52" fmla="*/ 0 w 548"/>
                <a:gd name="T53" fmla="*/ 132 h 392"/>
                <a:gd name="T54" fmla="*/ 14 w 548"/>
                <a:gd name="T55" fmla="*/ 94 h 392"/>
                <a:gd name="T56" fmla="*/ 8 w 548"/>
                <a:gd name="T57" fmla="*/ 73 h 392"/>
                <a:gd name="T58" fmla="*/ 34 w 548"/>
                <a:gd name="T59" fmla="*/ 43 h 392"/>
                <a:gd name="T60" fmla="*/ 120 w 548"/>
                <a:gd name="T61" fmla="*/ 0 h 392"/>
                <a:gd name="T62" fmla="*/ 148 w 548"/>
                <a:gd name="T63" fmla="*/ 53 h 392"/>
                <a:gd name="T64" fmla="*/ 168 w 548"/>
                <a:gd name="T65" fmla="*/ 78 h 392"/>
                <a:gd name="T66" fmla="*/ 188 w 548"/>
                <a:gd name="T67" fmla="*/ 65 h 392"/>
                <a:gd name="T68" fmla="*/ 208 w 548"/>
                <a:gd name="T69" fmla="*/ 71 h 392"/>
                <a:gd name="T70" fmla="*/ 224 w 548"/>
                <a:gd name="T71" fmla="*/ 88 h 392"/>
                <a:gd name="T72" fmla="*/ 242 w 548"/>
                <a:gd name="T73" fmla="*/ 96 h 392"/>
                <a:gd name="T74" fmla="*/ 262 w 548"/>
                <a:gd name="T75" fmla="*/ 88 h 392"/>
                <a:gd name="T76" fmla="*/ 271 w 548"/>
                <a:gd name="T77" fmla="*/ 73 h 392"/>
                <a:gd name="T78" fmla="*/ 307 w 548"/>
                <a:gd name="T79" fmla="*/ 61 h 392"/>
                <a:gd name="T80" fmla="*/ 362 w 548"/>
                <a:gd name="T81" fmla="*/ 43 h 392"/>
                <a:gd name="T82" fmla="*/ 408 w 548"/>
                <a:gd name="T83" fmla="*/ 57 h 392"/>
                <a:gd name="T84" fmla="*/ 426 w 548"/>
                <a:gd name="T85" fmla="*/ 69 h 392"/>
                <a:gd name="T86" fmla="*/ 450 w 548"/>
                <a:gd name="T87" fmla="*/ 105 h 392"/>
                <a:gd name="T88" fmla="*/ 467 w 548"/>
                <a:gd name="T89" fmla="*/ 132 h 392"/>
                <a:gd name="T90" fmla="*/ 495 w 548"/>
                <a:gd name="T91" fmla="*/ 149 h 392"/>
                <a:gd name="T92" fmla="*/ 524 w 548"/>
                <a:gd name="T93" fmla="*/ 168 h 392"/>
                <a:gd name="T94" fmla="*/ 542 w 548"/>
                <a:gd name="T95" fmla="*/ 193 h 392"/>
                <a:gd name="T96" fmla="*/ 548 w 548"/>
                <a:gd name="T97" fmla="*/ 234 h 392"/>
                <a:gd name="T98" fmla="*/ 540 w 548"/>
                <a:gd name="T99" fmla="*/ 260 h 392"/>
                <a:gd name="T100" fmla="*/ 528 w 548"/>
                <a:gd name="T101" fmla="*/ 286 h 392"/>
                <a:gd name="T102" fmla="*/ 518 w 548"/>
                <a:gd name="T103" fmla="*/ 306 h 39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48"/>
                <a:gd name="T157" fmla="*/ 0 h 392"/>
                <a:gd name="T158" fmla="*/ 548 w 548"/>
                <a:gd name="T159" fmla="*/ 392 h 39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48" h="392">
                  <a:moveTo>
                    <a:pt x="518" y="306"/>
                  </a:moveTo>
                  <a:lnTo>
                    <a:pt x="510" y="314"/>
                  </a:lnTo>
                  <a:lnTo>
                    <a:pt x="495" y="324"/>
                  </a:lnTo>
                  <a:lnTo>
                    <a:pt x="487" y="329"/>
                  </a:lnTo>
                  <a:lnTo>
                    <a:pt x="479" y="333"/>
                  </a:lnTo>
                  <a:lnTo>
                    <a:pt x="471" y="336"/>
                  </a:lnTo>
                  <a:lnTo>
                    <a:pt x="464" y="337"/>
                  </a:lnTo>
                  <a:lnTo>
                    <a:pt x="446" y="328"/>
                  </a:lnTo>
                  <a:lnTo>
                    <a:pt x="428" y="318"/>
                  </a:lnTo>
                  <a:lnTo>
                    <a:pt x="424" y="320"/>
                  </a:lnTo>
                  <a:lnTo>
                    <a:pt x="420" y="321"/>
                  </a:lnTo>
                  <a:lnTo>
                    <a:pt x="418" y="322"/>
                  </a:lnTo>
                  <a:lnTo>
                    <a:pt x="415" y="325"/>
                  </a:lnTo>
                  <a:lnTo>
                    <a:pt x="410" y="332"/>
                  </a:lnTo>
                  <a:lnTo>
                    <a:pt x="406" y="340"/>
                  </a:lnTo>
                  <a:lnTo>
                    <a:pt x="402" y="348"/>
                  </a:lnTo>
                  <a:lnTo>
                    <a:pt x="396" y="354"/>
                  </a:lnTo>
                  <a:lnTo>
                    <a:pt x="394" y="357"/>
                  </a:lnTo>
                  <a:lnTo>
                    <a:pt x="390" y="360"/>
                  </a:lnTo>
                  <a:lnTo>
                    <a:pt x="384" y="361"/>
                  </a:lnTo>
                  <a:lnTo>
                    <a:pt x="379" y="361"/>
                  </a:lnTo>
                  <a:lnTo>
                    <a:pt x="374" y="361"/>
                  </a:lnTo>
                  <a:lnTo>
                    <a:pt x="367" y="358"/>
                  </a:lnTo>
                  <a:lnTo>
                    <a:pt x="362" y="357"/>
                  </a:lnTo>
                  <a:lnTo>
                    <a:pt x="358" y="353"/>
                  </a:lnTo>
                  <a:lnTo>
                    <a:pt x="348" y="346"/>
                  </a:lnTo>
                  <a:lnTo>
                    <a:pt x="340" y="337"/>
                  </a:lnTo>
                  <a:lnTo>
                    <a:pt x="331" y="328"/>
                  </a:lnTo>
                  <a:lnTo>
                    <a:pt x="322" y="321"/>
                  </a:lnTo>
                  <a:lnTo>
                    <a:pt x="315" y="317"/>
                  </a:lnTo>
                  <a:lnTo>
                    <a:pt x="310" y="314"/>
                  </a:lnTo>
                  <a:lnTo>
                    <a:pt x="303" y="313"/>
                  </a:lnTo>
                  <a:lnTo>
                    <a:pt x="295" y="313"/>
                  </a:lnTo>
                  <a:lnTo>
                    <a:pt x="283" y="314"/>
                  </a:lnTo>
                  <a:lnTo>
                    <a:pt x="274" y="316"/>
                  </a:lnTo>
                  <a:lnTo>
                    <a:pt x="264" y="320"/>
                  </a:lnTo>
                  <a:lnTo>
                    <a:pt x="256" y="325"/>
                  </a:lnTo>
                  <a:lnTo>
                    <a:pt x="242" y="337"/>
                  </a:lnTo>
                  <a:lnTo>
                    <a:pt x="228" y="352"/>
                  </a:lnTo>
                  <a:lnTo>
                    <a:pt x="215" y="366"/>
                  </a:lnTo>
                  <a:lnTo>
                    <a:pt x="199" y="378"/>
                  </a:lnTo>
                  <a:lnTo>
                    <a:pt x="191" y="384"/>
                  </a:lnTo>
                  <a:lnTo>
                    <a:pt x="180" y="388"/>
                  </a:lnTo>
                  <a:lnTo>
                    <a:pt x="170" y="390"/>
                  </a:lnTo>
                  <a:lnTo>
                    <a:pt x="156" y="392"/>
                  </a:lnTo>
                  <a:lnTo>
                    <a:pt x="142" y="390"/>
                  </a:lnTo>
                  <a:lnTo>
                    <a:pt x="127" y="390"/>
                  </a:lnTo>
                  <a:lnTo>
                    <a:pt x="112" y="388"/>
                  </a:lnTo>
                  <a:lnTo>
                    <a:pt x="99" y="385"/>
                  </a:lnTo>
                  <a:lnTo>
                    <a:pt x="87" y="381"/>
                  </a:lnTo>
                  <a:lnTo>
                    <a:pt x="76" y="377"/>
                  </a:lnTo>
                  <a:lnTo>
                    <a:pt x="66" y="372"/>
                  </a:lnTo>
                  <a:lnTo>
                    <a:pt x="56" y="365"/>
                  </a:lnTo>
                  <a:lnTo>
                    <a:pt x="47" y="358"/>
                  </a:lnTo>
                  <a:lnTo>
                    <a:pt x="40" y="350"/>
                  </a:lnTo>
                  <a:lnTo>
                    <a:pt x="34" y="341"/>
                  </a:lnTo>
                  <a:lnTo>
                    <a:pt x="28" y="330"/>
                  </a:lnTo>
                  <a:lnTo>
                    <a:pt x="24" y="318"/>
                  </a:lnTo>
                  <a:lnTo>
                    <a:pt x="20" y="306"/>
                  </a:lnTo>
                  <a:lnTo>
                    <a:pt x="19" y="292"/>
                  </a:lnTo>
                  <a:lnTo>
                    <a:pt x="18" y="277"/>
                  </a:lnTo>
                  <a:lnTo>
                    <a:pt x="19" y="266"/>
                  </a:lnTo>
                  <a:lnTo>
                    <a:pt x="23" y="256"/>
                  </a:lnTo>
                  <a:lnTo>
                    <a:pt x="28" y="246"/>
                  </a:lnTo>
                  <a:lnTo>
                    <a:pt x="34" y="237"/>
                  </a:lnTo>
                  <a:lnTo>
                    <a:pt x="39" y="229"/>
                  </a:lnTo>
                  <a:lnTo>
                    <a:pt x="43" y="220"/>
                  </a:lnTo>
                  <a:lnTo>
                    <a:pt x="47" y="209"/>
                  </a:lnTo>
                  <a:lnTo>
                    <a:pt x="48" y="198"/>
                  </a:lnTo>
                  <a:lnTo>
                    <a:pt x="48" y="193"/>
                  </a:lnTo>
                  <a:lnTo>
                    <a:pt x="46" y="188"/>
                  </a:lnTo>
                  <a:lnTo>
                    <a:pt x="44" y="184"/>
                  </a:lnTo>
                  <a:lnTo>
                    <a:pt x="40" y="180"/>
                  </a:lnTo>
                  <a:lnTo>
                    <a:pt x="34" y="172"/>
                  </a:lnTo>
                  <a:lnTo>
                    <a:pt x="24" y="165"/>
                  </a:lnTo>
                  <a:lnTo>
                    <a:pt x="15" y="158"/>
                  </a:lnTo>
                  <a:lnTo>
                    <a:pt x="8" y="150"/>
                  </a:lnTo>
                  <a:lnTo>
                    <a:pt x="4" y="146"/>
                  </a:lnTo>
                  <a:lnTo>
                    <a:pt x="2" y="142"/>
                  </a:lnTo>
                  <a:lnTo>
                    <a:pt x="0" y="137"/>
                  </a:lnTo>
                  <a:lnTo>
                    <a:pt x="0" y="132"/>
                  </a:lnTo>
                  <a:lnTo>
                    <a:pt x="4" y="118"/>
                  </a:lnTo>
                  <a:lnTo>
                    <a:pt x="11" y="102"/>
                  </a:lnTo>
                  <a:lnTo>
                    <a:pt x="14" y="94"/>
                  </a:lnTo>
                  <a:lnTo>
                    <a:pt x="12" y="84"/>
                  </a:lnTo>
                  <a:lnTo>
                    <a:pt x="11" y="78"/>
                  </a:lnTo>
                  <a:lnTo>
                    <a:pt x="8" y="73"/>
                  </a:lnTo>
                  <a:lnTo>
                    <a:pt x="6" y="67"/>
                  </a:lnTo>
                  <a:lnTo>
                    <a:pt x="0" y="60"/>
                  </a:lnTo>
                  <a:lnTo>
                    <a:pt x="34" y="43"/>
                  </a:lnTo>
                  <a:lnTo>
                    <a:pt x="64" y="25"/>
                  </a:lnTo>
                  <a:lnTo>
                    <a:pt x="94" y="11"/>
                  </a:lnTo>
                  <a:lnTo>
                    <a:pt x="120" y="0"/>
                  </a:lnTo>
                  <a:lnTo>
                    <a:pt x="132" y="23"/>
                  </a:lnTo>
                  <a:lnTo>
                    <a:pt x="143" y="44"/>
                  </a:lnTo>
                  <a:lnTo>
                    <a:pt x="148" y="53"/>
                  </a:lnTo>
                  <a:lnTo>
                    <a:pt x="154" y="63"/>
                  </a:lnTo>
                  <a:lnTo>
                    <a:pt x="160" y="71"/>
                  </a:lnTo>
                  <a:lnTo>
                    <a:pt x="168" y="78"/>
                  </a:lnTo>
                  <a:lnTo>
                    <a:pt x="176" y="73"/>
                  </a:lnTo>
                  <a:lnTo>
                    <a:pt x="183" y="69"/>
                  </a:lnTo>
                  <a:lnTo>
                    <a:pt x="188" y="65"/>
                  </a:lnTo>
                  <a:lnTo>
                    <a:pt x="192" y="60"/>
                  </a:lnTo>
                  <a:lnTo>
                    <a:pt x="202" y="65"/>
                  </a:lnTo>
                  <a:lnTo>
                    <a:pt x="208" y="71"/>
                  </a:lnTo>
                  <a:lnTo>
                    <a:pt x="214" y="77"/>
                  </a:lnTo>
                  <a:lnTo>
                    <a:pt x="219" y="82"/>
                  </a:lnTo>
                  <a:lnTo>
                    <a:pt x="224" y="88"/>
                  </a:lnTo>
                  <a:lnTo>
                    <a:pt x="230" y="92"/>
                  </a:lnTo>
                  <a:lnTo>
                    <a:pt x="235" y="94"/>
                  </a:lnTo>
                  <a:lnTo>
                    <a:pt x="242" y="96"/>
                  </a:lnTo>
                  <a:lnTo>
                    <a:pt x="251" y="94"/>
                  </a:lnTo>
                  <a:lnTo>
                    <a:pt x="258" y="92"/>
                  </a:lnTo>
                  <a:lnTo>
                    <a:pt x="262" y="88"/>
                  </a:lnTo>
                  <a:lnTo>
                    <a:pt x="264" y="84"/>
                  </a:lnTo>
                  <a:lnTo>
                    <a:pt x="267" y="78"/>
                  </a:lnTo>
                  <a:lnTo>
                    <a:pt x="271" y="73"/>
                  </a:lnTo>
                  <a:lnTo>
                    <a:pt x="276" y="69"/>
                  </a:lnTo>
                  <a:lnTo>
                    <a:pt x="283" y="67"/>
                  </a:lnTo>
                  <a:lnTo>
                    <a:pt x="307" y="61"/>
                  </a:lnTo>
                  <a:lnTo>
                    <a:pt x="327" y="56"/>
                  </a:lnTo>
                  <a:lnTo>
                    <a:pt x="344" y="51"/>
                  </a:lnTo>
                  <a:lnTo>
                    <a:pt x="362" y="43"/>
                  </a:lnTo>
                  <a:lnTo>
                    <a:pt x="384" y="47"/>
                  </a:lnTo>
                  <a:lnTo>
                    <a:pt x="402" y="53"/>
                  </a:lnTo>
                  <a:lnTo>
                    <a:pt x="408" y="57"/>
                  </a:lnTo>
                  <a:lnTo>
                    <a:pt x="415" y="61"/>
                  </a:lnTo>
                  <a:lnTo>
                    <a:pt x="420" y="65"/>
                  </a:lnTo>
                  <a:lnTo>
                    <a:pt x="426" y="69"/>
                  </a:lnTo>
                  <a:lnTo>
                    <a:pt x="435" y="80"/>
                  </a:lnTo>
                  <a:lnTo>
                    <a:pt x="442" y="92"/>
                  </a:lnTo>
                  <a:lnTo>
                    <a:pt x="450" y="105"/>
                  </a:lnTo>
                  <a:lnTo>
                    <a:pt x="458" y="120"/>
                  </a:lnTo>
                  <a:lnTo>
                    <a:pt x="462" y="126"/>
                  </a:lnTo>
                  <a:lnTo>
                    <a:pt x="467" y="132"/>
                  </a:lnTo>
                  <a:lnTo>
                    <a:pt x="474" y="136"/>
                  </a:lnTo>
                  <a:lnTo>
                    <a:pt x="480" y="141"/>
                  </a:lnTo>
                  <a:lnTo>
                    <a:pt x="495" y="149"/>
                  </a:lnTo>
                  <a:lnTo>
                    <a:pt x="510" y="157"/>
                  </a:lnTo>
                  <a:lnTo>
                    <a:pt x="518" y="162"/>
                  </a:lnTo>
                  <a:lnTo>
                    <a:pt x="524" y="168"/>
                  </a:lnTo>
                  <a:lnTo>
                    <a:pt x="531" y="176"/>
                  </a:lnTo>
                  <a:lnTo>
                    <a:pt x="536" y="184"/>
                  </a:lnTo>
                  <a:lnTo>
                    <a:pt x="542" y="193"/>
                  </a:lnTo>
                  <a:lnTo>
                    <a:pt x="546" y="205"/>
                  </a:lnTo>
                  <a:lnTo>
                    <a:pt x="547" y="218"/>
                  </a:lnTo>
                  <a:lnTo>
                    <a:pt x="548" y="234"/>
                  </a:lnTo>
                  <a:lnTo>
                    <a:pt x="547" y="244"/>
                  </a:lnTo>
                  <a:lnTo>
                    <a:pt x="544" y="252"/>
                  </a:lnTo>
                  <a:lnTo>
                    <a:pt x="540" y="260"/>
                  </a:lnTo>
                  <a:lnTo>
                    <a:pt x="536" y="269"/>
                  </a:lnTo>
                  <a:lnTo>
                    <a:pt x="532" y="277"/>
                  </a:lnTo>
                  <a:lnTo>
                    <a:pt x="528" y="286"/>
                  </a:lnTo>
                  <a:lnTo>
                    <a:pt x="526" y="296"/>
                  </a:lnTo>
                  <a:lnTo>
                    <a:pt x="524" y="306"/>
                  </a:lnTo>
                  <a:lnTo>
                    <a:pt x="518" y="30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61" name="Freeform 64">
              <a:extLst>
                <a:ext uri="{FF2B5EF4-FFF2-40B4-BE49-F238E27FC236}">
                  <a16:creationId xmlns:a16="http://schemas.microsoft.com/office/drawing/2014/main" id="{2A77FAE3-86C3-EE4E-B905-934DF5772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7885" y="4358065"/>
              <a:ext cx="200910" cy="231184"/>
            </a:xfrm>
            <a:custGeom>
              <a:avLst/>
              <a:gdLst>
                <a:gd name="T0" fmla="*/ 455 w 475"/>
                <a:gd name="T1" fmla="*/ 107 h 553"/>
                <a:gd name="T2" fmla="*/ 434 w 475"/>
                <a:gd name="T3" fmla="*/ 131 h 553"/>
                <a:gd name="T4" fmla="*/ 427 w 475"/>
                <a:gd name="T5" fmla="*/ 163 h 553"/>
                <a:gd name="T6" fmla="*/ 427 w 475"/>
                <a:gd name="T7" fmla="*/ 299 h 553"/>
                <a:gd name="T8" fmla="*/ 425 w 475"/>
                <a:gd name="T9" fmla="*/ 375 h 553"/>
                <a:gd name="T10" fmla="*/ 411 w 475"/>
                <a:gd name="T11" fmla="*/ 399 h 553"/>
                <a:gd name="T12" fmla="*/ 391 w 475"/>
                <a:gd name="T13" fmla="*/ 417 h 553"/>
                <a:gd name="T14" fmla="*/ 357 w 475"/>
                <a:gd name="T15" fmla="*/ 441 h 553"/>
                <a:gd name="T16" fmla="*/ 343 w 475"/>
                <a:gd name="T17" fmla="*/ 457 h 553"/>
                <a:gd name="T18" fmla="*/ 319 w 475"/>
                <a:gd name="T19" fmla="*/ 461 h 553"/>
                <a:gd name="T20" fmla="*/ 282 w 475"/>
                <a:gd name="T21" fmla="*/ 475 h 553"/>
                <a:gd name="T22" fmla="*/ 170 w 475"/>
                <a:gd name="T23" fmla="*/ 532 h 553"/>
                <a:gd name="T24" fmla="*/ 162 w 475"/>
                <a:gd name="T25" fmla="*/ 516 h 553"/>
                <a:gd name="T26" fmla="*/ 146 w 475"/>
                <a:gd name="T27" fmla="*/ 512 h 553"/>
                <a:gd name="T28" fmla="*/ 116 w 475"/>
                <a:gd name="T29" fmla="*/ 508 h 553"/>
                <a:gd name="T30" fmla="*/ 102 w 475"/>
                <a:gd name="T31" fmla="*/ 493 h 553"/>
                <a:gd name="T32" fmla="*/ 70 w 475"/>
                <a:gd name="T33" fmla="*/ 408 h 553"/>
                <a:gd name="T34" fmla="*/ 30 w 475"/>
                <a:gd name="T35" fmla="*/ 336 h 553"/>
                <a:gd name="T36" fmla="*/ 9 w 475"/>
                <a:gd name="T37" fmla="*/ 283 h 553"/>
                <a:gd name="T38" fmla="*/ 32 w 475"/>
                <a:gd name="T39" fmla="*/ 278 h 553"/>
                <a:gd name="T40" fmla="*/ 45 w 475"/>
                <a:gd name="T41" fmla="*/ 267 h 553"/>
                <a:gd name="T42" fmla="*/ 53 w 475"/>
                <a:gd name="T43" fmla="*/ 238 h 553"/>
                <a:gd name="T44" fmla="*/ 54 w 475"/>
                <a:gd name="T45" fmla="*/ 175 h 553"/>
                <a:gd name="T46" fmla="*/ 54 w 475"/>
                <a:gd name="T47" fmla="*/ 120 h 553"/>
                <a:gd name="T48" fmla="*/ 61 w 475"/>
                <a:gd name="T49" fmla="*/ 95 h 553"/>
                <a:gd name="T50" fmla="*/ 98 w 475"/>
                <a:gd name="T51" fmla="*/ 54 h 553"/>
                <a:gd name="T52" fmla="*/ 157 w 475"/>
                <a:gd name="T53" fmla="*/ 10 h 553"/>
                <a:gd name="T54" fmla="*/ 185 w 475"/>
                <a:gd name="T55" fmla="*/ 16 h 553"/>
                <a:gd name="T56" fmla="*/ 198 w 475"/>
                <a:gd name="T57" fmla="*/ 23 h 553"/>
                <a:gd name="T58" fmla="*/ 215 w 475"/>
                <a:gd name="T59" fmla="*/ 22 h 553"/>
                <a:gd name="T60" fmla="*/ 230 w 475"/>
                <a:gd name="T61" fmla="*/ 11 h 553"/>
                <a:gd name="T62" fmla="*/ 246 w 475"/>
                <a:gd name="T63" fmla="*/ 6 h 553"/>
                <a:gd name="T64" fmla="*/ 261 w 475"/>
                <a:gd name="T65" fmla="*/ 12 h 553"/>
                <a:gd name="T66" fmla="*/ 281 w 475"/>
                <a:gd name="T67" fmla="*/ 42 h 553"/>
                <a:gd name="T68" fmla="*/ 305 w 475"/>
                <a:gd name="T69" fmla="*/ 71 h 553"/>
                <a:gd name="T70" fmla="*/ 325 w 475"/>
                <a:gd name="T71" fmla="*/ 78 h 553"/>
                <a:gd name="T72" fmla="*/ 345 w 475"/>
                <a:gd name="T73" fmla="*/ 75 h 553"/>
                <a:gd name="T74" fmla="*/ 361 w 475"/>
                <a:gd name="T75" fmla="*/ 60 h 553"/>
                <a:gd name="T76" fmla="*/ 374 w 475"/>
                <a:gd name="T77" fmla="*/ 46 h 553"/>
                <a:gd name="T78" fmla="*/ 391 w 475"/>
                <a:gd name="T79" fmla="*/ 42 h 553"/>
                <a:gd name="T80" fmla="*/ 411 w 475"/>
                <a:gd name="T81" fmla="*/ 46 h 553"/>
                <a:gd name="T82" fmla="*/ 435 w 475"/>
                <a:gd name="T83" fmla="*/ 62 h 553"/>
                <a:gd name="T84" fmla="*/ 459 w 475"/>
                <a:gd name="T85" fmla="*/ 88 h 553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475"/>
                <a:gd name="T130" fmla="*/ 0 h 553"/>
                <a:gd name="T131" fmla="*/ 475 w 475"/>
                <a:gd name="T132" fmla="*/ 553 h 553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475" h="553">
                  <a:moveTo>
                    <a:pt x="475" y="96"/>
                  </a:moveTo>
                  <a:lnTo>
                    <a:pt x="465" y="102"/>
                  </a:lnTo>
                  <a:lnTo>
                    <a:pt x="455" y="107"/>
                  </a:lnTo>
                  <a:lnTo>
                    <a:pt x="447" y="115"/>
                  </a:lnTo>
                  <a:lnTo>
                    <a:pt x="439" y="123"/>
                  </a:lnTo>
                  <a:lnTo>
                    <a:pt x="434" y="131"/>
                  </a:lnTo>
                  <a:lnTo>
                    <a:pt x="430" y="142"/>
                  </a:lnTo>
                  <a:lnTo>
                    <a:pt x="427" y="151"/>
                  </a:lnTo>
                  <a:lnTo>
                    <a:pt x="427" y="163"/>
                  </a:lnTo>
                  <a:lnTo>
                    <a:pt x="427" y="211"/>
                  </a:lnTo>
                  <a:lnTo>
                    <a:pt x="427" y="254"/>
                  </a:lnTo>
                  <a:lnTo>
                    <a:pt x="427" y="299"/>
                  </a:lnTo>
                  <a:lnTo>
                    <a:pt x="427" y="355"/>
                  </a:lnTo>
                  <a:lnTo>
                    <a:pt x="426" y="366"/>
                  </a:lnTo>
                  <a:lnTo>
                    <a:pt x="425" y="375"/>
                  </a:lnTo>
                  <a:lnTo>
                    <a:pt x="421" y="384"/>
                  </a:lnTo>
                  <a:lnTo>
                    <a:pt x="417" y="392"/>
                  </a:lnTo>
                  <a:lnTo>
                    <a:pt x="411" y="399"/>
                  </a:lnTo>
                  <a:lnTo>
                    <a:pt x="405" y="405"/>
                  </a:lnTo>
                  <a:lnTo>
                    <a:pt x="399" y="412"/>
                  </a:lnTo>
                  <a:lnTo>
                    <a:pt x="391" y="417"/>
                  </a:lnTo>
                  <a:lnTo>
                    <a:pt x="378" y="428"/>
                  </a:lnTo>
                  <a:lnTo>
                    <a:pt x="363" y="437"/>
                  </a:lnTo>
                  <a:lnTo>
                    <a:pt x="357" y="441"/>
                  </a:lnTo>
                  <a:lnTo>
                    <a:pt x="351" y="447"/>
                  </a:lnTo>
                  <a:lnTo>
                    <a:pt x="347" y="452"/>
                  </a:lnTo>
                  <a:lnTo>
                    <a:pt x="343" y="457"/>
                  </a:lnTo>
                  <a:lnTo>
                    <a:pt x="334" y="457"/>
                  </a:lnTo>
                  <a:lnTo>
                    <a:pt x="326" y="459"/>
                  </a:lnTo>
                  <a:lnTo>
                    <a:pt x="319" y="461"/>
                  </a:lnTo>
                  <a:lnTo>
                    <a:pt x="313" y="464"/>
                  </a:lnTo>
                  <a:lnTo>
                    <a:pt x="299" y="469"/>
                  </a:lnTo>
                  <a:lnTo>
                    <a:pt x="282" y="475"/>
                  </a:lnTo>
                  <a:lnTo>
                    <a:pt x="169" y="553"/>
                  </a:lnTo>
                  <a:lnTo>
                    <a:pt x="170" y="541"/>
                  </a:lnTo>
                  <a:lnTo>
                    <a:pt x="170" y="532"/>
                  </a:lnTo>
                  <a:lnTo>
                    <a:pt x="169" y="525"/>
                  </a:lnTo>
                  <a:lnTo>
                    <a:pt x="166" y="520"/>
                  </a:lnTo>
                  <a:lnTo>
                    <a:pt x="162" y="516"/>
                  </a:lnTo>
                  <a:lnTo>
                    <a:pt x="157" y="513"/>
                  </a:lnTo>
                  <a:lnTo>
                    <a:pt x="153" y="513"/>
                  </a:lnTo>
                  <a:lnTo>
                    <a:pt x="146" y="512"/>
                  </a:lnTo>
                  <a:lnTo>
                    <a:pt x="134" y="512"/>
                  </a:lnTo>
                  <a:lnTo>
                    <a:pt x="122" y="511"/>
                  </a:lnTo>
                  <a:lnTo>
                    <a:pt x="116" y="508"/>
                  </a:lnTo>
                  <a:lnTo>
                    <a:pt x="110" y="505"/>
                  </a:lnTo>
                  <a:lnTo>
                    <a:pt x="106" y="500"/>
                  </a:lnTo>
                  <a:lnTo>
                    <a:pt x="102" y="493"/>
                  </a:lnTo>
                  <a:lnTo>
                    <a:pt x="93" y="461"/>
                  </a:lnTo>
                  <a:lnTo>
                    <a:pt x="82" y="433"/>
                  </a:lnTo>
                  <a:lnTo>
                    <a:pt x="70" y="408"/>
                  </a:lnTo>
                  <a:lnTo>
                    <a:pt x="58" y="384"/>
                  </a:lnTo>
                  <a:lnTo>
                    <a:pt x="45" y="360"/>
                  </a:lnTo>
                  <a:lnTo>
                    <a:pt x="30" y="336"/>
                  </a:lnTo>
                  <a:lnTo>
                    <a:pt x="16" y="311"/>
                  </a:lnTo>
                  <a:lnTo>
                    <a:pt x="0" y="283"/>
                  </a:lnTo>
                  <a:lnTo>
                    <a:pt x="9" y="283"/>
                  </a:lnTo>
                  <a:lnTo>
                    <a:pt x="18" y="282"/>
                  </a:lnTo>
                  <a:lnTo>
                    <a:pt x="25" y="280"/>
                  </a:lnTo>
                  <a:lnTo>
                    <a:pt x="32" y="278"/>
                  </a:lnTo>
                  <a:lnTo>
                    <a:pt x="37" y="275"/>
                  </a:lnTo>
                  <a:lnTo>
                    <a:pt x="41" y="271"/>
                  </a:lnTo>
                  <a:lnTo>
                    <a:pt x="45" y="267"/>
                  </a:lnTo>
                  <a:lnTo>
                    <a:pt x="48" y="262"/>
                  </a:lnTo>
                  <a:lnTo>
                    <a:pt x="52" y="251"/>
                  </a:lnTo>
                  <a:lnTo>
                    <a:pt x="53" y="238"/>
                  </a:lnTo>
                  <a:lnTo>
                    <a:pt x="54" y="222"/>
                  </a:lnTo>
                  <a:lnTo>
                    <a:pt x="54" y="204"/>
                  </a:lnTo>
                  <a:lnTo>
                    <a:pt x="54" y="175"/>
                  </a:lnTo>
                  <a:lnTo>
                    <a:pt x="54" y="154"/>
                  </a:lnTo>
                  <a:lnTo>
                    <a:pt x="54" y="136"/>
                  </a:lnTo>
                  <a:lnTo>
                    <a:pt x="54" y="120"/>
                  </a:lnTo>
                  <a:lnTo>
                    <a:pt x="54" y="112"/>
                  </a:lnTo>
                  <a:lnTo>
                    <a:pt x="57" y="104"/>
                  </a:lnTo>
                  <a:lnTo>
                    <a:pt x="61" y="95"/>
                  </a:lnTo>
                  <a:lnTo>
                    <a:pt x="66" y="87"/>
                  </a:lnTo>
                  <a:lnTo>
                    <a:pt x="81" y="70"/>
                  </a:lnTo>
                  <a:lnTo>
                    <a:pt x="98" y="54"/>
                  </a:lnTo>
                  <a:lnTo>
                    <a:pt x="118" y="38"/>
                  </a:lnTo>
                  <a:lnTo>
                    <a:pt x="138" y="23"/>
                  </a:lnTo>
                  <a:lnTo>
                    <a:pt x="157" y="10"/>
                  </a:lnTo>
                  <a:lnTo>
                    <a:pt x="174" y="0"/>
                  </a:lnTo>
                  <a:lnTo>
                    <a:pt x="180" y="8"/>
                  </a:lnTo>
                  <a:lnTo>
                    <a:pt x="185" y="16"/>
                  </a:lnTo>
                  <a:lnTo>
                    <a:pt x="189" y="19"/>
                  </a:lnTo>
                  <a:lnTo>
                    <a:pt x="193" y="22"/>
                  </a:lnTo>
                  <a:lnTo>
                    <a:pt x="198" y="23"/>
                  </a:lnTo>
                  <a:lnTo>
                    <a:pt x="205" y="24"/>
                  </a:lnTo>
                  <a:lnTo>
                    <a:pt x="210" y="23"/>
                  </a:lnTo>
                  <a:lnTo>
                    <a:pt x="215" y="22"/>
                  </a:lnTo>
                  <a:lnTo>
                    <a:pt x="221" y="18"/>
                  </a:lnTo>
                  <a:lnTo>
                    <a:pt x="226" y="15"/>
                  </a:lnTo>
                  <a:lnTo>
                    <a:pt x="230" y="11"/>
                  </a:lnTo>
                  <a:lnTo>
                    <a:pt x="235" y="8"/>
                  </a:lnTo>
                  <a:lnTo>
                    <a:pt x="241" y="7"/>
                  </a:lnTo>
                  <a:lnTo>
                    <a:pt x="246" y="6"/>
                  </a:lnTo>
                  <a:lnTo>
                    <a:pt x="251" y="7"/>
                  </a:lnTo>
                  <a:lnTo>
                    <a:pt x="257" y="8"/>
                  </a:lnTo>
                  <a:lnTo>
                    <a:pt x="261" y="12"/>
                  </a:lnTo>
                  <a:lnTo>
                    <a:pt x="266" y="18"/>
                  </a:lnTo>
                  <a:lnTo>
                    <a:pt x="273" y="28"/>
                  </a:lnTo>
                  <a:lnTo>
                    <a:pt x="281" y="42"/>
                  </a:lnTo>
                  <a:lnTo>
                    <a:pt x="290" y="55"/>
                  </a:lnTo>
                  <a:lnTo>
                    <a:pt x="299" y="67"/>
                  </a:lnTo>
                  <a:lnTo>
                    <a:pt x="305" y="71"/>
                  </a:lnTo>
                  <a:lnTo>
                    <a:pt x="310" y="75"/>
                  </a:lnTo>
                  <a:lnTo>
                    <a:pt x="317" y="78"/>
                  </a:lnTo>
                  <a:lnTo>
                    <a:pt x="325" y="78"/>
                  </a:lnTo>
                  <a:lnTo>
                    <a:pt x="333" y="78"/>
                  </a:lnTo>
                  <a:lnTo>
                    <a:pt x="339" y="76"/>
                  </a:lnTo>
                  <a:lnTo>
                    <a:pt x="345" y="75"/>
                  </a:lnTo>
                  <a:lnTo>
                    <a:pt x="350" y="72"/>
                  </a:lnTo>
                  <a:lnTo>
                    <a:pt x="355" y="67"/>
                  </a:lnTo>
                  <a:lnTo>
                    <a:pt x="361" y="60"/>
                  </a:lnTo>
                  <a:lnTo>
                    <a:pt x="365" y="54"/>
                  </a:lnTo>
                  <a:lnTo>
                    <a:pt x="370" y="47"/>
                  </a:lnTo>
                  <a:lnTo>
                    <a:pt x="374" y="46"/>
                  </a:lnTo>
                  <a:lnTo>
                    <a:pt x="378" y="43"/>
                  </a:lnTo>
                  <a:lnTo>
                    <a:pt x="383" y="42"/>
                  </a:lnTo>
                  <a:lnTo>
                    <a:pt x="391" y="42"/>
                  </a:lnTo>
                  <a:lnTo>
                    <a:pt x="398" y="42"/>
                  </a:lnTo>
                  <a:lnTo>
                    <a:pt x="405" y="43"/>
                  </a:lnTo>
                  <a:lnTo>
                    <a:pt x="411" y="46"/>
                  </a:lnTo>
                  <a:lnTo>
                    <a:pt x="417" y="48"/>
                  </a:lnTo>
                  <a:lnTo>
                    <a:pt x="426" y="54"/>
                  </a:lnTo>
                  <a:lnTo>
                    <a:pt x="435" y="62"/>
                  </a:lnTo>
                  <a:lnTo>
                    <a:pt x="442" y="71"/>
                  </a:lnTo>
                  <a:lnTo>
                    <a:pt x="450" y="80"/>
                  </a:lnTo>
                  <a:lnTo>
                    <a:pt x="459" y="88"/>
                  </a:lnTo>
                  <a:lnTo>
                    <a:pt x="469" y="96"/>
                  </a:lnTo>
                  <a:lnTo>
                    <a:pt x="475" y="9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62" name="Freeform 65">
              <a:extLst>
                <a:ext uri="{FF2B5EF4-FFF2-40B4-BE49-F238E27FC236}">
                  <a16:creationId xmlns:a16="http://schemas.microsoft.com/office/drawing/2014/main" id="{38E43AD1-EEDD-8A47-A787-607266408B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1471" y="4384211"/>
              <a:ext cx="279347" cy="294484"/>
            </a:xfrm>
            <a:custGeom>
              <a:avLst/>
              <a:gdLst>
                <a:gd name="T0" fmla="*/ 663 w 664"/>
                <a:gd name="T1" fmla="*/ 505 h 698"/>
                <a:gd name="T2" fmla="*/ 663 w 664"/>
                <a:gd name="T3" fmla="*/ 459 h 698"/>
                <a:gd name="T4" fmla="*/ 647 w 664"/>
                <a:gd name="T5" fmla="*/ 447 h 698"/>
                <a:gd name="T6" fmla="*/ 610 w 664"/>
                <a:gd name="T7" fmla="*/ 442 h 698"/>
                <a:gd name="T8" fmla="*/ 587 w 664"/>
                <a:gd name="T9" fmla="*/ 395 h 698"/>
                <a:gd name="T10" fmla="*/ 539 w 664"/>
                <a:gd name="T11" fmla="*/ 294 h 698"/>
                <a:gd name="T12" fmla="*/ 486 w 664"/>
                <a:gd name="T13" fmla="*/ 217 h 698"/>
                <a:gd name="T14" fmla="*/ 442 w 664"/>
                <a:gd name="T15" fmla="*/ 201 h 698"/>
                <a:gd name="T16" fmla="*/ 391 w 664"/>
                <a:gd name="T17" fmla="*/ 160 h 698"/>
                <a:gd name="T18" fmla="*/ 376 w 664"/>
                <a:gd name="T19" fmla="*/ 126 h 698"/>
                <a:gd name="T20" fmla="*/ 379 w 664"/>
                <a:gd name="T21" fmla="*/ 92 h 698"/>
                <a:gd name="T22" fmla="*/ 372 w 664"/>
                <a:gd name="T23" fmla="*/ 77 h 698"/>
                <a:gd name="T24" fmla="*/ 344 w 664"/>
                <a:gd name="T25" fmla="*/ 61 h 698"/>
                <a:gd name="T26" fmla="*/ 311 w 664"/>
                <a:gd name="T27" fmla="*/ 25 h 698"/>
                <a:gd name="T28" fmla="*/ 288 w 664"/>
                <a:gd name="T29" fmla="*/ 8 h 698"/>
                <a:gd name="T30" fmla="*/ 252 w 664"/>
                <a:gd name="T31" fmla="*/ 5 h 698"/>
                <a:gd name="T32" fmla="*/ 220 w 664"/>
                <a:gd name="T33" fmla="*/ 4 h 698"/>
                <a:gd name="T34" fmla="*/ 202 w 664"/>
                <a:gd name="T35" fmla="*/ 26 h 698"/>
                <a:gd name="T36" fmla="*/ 155 w 664"/>
                <a:gd name="T37" fmla="*/ 97 h 698"/>
                <a:gd name="T38" fmla="*/ 135 w 664"/>
                <a:gd name="T39" fmla="*/ 148 h 698"/>
                <a:gd name="T40" fmla="*/ 119 w 664"/>
                <a:gd name="T41" fmla="*/ 178 h 698"/>
                <a:gd name="T42" fmla="*/ 120 w 664"/>
                <a:gd name="T43" fmla="*/ 198 h 698"/>
                <a:gd name="T44" fmla="*/ 152 w 664"/>
                <a:gd name="T45" fmla="*/ 237 h 698"/>
                <a:gd name="T46" fmla="*/ 126 w 664"/>
                <a:gd name="T47" fmla="*/ 262 h 698"/>
                <a:gd name="T48" fmla="*/ 120 w 664"/>
                <a:gd name="T49" fmla="*/ 293 h 698"/>
                <a:gd name="T50" fmla="*/ 123 w 664"/>
                <a:gd name="T51" fmla="*/ 337 h 698"/>
                <a:gd name="T52" fmla="*/ 96 w 664"/>
                <a:gd name="T53" fmla="*/ 381 h 698"/>
                <a:gd name="T54" fmla="*/ 51 w 664"/>
                <a:gd name="T55" fmla="*/ 425 h 698"/>
                <a:gd name="T56" fmla="*/ 11 w 664"/>
                <a:gd name="T57" fmla="*/ 474 h 698"/>
                <a:gd name="T58" fmla="*/ 0 w 664"/>
                <a:gd name="T59" fmla="*/ 514 h 698"/>
                <a:gd name="T60" fmla="*/ 10 w 664"/>
                <a:gd name="T61" fmla="*/ 569 h 698"/>
                <a:gd name="T62" fmla="*/ 36 w 664"/>
                <a:gd name="T63" fmla="*/ 646 h 698"/>
                <a:gd name="T64" fmla="*/ 47 w 664"/>
                <a:gd name="T65" fmla="*/ 641 h 698"/>
                <a:gd name="T66" fmla="*/ 71 w 664"/>
                <a:gd name="T67" fmla="*/ 639 h 698"/>
                <a:gd name="T68" fmla="*/ 111 w 664"/>
                <a:gd name="T69" fmla="*/ 657 h 698"/>
                <a:gd name="T70" fmla="*/ 160 w 664"/>
                <a:gd name="T71" fmla="*/ 693 h 698"/>
                <a:gd name="T72" fmla="*/ 206 w 664"/>
                <a:gd name="T73" fmla="*/ 698 h 698"/>
                <a:gd name="T74" fmla="*/ 247 w 664"/>
                <a:gd name="T75" fmla="*/ 686 h 698"/>
                <a:gd name="T76" fmla="*/ 287 w 664"/>
                <a:gd name="T77" fmla="*/ 682 h 698"/>
                <a:gd name="T78" fmla="*/ 308 w 664"/>
                <a:gd name="T79" fmla="*/ 682 h 698"/>
                <a:gd name="T80" fmla="*/ 335 w 664"/>
                <a:gd name="T81" fmla="*/ 631 h 698"/>
                <a:gd name="T82" fmla="*/ 390 w 664"/>
                <a:gd name="T83" fmla="*/ 554 h 698"/>
                <a:gd name="T84" fmla="*/ 443 w 664"/>
                <a:gd name="T85" fmla="*/ 518 h 698"/>
                <a:gd name="T86" fmla="*/ 535 w 664"/>
                <a:gd name="T87" fmla="*/ 518 h 698"/>
                <a:gd name="T88" fmla="*/ 567 w 664"/>
                <a:gd name="T89" fmla="*/ 541 h 698"/>
                <a:gd name="T90" fmla="*/ 619 w 664"/>
                <a:gd name="T91" fmla="*/ 590 h 698"/>
                <a:gd name="T92" fmla="*/ 647 w 664"/>
                <a:gd name="T93" fmla="*/ 595 h 698"/>
                <a:gd name="T94" fmla="*/ 662 w 664"/>
                <a:gd name="T95" fmla="*/ 546 h 69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664"/>
                <a:gd name="T145" fmla="*/ 0 h 698"/>
                <a:gd name="T146" fmla="*/ 664 w 664"/>
                <a:gd name="T147" fmla="*/ 698 h 69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664" h="698">
                  <a:moveTo>
                    <a:pt x="663" y="535"/>
                  </a:moveTo>
                  <a:lnTo>
                    <a:pt x="663" y="531"/>
                  </a:lnTo>
                  <a:lnTo>
                    <a:pt x="663" y="521"/>
                  </a:lnTo>
                  <a:lnTo>
                    <a:pt x="663" y="505"/>
                  </a:lnTo>
                  <a:lnTo>
                    <a:pt x="663" y="487"/>
                  </a:lnTo>
                  <a:lnTo>
                    <a:pt x="664" y="475"/>
                  </a:lnTo>
                  <a:lnTo>
                    <a:pt x="664" y="466"/>
                  </a:lnTo>
                  <a:lnTo>
                    <a:pt x="663" y="459"/>
                  </a:lnTo>
                  <a:lnTo>
                    <a:pt x="660" y="454"/>
                  </a:lnTo>
                  <a:lnTo>
                    <a:pt x="656" y="450"/>
                  </a:lnTo>
                  <a:lnTo>
                    <a:pt x="651" y="447"/>
                  </a:lnTo>
                  <a:lnTo>
                    <a:pt x="647" y="447"/>
                  </a:lnTo>
                  <a:lnTo>
                    <a:pt x="640" y="446"/>
                  </a:lnTo>
                  <a:lnTo>
                    <a:pt x="628" y="446"/>
                  </a:lnTo>
                  <a:lnTo>
                    <a:pt x="616" y="445"/>
                  </a:lnTo>
                  <a:lnTo>
                    <a:pt x="610" y="442"/>
                  </a:lnTo>
                  <a:lnTo>
                    <a:pt x="604" y="439"/>
                  </a:lnTo>
                  <a:lnTo>
                    <a:pt x="600" y="434"/>
                  </a:lnTo>
                  <a:lnTo>
                    <a:pt x="596" y="427"/>
                  </a:lnTo>
                  <a:lnTo>
                    <a:pt x="587" y="395"/>
                  </a:lnTo>
                  <a:lnTo>
                    <a:pt x="576" y="367"/>
                  </a:lnTo>
                  <a:lnTo>
                    <a:pt x="564" y="342"/>
                  </a:lnTo>
                  <a:lnTo>
                    <a:pt x="552" y="318"/>
                  </a:lnTo>
                  <a:lnTo>
                    <a:pt x="539" y="294"/>
                  </a:lnTo>
                  <a:lnTo>
                    <a:pt x="524" y="270"/>
                  </a:lnTo>
                  <a:lnTo>
                    <a:pt x="510" y="245"/>
                  </a:lnTo>
                  <a:lnTo>
                    <a:pt x="494" y="217"/>
                  </a:lnTo>
                  <a:lnTo>
                    <a:pt x="486" y="217"/>
                  </a:lnTo>
                  <a:lnTo>
                    <a:pt x="478" y="214"/>
                  </a:lnTo>
                  <a:lnTo>
                    <a:pt x="468" y="213"/>
                  </a:lnTo>
                  <a:lnTo>
                    <a:pt x="460" y="210"/>
                  </a:lnTo>
                  <a:lnTo>
                    <a:pt x="442" y="201"/>
                  </a:lnTo>
                  <a:lnTo>
                    <a:pt x="426" y="192"/>
                  </a:lnTo>
                  <a:lnTo>
                    <a:pt x="410" y="180"/>
                  </a:lnTo>
                  <a:lnTo>
                    <a:pt x="396" y="166"/>
                  </a:lnTo>
                  <a:lnTo>
                    <a:pt x="391" y="160"/>
                  </a:lnTo>
                  <a:lnTo>
                    <a:pt x="386" y="152"/>
                  </a:lnTo>
                  <a:lnTo>
                    <a:pt x="382" y="145"/>
                  </a:lnTo>
                  <a:lnTo>
                    <a:pt x="379" y="138"/>
                  </a:lnTo>
                  <a:lnTo>
                    <a:pt x="376" y="126"/>
                  </a:lnTo>
                  <a:lnTo>
                    <a:pt x="376" y="114"/>
                  </a:lnTo>
                  <a:lnTo>
                    <a:pt x="378" y="105"/>
                  </a:lnTo>
                  <a:lnTo>
                    <a:pt x="379" y="96"/>
                  </a:lnTo>
                  <a:lnTo>
                    <a:pt x="379" y="92"/>
                  </a:lnTo>
                  <a:lnTo>
                    <a:pt x="378" y="88"/>
                  </a:lnTo>
                  <a:lnTo>
                    <a:pt x="378" y="84"/>
                  </a:lnTo>
                  <a:lnTo>
                    <a:pt x="375" y="80"/>
                  </a:lnTo>
                  <a:lnTo>
                    <a:pt x="372" y="77"/>
                  </a:lnTo>
                  <a:lnTo>
                    <a:pt x="368" y="73"/>
                  </a:lnTo>
                  <a:lnTo>
                    <a:pt x="362" y="69"/>
                  </a:lnTo>
                  <a:lnTo>
                    <a:pt x="355" y="66"/>
                  </a:lnTo>
                  <a:lnTo>
                    <a:pt x="344" y="61"/>
                  </a:lnTo>
                  <a:lnTo>
                    <a:pt x="335" y="53"/>
                  </a:lnTo>
                  <a:lnTo>
                    <a:pt x="327" y="44"/>
                  </a:lnTo>
                  <a:lnTo>
                    <a:pt x="319" y="34"/>
                  </a:lnTo>
                  <a:lnTo>
                    <a:pt x="311" y="25"/>
                  </a:lnTo>
                  <a:lnTo>
                    <a:pt x="303" y="16"/>
                  </a:lnTo>
                  <a:lnTo>
                    <a:pt x="298" y="13"/>
                  </a:lnTo>
                  <a:lnTo>
                    <a:pt x="294" y="10"/>
                  </a:lnTo>
                  <a:lnTo>
                    <a:pt x="288" y="8"/>
                  </a:lnTo>
                  <a:lnTo>
                    <a:pt x="283" y="6"/>
                  </a:lnTo>
                  <a:lnTo>
                    <a:pt x="271" y="5"/>
                  </a:lnTo>
                  <a:lnTo>
                    <a:pt x="260" y="4"/>
                  </a:lnTo>
                  <a:lnTo>
                    <a:pt x="252" y="5"/>
                  </a:lnTo>
                  <a:lnTo>
                    <a:pt x="244" y="5"/>
                  </a:lnTo>
                  <a:lnTo>
                    <a:pt x="238" y="5"/>
                  </a:lnTo>
                  <a:lnTo>
                    <a:pt x="230" y="5"/>
                  </a:lnTo>
                  <a:lnTo>
                    <a:pt x="220" y="4"/>
                  </a:lnTo>
                  <a:lnTo>
                    <a:pt x="211" y="0"/>
                  </a:lnTo>
                  <a:lnTo>
                    <a:pt x="208" y="8"/>
                  </a:lnTo>
                  <a:lnTo>
                    <a:pt x="206" y="17"/>
                  </a:lnTo>
                  <a:lnTo>
                    <a:pt x="202" y="26"/>
                  </a:lnTo>
                  <a:lnTo>
                    <a:pt x="196" y="37"/>
                  </a:lnTo>
                  <a:lnTo>
                    <a:pt x="183" y="57"/>
                  </a:lnTo>
                  <a:lnTo>
                    <a:pt x="170" y="77"/>
                  </a:lnTo>
                  <a:lnTo>
                    <a:pt x="155" y="97"/>
                  </a:lnTo>
                  <a:lnTo>
                    <a:pt x="144" y="113"/>
                  </a:lnTo>
                  <a:lnTo>
                    <a:pt x="135" y="125"/>
                  </a:lnTo>
                  <a:lnTo>
                    <a:pt x="132" y="133"/>
                  </a:lnTo>
                  <a:lnTo>
                    <a:pt x="135" y="148"/>
                  </a:lnTo>
                  <a:lnTo>
                    <a:pt x="139" y="162"/>
                  </a:lnTo>
                  <a:lnTo>
                    <a:pt x="130" y="170"/>
                  </a:lnTo>
                  <a:lnTo>
                    <a:pt x="122" y="176"/>
                  </a:lnTo>
                  <a:lnTo>
                    <a:pt x="119" y="178"/>
                  </a:lnTo>
                  <a:lnTo>
                    <a:pt x="116" y="182"/>
                  </a:lnTo>
                  <a:lnTo>
                    <a:pt x="115" y="186"/>
                  </a:lnTo>
                  <a:lnTo>
                    <a:pt x="114" y="193"/>
                  </a:lnTo>
                  <a:lnTo>
                    <a:pt x="120" y="198"/>
                  </a:lnTo>
                  <a:lnTo>
                    <a:pt x="134" y="210"/>
                  </a:lnTo>
                  <a:lnTo>
                    <a:pt x="147" y="224"/>
                  </a:lnTo>
                  <a:lnTo>
                    <a:pt x="156" y="229"/>
                  </a:lnTo>
                  <a:lnTo>
                    <a:pt x="152" y="237"/>
                  </a:lnTo>
                  <a:lnTo>
                    <a:pt x="147" y="245"/>
                  </a:lnTo>
                  <a:lnTo>
                    <a:pt x="140" y="252"/>
                  </a:lnTo>
                  <a:lnTo>
                    <a:pt x="134" y="257"/>
                  </a:lnTo>
                  <a:lnTo>
                    <a:pt x="126" y="262"/>
                  </a:lnTo>
                  <a:lnTo>
                    <a:pt x="120" y="268"/>
                  </a:lnTo>
                  <a:lnTo>
                    <a:pt x="116" y="273"/>
                  </a:lnTo>
                  <a:lnTo>
                    <a:pt x="114" y="277"/>
                  </a:lnTo>
                  <a:lnTo>
                    <a:pt x="120" y="293"/>
                  </a:lnTo>
                  <a:lnTo>
                    <a:pt x="126" y="313"/>
                  </a:lnTo>
                  <a:lnTo>
                    <a:pt x="126" y="321"/>
                  </a:lnTo>
                  <a:lnTo>
                    <a:pt x="124" y="329"/>
                  </a:lnTo>
                  <a:lnTo>
                    <a:pt x="123" y="337"/>
                  </a:lnTo>
                  <a:lnTo>
                    <a:pt x="120" y="343"/>
                  </a:lnTo>
                  <a:lnTo>
                    <a:pt x="115" y="357"/>
                  </a:lnTo>
                  <a:lnTo>
                    <a:pt x="107" y="370"/>
                  </a:lnTo>
                  <a:lnTo>
                    <a:pt x="96" y="381"/>
                  </a:lnTo>
                  <a:lnTo>
                    <a:pt x="86" y="393"/>
                  </a:lnTo>
                  <a:lnTo>
                    <a:pt x="75" y="403"/>
                  </a:lnTo>
                  <a:lnTo>
                    <a:pt x="63" y="414"/>
                  </a:lnTo>
                  <a:lnTo>
                    <a:pt x="51" y="425"/>
                  </a:lnTo>
                  <a:lnTo>
                    <a:pt x="40" y="435"/>
                  </a:lnTo>
                  <a:lnTo>
                    <a:pt x="30" y="447"/>
                  </a:lnTo>
                  <a:lnTo>
                    <a:pt x="19" y="461"/>
                  </a:lnTo>
                  <a:lnTo>
                    <a:pt x="11" y="474"/>
                  </a:lnTo>
                  <a:lnTo>
                    <a:pt x="6" y="489"/>
                  </a:lnTo>
                  <a:lnTo>
                    <a:pt x="3" y="497"/>
                  </a:lnTo>
                  <a:lnTo>
                    <a:pt x="2" y="506"/>
                  </a:lnTo>
                  <a:lnTo>
                    <a:pt x="0" y="514"/>
                  </a:lnTo>
                  <a:lnTo>
                    <a:pt x="0" y="523"/>
                  </a:lnTo>
                  <a:lnTo>
                    <a:pt x="2" y="534"/>
                  </a:lnTo>
                  <a:lnTo>
                    <a:pt x="4" y="550"/>
                  </a:lnTo>
                  <a:lnTo>
                    <a:pt x="10" y="569"/>
                  </a:lnTo>
                  <a:lnTo>
                    <a:pt x="16" y="590"/>
                  </a:lnTo>
                  <a:lnTo>
                    <a:pt x="23" y="611"/>
                  </a:lnTo>
                  <a:lnTo>
                    <a:pt x="30" y="630"/>
                  </a:lnTo>
                  <a:lnTo>
                    <a:pt x="36" y="646"/>
                  </a:lnTo>
                  <a:lnTo>
                    <a:pt x="42" y="657"/>
                  </a:lnTo>
                  <a:lnTo>
                    <a:pt x="42" y="649"/>
                  </a:lnTo>
                  <a:lnTo>
                    <a:pt x="44" y="643"/>
                  </a:lnTo>
                  <a:lnTo>
                    <a:pt x="47" y="641"/>
                  </a:lnTo>
                  <a:lnTo>
                    <a:pt x="50" y="639"/>
                  </a:lnTo>
                  <a:lnTo>
                    <a:pt x="54" y="638"/>
                  </a:lnTo>
                  <a:lnTo>
                    <a:pt x="60" y="638"/>
                  </a:lnTo>
                  <a:lnTo>
                    <a:pt x="71" y="639"/>
                  </a:lnTo>
                  <a:lnTo>
                    <a:pt x="80" y="641"/>
                  </a:lnTo>
                  <a:lnTo>
                    <a:pt x="88" y="643"/>
                  </a:lnTo>
                  <a:lnTo>
                    <a:pt x="96" y="647"/>
                  </a:lnTo>
                  <a:lnTo>
                    <a:pt x="111" y="657"/>
                  </a:lnTo>
                  <a:lnTo>
                    <a:pt x="124" y="669"/>
                  </a:lnTo>
                  <a:lnTo>
                    <a:pt x="138" y="679"/>
                  </a:lnTo>
                  <a:lnTo>
                    <a:pt x="152" y="689"/>
                  </a:lnTo>
                  <a:lnTo>
                    <a:pt x="160" y="693"/>
                  </a:lnTo>
                  <a:lnTo>
                    <a:pt x="170" y="695"/>
                  </a:lnTo>
                  <a:lnTo>
                    <a:pt x="180" y="698"/>
                  </a:lnTo>
                  <a:lnTo>
                    <a:pt x="192" y="698"/>
                  </a:lnTo>
                  <a:lnTo>
                    <a:pt x="206" y="698"/>
                  </a:lnTo>
                  <a:lnTo>
                    <a:pt x="216" y="695"/>
                  </a:lnTo>
                  <a:lnTo>
                    <a:pt x="227" y="693"/>
                  </a:lnTo>
                  <a:lnTo>
                    <a:pt x="238" y="690"/>
                  </a:lnTo>
                  <a:lnTo>
                    <a:pt x="247" y="686"/>
                  </a:lnTo>
                  <a:lnTo>
                    <a:pt x="256" y="683"/>
                  </a:lnTo>
                  <a:lnTo>
                    <a:pt x="266" y="681"/>
                  </a:lnTo>
                  <a:lnTo>
                    <a:pt x="276" y="681"/>
                  </a:lnTo>
                  <a:lnTo>
                    <a:pt x="287" y="682"/>
                  </a:lnTo>
                  <a:lnTo>
                    <a:pt x="296" y="686"/>
                  </a:lnTo>
                  <a:lnTo>
                    <a:pt x="304" y="690"/>
                  </a:lnTo>
                  <a:lnTo>
                    <a:pt x="307" y="693"/>
                  </a:lnTo>
                  <a:lnTo>
                    <a:pt x="308" y="682"/>
                  </a:lnTo>
                  <a:lnTo>
                    <a:pt x="311" y="673"/>
                  </a:lnTo>
                  <a:lnTo>
                    <a:pt x="315" y="662"/>
                  </a:lnTo>
                  <a:lnTo>
                    <a:pt x="320" y="651"/>
                  </a:lnTo>
                  <a:lnTo>
                    <a:pt x="335" y="631"/>
                  </a:lnTo>
                  <a:lnTo>
                    <a:pt x="351" y="610"/>
                  </a:lnTo>
                  <a:lnTo>
                    <a:pt x="367" y="587"/>
                  </a:lnTo>
                  <a:lnTo>
                    <a:pt x="383" y="566"/>
                  </a:lnTo>
                  <a:lnTo>
                    <a:pt x="390" y="554"/>
                  </a:lnTo>
                  <a:lnTo>
                    <a:pt x="396" y="542"/>
                  </a:lnTo>
                  <a:lnTo>
                    <a:pt x="400" y="530"/>
                  </a:lnTo>
                  <a:lnTo>
                    <a:pt x="403" y="518"/>
                  </a:lnTo>
                  <a:lnTo>
                    <a:pt x="443" y="518"/>
                  </a:lnTo>
                  <a:lnTo>
                    <a:pt x="474" y="518"/>
                  </a:lnTo>
                  <a:lnTo>
                    <a:pt x="500" y="518"/>
                  </a:lnTo>
                  <a:lnTo>
                    <a:pt x="530" y="518"/>
                  </a:lnTo>
                  <a:lnTo>
                    <a:pt x="535" y="518"/>
                  </a:lnTo>
                  <a:lnTo>
                    <a:pt x="542" y="521"/>
                  </a:lnTo>
                  <a:lnTo>
                    <a:pt x="547" y="525"/>
                  </a:lnTo>
                  <a:lnTo>
                    <a:pt x="554" y="529"/>
                  </a:lnTo>
                  <a:lnTo>
                    <a:pt x="567" y="541"/>
                  </a:lnTo>
                  <a:lnTo>
                    <a:pt x="580" y="555"/>
                  </a:lnTo>
                  <a:lnTo>
                    <a:pt x="595" y="570"/>
                  </a:lnTo>
                  <a:lnTo>
                    <a:pt x="611" y="583"/>
                  </a:lnTo>
                  <a:lnTo>
                    <a:pt x="619" y="590"/>
                  </a:lnTo>
                  <a:lnTo>
                    <a:pt x="627" y="595"/>
                  </a:lnTo>
                  <a:lnTo>
                    <a:pt x="635" y="599"/>
                  </a:lnTo>
                  <a:lnTo>
                    <a:pt x="644" y="602"/>
                  </a:lnTo>
                  <a:lnTo>
                    <a:pt x="647" y="595"/>
                  </a:lnTo>
                  <a:lnTo>
                    <a:pt x="654" y="578"/>
                  </a:lnTo>
                  <a:lnTo>
                    <a:pt x="656" y="567"/>
                  </a:lnTo>
                  <a:lnTo>
                    <a:pt x="659" y="557"/>
                  </a:lnTo>
                  <a:lnTo>
                    <a:pt x="662" y="546"/>
                  </a:lnTo>
                  <a:lnTo>
                    <a:pt x="663" y="53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63" name="Freeform 66">
              <a:extLst>
                <a:ext uri="{FF2B5EF4-FFF2-40B4-BE49-F238E27FC236}">
                  <a16:creationId xmlns:a16="http://schemas.microsoft.com/office/drawing/2014/main" id="{D080ED27-BED0-064B-BBE0-8F8BBABB7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2574" y="4144771"/>
              <a:ext cx="185772" cy="217423"/>
            </a:xfrm>
            <a:custGeom>
              <a:avLst/>
              <a:gdLst>
                <a:gd name="T0" fmla="*/ 346 w 440"/>
                <a:gd name="T1" fmla="*/ 63 h 518"/>
                <a:gd name="T2" fmla="*/ 350 w 440"/>
                <a:gd name="T3" fmla="*/ 113 h 518"/>
                <a:gd name="T4" fmla="*/ 361 w 440"/>
                <a:gd name="T5" fmla="*/ 163 h 518"/>
                <a:gd name="T6" fmla="*/ 374 w 440"/>
                <a:gd name="T7" fmla="*/ 181 h 518"/>
                <a:gd name="T8" fmla="*/ 404 w 440"/>
                <a:gd name="T9" fmla="*/ 207 h 518"/>
                <a:gd name="T10" fmla="*/ 428 w 440"/>
                <a:gd name="T11" fmla="*/ 239 h 518"/>
                <a:gd name="T12" fmla="*/ 433 w 440"/>
                <a:gd name="T13" fmla="*/ 265 h 518"/>
                <a:gd name="T14" fmla="*/ 433 w 440"/>
                <a:gd name="T15" fmla="*/ 279 h 518"/>
                <a:gd name="T16" fmla="*/ 434 w 440"/>
                <a:gd name="T17" fmla="*/ 306 h 518"/>
                <a:gd name="T18" fmla="*/ 424 w 440"/>
                <a:gd name="T19" fmla="*/ 337 h 518"/>
                <a:gd name="T20" fmla="*/ 389 w 440"/>
                <a:gd name="T21" fmla="*/ 374 h 518"/>
                <a:gd name="T22" fmla="*/ 366 w 440"/>
                <a:gd name="T23" fmla="*/ 424 h 518"/>
                <a:gd name="T24" fmla="*/ 354 w 440"/>
                <a:gd name="T25" fmla="*/ 465 h 518"/>
                <a:gd name="T26" fmla="*/ 334 w 440"/>
                <a:gd name="T27" fmla="*/ 480 h 518"/>
                <a:gd name="T28" fmla="*/ 308 w 440"/>
                <a:gd name="T29" fmla="*/ 484 h 518"/>
                <a:gd name="T30" fmla="*/ 281 w 440"/>
                <a:gd name="T31" fmla="*/ 488 h 518"/>
                <a:gd name="T32" fmla="*/ 262 w 440"/>
                <a:gd name="T33" fmla="*/ 500 h 518"/>
                <a:gd name="T34" fmla="*/ 246 w 440"/>
                <a:gd name="T35" fmla="*/ 512 h 518"/>
                <a:gd name="T36" fmla="*/ 216 w 440"/>
                <a:gd name="T37" fmla="*/ 476 h 518"/>
                <a:gd name="T38" fmla="*/ 200 w 440"/>
                <a:gd name="T39" fmla="*/ 437 h 518"/>
                <a:gd name="T40" fmla="*/ 190 w 440"/>
                <a:gd name="T41" fmla="*/ 382 h 518"/>
                <a:gd name="T42" fmla="*/ 178 w 440"/>
                <a:gd name="T43" fmla="*/ 324 h 518"/>
                <a:gd name="T44" fmla="*/ 165 w 440"/>
                <a:gd name="T45" fmla="*/ 291 h 518"/>
                <a:gd name="T46" fmla="*/ 152 w 440"/>
                <a:gd name="T47" fmla="*/ 281 h 518"/>
                <a:gd name="T48" fmla="*/ 116 w 440"/>
                <a:gd name="T49" fmla="*/ 269 h 518"/>
                <a:gd name="T50" fmla="*/ 98 w 440"/>
                <a:gd name="T51" fmla="*/ 263 h 518"/>
                <a:gd name="T52" fmla="*/ 92 w 440"/>
                <a:gd name="T53" fmla="*/ 237 h 518"/>
                <a:gd name="T54" fmla="*/ 80 w 440"/>
                <a:gd name="T55" fmla="*/ 196 h 518"/>
                <a:gd name="T56" fmla="*/ 65 w 440"/>
                <a:gd name="T57" fmla="*/ 172 h 518"/>
                <a:gd name="T58" fmla="*/ 44 w 440"/>
                <a:gd name="T59" fmla="*/ 155 h 518"/>
                <a:gd name="T60" fmla="*/ 13 w 440"/>
                <a:gd name="T61" fmla="*/ 145 h 518"/>
                <a:gd name="T62" fmla="*/ 34 w 440"/>
                <a:gd name="T63" fmla="*/ 128 h 518"/>
                <a:gd name="T64" fmla="*/ 70 w 440"/>
                <a:gd name="T65" fmla="*/ 104 h 518"/>
                <a:gd name="T66" fmla="*/ 85 w 440"/>
                <a:gd name="T67" fmla="*/ 83 h 518"/>
                <a:gd name="T68" fmla="*/ 94 w 440"/>
                <a:gd name="T69" fmla="*/ 55 h 518"/>
                <a:gd name="T70" fmla="*/ 121 w 440"/>
                <a:gd name="T71" fmla="*/ 48 h 518"/>
                <a:gd name="T72" fmla="*/ 141 w 440"/>
                <a:gd name="T73" fmla="*/ 53 h 518"/>
                <a:gd name="T74" fmla="*/ 158 w 440"/>
                <a:gd name="T75" fmla="*/ 52 h 518"/>
                <a:gd name="T76" fmla="*/ 169 w 440"/>
                <a:gd name="T77" fmla="*/ 40 h 518"/>
                <a:gd name="T78" fmla="*/ 184 w 440"/>
                <a:gd name="T79" fmla="*/ 13 h 518"/>
                <a:gd name="T80" fmla="*/ 208 w 440"/>
                <a:gd name="T81" fmla="*/ 8 h 518"/>
                <a:gd name="T82" fmla="*/ 244 w 440"/>
                <a:gd name="T83" fmla="*/ 24 h 518"/>
                <a:gd name="T84" fmla="*/ 289 w 440"/>
                <a:gd name="T85" fmla="*/ 29 h 518"/>
                <a:gd name="T86" fmla="*/ 322 w 440"/>
                <a:gd name="T87" fmla="*/ 29 h 518"/>
                <a:gd name="T88" fmla="*/ 337 w 440"/>
                <a:gd name="T89" fmla="*/ 31 h 51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40"/>
                <a:gd name="T136" fmla="*/ 0 h 518"/>
                <a:gd name="T137" fmla="*/ 440 w 440"/>
                <a:gd name="T138" fmla="*/ 518 h 518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40" h="518">
                  <a:moveTo>
                    <a:pt x="337" y="31"/>
                  </a:moveTo>
                  <a:lnTo>
                    <a:pt x="342" y="47"/>
                  </a:lnTo>
                  <a:lnTo>
                    <a:pt x="346" y="63"/>
                  </a:lnTo>
                  <a:lnTo>
                    <a:pt x="348" y="80"/>
                  </a:lnTo>
                  <a:lnTo>
                    <a:pt x="349" y="96"/>
                  </a:lnTo>
                  <a:lnTo>
                    <a:pt x="350" y="113"/>
                  </a:lnTo>
                  <a:lnTo>
                    <a:pt x="352" y="131"/>
                  </a:lnTo>
                  <a:lnTo>
                    <a:pt x="356" y="147"/>
                  </a:lnTo>
                  <a:lnTo>
                    <a:pt x="361" y="163"/>
                  </a:lnTo>
                  <a:lnTo>
                    <a:pt x="365" y="169"/>
                  </a:lnTo>
                  <a:lnTo>
                    <a:pt x="369" y="175"/>
                  </a:lnTo>
                  <a:lnTo>
                    <a:pt x="374" y="181"/>
                  </a:lnTo>
                  <a:lnTo>
                    <a:pt x="380" y="187"/>
                  </a:lnTo>
                  <a:lnTo>
                    <a:pt x="392" y="197"/>
                  </a:lnTo>
                  <a:lnTo>
                    <a:pt x="404" y="207"/>
                  </a:lnTo>
                  <a:lnTo>
                    <a:pt x="416" y="219"/>
                  </a:lnTo>
                  <a:lnTo>
                    <a:pt x="425" y="231"/>
                  </a:lnTo>
                  <a:lnTo>
                    <a:pt x="428" y="239"/>
                  </a:lnTo>
                  <a:lnTo>
                    <a:pt x="430" y="247"/>
                  </a:lnTo>
                  <a:lnTo>
                    <a:pt x="433" y="256"/>
                  </a:lnTo>
                  <a:lnTo>
                    <a:pt x="433" y="265"/>
                  </a:lnTo>
                  <a:lnTo>
                    <a:pt x="433" y="276"/>
                  </a:lnTo>
                  <a:lnTo>
                    <a:pt x="433" y="277"/>
                  </a:lnTo>
                  <a:lnTo>
                    <a:pt x="433" y="279"/>
                  </a:lnTo>
                  <a:lnTo>
                    <a:pt x="433" y="289"/>
                  </a:lnTo>
                  <a:lnTo>
                    <a:pt x="433" y="298"/>
                  </a:lnTo>
                  <a:lnTo>
                    <a:pt x="434" y="306"/>
                  </a:lnTo>
                  <a:lnTo>
                    <a:pt x="436" y="316"/>
                  </a:lnTo>
                  <a:lnTo>
                    <a:pt x="440" y="325"/>
                  </a:lnTo>
                  <a:lnTo>
                    <a:pt x="424" y="337"/>
                  </a:lnTo>
                  <a:lnTo>
                    <a:pt x="410" y="348"/>
                  </a:lnTo>
                  <a:lnTo>
                    <a:pt x="400" y="361"/>
                  </a:lnTo>
                  <a:lnTo>
                    <a:pt x="389" y="374"/>
                  </a:lnTo>
                  <a:lnTo>
                    <a:pt x="380" y="389"/>
                  </a:lnTo>
                  <a:lnTo>
                    <a:pt x="373" y="405"/>
                  </a:lnTo>
                  <a:lnTo>
                    <a:pt x="366" y="424"/>
                  </a:lnTo>
                  <a:lnTo>
                    <a:pt x="361" y="445"/>
                  </a:lnTo>
                  <a:lnTo>
                    <a:pt x="358" y="457"/>
                  </a:lnTo>
                  <a:lnTo>
                    <a:pt x="354" y="465"/>
                  </a:lnTo>
                  <a:lnTo>
                    <a:pt x="349" y="472"/>
                  </a:lnTo>
                  <a:lnTo>
                    <a:pt x="342" y="476"/>
                  </a:lnTo>
                  <a:lnTo>
                    <a:pt x="334" y="480"/>
                  </a:lnTo>
                  <a:lnTo>
                    <a:pt x="326" y="481"/>
                  </a:lnTo>
                  <a:lnTo>
                    <a:pt x="317" y="482"/>
                  </a:lnTo>
                  <a:lnTo>
                    <a:pt x="308" y="484"/>
                  </a:lnTo>
                  <a:lnTo>
                    <a:pt x="298" y="485"/>
                  </a:lnTo>
                  <a:lnTo>
                    <a:pt x="289" y="486"/>
                  </a:lnTo>
                  <a:lnTo>
                    <a:pt x="281" y="488"/>
                  </a:lnTo>
                  <a:lnTo>
                    <a:pt x="274" y="490"/>
                  </a:lnTo>
                  <a:lnTo>
                    <a:pt x="268" y="494"/>
                  </a:lnTo>
                  <a:lnTo>
                    <a:pt x="262" y="500"/>
                  </a:lnTo>
                  <a:lnTo>
                    <a:pt x="260" y="508"/>
                  </a:lnTo>
                  <a:lnTo>
                    <a:pt x="258" y="518"/>
                  </a:lnTo>
                  <a:lnTo>
                    <a:pt x="246" y="512"/>
                  </a:lnTo>
                  <a:lnTo>
                    <a:pt x="234" y="500"/>
                  </a:lnTo>
                  <a:lnTo>
                    <a:pt x="224" y="489"/>
                  </a:lnTo>
                  <a:lnTo>
                    <a:pt x="216" y="476"/>
                  </a:lnTo>
                  <a:lnTo>
                    <a:pt x="209" y="464"/>
                  </a:lnTo>
                  <a:lnTo>
                    <a:pt x="204" y="450"/>
                  </a:lnTo>
                  <a:lnTo>
                    <a:pt x="200" y="437"/>
                  </a:lnTo>
                  <a:lnTo>
                    <a:pt x="196" y="424"/>
                  </a:lnTo>
                  <a:lnTo>
                    <a:pt x="194" y="410"/>
                  </a:lnTo>
                  <a:lnTo>
                    <a:pt x="190" y="382"/>
                  </a:lnTo>
                  <a:lnTo>
                    <a:pt x="185" y="353"/>
                  </a:lnTo>
                  <a:lnTo>
                    <a:pt x="182" y="338"/>
                  </a:lnTo>
                  <a:lnTo>
                    <a:pt x="178" y="324"/>
                  </a:lnTo>
                  <a:lnTo>
                    <a:pt x="174" y="309"/>
                  </a:lnTo>
                  <a:lnTo>
                    <a:pt x="168" y="295"/>
                  </a:lnTo>
                  <a:lnTo>
                    <a:pt x="165" y="291"/>
                  </a:lnTo>
                  <a:lnTo>
                    <a:pt x="161" y="287"/>
                  </a:lnTo>
                  <a:lnTo>
                    <a:pt x="157" y="284"/>
                  </a:lnTo>
                  <a:lnTo>
                    <a:pt x="152" y="281"/>
                  </a:lnTo>
                  <a:lnTo>
                    <a:pt x="140" y="276"/>
                  </a:lnTo>
                  <a:lnTo>
                    <a:pt x="128" y="272"/>
                  </a:lnTo>
                  <a:lnTo>
                    <a:pt x="116" y="269"/>
                  </a:lnTo>
                  <a:lnTo>
                    <a:pt x="105" y="267"/>
                  </a:lnTo>
                  <a:lnTo>
                    <a:pt x="101" y="265"/>
                  </a:lnTo>
                  <a:lnTo>
                    <a:pt x="98" y="263"/>
                  </a:lnTo>
                  <a:lnTo>
                    <a:pt x="97" y="261"/>
                  </a:lnTo>
                  <a:lnTo>
                    <a:pt x="96" y="259"/>
                  </a:lnTo>
                  <a:lnTo>
                    <a:pt x="92" y="237"/>
                  </a:lnTo>
                  <a:lnTo>
                    <a:pt x="86" y="216"/>
                  </a:lnTo>
                  <a:lnTo>
                    <a:pt x="82" y="205"/>
                  </a:lnTo>
                  <a:lnTo>
                    <a:pt x="80" y="196"/>
                  </a:lnTo>
                  <a:lnTo>
                    <a:pt x="76" y="188"/>
                  </a:lnTo>
                  <a:lnTo>
                    <a:pt x="70" y="179"/>
                  </a:lnTo>
                  <a:lnTo>
                    <a:pt x="65" y="172"/>
                  </a:lnTo>
                  <a:lnTo>
                    <a:pt x="58" y="165"/>
                  </a:lnTo>
                  <a:lnTo>
                    <a:pt x="52" y="159"/>
                  </a:lnTo>
                  <a:lnTo>
                    <a:pt x="44" y="155"/>
                  </a:lnTo>
                  <a:lnTo>
                    <a:pt x="34" y="151"/>
                  </a:lnTo>
                  <a:lnTo>
                    <a:pt x="24" y="147"/>
                  </a:lnTo>
                  <a:lnTo>
                    <a:pt x="13" y="145"/>
                  </a:lnTo>
                  <a:lnTo>
                    <a:pt x="0" y="144"/>
                  </a:lnTo>
                  <a:lnTo>
                    <a:pt x="17" y="136"/>
                  </a:lnTo>
                  <a:lnTo>
                    <a:pt x="34" y="128"/>
                  </a:lnTo>
                  <a:lnTo>
                    <a:pt x="49" y="119"/>
                  </a:lnTo>
                  <a:lnTo>
                    <a:pt x="64" y="109"/>
                  </a:lnTo>
                  <a:lnTo>
                    <a:pt x="70" y="104"/>
                  </a:lnTo>
                  <a:lnTo>
                    <a:pt x="76" y="97"/>
                  </a:lnTo>
                  <a:lnTo>
                    <a:pt x="81" y="91"/>
                  </a:lnTo>
                  <a:lnTo>
                    <a:pt x="85" y="83"/>
                  </a:lnTo>
                  <a:lnTo>
                    <a:pt x="89" y="75"/>
                  </a:lnTo>
                  <a:lnTo>
                    <a:pt x="92" y="64"/>
                  </a:lnTo>
                  <a:lnTo>
                    <a:pt x="94" y="55"/>
                  </a:lnTo>
                  <a:lnTo>
                    <a:pt x="96" y="43"/>
                  </a:lnTo>
                  <a:lnTo>
                    <a:pt x="109" y="44"/>
                  </a:lnTo>
                  <a:lnTo>
                    <a:pt x="121" y="48"/>
                  </a:lnTo>
                  <a:lnTo>
                    <a:pt x="128" y="51"/>
                  </a:lnTo>
                  <a:lnTo>
                    <a:pt x="134" y="52"/>
                  </a:lnTo>
                  <a:lnTo>
                    <a:pt x="141" y="53"/>
                  </a:lnTo>
                  <a:lnTo>
                    <a:pt x="150" y="55"/>
                  </a:lnTo>
                  <a:lnTo>
                    <a:pt x="154" y="53"/>
                  </a:lnTo>
                  <a:lnTo>
                    <a:pt x="158" y="52"/>
                  </a:lnTo>
                  <a:lnTo>
                    <a:pt x="161" y="51"/>
                  </a:lnTo>
                  <a:lnTo>
                    <a:pt x="165" y="48"/>
                  </a:lnTo>
                  <a:lnTo>
                    <a:pt x="169" y="40"/>
                  </a:lnTo>
                  <a:lnTo>
                    <a:pt x="174" y="32"/>
                  </a:lnTo>
                  <a:lnTo>
                    <a:pt x="178" y="23"/>
                  </a:lnTo>
                  <a:lnTo>
                    <a:pt x="184" y="13"/>
                  </a:lnTo>
                  <a:lnTo>
                    <a:pt x="190" y="5"/>
                  </a:lnTo>
                  <a:lnTo>
                    <a:pt x="198" y="0"/>
                  </a:lnTo>
                  <a:lnTo>
                    <a:pt x="208" y="8"/>
                  </a:lnTo>
                  <a:lnTo>
                    <a:pt x="218" y="15"/>
                  </a:lnTo>
                  <a:lnTo>
                    <a:pt x="230" y="20"/>
                  </a:lnTo>
                  <a:lnTo>
                    <a:pt x="244" y="24"/>
                  </a:lnTo>
                  <a:lnTo>
                    <a:pt x="257" y="27"/>
                  </a:lnTo>
                  <a:lnTo>
                    <a:pt x="273" y="29"/>
                  </a:lnTo>
                  <a:lnTo>
                    <a:pt x="289" y="29"/>
                  </a:lnTo>
                  <a:lnTo>
                    <a:pt x="306" y="31"/>
                  </a:lnTo>
                  <a:lnTo>
                    <a:pt x="314" y="31"/>
                  </a:lnTo>
                  <a:lnTo>
                    <a:pt x="322" y="29"/>
                  </a:lnTo>
                  <a:lnTo>
                    <a:pt x="329" y="28"/>
                  </a:lnTo>
                  <a:lnTo>
                    <a:pt x="337" y="24"/>
                  </a:lnTo>
                  <a:lnTo>
                    <a:pt x="337" y="3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64" name="Freeform 67">
              <a:extLst>
                <a:ext uri="{FF2B5EF4-FFF2-40B4-BE49-F238E27FC236}">
                  <a16:creationId xmlns:a16="http://schemas.microsoft.com/office/drawing/2014/main" id="{EE0D3939-BD13-7449-9C69-D3D0F401D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7075" y="3993401"/>
              <a:ext cx="240817" cy="229807"/>
            </a:xfrm>
            <a:custGeom>
              <a:avLst/>
              <a:gdLst>
                <a:gd name="T0" fmla="*/ 314 w 571"/>
                <a:gd name="T1" fmla="*/ 85 h 548"/>
                <a:gd name="T2" fmla="*/ 308 w 571"/>
                <a:gd name="T3" fmla="*/ 100 h 548"/>
                <a:gd name="T4" fmla="*/ 294 w 571"/>
                <a:gd name="T5" fmla="*/ 108 h 548"/>
                <a:gd name="T6" fmla="*/ 256 w 571"/>
                <a:gd name="T7" fmla="*/ 98 h 548"/>
                <a:gd name="T8" fmla="*/ 226 w 571"/>
                <a:gd name="T9" fmla="*/ 74 h 548"/>
                <a:gd name="T10" fmla="*/ 193 w 571"/>
                <a:gd name="T11" fmla="*/ 35 h 548"/>
                <a:gd name="T12" fmla="*/ 158 w 571"/>
                <a:gd name="T13" fmla="*/ 4 h 548"/>
                <a:gd name="T14" fmla="*/ 133 w 571"/>
                <a:gd name="T15" fmla="*/ 0 h 548"/>
                <a:gd name="T16" fmla="*/ 122 w 571"/>
                <a:gd name="T17" fmla="*/ 8 h 548"/>
                <a:gd name="T18" fmla="*/ 118 w 571"/>
                <a:gd name="T19" fmla="*/ 45 h 548"/>
                <a:gd name="T20" fmla="*/ 118 w 571"/>
                <a:gd name="T21" fmla="*/ 71 h 548"/>
                <a:gd name="T22" fmla="*/ 109 w 571"/>
                <a:gd name="T23" fmla="*/ 89 h 548"/>
                <a:gd name="T24" fmla="*/ 60 w 571"/>
                <a:gd name="T25" fmla="*/ 126 h 548"/>
                <a:gd name="T26" fmla="*/ 28 w 571"/>
                <a:gd name="T27" fmla="*/ 150 h 548"/>
                <a:gd name="T28" fmla="*/ 5 w 571"/>
                <a:gd name="T29" fmla="*/ 182 h 548"/>
                <a:gd name="T30" fmla="*/ 0 w 571"/>
                <a:gd name="T31" fmla="*/ 202 h 548"/>
                <a:gd name="T32" fmla="*/ 2 w 571"/>
                <a:gd name="T33" fmla="*/ 237 h 548"/>
                <a:gd name="T34" fmla="*/ 20 w 571"/>
                <a:gd name="T35" fmla="*/ 258 h 548"/>
                <a:gd name="T36" fmla="*/ 48 w 571"/>
                <a:gd name="T37" fmla="*/ 265 h 548"/>
                <a:gd name="T38" fmla="*/ 70 w 571"/>
                <a:gd name="T39" fmla="*/ 260 h 548"/>
                <a:gd name="T40" fmla="*/ 84 w 571"/>
                <a:gd name="T41" fmla="*/ 249 h 548"/>
                <a:gd name="T42" fmla="*/ 106 w 571"/>
                <a:gd name="T43" fmla="*/ 265 h 548"/>
                <a:gd name="T44" fmla="*/ 150 w 571"/>
                <a:gd name="T45" fmla="*/ 337 h 548"/>
                <a:gd name="T46" fmla="*/ 174 w 571"/>
                <a:gd name="T47" fmla="*/ 350 h 548"/>
                <a:gd name="T48" fmla="*/ 221 w 571"/>
                <a:gd name="T49" fmla="*/ 362 h 548"/>
                <a:gd name="T50" fmla="*/ 245 w 571"/>
                <a:gd name="T51" fmla="*/ 374 h 548"/>
                <a:gd name="T52" fmla="*/ 261 w 571"/>
                <a:gd name="T53" fmla="*/ 394 h 548"/>
                <a:gd name="T54" fmla="*/ 264 w 571"/>
                <a:gd name="T55" fmla="*/ 426 h 548"/>
                <a:gd name="T56" fmla="*/ 252 w 571"/>
                <a:gd name="T57" fmla="*/ 458 h 548"/>
                <a:gd name="T58" fmla="*/ 241 w 571"/>
                <a:gd name="T59" fmla="*/ 548 h 548"/>
                <a:gd name="T60" fmla="*/ 264 w 571"/>
                <a:gd name="T61" fmla="*/ 521 h 548"/>
                <a:gd name="T62" fmla="*/ 278 w 571"/>
                <a:gd name="T63" fmla="*/ 516 h 548"/>
                <a:gd name="T64" fmla="*/ 289 w 571"/>
                <a:gd name="T65" fmla="*/ 522 h 548"/>
                <a:gd name="T66" fmla="*/ 337 w 571"/>
                <a:gd name="T67" fmla="*/ 517 h 548"/>
                <a:gd name="T68" fmla="*/ 407 w 571"/>
                <a:gd name="T69" fmla="*/ 492 h 548"/>
                <a:gd name="T70" fmla="*/ 447 w 571"/>
                <a:gd name="T71" fmla="*/ 458 h 548"/>
                <a:gd name="T72" fmla="*/ 462 w 571"/>
                <a:gd name="T73" fmla="*/ 436 h 548"/>
                <a:gd name="T74" fmla="*/ 469 w 571"/>
                <a:gd name="T75" fmla="*/ 404 h 548"/>
                <a:gd name="T76" fmla="*/ 501 w 571"/>
                <a:gd name="T77" fmla="*/ 412 h 548"/>
                <a:gd name="T78" fmla="*/ 523 w 571"/>
                <a:gd name="T79" fmla="*/ 416 h 548"/>
                <a:gd name="T80" fmla="*/ 534 w 571"/>
                <a:gd name="T81" fmla="*/ 412 h 548"/>
                <a:gd name="T82" fmla="*/ 547 w 571"/>
                <a:gd name="T83" fmla="*/ 393 h 548"/>
                <a:gd name="T84" fmla="*/ 563 w 571"/>
                <a:gd name="T85" fmla="*/ 366 h 548"/>
                <a:gd name="T86" fmla="*/ 559 w 571"/>
                <a:gd name="T87" fmla="*/ 345 h 548"/>
                <a:gd name="T88" fmla="*/ 546 w 571"/>
                <a:gd name="T89" fmla="*/ 314 h 548"/>
                <a:gd name="T90" fmla="*/ 541 w 571"/>
                <a:gd name="T91" fmla="*/ 277 h 548"/>
                <a:gd name="T92" fmla="*/ 551 w 571"/>
                <a:gd name="T93" fmla="*/ 246 h 548"/>
                <a:gd name="T94" fmla="*/ 566 w 571"/>
                <a:gd name="T95" fmla="*/ 220 h 548"/>
                <a:gd name="T96" fmla="*/ 571 w 571"/>
                <a:gd name="T97" fmla="*/ 193 h 548"/>
                <a:gd name="T98" fmla="*/ 563 w 571"/>
                <a:gd name="T99" fmla="*/ 180 h 548"/>
                <a:gd name="T100" fmla="*/ 538 w 571"/>
                <a:gd name="T101" fmla="*/ 158 h 548"/>
                <a:gd name="T102" fmla="*/ 525 w 571"/>
                <a:gd name="T103" fmla="*/ 142 h 548"/>
                <a:gd name="T104" fmla="*/ 529 w 571"/>
                <a:gd name="T105" fmla="*/ 117 h 548"/>
                <a:gd name="T106" fmla="*/ 541 w 571"/>
                <a:gd name="T107" fmla="*/ 90 h 548"/>
                <a:gd name="T108" fmla="*/ 539 w 571"/>
                <a:gd name="T109" fmla="*/ 73 h 548"/>
                <a:gd name="T110" fmla="*/ 529 w 571"/>
                <a:gd name="T111" fmla="*/ 55 h 548"/>
                <a:gd name="T112" fmla="*/ 447 w 571"/>
                <a:gd name="T113" fmla="*/ 84 h 548"/>
                <a:gd name="T114" fmla="*/ 390 w 571"/>
                <a:gd name="T115" fmla="*/ 90 h 548"/>
                <a:gd name="T116" fmla="*/ 345 w 571"/>
                <a:gd name="T117" fmla="*/ 88 h 548"/>
                <a:gd name="T118" fmla="*/ 336 w 571"/>
                <a:gd name="T119" fmla="*/ 80 h 548"/>
                <a:gd name="T120" fmla="*/ 332 w 571"/>
                <a:gd name="T121" fmla="*/ 67 h 54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571"/>
                <a:gd name="T184" fmla="*/ 0 h 548"/>
                <a:gd name="T185" fmla="*/ 571 w 571"/>
                <a:gd name="T186" fmla="*/ 548 h 54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571" h="548">
                  <a:moveTo>
                    <a:pt x="325" y="78"/>
                  </a:moveTo>
                  <a:lnTo>
                    <a:pt x="318" y="81"/>
                  </a:lnTo>
                  <a:lnTo>
                    <a:pt x="314" y="85"/>
                  </a:lnTo>
                  <a:lnTo>
                    <a:pt x="312" y="90"/>
                  </a:lnTo>
                  <a:lnTo>
                    <a:pt x="309" y="96"/>
                  </a:lnTo>
                  <a:lnTo>
                    <a:pt x="308" y="100"/>
                  </a:lnTo>
                  <a:lnTo>
                    <a:pt x="305" y="104"/>
                  </a:lnTo>
                  <a:lnTo>
                    <a:pt x="300" y="106"/>
                  </a:lnTo>
                  <a:lnTo>
                    <a:pt x="294" y="108"/>
                  </a:lnTo>
                  <a:lnTo>
                    <a:pt x="281" y="106"/>
                  </a:lnTo>
                  <a:lnTo>
                    <a:pt x="268" y="104"/>
                  </a:lnTo>
                  <a:lnTo>
                    <a:pt x="256" y="98"/>
                  </a:lnTo>
                  <a:lnTo>
                    <a:pt x="245" y="92"/>
                  </a:lnTo>
                  <a:lnTo>
                    <a:pt x="236" y="82"/>
                  </a:lnTo>
                  <a:lnTo>
                    <a:pt x="226" y="74"/>
                  </a:lnTo>
                  <a:lnTo>
                    <a:pt x="218" y="64"/>
                  </a:lnTo>
                  <a:lnTo>
                    <a:pt x="209" y="55"/>
                  </a:lnTo>
                  <a:lnTo>
                    <a:pt x="193" y="35"/>
                  </a:lnTo>
                  <a:lnTo>
                    <a:pt x="177" y="17"/>
                  </a:lnTo>
                  <a:lnTo>
                    <a:pt x="168" y="9"/>
                  </a:lnTo>
                  <a:lnTo>
                    <a:pt x="158" y="4"/>
                  </a:lnTo>
                  <a:lnTo>
                    <a:pt x="149" y="1"/>
                  </a:lnTo>
                  <a:lnTo>
                    <a:pt x="138" y="0"/>
                  </a:lnTo>
                  <a:lnTo>
                    <a:pt x="133" y="0"/>
                  </a:lnTo>
                  <a:lnTo>
                    <a:pt x="129" y="3"/>
                  </a:lnTo>
                  <a:lnTo>
                    <a:pt x="125" y="4"/>
                  </a:lnTo>
                  <a:lnTo>
                    <a:pt x="122" y="8"/>
                  </a:lnTo>
                  <a:lnTo>
                    <a:pt x="118" y="16"/>
                  </a:lnTo>
                  <a:lnTo>
                    <a:pt x="117" y="25"/>
                  </a:lnTo>
                  <a:lnTo>
                    <a:pt x="118" y="45"/>
                  </a:lnTo>
                  <a:lnTo>
                    <a:pt x="120" y="60"/>
                  </a:lnTo>
                  <a:lnTo>
                    <a:pt x="120" y="65"/>
                  </a:lnTo>
                  <a:lnTo>
                    <a:pt x="118" y="71"/>
                  </a:lnTo>
                  <a:lnTo>
                    <a:pt x="117" y="76"/>
                  </a:lnTo>
                  <a:lnTo>
                    <a:pt x="114" y="80"/>
                  </a:lnTo>
                  <a:lnTo>
                    <a:pt x="109" y="89"/>
                  </a:lnTo>
                  <a:lnTo>
                    <a:pt x="101" y="97"/>
                  </a:lnTo>
                  <a:lnTo>
                    <a:pt x="82" y="112"/>
                  </a:lnTo>
                  <a:lnTo>
                    <a:pt x="60" y="126"/>
                  </a:lnTo>
                  <a:lnTo>
                    <a:pt x="49" y="133"/>
                  </a:lnTo>
                  <a:lnTo>
                    <a:pt x="37" y="141"/>
                  </a:lnTo>
                  <a:lnTo>
                    <a:pt x="28" y="150"/>
                  </a:lnTo>
                  <a:lnTo>
                    <a:pt x="18" y="160"/>
                  </a:lnTo>
                  <a:lnTo>
                    <a:pt x="10" y="170"/>
                  </a:lnTo>
                  <a:lnTo>
                    <a:pt x="5" y="182"/>
                  </a:lnTo>
                  <a:lnTo>
                    <a:pt x="2" y="189"/>
                  </a:lnTo>
                  <a:lnTo>
                    <a:pt x="1" y="196"/>
                  </a:lnTo>
                  <a:lnTo>
                    <a:pt x="0" y="202"/>
                  </a:lnTo>
                  <a:lnTo>
                    <a:pt x="0" y="210"/>
                  </a:lnTo>
                  <a:lnTo>
                    <a:pt x="0" y="225"/>
                  </a:lnTo>
                  <a:lnTo>
                    <a:pt x="2" y="237"/>
                  </a:lnTo>
                  <a:lnTo>
                    <a:pt x="6" y="246"/>
                  </a:lnTo>
                  <a:lnTo>
                    <a:pt x="12" y="253"/>
                  </a:lnTo>
                  <a:lnTo>
                    <a:pt x="20" y="258"/>
                  </a:lnTo>
                  <a:lnTo>
                    <a:pt x="28" y="262"/>
                  </a:lnTo>
                  <a:lnTo>
                    <a:pt x="37" y="264"/>
                  </a:lnTo>
                  <a:lnTo>
                    <a:pt x="48" y="265"/>
                  </a:lnTo>
                  <a:lnTo>
                    <a:pt x="56" y="264"/>
                  </a:lnTo>
                  <a:lnTo>
                    <a:pt x="64" y="262"/>
                  </a:lnTo>
                  <a:lnTo>
                    <a:pt x="70" y="260"/>
                  </a:lnTo>
                  <a:lnTo>
                    <a:pt x="76" y="257"/>
                  </a:lnTo>
                  <a:lnTo>
                    <a:pt x="80" y="253"/>
                  </a:lnTo>
                  <a:lnTo>
                    <a:pt x="84" y="249"/>
                  </a:lnTo>
                  <a:lnTo>
                    <a:pt x="88" y="245"/>
                  </a:lnTo>
                  <a:lnTo>
                    <a:pt x="90" y="241"/>
                  </a:lnTo>
                  <a:lnTo>
                    <a:pt x="106" y="265"/>
                  </a:lnTo>
                  <a:lnTo>
                    <a:pt x="122" y="290"/>
                  </a:lnTo>
                  <a:lnTo>
                    <a:pt x="137" y="316"/>
                  </a:lnTo>
                  <a:lnTo>
                    <a:pt x="150" y="337"/>
                  </a:lnTo>
                  <a:lnTo>
                    <a:pt x="157" y="342"/>
                  </a:lnTo>
                  <a:lnTo>
                    <a:pt x="165" y="346"/>
                  </a:lnTo>
                  <a:lnTo>
                    <a:pt x="174" y="350"/>
                  </a:lnTo>
                  <a:lnTo>
                    <a:pt x="184" y="353"/>
                  </a:lnTo>
                  <a:lnTo>
                    <a:pt x="202" y="357"/>
                  </a:lnTo>
                  <a:lnTo>
                    <a:pt x="221" y="362"/>
                  </a:lnTo>
                  <a:lnTo>
                    <a:pt x="229" y="365"/>
                  </a:lnTo>
                  <a:lnTo>
                    <a:pt x="238" y="369"/>
                  </a:lnTo>
                  <a:lnTo>
                    <a:pt x="245" y="374"/>
                  </a:lnTo>
                  <a:lnTo>
                    <a:pt x="252" y="380"/>
                  </a:lnTo>
                  <a:lnTo>
                    <a:pt x="257" y="386"/>
                  </a:lnTo>
                  <a:lnTo>
                    <a:pt x="261" y="394"/>
                  </a:lnTo>
                  <a:lnTo>
                    <a:pt x="264" y="404"/>
                  </a:lnTo>
                  <a:lnTo>
                    <a:pt x="265" y="416"/>
                  </a:lnTo>
                  <a:lnTo>
                    <a:pt x="264" y="426"/>
                  </a:lnTo>
                  <a:lnTo>
                    <a:pt x="261" y="437"/>
                  </a:lnTo>
                  <a:lnTo>
                    <a:pt x="257" y="449"/>
                  </a:lnTo>
                  <a:lnTo>
                    <a:pt x="252" y="458"/>
                  </a:lnTo>
                  <a:lnTo>
                    <a:pt x="241" y="478"/>
                  </a:lnTo>
                  <a:lnTo>
                    <a:pt x="234" y="493"/>
                  </a:lnTo>
                  <a:lnTo>
                    <a:pt x="241" y="548"/>
                  </a:lnTo>
                  <a:lnTo>
                    <a:pt x="246" y="538"/>
                  </a:lnTo>
                  <a:lnTo>
                    <a:pt x="254" y="530"/>
                  </a:lnTo>
                  <a:lnTo>
                    <a:pt x="264" y="521"/>
                  </a:lnTo>
                  <a:lnTo>
                    <a:pt x="277" y="512"/>
                  </a:lnTo>
                  <a:lnTo>
                    <a:pt x="277" y="514"/>
                  </a:lnTo>
                  <a:lnTo>
                    <a:pt x="278" y="516"/>
                  </a:lnTo>
                  <a:lnTo>
                    <a:pt x="280" y="518"/>
                  </a:lnTo>
                  <a:lnTo>
                    <a:pt x="282" y="520"/>
                  </a:lnTo>
                  <a:lnTo>
                    <a:pt x="289" y="522"/>
                  </a:lnTo>
                  <a:lnTo>
                    <a:pt x="301" y="524"/>
                  </a:lnTo>
                  <a:lnTo>
                    <a:pt x="318" y="522"/>
                  </a:lnTo>
                  <a:lnTo>
                    <a:pt x="337" y="517"/>
                  </a:lnTo>
                  <a:lnTo>
                    <a:pt x="357" y="513"/>
                  </a:lnTo>
                  <a:lnTo>
                    <a:pt x="378" y="512"/>
                  </a:lnTo>
                  <a:lnTo>
                    <a:pt x="407" y="492"/>
                  </a:lnTo>
                  <a:lnTo>
                    <a:pt x="435" y="470"/>
                  </a:lnTo>
                  <a:lnTo>
                    <a:pt x="442" y="465"/>
                  </a:lnTo>
                  <a:lnTo>
                    <a:pt x="447" y="458"/>
                  </a:lnTo>
                  <a:lnTo>
                    <a:pt x="453" y="452"/>
                  </a:lnTo>
                  <a:lnTo>
                    <a:pt x="458" y="444"/>
                  </a:lnTo>
                  <a:lnTo>
                    <a:pt x="462" y="436"/>
                  </a:lnTo>
                  <a:lnTo>
                    <a:pt x="465" y="425"/>
                  </a:lnTo>
                  <a:lnTo>
                    <a:pt x="467" y="416"/>
                  </a:lnTo>
                  <a:lnTo>
                    <a:pt x="469" y="404"/>
                  </a:lnTo>
                  <a:lnTo>
                    <a:pt x="482" y="405"/>
                  </a:lnTo>
                  <a:lnTo>
                    <a:pt x="494" y="409"/>
                  </a:lnTo>
                  <a:lnTo>
                    <a:pt x="501" y="412"/>
                  </a:lnTo>
                  <a:lnTo>
                    <a:pt x="507" y="413"/>
                  </a:lnTo>
                  <a:lnTo>
                    <a:pt x="514" y="414"/>
                  </a:lnTo>
                  <a:lnTo>
                    <a:pt x="523" y="416"/>
                  </a:lnTo>
                  <a:lnTo>
                    <a:pt x="527" y="414"/>
                  </a:lnTo>
                  <a:lnTo>
                    <a:pt x="531" y="413"/>
                  </a:lnTo>
                  <a:lnTo>
                    <a:pt x="534" y="412"/>
                  </a:lnTo>
                  <a:lnTo>
                    <a:pt x="538" y="409"/>
                  </a:lnTo>
                  <a:lnTo>
                    <a:pt x="542" y="401"/>
                  </a:lnTo>
                  <a:lnTo>
                    <a:pt x="547" y="393"/>
                  </a:lnTo>
                  <a:lnTo>
                    <a:pt x="551" y="384"/>
                  </a:lnTo>
                  <a:lnTo>
                    <a:pt x="557" y="374"/>
                  </a:lnTo>
                  <a:lnTo>
                    <a:pt x="563" y="366"/>
                  </a:lnTo>
                  <a:lnTo>
                    <a:pt x="571" y="361"/>
                  </a:lnTo>
                  <a:lnTo>
                    <a:pt x="565" y="354"/>
                  </a:lnTo>
                  <a:lnTo>
                    <a:pt x="559" y="345"/>
                  </a:lnTo>
                  <a:lnTo>
                    <a:pt x="554" y="336"/>
                  </a:lnTo>
                  <a:lnTo>
                    <a:pt x="550" y="325"/>
                  </a:lnTo>
                  <a:lnTo>
                    <a:pt x="546" y="314"/>
                  </a:lnTo>
                  <a:lnTo>
                    <a:pt x="543" y="302"/>
                  </a:lnTo>
                  <a:lnTo>
                    <a:pt x="542" y="290"/>
                  </a:lnTo>
                  <a:lnTo>
                    <a:pt x="541" y="277"/>
                  </a:lnTo>
                  <a:lnTo>
                    <a:pt x="542" y="266"/>
                  </a:lnTo>
                  <a:lnTo>
                    <a:pt x="546" y="256"/>
                  </a:lnTo>
                  <a:lnTo>
                    <a:pt x="551" y="246"/>
                  </a:lnTo>
                  <a:lnTo>
                    <a:pt x="557" y="237"/>
                  </a:lnTo>
                  <a:lnTo>
                    <a:pt x="562" y="229"/>
                  </a:lnTo>
                  <a:lnTo>
                    <a:pt x="566" y="220"/>
                  </a:lnTo>
                  <a:lnTo>
                    <a:pt x="570" y="209"/>
                  </a:lnTo>
                  <a:lnTo>
                    <a:pt x="571" y="198"/>
                  </a:lnTo>
                  <a:lnTo>
                    <a:pt x="571" y="193"/>
                  </a:lnTo>
                  <a:lnTo>
                    <a:pt x="569" y="188"/>
                  </a:lnTo>
                  <a:lnTo>
                    <a:pt x="567" y="184"/>
                  </a:lnTo>
                  <a:lnTo>
                    <a:pt x="563" y="180"/>
                  </a:lnTo>
                  <a:lnTo>
                    <a:pt x="557" y="172"/>
                  </a:lnTo>
                  <a:lnTo>
                    <a:pt x="547" y="165"/>
                  </a:lnTo>
                  <a:lnTo>
                    <a:pt x="538" y="158"/>
                  </a:lnTo>
                  <a:lnTo>
                    <a:pt x="531" y="150"/>
                  </a:lnTo>
                  <a:lnTo>
                    <a:pt x="527" y="146"/>
                  </a:lnTo>
                  <a:lnTo>
                    <a:pt x="525" y="142"/>
                  </a:lnTo>
                  <a:lnTo>
                    <a:pt x="523" y="137"/>
                  </a:lnTo>
                  <a:lnTo>
                    <a:pt x="523" y="132"/>
                  </a:lnTo>
                  <a:lnTo>
                    <a:pt x="529" y="117"/>
                  </a:lnTo>
                  <a:lnTo>
                    <a:pt x="538" y="100"/>
                  </a:lnTo>
                  <a:lnTo>
                    <a:pt x="539" y="94"/>
                  </a:lnTo>
                  <a:lnTo>
                    <a:pt x="541" y="90"/>
                  </a:lnTo>
                  <a:lnTo>
                    <a:pt x="541" y="85"/>
                  </a:lnTo>
                  <a:lnTo>
                    <a:pt x="541" y="78"/>
                  </a:lnTo>
                  <a:lnTo>
                    <a:pt x="539" y="73"/>
                  </a:lnTo>
                  <a:lnTo>
                    <a:pt x="538" y="67"/>
                  </a:lnTo>
                  <a:lnTo>
                    <a:pt x="534" y="61"/>
                  </a:lnTo>
                  <a:lnTo>
                    <a:pt x="529" y="55"/>
                  </a:lnTo>
                  <a:lnTo>
                    <a:pt x="498" y="68"/>
                  </a:lnTo>
                  <a:lnTo>
                    <a:pt x="465" y="78"/>
                  </a:lnTo>
                  <a:lnTo>
                    <a:pt x="447" y="84"/>
                  </a:lnTo>
                  <a:lnTo>
                    <a:pt x="429" y="86"/>
                  </a:lnTo>
                  <a:lnTo>
                    <a:pt x="410" y="89"/>
                  </a:lnTo>
                  <a:lnTo>
                    <a:pt x="390" y="90"/>
                  </a:lnTo>
                  <a:lnTo>
                    <a:pt x="369" y="90"/>
                  </a:lnTo>
                  <a:lnTo>
                    <a:pt x="349" y="89"/>
                  </a:lnTo>
                  <a:lnTo>
                    <a:pt x="345" y="88"/>
                  </a:lnTo>
                  <a:lnTo>
                    <a:pt x="342" y="85"/>
                  </a:lnTo>
                  <a:lnTo>
                    <a:pt x="338" y="82"/>
                  </a:lnTo>
                  <a:lnTo>
                    <a:pt x="336" y="80"/>
                  </a:lnTo>
                  <a:lnTo>
                    <a:pt x="334" y="76"/>
                  </a:lnTo>
                  <a:lnTo>
                    <a:pt x="332" y="72"/>
                  </a:lnTo>
                  <a:lnTo>
                    <a:pt x="332" y="67"/>
                  </a:lnTo>
                  <a:lnTo>
                    <a:pt x="330" y="60"/>
                  </a:lnTo>
                  <a:lnTo>
                    <a:pt x="325" y="7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65" name="Freeform 68">
              <a:extLst>
                <a:ext uri="{FF2B5EF4-FFF2-40B4-BE49-F238E27FC236}">
                  <a16:creationId xmlns:a16="http://schemas.microsoft.com/office/drawing/2014/main" id="{C1239ADB-6BC6-C54C-BE4A-BE20F67BDD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2661" y="4282380"/>
              <a:ext cx="199533" cy="192653"/>
            </a:xfrm>
            <a:custGeom>
              <a:avLst/>
              <a:gdLst>
                <a:gd name="T0" fmla="*/ 195 w 476"/>
                <a:gd name="T1" fmla="*/ 25 h 464"/>
                <a:gd name="T2" fmla="*/ 215 w 476"/>
                <a:gd name="T3" fmla="*/ 55 h 464"/>
                <a:gd name="T4" fmla="*/ 242 w 476"/>
                <a:gd name="T5" fmla="*/ 72 h 464"/>
                <a:gd name="T6" fmla="*/ 286 w 476"/>
                <a:gd name="T7" fmla="*/ 51 h 464"/>
                <a:gd name="T8" fmla="*/ 298 w 476"/>
                <a:gd name="T9" fmla="*/ 29 h 464"/>
                <a:gd name="T10" fmla="*/ 316 w 476"/>
                <a:gd name="T11" fmla="*/ 17 h 464"/>
                <a:gd name="T12" fmla="*/ 368 w 476"/>
                <a:gd name="T13" fmla="*/ 12 h 464"/>
                <a:gd name="T14" fmla="*/ 378 w 476"/>
                <a:gd name="T15" fmla="*/ 36 h 464"/>
                <a:gd name="T16" fmla="*/ 375 w 476"/>
                <a:gd name="T17" fmla="*/ 69 h 464"/>
                <a:gd name="T18" fmla="*/ 383 w 476"/>
                <a:gd name="T19" fmla="*/ 88 h 464"/>
                <a:gd name="T20" fmla="*/ 402 w 476"/>
                <a:gd name="T21" fmla="*/ 96 h 464"/>
                <a:gd name="T22" fmla="*/ 438 w 476"/>
                <a:gd name="T23" fmla="*/ 96 h 464"/>
                <a:gd name="T24" fmla="*/ 458 w 476"/>
                <a:gd name="T25" fmla="*/ 97 h 464"/>
                <a:gd name="T26" fmla="*/ 468 w 476"/>
                <a:gd name="T27" fmla="*/ 104 h 464"/>
                <a:gd name="T28" fmla="*/ 475 w 476"/>
                <a:gd name="T29" fmla="*/ 152 h 464"/>
                <a:gd name="T30" fmla="*/ 440 w 476"/>
                <a:gd name="T31" fmla="*/ 204 h 464"/>
                <a:gd name="T32" fmla="*/ 383 w 476"/>
                <a:gd name="T33" fmla="*/ 251 h 464"/>
                <a:gd name="T34" fmla="*/ 359 w 476"/>
                <a:gd name="T35" fmla="*/ 285 h 464"/>
                <a:gd name="T36" fmla="*/ 356 w 476"/>
                <a:gd name="T37" fmla="*/ 317 h 464"/>
                <a:gd name="T38" fmla="*/ 356 w 476"/>
                <a:gd name="T39" fmla="*/ 385 h 464"/>
                <a:gd name="T40" fmla="*/ 354 w 476"/>
                <a:gd name="T41" fmla="*/ 432 h 464"/>
                <a:gd name="T42" fmla="*/ 343 w 476"/>
                <a:gd name="T43" fmla="*/ 452 h 464"/>
                <a:gd name="T44" fmla="*/ 327 w 476"/>
                <a:gd name="T45" fmla="*/ 461 h 464"/>
                <a:gd name="T46" fmla="*/ 302 w 476"/>
                <a:gd name="T47" fmla="*/ 464 h 464"/>
                <a:gd name="T48" fmla="*/ 276 w 476"/>
                <a:gd name="T49" fmla="*/ 460 h 464"/>
                <a:gd name="T50" fmla="*/ 234 w 476"/>
                <a:gd name="T51" fmla="*/ 439 h 464"/>
                <a:gd name="T52" fmla="*/ 199 w 476"/>
                <a:gd name="T53" fmla="*/ 407 h 464"/>
                <a:gd name="T54" fmla="*/ 187 w 476"/>
                <a:gd name="T55" fmla="*/ 385 h 464"/>
                <a:gd name="T56" fmla="*/ 186 w 476"/>
                <a:gd name="T57" fmla="*/ 352 h 464"/>
                <a:gd name="T58" fmla="*/ 186 w 476"/>
                <a:gd name="T59" fmla="*/ 335 h 464"/>
                <a:gd name="T60" fmla="*/ 180 w 476"/>
                <a:gd name="T61" fmla="*/ 324 h 464"/>
                <a:gd name="T62" fmla="*/ 163 w 476"/>
                <a:gd name="T63" fmla="*/ 313 h 464"/>
                <a:gd name="T64" fmla="*/ 135 w 476"/>
                <a:gd name="T65" fmla="*/ 291 h 464"/>
                <a:gd name="T66" fmla="*/ 111 w 476"/>
                <a:gd name="T67" fmla="*/ 263 h 464"/>
                <a:gd name="T68" fmla="*/ 96 w 476"/>
                <a:gd name="T69" fmla="*/ 255 h 464"/>
                <a:gd name="T70" fmla="*/ 46 w 476"/>
                <a:gd name="T71" fmla="*/ 251 h 464"/>
                <a:gd name="T72" fmla="*/ 20 w 476"/>
                <a:gd name="T73" fmla="*/ 243 h 464"/>
                <a:gd name="T74" fmla="*/ 2 w 476"/>
                <a:gd name="T75" fmla="*/ 216 h 464"/>
                <a:gd name="T76" fmla="*/ 2 w 476"/>
                <a:gd name="T77" fmla="*/ 183 h 464"/>
                <a:gd name="T78" fmla="*/ 16 w 476"/>
                <a:gd name="T79" fmla="*/ 165 h 464"/>
                <a:gd name="T80" fmla="*/ 40 w 476"/>
                <a:gd name="T81" fmla="*/ 160 h 464"/>
                <a:gd name="T82" fmla="*/ 68 w 476"/>
                <a:gd name="T83" fmla="*/ 156 h 464"/>
                <a:gd name="T84" fmla="*/ 91 w 476"/>
                <a:gd name="T85" fmla="*/ 147 h 464"/>
                <a:gd name="T86" fmla="*/ 103 w 476"/>
                <a:gd name="T87" fmla="*/ 120 h 464"/>
                <a:gd name="T88" fmla="*/ 122 w 476"/>
                <a:gd name="T89" fmla="*/ 64 h 464"/>
                <a:gd name="T90" fmla="*/ 151 w 476"/>
                <a:gd name="T91" fmla="*/ 23 h 464"/>
                <a:gd name="T92" fmla="*/ 187 w 476"/>
                <a:gd name="T93" fmla="*/ 7 h 46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476"/>
                <a:gd name="T142" fmla="*/ 0 h 464"/>
                <a:gd name="T143" fmla="*/ 476 w 476"/>
                <a:gd name="T144" fmla="*/ 464 h 464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476" h="464">
                  <a:moveTo>
                    <a:pt x="187" y="7"/>
                  </a:moveTo>
                  <a:lnTo>
                    <a:pt x="191" y="16"/>
                  </a:lnTo>
                  <a:lnTo>
                    <a:pt x="195" y="25"/>
                  </a:lnTo>
                  <a:lnTo>
                    <a:pt x="200" y="36"/>
                  </a:lnTo>
                  <a:lnTo>
                    <a:pt x="207" y="45"/>
                  </a:lnTo>
                  <a:lnTo>
                    <a:pt x="215" y="55"/>
                  </a:lnTo>
                  <a:lnTo>
                    <a:pt x="224" y="63"/>
                  </a:lnTo>
                  <a:lnTo>
                    <a:pt x="232" y="69"/>
                  </a:lnTo>
                  <a:lnTo>
                    <a:pt x="242" y="72"/>
                  </a:lnTo>
                  <a:lnTo>
                    <a:pt x="284" y="72"/>
                  </a:lnTo>
                  <a:lnTo>
                    <a:pt x="284" y="61"/>
                  </a:lnTo>
                  <a:lnTo>
                    <a:pt x="286" y="51"/>
                  </a:lnTo>
                  <a:lnTo>
                    <a:pt x="290" y="43"/>
                  </a:lnTo>
                  <a:lnTo>
                    <a:pt x="292" y="35"/>
                  </a:lnTo>
                  <a:lnTo>
                    <a:pt x="298" y="29"/>
                  </a:lnTo>
                  <a:lnTo>
                    <a:pt x="303" y="24"/>
                  </a:lnTo>
                  <a:lnTo>
                    <a:pt x="310" y="20"/>
                  </a:lnTo>
                  <a:lnTo>
                    <a:pt x="316" y="17"/>
                  </a:lnTo>
                  <a:lnTo>
                    <a:pt x="332" y="13"/>
                  </a:lnTo>
                  <a:lnTo>
                    <a:pt x="350" y="12"/>
                  </a:lnTo>
                  <a:lnTo>
                    <a:pt x="368" y="12"/>
                  </a:lnTo>
                  <a:lnTo>
                    <a:pt x="386" y="12"/>
                  </a:lnTo>
                  <a:lnTo>
                    <a:pt x="382" y="25"/>
                  </a:lnTo>
                  <a:lnTo>
                    <a:pt x="378" y="36"/>
                  </a:lnTo>
                  <a:lnTo>
                    <a:pt x="375" y="48"/>
                  </a:lnTo>
                  <a:lnTo>
                    <a:pt x="374" y="60"/>
                  </a:lnTo>
                  <a:lnTo>
                    <a:pt x="375" y="69"/>
                  </a:lnTo>
                  <a:lnTo>
                    <a:pt x="376" y="76"/>
                  </a:lnTo>
                  <a:lnTo>
                    <a:pt x="379" y="83"/>
                  </a:lnTo>
                  <a:lnTo>
                    <a:pt x="383" y="88"/>
                  </a:lnTo>
                  <a:lnTo>
                    <a:pt x="388" y="91"/>
                  </a:lnTo>
                  <a:lnTo>
                    <a:pt x="395" y="95"/>
                  </a:lnTo>
                  <a:lnTo>
                    <a:pt x="402" y="96"/>
                  </a:lnTo>
                  <a:lnTo>
                    <a:pt x="410" y="96"/>
                  </a:lnTo>
                  <a:lnTo>
                    <a:pt x="426" y="96"/>
                  </a:lnTo>
                  <a:lnTo>
                    <a:pt x="438" y="96"/>
                  </a:lnTo>
                  <a:lnTo>
                    <a:pt x="447" y="96"/>
                  </a:lnTo>
                  <a:lnTo>
                    <a:pt x="452" y="96"/>
                  </a:lnTo>
                  <a:lnTo>
                    <a:pt x="458" y="97"/>
                  </a:lnTo>
                  <a:lnTo>
                    <a:pt x="462" y="99"/>
                  </a:lnTo>
                  <a:lnTo>
                    <a:pt x="466" y="101"/>
                  </a:lnTo>
                  <a:lnTo>
                    <a:pt x="468" y="104"/>
                  </a:lnTo>
                  <a:lnTo>
                    <a:pt x="471" y="113"/>
                  </a:lnTo>
                  <a:lnTo>
                    <a:pt x="474" y="125"/>
                  </a:lnTo>
                  <a:lnTo>
                    <a:pt x="475" y="152"/>
                  </a:lnTo>
                  <a:lnTo>
                    <a:pt x="476" y="181"/>
                  </a:lnTo>
                  <a:lnTo>
                    <a:pt x="459" y="191"/>
                  </a:lnTo>
                  <a:lnTo>
                    <a:pt x="440" y="204"/>
                  </a:lnTo>
                  <a:lnTo>
                    <a:pt x="420" y="219"/>
                  </a:lnTo>
                  <a:lnTo>
                    <a:pt x="400" y="235"/>
                  </a:lnTo>
                  <a:lnTo>
                    <a:pt x="383" y="251"/>
                  </a:lnTo>
                  <a:lnTo>
                    <a:pt x="368" y="268"/>
                  </a:lnTo>
                  <a:lnTo>
                    <a:pt x="363" y="276"/>
                  </a:lnTo>
                  <a:lnTo>
                    <a:pt x="359" y="285"/>
                  </a:lnTo>
                  <a:lnTo>
                    <a:pt x="356" y="293"/>
                  </a:lnTo>
                  <a:lnTo>
                    <a:pt x="356" y="301"/>
                  </a:lnTo>
                  <a:lnTo>
                    <a:pt x="356" y="317"/>
                  </a:lnTo>
                  <a:lnTo>
                    <a:pt x="356" y="335"/>
                  </a:lnTo>
                  <a:lnTo>
                    <a:pt x="356" y="356"/>
                  </a:lnTo>
                  <a:lnTo>
                    <a:pt x="356" y="385"/>
                  </a:lnTo>
                  <a:lnTo>
                    <a:pt x="356" y="403"/>
                  </a:lnTo>
                  <a:lnTo>
                    <a:pt x="355" y="419"/>
                  </a:lnTo>
                  <a:lnTo>
                    <a:pt x="354" y="432"/>
                  </a:lnTo>
                  <a:lnTo>
                    <a:pt x="350" y="443"/>
                  </a:lnTo>
                  <a:lnTo>
                    <a:pt x="347" y="448"/>
                  </a:lnTo>
                  <a:lnTo>
                    <a:pt x="343" y="452"/>
                  </a:lnTo>
                  <a:lnTo>
                    <a:pt x="339" y="456"/>
                  </a:lnTo>
                  <a:lnTo>
                    <a:pt x="334" y="459"/>
                  </a:lnTo>
                  <a:lnTo>
                    <a:pt x="327" y="461"/>
                  </a:lnTo>
                  <a:lnTo>
                    <a:pt x="320" y="463"/>
                  </a:lnTo>
                  <a:lnTo>
                    <a:pt x="311" y="464"/>
                  </a:lnTo>
                  <a:lnTo>
                    <a:pt x="302" y="464"/>
                  </a:lnTo>
                  <a:lnTo>
                    <a:pt x="294" y="464"/>
                  </a:lnTo>
                  <a:lnTo>
                    <a:pt x="286" y="461"/>
                  </a:lnTo>
                  <a:lnTo>
                    <a:pt x="276" y="460"/>
                  </a:lnTo>
                  <a:lnTo>
                    <a:pt x="268" y="457"/>
                  </a:lnTo>
                  <a:lnTo>
                    <a:pt x="250" y="448"/>
                  </a:lnTo>
                  <a:lnTo>
                    <a:pt x="234" y="439"/>
                  </a:lnTo>
                  <a:lnTo>
                    <a:pt x="218" y="427"/>
                  </a:lnTo>
                  <a:lnTo>
                    <a:pt x="204" y="413"/>
                  </a:lnTo>
                  <a:lnTo>
                    <a:pt x="199" y="407"/>
                  </a:lnTo>
                  <a:lnTo>
                    <a:pt x="194" y="399"/>
                  </a:lnTo>
                  <a:lnTo>
                    <a:pt x="190" y="392"/>
                  </a:lnTo>
                  <a:lnTo>
                    <a:pt x="187" y="385"/>
                  </a:lnTo>
                  <a:lnTo>
                    <a:pt x="184" y="373"/>
                  </a:lnTo>
                  <a:lnTo>
                    <a:pt x="184" y="361"/>
                  </a:lnTo>
                  <a:lnTo>
                    <a:pt x="186" y="352"/>
                  </a:lnTo>
                  <a:lnTo>
                    <a:pt x="187" y="343"/>
                  </a:lnTo>
                  <a:lnTo>
                    <a:pt x="187" y="339"/>
                  </a:lnTo>
                  <a:lnTo>
                    <a:pt x="186" y="335"/>
                  </a:lnTo>
                  <a:lnTo>
                    <a:pt x="186" y="331"/>
                  </a:lnTo>
                  <a:lnTo>
                    <a:pt x="183" y="327"/>
                  </a:lnTo>
                  <a:lnTo>
                    <a:pt x="180" y="324"/>
                  </a:lnTo>
                  <a:lnTo>
                    <a:pt x="176" y="320"/>
                  </a:lnTo>
                  <a:lnTo>
                    <a:pt x="170" y="316"/>
                  </a:lnTo>
                  <a:lnTo>
                    <a:pt x="163" y="313"/>
                  </a:lnTo>
                  <a:lnTo>
                    <a:pt x="152" y="308"/>
                  </a:lnTo>
                  <a:lnTo>
                    <a:pt x="143" y="300"/>
                  </a:lnTo>
                  <a:lnTo>
                    <a:pt x="135" y="291"/>
                  </a:lnTo>
                  <a:lnTo>
                    <a:pt x="127" y="281"/>
                  </a:lnTo>
                  <a:lnTo>
                    <a:pt x="119" y="272"/>
                  </a:lnTo>
                  <a:lnTo>
                    <a:pt x="111" y="263"/>
                  </a:lnTo>
                  <a:lnTo>
                    <a:pt x="106" y="260"/>
                  </a:lnTo>
                  <a:lnTo>
                    <a:pt x="102" y="257"/>
                  </a:lnTo>
                  <a:lnTo>
                    <a:pt x="96" y="255"/>
                  </a:lnTo>
                  <a:lnTo>
                    <a:pt x="91" y="253"/>
                  </a:lnTo>
                  <a:lnTo>
                    <a:pt x="66" y="251"/>
                  </a:lnTo>
                  <a:lnTo>
                    <a:pt x="46" y="251"/>
                  </a:lnTo>
                  <a:lnTo>
                    <a:pt x="36" y="249"/>
                  </a:lnTo>
                  <a:lnTo>
                    <a:pt x="27" y="247"/>
                  </a:lnTo>
                  <a:lnTo>
                    <a:pt x="20" y="243"/>
                  </a:lnTo>
                  <a:lnTo>
                    <a:pt x="12" y="235"/>
                  </a:lnTo>
                  <a:lnTo>
                    <a:pt x="6" y="224"/>
                  </a:lnTo>
                  <a:lnTo>
                    <a:pt x="2" y="216"/>
                  </a:lnTo>
                  <a:lnTo>
                    <a:pt x="0" y="207"/>
                  </a:lnTo>
                  <a:lnTo>
                    <a:pt x="0" y="193"/>
                  </a:lnTo>
                  <a:lnTo>
                    <a:pt x="2" y="183"/>
                  </a:lnTo>
                  <a:lnTo>
                    <a:pt x="4" y="175"/>
                  </a:lnTo>
                  <a:lnTo>
                    <a:pt x="10" y="169"/>
                  </a:lnTo>
                  <a:lnTo>
                    <a:pt x="16" y="165"/>
                  </a:lnTo>
                  <a:lnTo>
                    <a:pt x="23" y="163"/>
                  </a:lnTo>
                  <a:lnTo>
                    <a:pt x="31" y="161"/>
                  </a:lnTo>
                  <a:lnTo>
                    <a:pt x="40" y="160"/>
                  </a:lnTo>
                  <a:lnTo>
                    <a:pt x="50" y="159"/>
                  </a:lnTo>
                  <a:lnTo>
                    <a:pt x="59" y="157"/>
                  </a:lnTo>
                  <a:lnTo>
                    <a:pt x="68" y="156"/>
                  </a:lnTo>
                  <a:lnTo>
                    <a:pt x="76" y="155"/>
                  </a:lnTo>
                  <a:lnTo>
                    <a:pt x="84" y="151"/>
                  </a:lnTo>
                  <a:lnTo>
                    <a:pt x="91" y="147"/>
                  </a:lnTo>
                  <a:lnTo>
                    <a:pt x="96" y="140"/>
                  </a:lnTo>
                  <a:lnTo>
                    <a:pt x="100" y="132"/>
                  </a:lnTo>
                  <a:lnTo>
                    <a:pt x="103" y="120"/>
                  </a:lnTo>
                  <a:lnTo>
                    <a:pt x="108" y="99"/>
                  </a:lnTo>
                  <a:lnTo>
                    <a:pt x="114" y="80"/>
                  </a:lnTo>
                  <a:lnTo>
                    <a:pt x="122" y="64"/>
                  </a:lnTo>
                  <a:lnTo>
                    <a:pt x="130" y="49"/>
                  </a:lnTo>
                  <a:lnTo>
                    <a:pt x="140" y="36"/>
                  </a:lnTo>
                  <a:lnTo>
                    <a:pt x="151" y="23"/>
                  </a:lnTo>
                  <a:lnTo>
                    <a:pt x="162" y="12"/>
                  </a:lnTo>
                  <a:lnTo>
                    <a:pt x="175" y="0"/>
                  </a:lnTo>
                  <a:lnTo>
                    <a:pt x="187" y="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66" name="Freeform 69">
              <a:extLst>
                <a:ext uri="{FF2B5EF4-FFF2-40B4-BE49-F238E27FC236}">
                  <a16:creationId xmlns:a16="http://schemas.microsoft.com/office/drawing/2014/main" id="{4163B057-A112-0E48-9504-4FF85BD04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4107" y="4633283"/>
              <a:ext cx="294484" cy="255953"/>
            </a:xfrm>
            <a:custGeom>
              <a:avLst/>
              <a:gdLst>
                <a:gd name="T0" fmla="*/ 201 w 698"/>
                <a:gd name="T1" fmla="*/ 601 h 608"/>
                <a:gd name="T2" fmla="*/ 237 w 698"/>
                <a:gd name="T3" fmla="*/ 590 h 608"/>
                <a:gd name="T4" fmla="*/ 293 w 698"/>
                <a:gd name="T5" fmla="*/ 580 h 608"/>
                <a:gd name="T6" fmla="*/ 319 w 698"/>
                <a:gd name="T7" fmla="*/ 570 h 608"/>
                <a:gd name="T8" fmla="*/ 380 w 698"/>
                <a:gd name="T9" fmla="*/ 502 h 608"/>
                <a:gd name="T10" fmla="*/ 407 w 698"/>
                <a:gd name="T11" fmla="*/ 478 h 608"/>
                <a:gd name="T12" fmla="*/ 436 w 698"/>
                <a:gd name="T13" fmla="*/ 461 h 608"/>
                <a:gd name="T14" fmla="*/ 471 w 698"/>
                <a:gd name="T15" fmla="*/ 457 h 608"/>
                <a:gd name="T16" fmla="*/ 503 w 698"/>
                <a:gd name="T17" fmla="*/ 445 h 608"/>
                <a:gd name="T18" fmla="*/ 525 w 698"/>
                <a:gd name="T19" fmla="*/ 422 h 608"/>
                <a:gd name="T20" fmla="*/ 555 w 698"/>
                <a:gd name="T21" fmla="*/ 376 h 608"/>
                <a:gd name="T22" fmla="*/ 583 w 698"/>
                <a:gd name="T23" fmla="*/ 338 h 608"/>
                <a:gd name="T24" fmla="*/ 595 w 698"/>
                <a:gd name="T25" fmla="*/ 326 h 608"/>
                <a:gd name="T26" fmla="*/ 627 w 698"/>
                <a:gd name="T27" fmla="*/ 310 h 608"/>
                <a:gd name="T28" fmla="*/ 647 w 698"/>
                <a:gd name="T29" fmla="*/ 295 h 608"/>
                <a:gd name="T30" fmla="*/ 660 w 698"/>
                <a:gd name="T31" fmla="*/ 279 h 608"/>
                <a:gd name="T32" fmla="*/ 664 w 698"/>
                <a:gd name="T33" fmla="*/ 259 h 608"/>
                <a:gd name="T34" fmla="*/ 668 w 698"/>
                <a:gd name="T35" fmla="*/ 221 h 608"/>
                <a:gd name="T36" fmla="*/ 675 w 698"/>
                <a:gd name="T37" fmla="*/ 204 h 608"/>
                <a:gd name="T38" fmla="*/ 691 w 698"/>
                <a:gd name="T39" fmla="*/ 193 h 608"/>
                <a:gd name="T40" fmla="*/ 676 w 698"/>
                <a:gd name="T41" fmla="*/ 157 h 608"/>
                <a:gd name="T42" fmla="*/ 631 w 698"/>
                <a:gd name="T43" fmla="*/ 69 h 608"/>
                <a:gd name="T44" fmla="*/ 593 w 698"/>
                <a:gd name="T45" fmla="*/ 29 h 608"/>
                <a:gd name="T46" fmla="*/ 581 w 698"/>
                <a:gd name="T47" fmla="*/ 44 h 608"/>
                <a:gd name="T48" fmla="*/ 579 w 698"/>
                <a:gd name="T49" fmla="*/ 67 h 608"/>
                <a:gd name="T50" fmla="*/ 549 w 698"/>
                <a:gd name="T51" fmla="*/ 67 h 608"/>
                <a:gd name="T52" fmla="*/ 513 w 698"/>
                <a:gd name="T53" fmla="*/ 61 h 608"/>
                <a:gd name="T54" fmla="*/ 477 w 698"/>
                <a:gd name="T55" fmla="*/ 40 h 608"/>
                <a:gd name="T56" fmla="*/ 447 w 698"/>
                <a:gd name="T57" fmla="*/ 0 h 608"/>
                <a:gd name="T58" fmla="*/ 440 w 698"/>
                <a:gd name="T59" fmla="*/ 29 h 608"/>
                <a:gd name="T60" fmla="*/ 427 w 698"/>
                <a:gd name="T61" fmla="*/ 56 h 608"/>
                <a:gd name="T62" fmla="*/ 409 w 698"/>
                <a:gd name="T63" fmla="*/ 79 h 608"/>
                <a:gd name="T64" fmla="*/ 387 w 698"/>
                <a:gd name="T65" fmla="*/ 95 h 608"/>
                <a:gd name="T66" fmla="*/ 360 w 698"/>
                <a:gd name="T67" fmla="*/ 101 h 608"/>
                <a:gd name="T68" fmla="*/ 331 w 698"/>
                <a:gd name="T69" fmla="*/ 99 h 608"/>
                <a:gd name="T70" fmla="*/ 281 w 698"/>
                <a:gd name="T71" fmla="*/ 73 h 608"/>
                <a:gd name="T72" fmla="*/ 193 w 698"/>
                <a:gd name="T73" fmla="*/ 27 h 608"/>
                <a:gd name="T74" fmla="*/ 152 w 698"/>
                <a:gd name="T75" fmla="*/ 13 h 608"/>
                <a:gd name="T76" fmla="*/ 127 w 698"/>
                <a:gd name="T77" fmla="*/ 16 h 608"/>
                <a:gd name="T78" fmla="*/ 113 w 698"/>
                <a:gd name="T79" fmla="*/ 33 h 608"/>
                <a:gd name="T80" fmla="*/ 109 w 698"/>
                <a:gd name="T81" fmla="*/ 55 h 608"/>
                <a:gd name="T82" fmla="*/ 64 w 698"/>
                <a:gd name="T83" fmla="*/ 47 h 608"/>
                <a:gd name="T84" fmla="*/ 37 w 698"/>
                <a:gd name="T85" fmla="*/ 65 h 608"/>
                <a:gd name="T86" fmla="*/ 31 w 698"/>
                <a:gd name="T87" fmla="*/ 92 h 608"/>
                <a:gd name="T88" fmla="*/ 32 w 698"/>
                <a:gd name="T89" fmla="*/ 123 h 608"/>
                <a:gd name="T90" fmla="*/ 40 w 698"/>
                <a:gd name="T91" fmla="*/ 152 h 608"/>
                <a:gd name="T92" fmla="*/ 40 w 698"/>
                <a:gd name="T93" fmla="*/ 184 h 608"/>
                <a:gd name="T94" fmla="*/ 29 w 698"/>
                <a:gd name="T95" fmla="*/ 203 h 608"/>
                <a:gd name="T96" fmla="*/ 7 w 698"/>
                <a:gd name="T97" fmla="*/ 221 h 608"/>
                <a:gd name="T98" fmla="*/ 1 w 698"/>
                <a:gd name="T99" fmla="*/ 235 h 608"/>
                <a:gd name="T100" fmla="*/ 4 w 698"/>
                <a:gd name="T101" fmla="*/ 263 h 608"/>
                <a:gd name="T102" fmla="*/ 17 w 698"/>
                <a:gd name="T103" fmla="*/ 291 h 608"/>
                <a:gd name="T104" fmla="*/ 40 w 698"/>
                <a:gd name="T105" fmla="*/ 316 h 608"/>
                <a:gd name="T106" fmla="*/ 104 w 698"/>
                <a:gd name="T107" fmla="*/ 380 h 608"/>
                <a:gd name="T108" fmla="*/ 124 w 698"/>
                <a:gd name="T109" fmla="*/ 420 h 608"/>
                <a:gd name="T110" fmla="*/ 155 w 698"/>
                <a:gd name="T111" fmla="*/ 513 h 608"/>
                <a:gd name="T112" fmla="*/ 179 w 698"/>
                <a:gd name="T113" fmla="*/ 572 h 608"/>
                <a:gd name="T114" fmla="*/ 187 w 698"/>
                <a:gd name="T115" fmla="*/ 608 h 60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98"/>
                <a:gd name="T175" fmla="*/ 0 h 608"/>
                <a:gd name="T176" fmla="*/ 698 w 698"/>
                <a:gd name="T177" fmla="*/ 608 h 60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98" h="608">
                  <a:moveTo>
                    <a:pt x="187" y="608"/>
                  </a:moveTo>
                  <a:lnTo>
                    <a:pt x="195" y="604"/>
                  </a:lnTo>
                  <a:lnTo>
                    <a:pt x="201" y="601"/>
                  </a:lnTo>
                  <a:lnTo>
                    <a:pt x="211" y="597"/>
                  </a:lnTo>
                  <a:lnTo>
                    <a:pt x="219" y="594"/>
                  </a:lnTo>
                  <a:lnTo>
                    <a:pt x="237" y="590"/>
                  </a:lnTo>
                  <a:lnTo>
                    <a:pt x="256" y="588"/>
                  </a:lnTo>
                  <a:lnTo>
                    <a:pt x="276" y="584"/>
                  </a:lnTo>
                  <a:lnTo>
                    <a:pt x="293" y="580"/>
                  </a:lnTo>
                  <a:lnTo>
                    <a:pt x="303" y="577"/>
                  </a:lnTo>
                  <a:lnTo>
                    <a:pt x="311" y="574"/>
                  </a:lnTo>
                  <a:lnTo>
                    <a:pt x="319" y="570"/>
                  </a:lnTo>
                  <a:lnTo>
                    <a:pt x="325" y="566"/>
                  </a:lnTo>
                  <a:lnTo>
                    <a:pt x="351" y="538"/>
                  </a:lnTo>
                  <a:lnTo>
                    <a:pt x="380" y="502"/>
                  </a:lnTo>
                  <a:lnTo>
                    <a:pt x="389" y="494"/>
                  </a:lnTo>
                  <a:lnTo>
                    <a:pt x="397" y="485"/>
                  </a:lnTo>
                  <a:lnTo>
                    <a:pt x="407" y="478"/>
                  </a:lnTo>
                  <a:lnTo>
                    <a:pt x="416" y="472"/>
                  </a:lnTo>
                  <a:lnTo>
                    <a:pt x="427" y="465"/>
                  </a:lnTo>
                  <a:lnTo>
                    <a:pt x="436" y="461"/>
                  </a:lnTo>
                  <a:lnTo>
                    <a:pt x="447" y="458"/>
                  </a:lnTo>
                  <a:lnTo>
                    <a:pt x="459" y="457"/>
                  </a:lnTo>
                  <a:lnTo>
                    <a:pt x="471" y="457"/>
                  </a:lnTo>
                  <a:lnTo>
                    <a:pt x="483" y="454"/>
                  </a:lnTo>
                  <a:lnTo>
                    <a:pt x="493" y="450"/>
                  </a:lnTo>
                  <a:lnTo>
                    <a:pt x="503" y="445"/>
                  </a:lnTo>
                  <a:lnTo>
                    <a:pt x="511" y="438"/>
                  </a:lnTo>
                  <a:lnTo>
                    <a:pt x="519" y="430"/>
                  </a:lnTo>
                  <a:lnTo>
                    <a:pt x="525" y="422"/>
                  </a:lnTo>
                  <a:lnTo>
                    <a:pt x="532" y="414"/>
                  </a:lnTo>
                  <a:lnTo>
                    <a:pt x="544" y="396"/>
                  </a:lnTo>
                  <a:lnTo>
                    <a:pt x="555" y="376"/>
                  </a:lnTo>
                  <a:lnTo>
                    <a:pt x="565" y="358"/>
                  </a:lnTo>
                  <a:lnTo>
                    <a:pt x="579" y="344"/>
                  </a:lnTo>
                  <a:lnTo>
                    <a:pt x="583" y="338"/>
                  </a:lnTo>
                  <a:lnTo>
                    <a:pt x="587" y="333"/>
                  </a:lnTo>
                  <a:lnTo>
                    <a:pt x="591" y="329"/>
                  </a:lnTo>
                  <a:lnTo>
                    <a:pt x="595" y="326"/>
                  </a:lnTo>
                  <a:lnTo>
                    <a:pt x="605" y="320"/>
                  </a:lnTo>
                  <a:lnTo>
                    <a:pt x="616" y="316"/>
                  </a:lnTo>
                  <a:lnTo>
                    <a:pt x="627" y="310"/>
                  </a:lnTo>
                  <a:lnTo>
                    <a:pt x="637" y="304"/>
                  </a:lnTo>
                  <a:lnTo>
                    <a:pt x="643" y="300"/>
                  </a:lnTo>
                  <a:lnTo>
                    <a:pt x="647" y="295"/>
                  </a:lnTo>
                  <a:lnTo>
                    <a:pt x="652" y="289"/>
                  </a:lnTo>
                  <a:lnTo>
                    <a:pt x="657" y="283"/>
                  </a:lnTo>
                  <a:lnTo>
                    <a:pt x="660" y="279"/>
                  </a:lnTo>
                  <a:lnTo>
                    <a:pt x="661" y="272"/>
                  </a:lnTo>
                  <a:lnTo>
                    <a:pt x="664" y="265"/>
                  </a:lnTo>
                  <a:lnTo>
                    <a:pt x="664" y="259"/>
                  </a:lnTo>
                  <a:lnTo>
                    <a:pt x="665" y="244"/>
                  </a:lnTo>
                  <a:lnTo>
                    <a:pt x="667" y="229"/>
                  </a:lnTo>
                  <a:lnTo>
                    <a:pt x="668" y="221"/>
                  </a:lnTo>
                  <a:lnTo>
                    <a:pt x="669" y="215"/>
                  </a:lnTo>
                  <a:lnTo>
                    <a:pt x="672" y="209"/>
                  </a:lnTo>
                  <a:lnTo>
                    <a:pt x="675" y="204"/>
                  </a:lnTo>
                  <a:lnTo>
                    <a:pt x="679" y="199"/>
                  </a:lnTo>
                  <a:lnTo>
                    <a:pt x="684" y="196"/>
                  </a:lnTo>
                  <a:lnTo>
                    <a:pt x="691" y="193"/>
                  </a:lnTo>
                  <a:lnTo>
                    <a:pt x="698" y="193"/>
                  </a:lnTo>
                  <a:lnTo>
                    <a:pt x="688" y="176"/>
                  </a:lnTo>
                  <a:lnTo>
                    <a:pt x="676" y="157"/>
                  </a:lnTo>
                  <a:lnTo>
                    <a:pt x="665" y="137"/>
                  </a:lnTo>
                  <a:lnTo>
                    <a:pt x="653" y="115"/>
                  </a:lnTo>
                  <a:lnTo>
                    <a:pt x="631" y="69"/>
                  </a:lnTo>
                  <a:lnTo>
                    <a:pt x="609" y="24"/>
                  </a:lnTo>
                  <a:lnTo>
                    <a:pt x="600" y="27"/>
                  </a:lnTo>
                  <a:lnTo>
                    <a:pt x="593" y="29"/>
                  </a:lnTo>
                  <a:lnTo>
                    <a:pt x="588" y="33"/>
                  </a:lnTo>
                  <a:lnTo>
                    <a:pt x="584" y="39"/>
                  </a:lnTo>
                  <a:lnTo>
                    <a:pt x="581" y="44"/>
                  </a:lnTo>
                  <a:lnTo>
                    <a:pt x="580" y="51"/>
                  </a:lnTo>
                  <a:lnTo>
                    <a:pt x="579" y="57"/>
                  </a:lnTo>
                  <a:lnTo>
                    <a:pt x="579" y="67"/>
                  </a:lnTo>
                  <a:lnTo>
                    <a:pt x="569" y="67"/>
                  </a:lnTo>
                  <a:lnTo>
                    <a:pt x="560" y="67"/>
                  </a:lnTo>
                  <a:lnTo>
                    <a:pt x="549" y="67"/>
                  </a:lnTo>
                  <a:lnTo>
                    <a:pt x="536" y="67"/>
                  </a:lnTo>
                  <a:lnTo>
                    <a:pt x="525" y="65"/>
                  </a:lnTo>
                  <a:lnTo>
                    <a:pt x="513" y="61"/>
                  </a:lnTo>
                  <a:lnTo>
                    <a:pt x="501" y="56"/>
                  </a:lnTo>
                  <a:lnTo>
                    <a:pt x="489" y="49"/>
                  </a:lnTo>
                  <a:lnTo>
                    <a:pt x="477" y="40"/>
                  </a:lnTo>
                  <a:lnTo>
                    <a:pt x="467" y="28"/>
                  </a:lnTo>
                  <a:lnTo>
                    <a:pt x="456" y="15"/>
                  </a:lnTo>
                  <a:lnTo>
                    <a:pt x="447" y="0"/>
                  </a:lnTo>
                  <a:lnTo>
                    <a:pt x="444" y="11"/>
                  </a:lnTo>
                  <a:lnTo>
                    <a:pt x="443" y="20"/>
                  </a:lnTo>
                  <a:lnTo>
                    <a:pt x="440" y="29"/>
                  </a:lnTo>
                  <a:lnTo>
                    <a:pt x="436" y="39"/>
                  </a:lnTo>
                  <a:lnTo>
                    <a:pt x="432" y="48"/>
                  </a:lnTo>
                  <a:lnTo>
                    <a:pt x="427" y="56"/>
                  </a:lnTo>
                  <a:lnTo>
                    <a:pt x="421" y="64"/>
                  </a:lnTo>
                  <a:lnTo>
                    <a:pt x="416" y="72"/>
                  </a:lnTo>
                  <a:lnTo>
                    <a:pt x="409" y="79"/>
                  </a:lnTo>
                  <a:lnTo>
                    <a:pt x="403" y="84"/>
                  </a:lnTo>
                  <a:lnTo>
                    <a:pt x="395" y="89"/>
                  </a:lnTo>
                  <a:lnTo>
                    <a:pt x="387" y="95"/>
                  </a:lnTo>
                  <a:lnTo>
                    <a:pt x="379" y="97"/>
                  </a:lnTo>
                  <a:lnTo>
                    <a:pt x="369" y="100"/>
                  </a:lnTo>
                  <a:lnTo>
                    <a:pt x="360" y="101"/>
                  </a:lnTo>
                  <a:lnTo>
                    <a:pt x="349" y="103"/>
                  </a:lnTo>
                  <a:lnTo>
                    <a:pt x="341" y="101"/>
                  </a:lnTo>
                  <a:lnTo>
                    <a:pt x="331" y="99"/>
                  </a:lnTo>
                  <a:lnTo>
                    <a:pt x="320" y="95"/>
                  </a:lnTo>
                  <a:lnTo>
                    <a:pt x="308" y="88"/>
                  </a:lnTo>
                  <a:lnTo>
                    <a:pt x="281" y="73"/>
                  </a:lnTo>
                  <a:lnTo>
                    <a:pt x="253" y="57"/>
                  </a:lnTo>
                  <a:lnTo>
                    <a:pt x="224" y="41"/>
                  </a:lnTo>
                  <a:lnTo>
                    <a:pt x="193" y="27"/>
                  </a:lnTo>
                  <a:lnTo>
                    <a:pt x="179" y="20"/>
                  </a:lnTo>
                  <a:lnTo>
                    <a:pt x="165" y="16"/>
                  </a:lnTo>
                  <a:lnTo>
                    <a:pt x="152" y="13"/>
                  </a:lnTo>
                  <a:lnTo>
                    <a:pt x="139" y="12"/>
                  </a:lnTo>
                  <a:lnTo>
                    <a:pt x="132" y="13"/>
                  </a:lnTo>
                  <a:lnTo>
                    <a:pt x="127" y="16"/>
                  </a:lnTo>
                  <a:lnTo>
                    <a:pt x="121" y="20"/>
                  </a:lnTo>
                  <a:lnTo>
                    <a:pt x="117" y="27"/>
                  </a:lnTo>
                  <a:lnTo>
                    <a:pt x="113" y="33"/>
                  </a:lnTo>
                  <a:lnTo>
                    <a:pt x="111" y="40"/>
                  </a:lnTo>
                  <a:lnTo>
                    <a:pt x="109" y="47"/>
                  </a:lnTo>
                  <a:lnTo>
                    <a:pt x="109" y="55"/>
                  </a:lnTo>
                  <a:lnTo>
                    <a:pt x="92" y="53"/>
                  </a:lnTo>
                  <a:lnTo>
                    <a:pt x="77" y="51"/>
                  </a:lnTo>
                  <a:lnTo>
                    <a:pt x="64" y="47"/>
                  </a:lnTo>
                  <a:lnTo>
                    <a:pt x="55" y="43"/>
                  </a:lnTo>
                  <a:lnTo>
                    <a:pt x="45" y="52"/>
                  </a:lnTo>
                  <a:lnTo>
                    <a:pt x="37" y="65"/>
                  </a:lnTo>
                  <a:lnTo>
                    <a:pt x="35" y="73"/>
                  </a:lnTo>
                  <a:lnTo>
                    <a:pt x="32" y="83"/>
                  </a:lnTo>
                  <a:lnTo>
                    <a:pt x="31" y="92"/>
                  </a:lnTo>
                  <a:lnTo>
                    <a:pt x="31" y="103"/>
                  </a:lnTo>
                  <a:lnTo>
                    <a:pt x="31" y="113"/>
                  </a:lnTo>
                  <a:lnTo>
                    <a:pt x="32" y="123"/>
                  </a:lnTo>
                  <a:lnTo>
                    <a:pt x="35" y="131"/>
                  </a:lnTo>
                  <a:lnTo>
                    <a:pt x="36" y="137"/>
                  </a:lnTo>
                  <a:lnTo>
                    <a:pt x="40" y="152"/>
                  </a:lnTo>
                  <a:lnTo>
                    <a:pt x="43" y="169"/>
                  </a:lnTo>
                  <a:lnTo>
                    <a:pt x="41" y="177"/>
                  </a:lnTo>
                  <a:lnTo>
                    <a:pt x="40" y="184"/>
                  </a:lnTo>
                  <a:lnTo>
                    <a:pt x="39" y="191"/>
                  </a:lnTo>
                  <a:lnTo>
                    <a:pt x="36" y="195"/>
                  </a:lnTo>
                  <a:lnTo>
                    <a:pt x="29" y="203"/>
                  </a:lnTo>
                  <a:lnTo>
                    <a:pt x="21" y="209"/>
                  </a:lnTo>
                  <a:lnTo>
                    <a:pt x="13" y="215"/>
                  </a:lnTo>
                  <a:lnTo>
                    <a:pt x="7" y="221"/>
                  </a:lnTo>
                  <a:lnTo>
                    <a:pt x="4" y="225"/>
                  </a:lnTo>
                  <a:lnTo>
                    <a:pt x="3" y="229"/>
                  </a:lnTo>
                  <a:lnTo>
                    <a:pt x="1" y="235"/>
                  </a:lnTo>
                  <a:lnTo>
                    <a:pt x="0" y="241"/>
                  </a:lnTo>
                  <a:lnTo>
                    <a:pt x="1" y="252"/>
                  </a:lnTo>
                  <a:lnTo>
                    <a:pt x="4" y="263"/>
                  </a:lnTo>
                  <a:lnTo>
                    <a:pt x="7" y="272"/>
                  </a:lnTo>
                  <a:lnTo>
                    <a:pt x="12" y="281"/>
                  </a:lnTo>
                  <a:lnTo>
                    <a:pt x="17" y="291"/>
                  </a:lnTo>
                  <a:lnTo>
                    <a:pt x="24" y="300"/>
                  </a:lnTo>
                  <a:lnTo>
                    <a:pt x="32" y="308"/>
                  </a:lnTo>
                  <a:lnTo>
                    <a:pt x="40" y="316"/>
                  </a:lnTo>
                  <a:lnTo>
                    <a:pt x="72" y="344"/>
                  </a:lnTo>
                  <a:lnTo>
                    <a:pt x="96" y="368"/>
                  </a:lnTo>
                  <a:lnTo>
                    <a:pt x="104" y="380"/>
                  </a:lnTo>
                  <a:lnTo>
                    <a:pt x="111" y="392"/>
                  </a:lnTo>
                  <a:lnTo>
                    <a:pt x="117" y="405"/>
                  </a:lnTo>
                  <a:lnTo>
                    <a:pt x="124" y="420"/>
                  </a:lnTo>
                  <a:lnTo>
                    <a:pt x="135" y="450"/>
                  </a:lnTo>
                  <a:lnTo>
                    <a:pt x="145" y="481"/>
                  </a:lnTo>
                  <a:lnTo>
                    <a:pt x="155" y="513"/>
                  </a:lnTo>
                  <a:lnTo>
                    <a:pt x="167" y="544"/>
                  </a:lnTo>
                  <a:lnTo>
                    <a:pt x="172" y="558"/>
                  </a:lnTo>
                  <a:lnTo>
                    <a:pt x="179" y="572"/>
                  </a:lnTo>
                  <a:lnTo>
                    <a:pt x="185" y="584"/>
                  </a:lnTo>
                  <a:lnTo>
                    <a:pt x="193" y="596"/>
                  </a:lnTo>
                  <a:lnTo>
                    <a:pt x="187" y="60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67" name="Freeform 70">
              <a:extLst>
                <a:ext uri="{FF2B5EF4-FFF2-40B4-BE49-F238E27FC236}">
                  <a16:creationId xmlns:a16="http://schemas.microsoft.com/office/drawing/2014/main" id="{EC0130DA-DA87-E34E-A967-6329490387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1541" y="4483290"/>
              <a:ext cx="271090" cy="231184"/>
            </a:xfrm>
            <a:custGeom>
              <a:avLst/>
              <a:gdLst>
                <a:gd name="T0" fmla="*/ 143 w 645"/>
                <a:gd name="T1" fmla="*/ 533 h 549"/>
                <a:gd name="T2" fmla="*/ 46 w 645"/>
                <a:gd name="T3" fmla="*/ 503 h 549"/>
                <a:gd name="T4" fmla="*/ 5 w 645"/>
                <a:gd name="T5" fmla="*/ 476 h 549"/>
                <a:gd name="T6" fmla="*/ 1 w 645"/>
                <a:gd name="T7" fmla="*/ 455 h 549"/>
                <a:gd name="T8" fmla="*/ 34 w 645"/>
                <a:gd name="T9" fmla="*/ 412 h 549"/>
                <a:gd name="T10" fmla="*/ 84 w 645"/>
                <a:gd name="T11" fmla="*/ 372 h 549"/>
                <a:gd name="T12" fmla="*/ 108 w 645"/>
                <a:gd name="T13" fmla="*/ 332 h 549"/>
                <a:gd name="T14" fmla="*/ 105 w 645"/>
                <a:gd name="T15" fmla="*/ 307 h 549"/>
                <a:gd name="T16" fmla="*/ 88 w 645"/>
                <a:gd name="T17" fmla="*/ 288 h 549"/>
                <a:gd name="T18" fmla="*/ 78 w 645"/>
                <a:gd name="T19" fmla="*/ 271 h 549"/>
                <a:gd name="T20" fmla="*/ 88 w 645"/>
                <a:gd name="T21" fmla="*/ 233 h 549"/>
                <a:gd name="T22" fmla="*/ 106 w 645"/>
                <a:gd name="T23" fmla="*/ 192 h 549"/>
                <a:gd name="T24" fmla="*/ 105 w 645"/>
                <a:gd name="T25" fmla="*/ 140 h 549"/>
                <a:gd name="T26" fmla="*/ 86 w 645"/>
                <a:gd name="T27" fmla="*/ 112 h 549"/>
                <a:gd name="T28" fmla="*/ 108 w 645"/>
                <a:gd name="T29" fmla="*/ 74 h 549"/>
                <a:gd name="T30" fmla="*/ 151 w 645"/>
                <a:gd name="T31" fmla="*/ 88 h 549"/>
                <a:gd name="T32" fmla="*/ 198 w 645"/>
                <a:gd name="T33" fmla="*/ 103 h 549"/>
                <a:gd name="T34" fmla="*/ 222 w 645"/>
                <a:gd name="T35" fmla="*/ 93 h 549"/>
                <a:gd name="T36" fmla="*/ 235 w 645"/>
                <a:gd name="T37" fmla="*/ 68 h 549"/>
                <a:gd name="T38" fmla="*/ 241 w 645"/>
                <a:gd name="T39" fmla="*/ 0 h 549"/>
                <a:gd name="T40" fmla="*/ 262 w 645"/>
                <a:gd name="T41" fmla="*/ 36 h 549"/>
                <a:gd name="T42" fmla="*/ 329 w 645"/>
                <a:gd name="T43" fmla="*/ 107 h 549"/>
                <a:gd name="T44" fmla="*/ 373 w 645"/>
                <a:gd name="T45" fmla="*/ 123 h 549"/>
                <a:gd name="T46" fmla="*/ 422 w 645"/>
                <a:gd name="T47" fmla="*/ 123 h 549"/>
                <a:gd name="T48" fmla="*/ 453 w 645"/>
                <a:gd name="T49" fmla="*/ 136 h 549"/>
                <a:gd name="T50" fmla="*/ 466 w 645"/>
                <a:gd name="T51" fmla="*/ 171 h 549"/>
                <a:gd name="T52" fmla="*/ 479 w 645"/>
                <a:gd name="T53" fmla="*/ 193 h 549"/>
                <a:gd name="T54" fmla="*/ 506 w 645"/>
                <a:gd name="T55" fmla="*/ 205 h 549"/>
                <a:gd name="T56" fmla="*/ 578 w 645"/>
                <a:gd name="T57" fmla="*/ 200 h 549"/>
                <a:gd name="T58" fmla="*/ 595 w 645"/>
                <a:gd name="T59" fmla="*/ 204 h 549"/>
                <a:gd name="T60" fmla="*/ 601 w 645"/>
                <a:gd name="T61" fmla="*/ 219 h 549"/>
                <a:gd name="T62" fmla="*/ 605 w 645"/>
                <a:gd name="T63" fmla="*/ 280 h 549"/>
                <a:gd name="T64" fmla="*/ 627 w 645"/>
                <a:gd name="T65" fmla="*/ 332 h 549"/>
                <a:gd name="T66" fmla="*/ 641 w 645"/>
                <a:gd name="T67" fmla="*/ 376 h 549"/>
                <a:gd name="T68" fmla="*/ 625 w 645"/>
                <a:gd name="T69" fmla="*/ 412 h 549"/>
                <a:gd name="T70" fmla="*/ 601 w 645"/>
                <a:gd name="T71" fmla="*/ 440 h 549"/>
                <a:gd name="T72" fmla="*/ 567 w 645"/>
                <a:gd name="T73" fmla="*/ 456 h 549"/>
                <a:gd name="T74" fmla="*/ 529 w 645"/>
                <a:gd name="T75" fmla="*/ 455 h 549"/>
                <a:gd name="T76" fmla="*/ 451 w 645"/>
                <a:gd name="T77" fmla="*/ 413 h 549"/>
                <a:gd name="T78" fmla="*/ 363 w 645"/>
                <a:gd name="T79" fmla="*/ 372 h 549"/>
                <a:gd name="T80" fmla="*/ 325 w 645"/>
                <a:gd name="T81" fmla="*/ 372 h 549"/>
                <a:gd name="T82" fmla="*/ 309 w 645"/>
                <a:gd name="T83" fmla="*/ 396 h 549"/>
                <a:gd name="T84" fmla="*/ 275 w 645"/>
                <a:gd name="T85" fmla="*/ 407 h 549"/>
                <a:gd name="T86" fmla="*/ 235 w 645"/>
                <a:gd name="T87" fmla="*/ 421 h 549"/>
                <a:gd name="T88" fmla="*/ 229 w 645"/>
                <a:gd name="T89" fmla="*/ 459 h 549"/>
                <a:gd name="T90" fmla="*/ 234 w 645"/>
                <a:gd name="T91" fmla="*/ 493 h 549"/>
                <a:gd name="T92" fmla="*/ 245 w 645"/>
                <a:gd name="T93" fmla="*/ 541 h 549"/>
                <a:gd name="T94" fmla="*/ 241 w 645"/>
                <a:gd name="T95" fmla="*/ 549 h 54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645"/>
                <a:gd name="T145" fmla="*/ 0 h 549"/>
                <a:gd name="T146" fmla="*/ 645 w 645"/>
                <a:gd name="T147" fmla="*/ 549 h 549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645" h="549">
                  <a:moveTo>
                    <a:pt x="241" y="549"/>
                  </a:moveTo>
                  <a:lnTo>
                    <a:pt x="217" y="547"/>
                  </a:lnTo>
                  <a:lnTo>
                    <a:pt x="182" y="541"/>
                  </a:lnTo>
                  <a:lnTo>
                    <a:pt x="143" y="533"/>
                  </a:lnTo>
                  <a:lnTo>
                    <a:pt x="102" y="523"/>
                  </a:lnTo>
                  <a:lnTo>
                    <a:pt x="82" y="516"/>
                  </a:lnTo>
                  <a:lnTo>
                    <a:pt x="64" y="509"/>
                  </a:lnTo>
                  <a:lnTo>
                    <a:pt x="46" y="503"/>
                  </a:lnTo>
                  <a:lnTo>
                    <a:pt x="30" y="496"/>
                  </a:lnTo>
                  <a:lnTo>
                    <a:pt x="18" y="488"/>
                  </a:lnTo>
                  <a:lnTo>
                    <a:pt x="8" y="480"/>
                  </a:lnTo>
                  <a:lnTo>
                    <a:pt x="5" y="476"/>
                  </a:lnTo>
                  <a:lnTo>
                    <a:pt x="2" y="472"/>
                  </a:lnTo>
                  <a:lnTo>
                    <a:pt x="1" y="468"/>
                  </a:lnTo>
                  <a:lnTo>
                    <a:pt x="0" y="464"/>
                  </a:lnTo>
                  <a:lnTo>
                    <a:pt x="1" y="455"/>
                  </a:lnTo>
                  <a:lnTo>
                    <a:pt x="5" y="445"/>
                  </a:lnTo>
                  <a:lnTo>
                    <a:pt x="10" y="437"/>
                  </a:lnTo>
                  <a:lnTo>
                    <a:pt x="17" y="428"/>
                  </a:lnTo>
                  <a:lnTo>
                    <a:pt x="34" y="412"/>
                  </a:lnTo>
                  <a:lnTo>
                    <a:pt x="54" y="397"/>
                  </a:lnTo>
                  <a:lnTo>
                    <a:pt x="64" y="389"/>
                  </a:lnTo>
                  <a:lnTo>
                    <a:pt x="74" y="380"/>
                  </a:lnTo>
                  <a:lnTo>
                    <a:pt x="84" y="372"/>
                  </a:lnTo>
                  <a:lnTo>
                    <a:pt x="92" y="363"/>
                  </a:lnTo>
                  <a:lnTo>
                    <a:pt x="98" y="353"/>
                  </a:lnTo>
                  <a:lnTo>
                    <a:pt x="104" y="343"/>
                  </a:lnTo>
                  <a:lnTo>
                    <a:pt x="108" y="332"/>
                  </a:lnTo>
                  <a:lnTo>
                    <a:pt x="108" y="320"/>
                  </a:lnTo>
                  <a:lnTo>
                    <a:pt x="108" y="315"/>
                  </a:lnTo>
                  <a:lnTo>
                    <a:pt x="106" y="311"/>
                  </a:lnTo>
                  <a:lnTo>
                    <a:pt x="105" y="307"/>
                  </a:lnTo>
                  <a:lnTo>
                    <a:pt x="104" y="303"/>
                  </a:lnTo>
                  <a:lnTo>
                    <a:pt x="98" y="297"/>
                  </a:lnTo>
                  <a:lnTo>
                    <a:pt x="93" y="293"/>
                  </a:lnTo>
                  <a:lnTo>
                    <a:pt x="88" y="288"/>
                  </a:lnTo>
                  <a:lnTo>
                    <a:pt x="82" y="283"/>
                  </a:lnTo>
                  <a:lnTo>
                    <a:pt x="81" y="279"/>
                  </a:lnTo>
                  <a:lnTo>
                    <a:pt x="80" y="276"/>
                  </a:lnTo>
                  <a:lnTo>
                    <a:pt x="78" y="271"/>
                  </a:lnTo>
                  <a:lnTo>
                    <a:pt x="78" y="265"/>
                  </a:lnTo>
                  <a:lnTo>
                    <a:pt x="80" y="253"/>
                  </a:lnTo>
                  <a:lnTo>
                    <a:pt x="82" y="243"/>
                  </a:lnTo>
                  <a:lnTo>
                    <a:pt x="88" y="233"/>
                  </a:lnTo>
                  <a:lnTo>
                    <a:pt x="93" y="225"/>
                  </a:lnTo>
                  <a:lnTo>
                    <a:pt x="98" y="216"/>
                  </a:lnTo>
                  <a:lnTo>
                    <a:pt x="104" y="205"/>
                  </a:lnTo>
                  <a:lnTo>
                    <a:pt x="106" y="192"/>
                  </a:lnTo>
                  <a:lnTo>
                    <a:pt x="108" y="175"/>
                  </a:lnTo>
                  <a:lnTo>
                    <a:pt x="108" y="163"/>
                  </a:lnTo>
                  <a:lnTo>
                    <a:pt x="106" y="151"/>
                  </a:lnTo>
                  <a:lnTo>
                    <a:pt x="105" y="140"/>
                  </a:lnTo>
                  <a:lnTo>
                    <a:pt x="102" y="131"/>
                  </a:lnTo>
                  <a:lnTo>
                    <a:pt x="98" y="123"/>
                  </a:lnTo>
                  <a:lnTo>
                    <a:pt x="93" y="117"/>
                  </a:lnTo>
                  <a:lnTo>
                    <a:pt x="86" y="112"/>
                  </a:lnTo>
                  <a:lnTo>
                    <a:pt x="78" y="109"/>
                  </a:lnTo>
                  <a:lnTo>
                    <a:pt x="78" y="74"/>
                  </a:lnTo>
                  <a:lnTo>
                    <a:pt x="90" y="74"/>
                  </a:lnTo>
                  <a:lnTo>
                    <a:pt x="108" y="74"/>
                  </a:lnTo>
                  <a:lnTo>
                    <a:pt x="121" y="75"/>
                  </a:lnTo>
                  <a:lnTo>
                    <a:pt x="131" y="77"/>
                  </a:lnTo>
                  <a:lnTo>
                    <a:pt x="141" y="83"/>
                  </a:lnTo>
                  <a:lnTo>
                    <a:pt x="151" y="88"/>
                  </a:lnTo>
                  <a:lnTo>
                    <a:pt x="161" y="93"/>
                  </a:lnTo>
                  <a:lnTo>
                    <a:pt x="171" y="99"/>
                  </a:lnTo>
                  <a:lnTo>
                    <a:pt x="183" y="101"/>
                  </a:lnTo>
                  <a:lnTo>
                    <a:pt x="198" y="103"/>
                  </a:lnTo>
                  <a:lnTo>
                    <a:pt x="206" y="103"/>
                  </a:lnTo>
                  <a:lnTo>
                    <a:pt x="213" y="100"/>
                  </a:lnTo>
                  <a:lnTo>
                    <a:pt x="218" y="97"/>
                  </a:lnTo>
                  <a:lnTo>
                    <a:pt x="222" y="93"/>
                  </a:lnTo>
                  <a:lnTo>
                    <a:pt x="227" y="88"/>
                  </a:lnTo>
                  <a:lnTo>
                    <a:pt x="230" y="81"/>
                  </a:lnTo>
                  <a:lnTo>
                    <a:pt x="233" y="75"/>
                  </a:lnTo>
                  <a:lnTo>
                    <a:pt x="235" y="68"/>
                  </a:lnTo>
                  <a:lnTo>
                    <a:pt x="238" y="52"/>
                  </a:lnTo>
                  <a:lnTo>
                    <a:pt x="239" y="35"/>
                  </a:lnTo>
                  <a:lnTo>
                    <a:pt x="241" y="18"/>
                  </a:lnTo>
                  <a:lnTo>
                    <a:pt x="241" y="0"/>
                  </a:lnTo>
                  <a:lnTo>
                    <a:pt x="242" y="7"/>
                  </a:lnTo>
                  <a:lnTo>
                    <a:pt x="246" y="15"/>
                  </a:lnTo>
                  <a:lnTo>
                    <a:pt x="254" y="24"/>
                  </a:lnTo>
                  <a:lnTo>
                    <a:pt x="262" y="36"/>
                  </a:lnTo>
                  <a:lnTo>
                    <a:pt x="283" y="62"/>
                  </a:lnTo>
                  <a:lnTo>
                    <a:pt x="307" y="85"/>
                  </a:lnTo>
                  <a:lnTo>
                    <a:pt x="319" y="97"/>
                  </a:lnTo>
                  <a:lnTo>
                    <a:pt x="329" y="107"/>
                  </a:lnTo>
                  <a:lnTo>
                    <a:pt x="337" y="113"/>
                  </a:lnTo>
                  <a:lnTo>
                    <a:pt x="343" y="115"/>
                  </a:lnTo>
                  <a:lnTo>
                    <a:pt x="358" y="120"/>
                  </a:lnTo>
                  <a:lnTo>
                    <a:pt x="373" y="123"/>
                  </a:lnTo>
                  <a:lnTo>
                    <a:pt x="386" y="124"/>
                  </a:lnTo>
                  <a:lnTo>
                    <a:pt x="398" y="124"/>
                  </a:lnTo>
                  <a:lnTo>
                    <a:pt x="411" y="123"/>
                  </a:lnTo>
                  <a:lnTo>
                    <a:pt x="422" y="123"/>
                  </a:lnTo>
                  <a:lnTo>
                    <a:pt x="434" y="124"/>
                  </a:lnTo>
                  <a:lnTo>
                    <a:pt x="445" y="127"/>
                  </a:lnTo>
                  <a:lnTo>
                    <a:pt x="450" y="131"/>
                  </a:lnTo>
                  <a:lnTo>
                    <a:pt x="453" y="136"/>
                  </a:lnTo>
                  <a:lnTo>
                    <a:pt x="455" y="140"/>
                  </a:lnTo>
                  <a:lnTo>
                    <a:pt x="458" y="147"/>
                  </a:lnTo>
                  <a:lnTo>
                    <a:pt x="462" y="159"/>
                  </a:lnTo>
                  <a:lnTo>
                    <a:pt x="466" y="171"/>
                  </a:lnTo>
                  <a:lnTo>
                    <a:pt x="469" y="177"/>
                  </a:lnTo>
                  <a:lnTo>
                    <a:pt x="471" y="183"/>
                  </a:lnTo>
                  <a:lnTo>
                    <a:pt x="475" y="188"/>
                  </a:lnTo>
                  <a:lnTo>
                    <a:pt x="479" y="193"/>
                  </a:lnTo>
                  <a:lnTo>
                    <a:pt x="485" y="197"/>
                  </a:lnTo>
                  <a:lnTo>
                    <a:pt x="490" y="201"/>
                  </a:lnTo>
                  <a:lnTo>
                    <a:pt x="497" y="204"/>
                  </a:lnTo>
                  <a:lnTo>
                    <a:pt x="506" y="205"/>
                  </a:lnTo>
                  <a:lnTo>
                    <a:pt x="525" y="204"/>
                  </a:lnTo>
                  <a:lnTo>
                    <a:pt x="546" y="203"/>
                  </a:lnTo>
                  <a:lnTo>
                    <a:pt x="565" y="200"/>
                  </a:lnTo>
                  <a:lnTo>
                    <a:pt x="578" y="200"/>
                  </a:lnTo>
                  <a:lnTo>
                    <a:pt x="583" y="200"/>
                  </a:lnTo>
                  <a:lnTo>
                    <a:pt x="589" y="201"/>
                  </a:lnTo>
                  <a:lnTo>
                    <a:pt x="593" y="203"/>
                  </a:lnTo>
                  <a:lnTo>
                    <a:pt x="595" y="204"/>
                  </a:lnTo>
                  <a:lnTo>
                    <a:pt x="598" y="207"/>
                  </a:lnTo>
                  <a:lnTo>
                    <a:pt x="599" y="211"/>
                  </a:lnTo>
                  <a:lnTo>
                    <a:pt x="601" y="215"/>
                  </a:lnTo>
                  <a:lnTo>
                    <a:pt x="601" y="219"/>
                  </a:lnTo>
                  <a:lnTo>
                    <a:pt x="601" y="237"/>
                  </a:lnTo>
                  <a:lnTo>
                    <a:pt x="602" y="260"/>
                  </a:lnTo>
                  <a:lnTo>
                    <a:pt x="603" y="269"/>
                  </a:lnTo>
                  <a:lnTo>
                    <a:pt x="605" y="280"/>
                  </a:lnTo>
                  <a:lnTo>
                    <a:pt x="609" y="293"/>
                  </a:lnTo>
                  <a:lnTo>
                    <a:pt x="614" y="305"/>
                  </a:lnTo>
                  <a:lnTo>
                    <a:pt x="621" y="319"/>
                  </a:lnTo>
                  <a:lnTo>
                    <a:pt x="627" y="332"/>
                  </a:lnTo>
                  <a:lnTo>
                    <a:pt x="635" y="344"/>
                  </a:lnTo>
                  <a:lnTo>
                    <a:pt x="645" y="356"/>
                  </a:lnTo>
                  <a:lnTo>
                    <a:pt x="642" y="367"/>
                  </a:lnTo>
                  <a:lnTo>
                    <a:pt x="641" y="376"/>
                  </a:lnTo>
                  <a:lnTo>
                    <a:pt x="638" y="385"/>
                  </a:lnTo>
                  <a:lnTo>
                    <a:pt x="634" y="395"/>
                  </a:lnTo>
                  <a:lnTo>
                    <a:pt x="630" y="404"/>
                  </a:lnTo>
                  <a:lnTo>
                    <a:pt x="625" y="412"/>
                  </a:lnTo>
                  <a:lnTo>
                    <a:pt x="619" y="420"/>
                  </a:lnTo>
                  <a:lnTo>
                    <a:pt x="614" y="428"/>
                  </a:lnTo>
                  <a:lnTo>
                    <a:pt x="607" y="435"/>
                  </a:lnTo>
                  <a:lnTo>
                    <a:pt x="601" y="440"/>
                  </a:lnTo>
                  <a:lnTo>
                    <a:pt x="593" y="445"/>
                  </a:lnTo>
                  <a:lnTo>
                    <a:pt x="585" y="451"/>
                  </a:lnTo>
                  <a:lnTo>
                    <a:pt x="577" y="453"/>
                  </a:lnTo>
                  <a:lnTo>
                    <a:pt x="567" y="456"/>
                  </a:lnTo>
                  <a:lnTo>
                    <a:pt x="558" y="457"/>
                  </a:lnTo>
                  <a:lnTo>
                    <a:pt x="547" y="459"/>
                  </a:lnTo>
                  <a:lnTo>
                    <a:pt x="539" y="457"/>
                  </a:lnTo>
                  <a:lnTo>
                    <a:pt x="529" y="455"/>
                  </a:lnTo>
                  <a:lnTo>
                    <a:pt x="518" y="451"/>
                  </a:lnTo>
                  <a:lnTo>
                    <a:pt x="506" y="444"/>
                  </a:lnTo>
                  <a:lnTo>
                    <a:pt x="479" y="429"/>
                  </a:lnTo>
                  <a:lnTo>
                    <a:pt x="451" y="413"/>
                  </a:lnTo>
                  <a:lnTo>
                    <a:pt x="422" y="397"/>
                  </a:lnTo>
                  <a:lnTo>
                    <a:pt x="391" y="383"/>
                  </a:lnTo>
                  <a:lnTo>
                    <a:pt x="377" y="376"/>
                  </a:lnTo>
                  <a:lnTo>
                    <a:pt x="363" y="372"/>
                  </a:lnTo>
                  <a:lnTo>
                    <a:pt x="350" y="369"/>
                  </a:lnTo>
                  <a:lnTo>
                    <a:pt x="337" y="368"/>
                  </a:lnTo>
                  <a:lnTo>
                    <a:pt x="330" y="369"/>
                  </a:lnTo>
                  <a:lnTo>
                    <a:pt x="325" y="372"/>
                  </a:lnTo>
                  <a:lnTo>
                    <a:pt x="319" y="376"/>
                  </a:lnTo>
                  <a:lnTo>
                    <a:pt x="315" y="383"/>
                  </a:lnTo>
                  <a:lnTo>
                    <a:pt x="311" y="389"/>
                  </a:lnTo>
                  <a:lnTo>
                    <a:pt x="309" y="396"/>
                  </a:lnTo>
                  <a:lnTo>
                    <a:pt x="307" y="403"/>
                  </a:lnTo>
                  <a:lnTo>
                    <a:pt x="307" y="411"/>
                  </a:lnTo>
                  <a:lnTo>
                    <a:pt x="290" y="409"/>
                  </a:lnTo>
                  <a:lnTo>
                    <a:pt x="275" y="407"/>
                  </a:lnTo>
                  <a:lnTo>
                    <a:pt x="262" y="403"/>
                  </a:lnTo>
                  <a:lnTo>
                    <a:pt x="253" y="399"/>
                  </a:lnTo>
                  <a:lnTo>
                    <a:pt x="243" y="408"/>
                  </a:lnTo>
                  <a:lnTo>
                    <a:pt x="235" y="421"/>
                  </a:lnTo>
                  <a:lnTo>
                    <a:pt x="233" y="429"/>
                  </a:lnTo>
                  <a:lnTo>
                    <a:pt x="230" y="439"/>
                  </a:lnTo>
                  <a:lnTo>
                    <a:pt x="229" y="448"/>
                  </a:lnTo>
                  <a:lnTo>
                    <a:pt x="229" y="459"/>
                  </a:lnTo>
                  <a:lnTo>
                    <a:pt x="229" y="469"/>
                  </a:lnTo>
                  <a:lnTo>
                    <a:pt x="230" y="479"/>
                  </a:lnTo>
                  <a:lnTo>
                    <a:pt x="233" y="487"/>
                  </a:lnTo>
                  <a:lnTo>
                    <a:pt x="234" y="493"/>
                  </a:lnTo>
                  <a:lnTo>
                    <a:pt x="238" y="508"/>
                  </a:lnTo>
                  <a:lnTo>
                    <a:pt x="241" y="525"/>
                  </a:lnTo>
                  <a:lnTo>
                    <a:pt x="242" y="535"/>
                  </a:lnTo>
                  <a:lnTo>
                    <a:pt x="245" y="541"/>
                  </a:lnTo>
                  <a:lnTo>
                    <a:pt x="246" y="543"/>
                  </a:lnTo>
                  <a:lnTo>
                    <a:pt x="246" y="545"/>
                  </a:lnTo>
                  <a:lnTo>
                    <a:pt x="243" y="547"/>
                  </a:lnTo>
                  <a:lnTo>
                    <a:pt x="241" y="54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68" name="Freeform 71">
              <a:extLst>
                <a:ext uri="{FF2B5EF4-FFF2-40B4-BE49-F238E27FC236}">
                  <a16:creationId xmlns:a16="http://schemas.microsoft.com/office/drawing/2014/main" id="{23770793-4884-B24A-A828-989F23F93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5688" y="4122754"/>
              <a:ext cx="174763" cy="189901"/>
            </a:xfrm>
            <a:custGeom>
              <a:avLst/>
              <a:gdLst>
                <a:gd name="T0" fmla="*/ 9 w 416"/>
                <a:gd name="T1" fmla="*/ 118 h 452"/>
                <a:gd name="T2" fmla="*/ 13 w 416"/>
                <a:gd name="T3" fmla="*/ 168 h 452"/>
                <a:gd name="T4" fmla="*/ 24 w 416"/>
                <a:gd name="T5" fmla="*/ 218 h 452"/>
                <a:gd name="T6" fmla="*/ 37 w 416"/>
                <a:gd name="T7" fmla="*/ 236 h 452"/>
                <a:gd name="T8" fmla="*/ 67 w 416"/>
                <a:gd name="T9" fmla="*/ 262 h 452"/>
                <a:gd name="T10" fmla="*/ 91 w 416"/>
                <a:gd name="T11" fmla="*/ 294 h 452"/>
                <a:gd name="T12" fmla="*/ 96 w 416"/>
                <a:gd name="T13" fmla="*/ 320 h 452"/>
                <a:gd name="T14" fmla="*/ 96 w 416"/>
                <a:gd name="T15" fmla="*/ 334 h 452"/>
                <a:gd name="T16" fmla="*/ 101 w 416"/>
                <a:gd name="T17" fmla="*/ 373 h 452"/>
                <a:gd name="T18" fmla="*/ 125 w 416"/>
                <a:gd name="T19" fmla="*/ 420 h 452"/>
                <a:gd name="T20" fmla="*/ 149 w 416"/>
                <a:gd name="T21" fmla="*/ 444 h 452"/>
                <a:gd name="T22" fmla="*/ 205 w 416"/>
                <a:gd name="T23" fmla="*/ 452 h 452"/>
                <a:gd name="T24" fmla="*/ 211 w 416"/>
                <a:gd name="T25" fmla="*/ 423 h 452"/>
                <a:gd name="T26" fmla="*/ 224 w 416"/>
                <a:gd name="T27" fmla="*/ 404 h 452"/>
                <a:gd name="T28" fmla="*/ 253 w 416"/>
                <a:gd name="T29" fmla="*/ 393 h 452"/>
                <a:gd name="T30" fmla="*/ 307 w 416"/>
                <a:gd name="T31" fmla="*/ 392 h 452"/>
                <a:gd name="T32" fmla="*/ 328 w 416"/>
                <a:gd name="T33" fmla="*/ 322 h 452"/>
                <a:gd name="T34" fmla="*/ 349 w 416"/>
                <a:gd name="T35" fmla="*/ 278 h 452"/>
                <a:gd name="T36" fmla="*/ 385 w 416"/>
                <a:gd name="T37" fmla="*/ 236 h 452"/>
                <a:gd name="T38" fmla="*/ 387 w 416"/>
                <a:gd name="T39" fmla="*/ 210 h 452"/>
                <a:gd name="T40" fmla="*/ 400 w 416"/>
                <a:gd name="T41" fmla="*/ 187 h 452"/>
                <a:gd name="T42" fmla="*/ 415 w 416"/>
                <a:gd name="T43" fmla="*/ 166 h 452"/>
                <a:gd name="T44" fmla="*/ 412 w 416"/>
                <a:gd name="T45" fmla="*/ 130 h 452"/>
                <a:gd name="T46" fmla="*/ 397 w 416"/>
                <a:gd name="T47" fmla="*/ 100 h 452"/>
                <a:gd name="T48" fmla="*/ 376 w 416"/>
                <a:gd name="T49" fmla="*/ 79 h 452"/>
                <a:gd name="T50" fmla="*/ 356 w 416"/>
                <a:gd name="T51" fmla="*/ 58 h 452"/>
                <a:gd name="T52" fmla="*/ 340 w 416"/>
                <a:gd name="T53" fmla="*/ 28 h 452"/>
                <a:gd name="T54" fmla="*/ 331 w 416"/>
                <a:gd name="T55" fmla="*/ 0 h 452"/>
                <a:gd name="T56" fmla="*/ 300 w 416"/>
                <a:gd name="T57" fmla="*/ 23 h 452"/>
                <a:gd name="T58" fmla="*/ 277 w 416"/>
                <a:gd name="T59" fmla="*/ 31 h 452"/>
                <a:gd name="T60" fmla="*/ 237 w 416"/>
                <a:gd name="T61" fmla="*/ 14 h 452"/>
                <a:gd name="T62" fmla="*/ 228 w 416"/>
                <a:gd name="T63" fmla="*/ 19 h 452"/>
                <a:gd name="T64" fmla="*/ 215 w 416"/>
                <a:gd name="T65" fmla="*/ 42 h 452"/>
                <a:gd name="T66" fmla="*/ 203 w 416"/>
                <a:gd name="T67" fmla="*/ 54 h 452"/>
                <a:gd name="T68" fmla="*/ 187 w 416"/>
                <a:gd name="T69" fmla="*/ 55 h 452"/>
                <a:gd name="T70" fmla="*/ 171 w 416"/>
                <a:gd name="T71" fmla="*/ 47 h 452"/>
                <a:gd name="T72" fmla="*/ 144 w 416"/>
                <a:gd name="T73" fmla="*/ 22 h 452"/>
                <a:gd name="T74" fmla="*/ 123 w 416"/>
                <a:gd name="T75" fmla="*/ 8 h 452"/>
                <a:gd name="T76" fmla="*/ 99 w 416"/>
                <a:gd name="T77" fmla="*/ 7 h 452"/>
                <a:gd name="T78" fmla="*/ 75 w 416"/>
                <a:gd name="T79" fmla="*/ 15 h 452"/>
                <a:gd name="T80" fmla="*/ 39 w 416"/>
                <a:gd name="T81" fmla="*/ 48 h 452"/>
                <a:gd name="T82" fmla="*/ 15 w 416"/>
                <a:gd name="T83" fmla="*/ 71 h 452"/>
                <a:gd name="T84" fmla="*/ 0 w 416"/>
                <a:gd name="T85" fmla="*/ 86 h 45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416"/>
                <a:gd name="T130" fmla="*/ 0 h 452"/>
                <a:gd name="T131" fmla="*/ 416 w 416"/>
                <a:gd name="T132" fmla="*/ 452 h 45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416" h="452">
                  <a:moveTo>
                    <a:pt x="0" y="86"/>
                  </a:moveTo>
                  <a:lnTo>
                    <a:pt x="5" y="102"/>
                  </a:lnTo>
                  <a:lnTo>
                    <a:pt x="9" y="118"/>
                  </a:lnTo>
                  <a:lnTo>
                    <a:pt x="11" y="135"/>
                  </a:lnTo>
                  <a:lnTo>
                    <a:pt x="12" y="151"/>
                  </a:lnTo>
                  <a:lnTo>
                    <a:pt x="13" y="168"/>
                  </a:lnTo>
                  <a:lnTo>
                    <a:pt x="15" y="186"/>
                  </a:lnTo>
                  <a:lnTo>
                    <a:pt x="19" y="202"/>
                  </a:lnTo>
                  <a:lnTo>
                    <a:pt x="24" y="218"/>
                  </a:lnTo>
                  <a:lnTo>
                    <a:pt x="28" y="224"/>
                  </a:lnTo>
                  <a:lnTo>
                    <a:pt x="32" y="230"/>
                  </a:lnTo>
                  <a:lnTo>
                    <a:pt x="37" y="236"/>
                  </a:lnTo>
                  <a:lnTo>
                    <a:pt x="43" y="242"/>
                  </a:lnTo>
                  <a:lnTo>
                    <a:pt x="55" y="252"/>
                  </a:lnTo>
                  <a:lnTo>
                    <a:pt x="67" y="262"/>
                  </a:lnTo>
                  <a:lnTo>
                    <a:pt x="79" y="274"/>
                  </a:lnTo>
                  <a:lnTo>
                    <a:pt x="88" y="286"/>
                  </a:lnTo>
                  <a:lnTo>
                    <a:pt x="91" y="294"/>
                  </a:lnTo>
                  <a:lnTo>
                    <a:pt x="93" y="302"/>
                  </a:lnTo>
                  <a:lnTo>
                    <a:pt x="96" y="311"/>
                  </a:lnTo>
                  <a:lnTo>
                    <a:pt x="96" y="320"/>
                  </a:lnTo>
                  <a:lnTo>
                    <a:pt x="96" y="331"/>
                  </a:lnTo>
                  <a:lnTo>
                    <a:pt x="96" y="332"/>
                  </a:lnTo>
                  <a:lnTo>
                    <a:pt x="96" y="334"/>
                  </a:lnTo>
                  <a:lnTo>
                    <a:pt x="96" y="344"/>
                  </a:lnTo>
                  <a:lnTo>
                    <a:pt x="97" y="359"/>
                  </a:lnTo>
                  <a:lnTo>
                    <a:pt x="101" y="373"/>
                  </a:lnTo>
                  <a:lnTo>
                    <a:pt x="108" y="389"/>
                  </a:lnTo>
                  <a:lnTo>
                    <a:pt x="116" y="405"/>
                  </a:lnTo>
                  <a:lnTo>
                    <a:pt x="125" y="420"/>
                  </a:lnTo>
                  <a:lnTo>
                    <a:pt x="137" y="433"/>
                  </a:lnTo>
                  <a:lnTo>
                    <a:pt x="143" y="439"/>
                  </a:lnTo>
                  <a:lnTo>
                    <a:pt x="149" y="444"/>
                  </a:lnTo>
                  <a:lnTo>
                    <a:pt x="156" y="448"/>
                  </a:lnTo>
                  <a:lnTo>
                    <a:pt x="163" y="452"/>
                  </a:lnTo>
                  <a:lnTo>
                    <a:pt x="205" y="452"/>
                  </a:lnTo>
                  <a:lnTo>
                    <a:pt x="205" y="441"/>
                  </a:lnTo>
                  <a:lnTo>
                    <a:pt x="207" y="431"/>
                  </a:lnTo>
                  <a:lnTo>
                    <a:pt x="211" y="423"/>
                  </a:lnTo>
                  <a:lnTo>
                    <a:pt x="213" y="415"/>
                  </a:lnTo>
                  <a:lnTo>
                    <a:pt x="219" y="409"/>
                  </a:lnTo>
                  <a:lnTo>
                    <a:pt x="224" y="404"/>
                  </a:lnTo>
                  <a:lnTo>
                    <a:pt x="231" y="400"/>
                  </a:lnTo>
                  <a:lnTo>
                    <a:pt x="237" y="397"/>
                  </a:lnTo>
                  <a:lnTo>
                    <a:pt x="253" y="393"/>
                  </a:lnTo>
                  <a:lnTo>
                    <a:pt x="271" y="392"/>
                  </a:lnTo>
                  <a:lnTo>
                    <a:pt x="289" y="392"/>
                  </a:lnTo>
                  <a:lnTo>
                    <a:pt x="307" y="392"/>
                  </a:lnTo>
                  <a:lnTo>
                    <a:pt x="315" y="364"/>
                  </a:lnTo>
                  <a:lnTo>
                    <a:pt x="321" y="342"/>
                  </a:lnTo>
                  <a:lnTo>
                    <a:pt x="328" y="322"/>
                  </a:lnTo>
                  <a:lnTo>
                    <a:pt x="335" y="306"/>
                  </a:lnTo>
                  <a:lnTo>
                    <a:pt x="345" y="284"/>
                  </a:lnTo>
                  <a:lnTo>
                    <a:pt x="349" y="278"/>
                  </a:lnTo>
                  <a:lnTo>
                    <a:pt x="385" y="218"/>
                  </a:lnTo>
                  <a:lnTo>
                    <a:pt x="385" y="231"/>
                  </a:lnTo>
                  <a:lnTo>
                    <a:pt x="385" y="236"/>
                  </a:lnTo>
                  <a:lnTo>
                    <a:pt x="385" y="231"/>
                  </a:lnTo>
                  <a:lnTo>
                    <a:pt x="385" y="218"/>
                  </a:lnTo>
                  <a:lnTo>
                    <a:pt x="387" y="210"/>
                  </a:lnTo>
                  <a:lnTo>
                    <a:pt x="391" y="202"/>
                  </a:lnTo>
                  <a:lnTo>
                    <a:pt x="395" y="195"/>
                  </a:lnTo>
                  <a:lnTo>
                    <a:pt x="400" y="187"/>
                  </a:lnTo>
                  <a:lnTo>
                    <a:pt x="407" y="180"/>
                  </a:lnTo>
                  <a:lnTo>
                    <a:pt x="411" y="174"/>
                  </a:lnTo>
                  <a:lnTo>
                    <a:pt x="415" y="166"/>
                  </a:lnTo>
                  <a:lnTo>
                    <a:pt x="416" y="158"/>
                  </a:lnTo>
                  <a:lnTo>
                    <a:pt x="415" y="143"/>
                  </a:lnTo>
                  <a:lnTo>
                    <a:pt x="412" y="130"/>
                  </a:lnTo>
                  <a:lnTo>
                    <a:pt x="408" y="119"/>
                  </a:lnTo>
                  <a:lnTo>
                    <a:pt x="403" y="110"/>
                  </a:lnTo>
                  <a:lnTo>
                    <a:pt x="397" y="100"/>
                  </a:lnTo>
                  <a:lnTo>
                    <a:pt x="391" y="94"/>
                  </a:lnTo>
                  <a:lnTo>
                    <a:pt x="384" y="86"/>
                  </a:lnTo>
                  <a:lnTo>
                    <a:pt x="376" y="79"/>
                  </a:lnTo>
                  <a:lnTo>
                    <a:pt x="369" y="72"/>
                  </a:lnTo>
                  <a:lnTo>
                    <a:pt x="363" y="66"/>
                  </a:lnTo>
                  <a:lnTo>
                    <a:pt x="356" y="58"/>
                  </a:lnTo>
                  <a:lnTo>
                    <a:pt x="349" y="50"/>
                  </a:lnTo>
                  <a:lnTo>
                    <a:pt x="344" y="39"/>
                  </a:lnTo>
                  <a:lnTo>
                    <a:pt x="340" y="28"/>
                  </a:lnTo>
                  <a:lnTo>
                    <a:pt x="339" y="15"/>
                  </a:lnTo>
                  <a:lnTo>
                    <a:pt x="337" y="0"/>
                  </a:lnTo>
                  <a:lnTo>
                    <a:pt x="331" y="0"/>
                  </a:lnTo>
                  <a:lnTo>
                    <a:pt x="323" y="8"/>
                  </a:lnTo>
                  <a:lnTo>
                    <a:pt x="308" y="18"/>
                  </a:lnTo>
                  <a:lnTo>
                    <a:pt x="300" y="23"/>
                  </a:lnTo>
                  <a:lnTo>
                    <a:pt x="292" y="27"/>
                  </a:lnTo>
                  <a:lnTo>
                    <a:pt x="284" y="30"/>
                  </a:lnTo>
                  <a:lnTo>
                    <a:pt x="277" y="31"/>
                  </a:lnTo>
                  <a:lnTo>
                    <a:pt x="259" y="22"/>
                  </a:lnTo>
                  <a:lnTo>
                    <a:pt x="241" y="12"/>
                  </a:lnTo>
                  <a:lnTo>
                    <a:pt x="237" y="14"/>
                  </a:lnTo>
                  <a:lnTo>
                    <a:pt x="233" y="15"/>
                  </a:lnTo>
                  <a:lnTo>
                    <a:pt x="231" y="16"/>
                  </a:lnTo>
                  <a:lnTo>
                    <a:pt x="228" y="19"/>
                  </a:lnTo>
                  <a:lnTo>
                    <a:pt x="223" y="26"/>
                  </a:lnTo>
                  <a:lnTo>
                    <a:pt x="219" y="34"/>
                  </a:lnTo>
                  <a:lnTo>
                    <a:pt x="215" y="42"/>
                  </a:lnTo>
                  <a:lnTo>
                    <a:pt x="209" y="48"/>
                  </a:lnTo>
                  <a:lnTo>
                    <a:pt x="207" y="51"/>
                  </a:lnTo>
                  <a:lnTo>
                    <a:pt x="203" y="54"/>
                  </a:lnTo>
                  <a:lnTo>
                    <a:pt x="197" y="55"/>
                  </a:lnTo>
                  <a:lnTo>
                    <a:pt x="192" y="55"/>
                  </a:lnTo>
                  <a:lnTo>
                    <a:pt x="187" y="55"/>
                  </a:lnTo>
                  <a:lnTo>
                    <a:pt x="180" y="52"/>
                  </a:lnTo>
                  <a:lnTo>
                    <a:pt x="175" y="51"/>
                  </a:lnTo>
                  <a:lnTo>
                    <a:pt x="171" y="47"/>
                  </a:lnTo>
                  <a:lnTo>
                    <a:pt x="161" y="40"/>
                  </a:lnTo>
                  <a:lnTo>
                    <a:pt x="153" y="31"/>
                  </a:lnTo>
                  <a:lnTo>
                    <a:pt x="144" y="22"/>
                  </a:lnTo>
                  <a:lnTo>
                    <a:pt x="135" y="15"/>
                  </a:lnTo>
                  <a:lnTo>
                    <a:pt x="128" y="11"/>
                  </a:lnTo>
                  <a:lnTo>
                    <a:pt x="123" y="8"/>
                  </a:lnTo>
                  <a:lnTo>
                    <a:pt x="116" y="7"/>
                  </a:lnTo>
                  <a:lnTo>
                    <a:pt x="108" y="7"/>
                  </a:lnTo>
                  <a:lnTo>
                    <a:pt x="99" y="7"/>
                  </a:lnTo>
                  <a:lnTo>
                    <a:pt x="89" y="10"/>
                  </a:lnTo>
                  <a:lnTo>
                    <a:pt x="81" y="12"/>
                  </a:lnTo>
                  <a:lnTo>
                    <a:pt x="75" y="15"/>
                  </a:lnTo>
                  <a:lnTo>
                    <a:pt x="61" y="24"/>
                  </a:lnTo>
                  <a:lnTo>
                    <a:pt x="49" y="36"/>
                  </a:lnTo>
                  <a:lnTo>
                    <a:pt x="39" y="48"/>
                  </a:lnTo>
                  <a:lnTo>
                    <a:pt x="27" y="60"/>
                  </a:lnTo>
                  <a:lnTo>
                    <a:pt x="21" y="66"/>
                  </a:lnTo>
                  <a:lnTo>
                    <a:pt x="15" y="71"/>
                  </a:lnTo>
                  <a:lnTo>
                    <a:pt x="8" y="75"/>
                  </a:lnTo>
                  <a:lnTo>
                    <a:pt x="0" y="79"/>
                  </a:lnTo>
                  <a:lnTo>
                    <a:pt x="0" y="8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69" name="Freeform 72">
              <a:extLst>
                <a:ext uri="{FF2B5EF4-FFF2-40B4-BE49-F238E27FC236}">
                  <a16:creationId xmlns:a16="http://schemas.microsoft.com/office/drawing/2014/main" id="{46EF9C46-C066-E44A-8FF2-7EB849C97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6970" y="4964922"/>
              <a:ext cx="191277" cy="349527"/>
            </a:xfrm>
            <a:custGeom>
              <a:avLst/>
              <a:gdLst>
                <a:gd name="T0" fmla="*/ 336 w 458"/>
                <a:gd name="T1" fmla="*/ 194 h 830"/>
                <a:gd name="T2" fmla="*/ 327 w 458"/>
                <a:gd name="T3" fmla="*/ 149 h 830"/>
                <a:gd name="T4" fmla="*/ 348 w 458"/>
                <a:gd name="T5" fmla="*/ 112 h 830"/>
                <a:gd name="T6" fmla="*/ 368 w 458"/>
                <a:gd name="T7" fmla="*/ 80 h 830"/>
                <a:gd name="T8" fmla="*/ 353 w 458"/>
                <a:gd name="T9" fmla="*/ 29 h 830"/>
                <a:gd name="T10" fmla="*/ 334 w 458"/>
                <a:gd name="T11" fmla="*/ 7 h 830"/>
                <a:gd name="T12" fmla="*/ 299 w 458"/>
                <a:gd name="T13" fmla="*/ 0 h 830"/>
                <a:gd name="T14" fmla="*/ 273 w 458"/>
                <a:gd name="T15" fmla="*/ 8 h 830"/>
                <a:gd name="T16" fmla="*/ 233 w 458"/>
                <a:gd name="T17" fmla="*/ 12 h 830"/>
                <a:gd name="T18" fmla="*/ 189 w 458"/>
                <a:gd name="T19" fmla="*/ 4 h 830"/>
                <a:gd name="T20" fmla="*/ 143 w 458"/>
                <a:gd name="T21" fmla="*/ 0 h 830"/>
                <a:gd name="T22" fmla="*/ 117 w 458"/>
                <a:gd name="T23" fmla="*/ 11 h 830"/>
                <a:gd name="T24" fmla="*/ 129 w 458"/>
                <a:gd name="T25" fmla="*/ 95 h 830"/>
                <a:gd name="T26" fmla="*/ 153 w 458"/>
                <a:gd name="T27" fmla="*/ 181 h 830"/>
                <a:gd name="T28" fmla="*/ 157 w 458"/>
                <a:gd name="T29" fmla="*/ 256 h 830"/>
                <a:gd name="T30" fmla="*/ 164 w 458"/>
                <a:gd name="T31" fmla="*/ 294 h 830"/>
                <a:gd name="T32" fmla="*/ 179 w 458"/>
                <a:gd name="T33" fmla="*/ 313 h 830"/>
                <a:gd name="T34" fmla="*/ 208 w 458"/>
                <a:gd name="T35" fmla="*/ 324 h 830"/>
                <a:gd name="T36" fmla="*/ 192 w 458"/>
                <a:gd name="T37" fmla="*/ 390 h 830"/>
                <a:gd name="T38" fmla="*/ 181 w 458"/>
                <a:gd name="T39" fmla="*/ 416 h 830"/>
                <a:gd name="T40" fmla="*/ 191 w 458"/>
                <a:gd name="T41" fmla="*/ 469 h 830"/>
                <a:gd name="T42" fmla="*/ 199 w 458"/>
                <a:gd name="T43" fmla="*/ 524 h 830"/>
                <a:gd name="T44" fmla="*/ 188 w 458"/>
                <a:gd name="T45" fmla="*/ 538 h 830"/>
                <a:gd name="T46" fmla="*/ 139 w 458"/>
                <a:gd name="T47" fmla="*/ 566 h 830"/>
                <a:gd name="T48" fmla="*/ 84 w 458"/>
                <a:gd name="T49" fmla="*/ 554 h 830"/>
                <a:gd name="T50" fmla="*/ 65 w 458"/>
                <a:gd name="T51" fmla="*/ 565 h 830"/>
                <a:gd name="T52" fmla="*/ 60 w 458"/>
                <a:gd name="T53" fmla="*/ 590 h 830"/>
                <a:gd name="T54" fmla="*/ 72 w 458"/>
                <a:gd name="T55" fmla="*/ 624 h 830"/>
                <a:gd name="T56" fmla="*/ 84 w 458"/>
                <a:gd name="T57" fmla="*/ 656 h 830"/>
                <a:gd name="T58" fmla="*/ 72 w 458"/>
                <a:gd name="T59" fmla="*/ 686 h 830"/>
                <a:gd name="T60" fmla="*/ 13 w 458"/>
                <a:gd name="T61" fmla="*/ 722 h 830"/>
                <a:gd name="T62" fmla="*/ 0 w 458"/>
                <a:gd name="T63" fmla="*/ 753 h 830"/>
                <a:gd name="T64" fmla="*/ 9 w 458"/>
                <a:gd name="T65" fmla="*/ 771 h 830"/>
                <a:gd name="T66" fmla="*/ 48 w 458"/>
                <a:gd name="T67" fmla="*/ 793 h 830"/>
                <a:gd name="T68" fmla="*/ 100 w 458"/>
                <a:gd name="T69" fmla="*/ 807 h 830"/>
                <a:gd name="T70" fmla="*/ 160 w 458"/>
                <a:gd name="T71" fmla="*/ 823 h 830"/>
                <a:gd name="T72" fmla="*/ 229 w 458"/>
                <a:gd name="T73" fmla="*/ 826 h 830"/>
                <a:gd name="T74" fmla="*/ 328 w 458"/>
                <a:gd name="T75" fmla="*/ 821 h 830"/>
                <a:gd name="T76" fmla="*/ 388 w 458"/>
                <a:gd name="T77" fmla="*/ 814 h 830"/>
                <a:gd name="T78" fmla="*/ 368 w 458"/>
                <a:gd name="T79" fmla="*/ 674 h 830"/>
                <a:gd name="T80" fmla="*/ 409 w 458"/>
                <a:gd name="T81" fmla="*/ 698 h 830"/>
                <a:gd name="T82" fmla="*/ 446 w 458"/>
                <a:gd name="T83" fmla="*/ 722 h 830"/>
                <a:gd name="T84" fmla="*/ 458 w 458"/>
                <a:gd name="T85" fmla="*/ 654 h 830"/>
                <a:gd name="T86" fmla="*/ 458 w 458"/>
                <a:gd name="T87" fmla="*/ 481 h 830"/>
                <a:gd name="T88" fmla="*/ 448 w 458"/>
                <a:gd name="T89" fmla="*/ 438 h 830"/>
                <a:gd name="T90" fmla="*/ 421 w 458"/>
                <a:gd name="T91" fmla="*/ 404 h 830"/>
                <a:gd name="T92" fmla="*/ 394 w 458"/>
                <a:gd name="T93" fmla="*/ 392 h 830"/>
                <a:gd name="T94" fmla="*/ 348 w 458"/>
                <a:gd name="T95" fmla="*/ 378 h 830"/>
                <a:gd name="T96" fmla="*/ 328 w 458"/>
                <a:gd name="T97" fmla="*/ 356 h 830"/>
                <a:gd name="T98" fmla="*/ 328 w 458"/>
                <a:gd name="T99" fmla="*/ 321 h 830"/>
                <a:gd name="T100" fmla="*/ 349 w 458"/>
                <a:gd name="T101" fmla="*/ 286 h 830"/>
                <a:gd name="T102" fmla="*/ 385 w 458"/>
                <a:gd name="T103" fmla="*/ 241 h 83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58"/>
                <a:gd name="T157" fmla="*/ 0 h 830"/>
                <a:gd name="T158" fmla="*/ 458 w 458"/>
                <a:gd name="T159" fmla="*/ 830 h 83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58" h="830">
                  <a:moveTo>
                    <a:pt x="368" y="222"/>
                  </a:moveTo>
                  <a:lnTo>
                    <a:pt x="356" y="213"/>
                  </a:lnTo>
                  <a:lnTo>
                    <a:pt x="342" y="201"/>
                  </a:lnTo>
                  <a:lnTo>
                    <a:pt x="336" y="194"/>
                  </a:lnTo>
                  <a:lnTo>
                    <a:pt x="331" y="185"/>
                  </a:lnTo>
                  <a:lnTo>
                    <a:pt x="327" y="174"/>
                  </a:lnTo>
                  <a:lnTo>
                    <a:pt x="325" y="162"/>
                  </a:lnTo>
                  <a:lnTo>
                    <a:pt x="327" y="149"/>
                  </a:lnTo>
                  <a:lnTo>
                    <a:pt x="329" y="138"/>
                  </a:lnTo>
                  <a:lnTo>
                    <a:pt x="334" y="128"/>
                  </a:lnTo>
                  <a:lnTo>
                    <a:pt x="340" y="120"/>
                  </a:lnTo>
                  <a:lnTo>
                    <a:pt x="348" y="112"/>
                  </a:lnTo>
                  <a:lnTo>
                    <a:pt x="356" y="104"/>
                  </a:lnTo>
                  <a:lnTo>
                    <a:pt x="365" y="97"/>
                  </a:lnTo>
                  <a:lnTo>
                    <a:pt x="373" y="91"/>
                  </a:lnTo>
                  <a:lnTo>
                    <a:pt x="368" y="80"/>
                  </a:lnTo>
                  <a:lnTo>
                    <a:pt x="364" y="65"/>
                  </a:lnTo>
                  <a:lnTo>
                    <a:pt x="361" y="51"/>
                  </a:lnTo>
                  <a:lnTo>
                    <a:pt x="356" y="36"/>
                  </a:lnTo>
                  <a:lnTo>
                    <a:pt x="353" y="29"/>
                  </a:lnTo>
                  <a:lnTo>
                    <a:pt x="350" y="23"/>
                  </a:lnTo>
                  <a:lnTo>
                    <a:pt x="345" y="16"/>
                  </a:lnTo>
                  <a:lnTo>
                    <a:pt x="341" y="11"/>
                  </a:lnTo>
                  <a:lnTo>
                    <a:pt x="334" y="7"/>
                  </a:lnTo>
                  <a:lnTo>
                    <a:pt x="327" y="3"/>
                  </a:lnTo>
                  <a:lnTo>
                    <a:pt x="317" y="0"/>
                  </a:lnTo>
                  <a:lnTo>
                    <a:pt x="308" y="0"/>
                  </a:lnTo>
                  <a:lnTo>
                    <a:pt x="299" y="0"/>
                  </a:lnTo>
                  <a:lnTo>
                    <a:pt x="292" y="1"/>
                  </a:lnTo>
                  <a:lnTo>
                    <a:pt x="285" y="4"/>
                  </a:lnTo>
                  <a:lnTo>
                    <a:pt x="280" y="5"/>
                  </a:lnTo>
                  <a:lnTo>
                    <a:pt x="273" y="8"/>
                  </a:lnTo>
                  <a:lnTo>
                    <a:pt x="265" y="11"/>
                  </a:lnTo>
                  <a:lnTo>
                    <a:pt x="257" y="12"/>
                  </a:lnTo>
                  <a:lnTo>
                    <a:pt x="247" y="12"/>
                  </a:lnTo>
                  <a:lnTo>
                    <a:pt x="233" y="12"/>
                  </a:lnTo>
                  <a:lnTo>
                    <a:pt x="220" y="11"/>
                  </a:lnTo>
                  <a:lnTo>
                    <a:pt x="209" y="8"/>
                  </a:lnTo>
                  <a:lnTo>
                    <a:pt x="199" y="5"/>
                  </a:lnTo>
                  <a:lnTo>
                    <a:pt x="189" y="4"/>
                  </a:lnTo>
                  <a:lnTo>
                    <a:pt x="177" y="1"/>
                  </a:lnTo>
                  <a:lnTo>
                    <a:pt x="165" y="0"/>
                  </a:lnTo>
                  <a:lnTo>
                    <a:pt x="151" y="0"/>
                  </a:lnTo>
                  <a:lnTo>
                    <a:pt x="143" y="0"/>
                  </a:lnTo>
                  <a:lnTo>
                    <a:pt x="136" y="1"/>
                  </a:lnTo>
                  <a:lnTo>
                    <a:pt x="131" y="3"/>
                  </a:lnTo>
                  <a:lnTo>
                    <a:pt x="125" y="4"/>
                  </a:lnTo>
                  <a:lnTo>
                    <a:pt x="117" y="11"/>
                  </a:lnTo>
                  <a:lnTo>
                    <a:pt x="109" y="17"/>
                  </a:lnTo>
                  <a:lnTo>
                    <a:pt x="115" y="47"/>
                  </a:lnTo>
                  <a:lnTo>
                    <a:pt x="121" y="72"/>
                  </a:lnTo>
                  <a:lnTo>
                    <a:pt x="129" y="95"/>
                  </a:lnTo>
                  <a:lnTo>
                    <a:pt x="137" y="117"/>
                  </a:lnTo>
                  <a:lnTo>
                    <a:pt x="145" y="141"/>
                  </a:lnTo>
                  <a:lnTo>
                    <a:pt x="151" y="166"/>
                  </a:lnTo>
                  <a:lnTo>
                    <a:pt x="153" y="181"/>
                  </a:lnTo>
                  <a:lnTo>
                    <a:pt x="155" y="197"/>
                  </a:lnTo>
                  <a:lnTo>
                    <a:pt x="156" y="216"/>
                  </a:lnTo>
                  <a:lnTo>
                    <a:pt x="157" y="234"/>
                  </a:lnTo>
                  <a:lnTo>
                    <a:pt x="157" y="256"/>
                  </a:lnTo>
                  <a:lnTo>
                    <a:pt x="159" y="273"/>
                  </a:lnTo>
                  <a:lnTo>
                    <a:pt x="160" y="281"/>
                  </a:lnTo>
                  <a:lnTo>
                    <a:pt x="161" y="288"/>
                  </a:lnTo>
                  <a:lnTo>
                    <a:pt x="164" y="294"/>
                  </a:lnTo>
                  <a:lnTo>
                    <a:pt x="167" y="300"/>
                  </a:lnTo>
                  <a:lnTo>
                    <a:pt x="171" y="305"/>
                  </a:lnTo>
                  <a:lnTo>
                    <a:pt x="175" y="309"/>
                  </a:lnTo>
                  <a:lnTo>
                    <a:pt x="179" y="313"/>
                  </a:lnTo>
                  <a:lnTo>
                    <a:pt x="185" y="317"/>
                  </a:lnTo>
                  <a:lnTo>
                    <a:pt x="192" y="320"/>
                  </a:lnTo>
                  <a:lnTo>
                    <a:pt x="199" y="322"/>
                  </a:lnTo>
                  <a:lnTo>
                    <a:pt x="208" y="324"/>
                  </a:lnTo>
                  <a:lnTo>
                    <a:pt x="217" y="325"/>
                  </a:lnTo>
                  <a:lnTo>
                    <a:pt x="217" y="361"/>
                  </a:lnTo>
                  <a:lnTo>
                    <a:pt x="204" y="377"/>
                  </a:lnTo>
                  <a:lnTo>
                    <a:pt x="192" y="390"/>
                  </a:lnTo>
                  <a:lnTo>
                    <a:pt x="188" y="397"/>
                  </a:lnTo>
                  <a:lnTo>
                    <a:pt x="184" y="402"/>
                  </a:lnTo>
                  <a:lnTo>
                    <a:pt x="181" y="409"/>
                  </a:lnTo>
                  <a:lnTo>
                    <a:pt x="181" y="416"/>
                  </a:lnTo>
                  <a:lnTo>
                    <a:pt x="181" y="430"/>
                  </a:lnTo>
                  <a:lnTo>
                    <a:pt x="184" y="444"/>
                  </a:lnTo>
                  <a:lnTo>
                    <a:pt x="187" y="457"/>
                  </a:lnTo>
                  <a:lnTo>
                    <a:pt x="191" y="469"/>
                  </a:lnTo>
                  <a:lnTo>
                    <a:pt x="193" y="482"/>
                  </a:lnTo>
                  <a:lnTo>
                    <a:pt x="196" y="494"/>
                  </a:lnTo>
                  <a:lnTo>
                    <a:pt x="199" y="509"/>
                  </a:lnTo>
                  <a:lnTo>
                    <a:pt x="199" y="524"/>
                  </a:lnTo>
                  <a:lnTo>
                    <a:pt x="199" y="528"/>
                  </a:lnTo>
                  <a:lnTo>
                    <a:pt x="196" y="530"/>
                  </a:lnTo>
                  <a:lnTo>
                    <a:pt x="193" y="534"/>
                  </a:lnTo>
                  <a:lnTo>
                    <a:pt x="188" y="538"/>
                  </a:lnTo>
                  <a:lnTo>
                    <a:pt x="177" y="546"/>
                  </a:lnTo>
                  <a:lnTo>
                    <a:pt x="164" y="554"/>
                  </a:lnTo>
                  <a:lnTo>
                    <a:pt x="151" y="561"/>
                  </a:lnTo>
                  <a:lnTo>
                    <a:pt x="139" y="566"/>
                  </a:lnTo>
                  <a:lnTo>
                    <a:pt x="128" y="570"/>
                  </a:lnTo>
                  <a:lnTo>
                    <a:pt x="121" y="572"/>
                  </a:lnTo>
                  <a:lnTo>
                    <a:pt x="103" y="562"/>
                  </a:lnTo>
                  <a:lnTo>
                    <a:pt x="84" y="554"/>
                  </a:lnTo>
                  <a:lnTo>
                    <a:pt x="79" y="554"/>
                  </a:lnTo>
                  <a:lnTo>
                    <a:pt x="73" y="557"/>
                  </a:lnTo>
                  <a:lnTo>
                    <a:pt x="69" y="561"/>
                  </a:lnTo>
                  <a:lnTo>
                    <a:pt x="65" y="565"/>
                  </a:lnTo>
                  <a:lnTo>
                    <a:pt x="64" y="570"/>
                  </a:lnTo>
                  <a:lnTo>
                    <a:pt x="61" y="577"/>
                  </a:lnTo>
                  <a:lnTo>
                    <a:pt x="61" y="584"/>
                  </a:lnTo>
                  <a:lnTo>
                    <a:pt x="60" y="590"/>
                  </a:lnTo>
                  <a:lnTo>
                    <a:pt x="61" y="598"/>
                  </a:lnTo>
                  <a:lnTo>
                    <a:pt x="64" y="608"/>
                  </a:lnTo>
                  <a:lnTo>
                    <a:pt x="68" y="616"/>
                  </a:lnTo>
                  <a:lnTo>
                    <a:pt x="72" y="624"/>
                  </a:lnTo>
                  <a:lnTo>
                    <a:pt x="77" y="630"/>
                  </a:lnTo>
                  <a:lnTo>
                    <a:pt x="81" y="640"/>
                  </a:lnTo>
                  <a:lnTo>
                    <a:pt x="84" y="648"/>
                  </a:lnTo>
                  <a:lnTo>
                    <a:pt x="84" y="656"/>
                  </a:lnTo>
                  <a:lnTo>
                    <a:pt x="84" y="665"/>
                  </a:lnTo>
                  <a:lnTo>
                    <a:pt x="81" y="673"/>
                  </a:lnTo>
                  <a:lnTo>
                    <a:pt x="77" y="681"/>
                  </a:lnTo>
                  <a:lnTo>
                    <a:pt x="72" y="686"/>
                  </a:lnTo>
                  <a:lnTo>
                    <a:pt x="57" y="695"/>
                  </a:lnTo>
                  <a:lnTo>
                    <a:pt x="43" y="705"/>
                  </a:lnTo>
                  <a:lnTo>
                    <a:pt x="27" y="713"/>
                  </a:lnTo>
                  <a:lnTo>
                    <a:pt x="13" y="722"/>
                  </a:lnTo>
                  <a:lnTo>
                    <a:pt x="8" y="727"/>
                  </a:lnTo>
                  <a:lnTo>
                    <a:pt x="4" y="735"/>
                  </a:lnTo>
                  <a:lnTo>
                    <a:pt x="1" y="743"/>
                  </a:lnTo>
                  <a:lnTo>
                    <a:pt x="0" y="753"/>
                  </a:lnTo>
                  <a:lnTo>
                    <a:pt x="1" y="758"/>
                  </a:lnTo>
                  <a:lnTo>
                    <a:pt x="3" y="762"/>
                  </a:lnTo>
                  <a:lnTo>
                    <a:pt x="5" y="767"/>
                  </a:lnTo>
                  <a:lnTo>
                    <a:pt x="9" y="771"/>
                  </a:lnTo>
                  <a:lnTo>
                    <a:pt x="17" y="778"/>
                  </a:lnTo>
                  <a:lnTo>
                    <a:pt x="28" y="783"/>
                  </a:lnTo>
                  <a:lnTo>
                    <a:pt x="39" y="787"/>
                  </a:lnTo>
                  <a:lnTo>
                    <a:pt x="48" y="793"/>
                  </a:lnTo>
                  <a:lnTo>
                    <a:pt x="56" y="797"/>
                  </a:lnTo>
                  <a:lnTo>
                    <a:pt x="60" y="801"/>
                  </a:lnTo>
                  <a:lnTo>
                    <a:pt x="84" y="806"/>
                  </a:lnTo>
                  <a:lnTo>
                    <a:pt x="100" y="807"/>
                  </a:lnTo>
                  <a:lnTo>
                    <a:pt x="115" y="810"/>
                  </a:lnTo>
                  <a:lnTo>
                    <a:pt x="131" y="814"/>
                  </a:lnTo>
                  <a:lnTo>
                    <a:pt x="145" y="818"/>
                  </a:lnTo>
                  <a:lnTo>
                    <a:pt x="160" y="823"/>
                  </a:lnTo>
                  <a:lnTo>
                    <a:pt x="175" y="827"/>
                  </a:lnTo>
                  <a:lnTo>
                    <a:pt x="189" y="830"/>
                  </a:lnTo>
                  <a:lnTo>
                    <a:pt x="205" y="830"/>
                  </a:lnTo>
                  <a:lnTo>
                    <a:pt x="229" y="826"/>
                  </a:lnTo>
                  <a:lnTo>
                    <a:pt x="255" y="823"/>
                  </a:lnTo>
                  <a:lnTo>
                    <a:pt x="279" y="822"/>
                  </a:lnTo>
                  <a:lnTo>
                    <a:pt x="304" y="821"/>
                  </a:lnTo>
                  <a:lnTo>
                    <a:pt x="328" y="821"/>
                  </a:lnTo>
                  <a:lnTo>
                    <a:pt x="352" y="821"/>
                  </a:lnTo>
                  <a:lnTo>
                    <a:pt x="374" y="822"/>
                  </a:lnTo>
                  <a:lnTo>
                    <a:pt x="397" y="825"/>
                  </a:lnTo>
                  <a:lnTo>
                    <a:pt x="388" y="814"/>
                  </a:lnTo>
                  <a:lnTo>
                    <a:pt x="382" y="806"/>
                  </a:lnTo>
                  <a:lnTo>
                    <a:pt x="377" y="799"/>
                  </a:lnTo>
                  <a:lnTo>
                    <a:pt x="368" y="789"/>
                  </a:lnTo>
                  <a:lnTo>
                    <a:pt x="368" y="674"/>
                  </a:lnTo>
                  <a:lnTo>
                    <a:pt x="381" y="680"/>
                  </a:lnTo>
                  <a:lnTo>
                    <a:pt x="393" y="685"/>
                  </a:lnTo>
                  <a:lnTo>
                    <a:pt x="401" y="691"/>
                  </a:lnTo>
                  <a:lnTo>
                    <a:pt x="409" y="698"/>
                  </a:lnTo>
                  <a:lnTo>
                    <a:pt x="416" y="705"/>
                  </a:lnTo>
                  <a:lnTo>
                    <a:pt x="424" y="711"/>
                  </a:lnTo>
                  <a:lnTo>
                    <a:pt x="434" y="717"/>
                  </a:lnTo>
                  <a:lnTo>
                    <a:pt x="446" y="722"/>
                  </a:lnTo>
                  <a:lnTo>
                    <a:pt x="452" y="703"/>
                  </a:lnTo>
                  <a:lnTo>
                    <a:pt x="456" y="686"/>
                  </a:lnTo>
                  <a:lnTo>
                    <a:pt x="457" y="670"/>
                  </a:lnTo>
                  <a:lnTo>
                    <a:pt x="458" y="654"/>
                  </a:lnTo>
                  <a:lnTo>
                    <a:pt x="458" y="621"/>
                  </a:lnTo>
                  <a:lnTo>
                    <a:pt x="458" y="578"/>
                  </a:lnTo>
                  <a:lnTo>
                    <a:pt x="458" y="529"/>
                  </a:lnTo>
                  <a:lnTo>
                    <a:pt x="458" y="481"/>
                  </a:lnTo>
                  <a:lnTo>
                    <a:pt x="457" y="470"/>
                  </a:lnTo>
                  <a:lnTo>
                    <a:pt x="454" y="460"/>
                  </a:lnTo>
                  <a:lnTo>
                    <a:pt x="452" y="449"/>
                  </a:lnTo>
                  <a:lnTo>
                    <a:pt x="448" y="438"/>
                  </a:lnTo>
                  <a:lnTo>
                    <a:pt x="442" y="429"/>
                  </a:lnTo>
                  <a:lnTo>
                    <a:pt x="437" y="420"/>
                  </a:lnTo>
                  <a:lnTo>
                    <a:pt x="430" y="412"/>
                  </a:lnTo>
                  <a:lnTo>
                    <a:pt x="421" y="404"/>
                  </a:lnTo>
                  <a:lnTo>
                    <a:pt x="416" y="400"/>
                  </a:lnTo>
                  <a:lnTo>
                    <a:pt x="409" y="396"/>
                  </a:lnTo>
                  <a:lnTo>
                    <a:pt x="401" y="393"/>
                  </a:lnTo>
                  <a:lnTo>
                    <a:pt x="394" y="392"/>
                  </a:lnTo>
                  <a:lnTo>
                    <a:pt x="378" y="388"/>
                  </a:lnTo>
                  <a:lnTo>
                    <a:pt x="362" y="384"/>
                  </a:lnTo>
                  <a:lnTo>
                    <a:pt x="354" y="381"/>
                  </a:lnTo>
                  <a:lnTo>
                    <a:pt x="348" y="378"/>
                  </a:lnTo>
                  <a:lnTo>
                    <a:pt x="341" y="374"/>
                  </a:lnTo>
                  <a:lnTo>
                    <a:pt x="336" y="369"/>
                  </a:lnTo>
                  <a:lnTo>
                    <a:pt x="332" y="364"/>
                  </a:lnTo>
                  <a:lnTo>
                    <a:pt x="328" y="356"/>
                  </a:lnTo>
                  <a:lnTo>
                    <a:pt x="327" y="348"/>
                  </a:lnTo>
                  <a:lnTo>
                    <a:pt x="325" y="337"/>
                  </a:lnTo>
                  <a:lnTo>
                    <a:pt x="327" y="328"/>
                  </a:lnTo>
                  <a:lnTo>
                    <a:pt x="328" y="321"/>
                  </a:lnTo>
                  <a:lnTo>
                    <a:pt x="329" y="314"/>
                  </a:lnTo>
                  <a:lnTo>
                    <a:pt x="332" y="308"/>
                  </a:lnTo>
                  <a:lnTo>
                    <a:pt x="340" y="297"/>
                  </a:lnTo>
                  <a:lnTo>
                    <a:pt x="349" y="286"/>
                  </a:lnTo>
                  <a:lnTo>
                    <a:pt x="358" y="277"/>
                  </a:lnTo>
                  <a:lnTo>
                    <a:pt x="369" y="266"/>
                  </a:lnTo>
                  <a:lnTo>
                    <a:pt x="378" y="254"/>
                  </a:lnTo>
                  <a:lnTo>
                    <a:pt x="385" y="241"/>
                  </a:lnTo>
                  <a:lnTo>
                    <a:pt x="368" y="22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70" name="Freeform 73">
              <a:extLst>
                <a:ext uri="{FF2B5EF4-FFF2-40B4-BE49-F238E27FC236}">
                  <a16:creationId xmlns:a16="http://schemas.microsoft.com/office/drawing/2014/main" id="{21B8D1C9-E1E8-2344-BC4D-976797E60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2032" y="4653925"/>
              <a:ext cx="383930" cy="434845"/>
            </a:xfrm>
            <a:custGeom>
              <a:avLst/>
              <a:gdLst>
                <a:gd name="T0" fmla="*/ 789 w 916"/>
                <a:gd name="T1" fmla="*/ 57 h 1035"/>
                <a:gd name="T2" fmla="*/ 711 w 916"/>
                <a:gd name="T3" fmla="*/ 41 h 1035"/>
                <a:gd name="T4" fmla="*/ 633 w 916"/>
                <a:gd name="T5" fmla="*/ 0 h 1035"/>
                <a:gd name="T6" fmla="*/ 612 w 916"/>
                <a:gd name="T7" fmla="*/ 12 h 1035"/>
                <a:gd name="T8" fmla="*/ 605 w 916"/>
                <a:gd name="T9" fmla="*/ 67 h 1035"/>
                <a:gd name="T10" fmla="*/ 495 w 916"/>
                <a:gd name="T11" fmla="*/ 95 h 1035"/>
                <a:gd name="T12" fmla="*/ 512 w 916"/>
                <a:gd name="T13" fmla="*/ 145 h 1035"/>
                <a:gd name="T14" fmla="*/ 439 w 916"/>
                <a:gd name="T15" fmla="*/ 140 h 1035"/>
                <a:gd name="T16" fmla="*/ 422 w 916"/>
                <a:gd name="T17" fmla="*/ 216 h 1035"/>
                <a:gd name="T18" fmla="*/ 376 w 916"/>
                <a:gd name="T19" fmla="*/ 277 h 1035"/>
                <a:gd name="T20" fmla="*/ 310 w 916"/>
                <a:gd name="T21" fmla="*/ 290 h 1035"/>
                <a:gd name="T22" fmla="*/ 224 w 916"/>
                <a:gd name="T23" fmla="*/ 208 h 1035"/>
                <a:gd name="T24" fmla="*/ 178 w 916"/>
                <a:gd name="T25" fmla="*/ 215 h 1035"/>
                <a:gd name="T26" fmla="*/ 142 w 916"/>
                <a:gd name="T27" fmla="*/ 205 h 1035"/>
                <a:gd name="T28" fmla="*/ 98 w 916"/>
                <a:gd name="T29" fmla="*/ 181 h 1035"/>
                <a:gd name="T30" fmla="*/ 30 w 916"/>
                <a:gd name="T31" fmla="*/ 220 h 1035"/>
                <a:gd name="T32" fmla="*/ 38 w 916"/>
                <a:gd name="T33" fmla="*/ 277 h 1035"/>
                <a:gd name="T34" fmla="*/ 146 w 916"/>
                <a:gd name="T35" fmla="*/ 332 h 1035"/>
                <a:gd name="T36" fmla="*/ 131 w 916"/>
                <a:gd name="T37" fmla="*/ 365 h 1035"/>
                <a:gd name="T38" fmla="*/ 42 w 916"/>
                <a:gd name="T39" fmla="*/ 378 h 1035"/>
                <a:gd name="T40" fmla="*/ 66 w 916"/>
                <a:gd name="T41" fmla="*/ 445 h 1035"/>
                <a:gd name="T42" fmla="*/ 154 w 916"/>
                <a:gd name="T43" fmla="*/ 470 h 1035"/>
                <a:gd name="T44" fmla="*/ 199 w 916"/>
                <a:gd name="T45" fmla="*/ 524 h 1035"/>
                <a:gd name="T46" fmla="*/ 171 w 916"/>
                <a:gd name="T47" fmla="*/ 580 h 1035"/>
                <a:gd name="T48" fmla="*/ 160 w 916"/>
                <a:gd name="T49" fmla="*/ 645 h 1035"/>
                <a:gd name="T50" fmla="*/ 218 w 916"/>
                <a:gd name="T51" fmla="*/ 714 h 1035"/>
                <a:gd name="T52" fmla="*/ 212 w 916"/>
                <a:gd name="T53" fmla="*/ 820 h 1035"/>
                <a:gd name="T54" fmla="*/ 238 w 916"/>
                <a:gd name="T55" fmla="*/ 820 h 1035"/>
                <a:gd name="T56" fmla="*/ 288 w 916"/>
                <a:gd name="T57" fmla="*/ 839 h 1035"/>
                <a:gd name="T58" fmla="*/ 335 w 916"/>
                <a:gd name="T59" fmla="*/ 820 h 1035"/>
                <a:gd name="T60" fmla="*/ 387 w 916"/>
                <a:gd name="T61" fmla="*/ 843 h 1035"/>
                <a:gd name="T62" fmla="*/ 415 w 916"/>
                <a:gd name="T63" fmla="*/ 810 h 1035"/>
                <a:gd name="T64" fmla="*/ 464 w 916"/>
                <a:gd name="T65" fmla="*/ 853 h 1035"/>
                <a:gd name="T66" fmla="*/ 528 w 916"/>
                <a:gd name="T67" fmla="*/ 929 h 1035"/>
                <a:gd name="T68" fmla="*/ 553 w 916"/>
                <a:gd name="T69" fmla="*/ 1009 h 1035"/>
                <a:gd name="T70" fmla="*/ 595 w 916"/>
                <a:gd name="T71" fmla="*/ 1021 h 1035"/>
                <a:gd name="T72" fmla="*/ 641 w 916"/>
                <a:gd name="T73" fmla="*/ 1035 h 1035"/>
                <a:gd name="T74" fmla="*/ 663 w 916"/>
                <a:gd name="T75" fmla="*/ 999 h 1035"/>
                <a:gd name="T76" fmla="*/ 680 w 916"/>
                <a:gd name="T77" fmla="*/ 961 h 1035"/>
                <a:gd name="T78" fmla="*/ 836 w 916"/>
                <a:gd name="T79" fmla="*/ 887 h 1035"/>
                <a:gd name="T80" fmla="*/ 820 w 916"/>
                <a:gd name="T81" fmla="*/ 808 h 1035"/>
                <a:gd name="T82" fmla="*/ 784 w 916"/>
                <a:gd name="T83" fmla="*/ 825 h 1035"/>
                <a:gd name="T84" fmla="*/ 768 w 916"/>
                <a:gd name="T85" fmla="*/ 802 h 1035"/>
                <a:gd name="T86" fmla="*/ 733 w 916"/>
                <a:gd name="T87" fmla="*/ 754 h 1035"/>
                <a:gd name="T88" fmla="*/ 676 w 916"/>
                <a:gd name="T89" fmla="*/ 676 h 1035"/>
                <a:gd name="T90" fmla="*/ 691 w 916"/>
                <a:gd name="T91" fmla="*/ 602 h 1035"/>
                <a:gd name="T92" fmla="*/ 679 w 916"/>
                <a:gd name="T93" fmla="*/ 542 h 1035"/>
                <a:gd name="T94" fmla="*/ 645 w 916"/>
                <a:gd name="T95" fmla="*/ 500 h 1035"/>
                <a:gd name="T96" fmla="*/ 689 w 916"/>
                <a:gd name="T97" fmla="*/ 446 h 1035"/>
                <a:gd name="T98" fmla="*/ 768 w 916"/>
                <a:gd name="T99" fmla="*/ 442 h 1035"/>
                <a:gd name="T100" fmla="*/ 829 w 916"/>
                <a:gd name="T101" fmla="*/ 448 h 1035"/>
                <a:gd name="T102" fmla="*/ 844 w 916"/>
                <a:gd name="T103" fmla="*/ 368 h 1035"/>
                <a:gd name="T104" fmla="*/ 851 w 916"/>
                <a:gd name="T105" fmla="*/ 265 h 1035"/>
                <a:gd name="T106" fmla="*/ 905 w 916"/>
                <a:gd name="T107" fmla="*/ 203 h 1035"/>
                <a:gd name="T108" fmla="*/ 913 w 916"/>
                <a:gd name="T109" fmla="*/ 135 h 1035"/>
                <a:gd name="T110" fmla="*/ 881 w 916"/>
                <a:gd name="T111" fmla="*/ 68 h 1035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916"/>
                <a:gd name="T169" fmla="*/ 0 h 1035"/>
                <a:gd name="T170" fmla="*/ 916 w 916"/>
                <a:gd name="T171" fmla="*/ 1035 h 1035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916" h="1035">
                  <a:moveTo>
                    <a:pt x="849" y="43"/>
                  </a:moveTo>
                  <a:lnTo>
                    <a:pt x="839" y="43"/>
                  </a:lnTo>
                  <a:lnTo>
                    <a:pt x="829" y="45"/>
                  </a:lnTo>
                  <a:lnTo>
                    <a:pt x="820" y="48"/>
                  </a:lnTo>
                  <a:lnTo>
                    <a:pt x="811" y="52"/>
                  </a:lnTo>
                  <a:lnTo>
                    <a:pt x="800" y="55"/>
                  </a:lnTo>
                  <a:lnTo>
                    <a:pt x="789" y="57"/>
                  </a:lnTo>
                  <a:lnTo>
                    <a:pt x="779" y="60"/>
                  </a:lnTo>
                  <a:lnTo>
                    <a:pt x="765" y="60"/>
                  </a:lnTo>
                  <a:lnTo>
                    <a:pt x="753" y="60"/>
                  </a:lnTo>
                  <a:lnTo>
                    <a:pt x="743" y="57"/>
                  </a:lnTo>
                  <a:lnTo>
                    <a:pt x="733" y="55"/>
                  </a:lnTo>
                  <a:lnTo>
                    <a:pt x="725" y="51"/>
                  </a:lnTo>
                  <a:lnTo>
                    <a:pt x="711" y="41"/>
                  </a:lnTo>
                  <a:lnTo>
                    <a:pt x="697" y="31"/>
                  </a:lnTo>
                  <a:lnTo>
                    <a:pt x="684" y="19"/>
                  </a:lnTo>
                  <a:lnTo>
                    <a:pt x="669" y="9"/>
                  </a:lnTo>
                  <a:lnTo>
                    <a:pt x="661" y="5"/>
                  </a:lnTo>
                  <a:lnTo>
                    <a:pt x="653" y="3"/>
                  </a:lnTo>
                  <a:lnTo>
                    <a:pt x="644" y="1"/>
                  </a:lnTo>
                  <a:lnTo>
                    <a:pt x="633" y="0"/>
                  </a:lnTo>
                  <a:lnTo>
                    <a:pt x="627" y="0"/>
                  </a:lnTo>
                  <a:lnTo>
                    <a:pt x="623" y="1"/>
                  </a:lnTo>
                  <a:lnTo>
                    <a:pt x="619" y="3"/>
                  </a:lnTo>
                  <a:lnTo>
                    <a:pt x="616" y="4"/>
                  </a:lnTo>
                  <a:lnTo>
                    <a:pt x="615" y="7"/>
                  </a:lnTo>
                  <a:lnTo>
                    <a:pt x="613" y="9"/>
                  </a:lnTo>
                  <a:lnTo>
                    <a:pt x="612" y="12"/>
                  </a:lnTo>
                  <a:lnTo>
                    <a:pt x="613" y="16"/>
                  </a:lnTo>
                  <a:lnTo>
                    <a:pt x="613" y="24"/>
                  </a:lnTo>
                  <a:lnTo>
                    <a:pt x="615" y="33"/>
                  </a:lnTo>
                  <a:lnTo>
                    <a:pt x="616" y="44"/>
                  </a:lnTo>
                  <a:lnTo>
                    <a:pt x="615" y="55"/>
                  </a:lnTo>
                  <a:lnTo>
                    <a:pt x="611" y="61"/>
                  </a:lnTo>
                  <a:lnTo>
                    <a:pt x="605" y="67"/>
                  </a:lnTo>
                  <a:lnTo>
                    <a:pt x="599" y="71"/>
                  </a:lnTo>
                  <a:lnTo>
                    <a:pt x="593" y="75"/>
                  </a:lnTo>
                  <a:lnTo>
                    <a:pt x="579" y="80"/>
                  </a:lnTo>
                  <a:lnTo>
                    <a:pt x="564" y="83"/>
                  </a:lnTo>
                  <a:lnTo>
                    <a:pt x="531" y="85"/>
                  </a:lnTo>
                  <a:lnTo>
                    <a:pt x="495" y="84"/>
                  </a:lnTo>
                  <a:lnTo>
                    <a:pt x="495" y="95"/>
                  </a:lnTo>
                  <a:lnTo>
                    <a:pt x="498" y="103"/>
                  </a:lnTo>
                  <a:lnTo>
                    <a:pt x="500" y="111"/>
                  </a:lnTo>
                  <a:lnTo>
                    <a:pt x="504" y="117"/>
                  </a:lnTo>
                  <a:lnTo>
                    <a:pt x="507" y="123"/>
                  </a:lnTo>
                  <a:lnTo>
                    <a:pt x="510" y="129"/>
                  </a:lnTo>
                  <a:lnTo>
                    <a:pt x="512" y="136"/>
                  </a:lnTo>
                  <a:lnTo>
                    <a:pt x="512" y="145"/>
                  </a:lnTo>
                  <a:lnTo>
                    <a:pt x="496" y="145"/>
                  </a:lnTo>
                  <a:lnTo>
                    <a:pt x="483" y="145"/>
                  </a:lnTo>
                  <a:lnTo>
                    <a:pt x="472" y="143"/>
                  </a:lnTo>
                  <a:lnTo>
                    <a:pt x="464" y="140"/>
                  </a:lnTo>
                  <a:lnTo>
                    <a:pt x="456" y="139"/>
                  </a:lnTo>
                  <a:lnTo>
                    <a:pt x="448" y="139"/>
                  </a:lnTo>
                  <a:lnTo>
                    <a:pt x="439" y="140"/>
                  </a:lnTo>
                  <a:lnTo>
                    <a:pt x="428" y="145"/>
                  </a:lnTo>
                  <a:lnTo>
                    <a:pt x="428" y="168"/>
                  </a:lnTo>
                  <a:lnTo>
                    <a:pt x="428" y="181"/>
                  </a:lnTo>
                  <a:lnTo>
                    <a:pt x="428" y="189"/>
                  </a:lnTo>
                  <a:lnTo>
                    <a:pt x="427" y="197"/>
                  </a:lnTo>
                  <a:lnTo>
                    <a:pt x="424" y="207"/>
                  </a:lnTo>
                  <a:lnTo>
                    <a:pt x="422" y="216"/>
                  </a:lnTo>
                  <a:lnTo>
                    <a:pt x="416" y="227"/>
                  </a:lnTo>
                  <a:lnTo>
                    <a:pt x="412" y="236"/>
                  </a:lnTo>
                  <a:lnTo>
                    <a:pt x="407" y="245"/>
                  </a:lnTo>
                  <a:lnTo>
                    <a:pt x="400" y="253"/>
                  </a:lnTo>
                  <a:lnTo>
                    <a:pt x="392" y="262"/>
                  </a:lnTo>
                  <a:lnTo>
                    <a:pt x="386" y="270"/>
                  </a:lnTo>
                  <a:lnTo>
                    <a:pt x="376" y="277"/>
                  </a:lnTo>
                  <a:lnTo>
                    <a:pt x="367" y="284"/>
                  </a:lnTo>
                  <a:lnTo>
                    <a:pt x="358" y="288"/>
                  </a:lnTo>
                  <a:lnTo>
                    <a:pt x="348" y="292"/>
                  </a:lnTo>
                  <a:lnTo>
                    <a:pt x="338" y="294"/>
                  </a:lnTo>
                  <a:lnTo>
                    <a:pt x="326" y="296"/>
                  </a:lnTo>
                  <a:lnTo>
                    <a:pt x="318" y="294"/>
                  </a:lnTo>
                  <a:lnTo>
                    <a:pt x="310" y="290"/>
                  </a:lnTo>
                  <a:lnTo>
                    <a:pt x="302" y="286"/>
                  </a:lnTo>
                  <a:lnTo>
                    <a:pt x="294" y="280"/>
                  </a:lnTo>
                  <a:lnTo>
                    <a:pt x="279" y="265"/>
                  </a:lnTo>
                  <a:lnTo>
                    <a:pt x="264" y="247"/>
                  </a:lnTo>
                  <a:lnTo>
                    <a:pt x="250" y="229"/>
                  </a:lnTo>
                  <a:lnTo>
                    <a:pt x="232" y="215"/>
                  </a:lnTo>
                  <a:lnTo>
                    <a:pt x="224" y="208"/>
                  </a:lnTo>
                  <a:lnTo>
                    <a:pt x="215" y="203"/>
                  </a:lnTo>
                  <a:lnTo>
                    <a:pt x="204" y="200"/>
                  </a:lnTo>
                  <a:lnTo>
                    <a:pt x="194" y="199"/>
                  </a:lnTo>
                  <a:lnTo>
                    <a:pt x="190" y="201"/>
                  </a:lnTo>
                  <a:lnTo>
                    <a:pt x="184" y="208"/>
                  </a:lnTo>
                  <a:lnTo>
                    <a:pt x="180" y="212"/>
                  </a:lnTo>
                  <a:lnTo>
                    <a:pt x="178" y="215"/>
                  </a:lnTo>
                  <a:lnTo>
                    <a:pt x="174" y="216"/>
                  </a:lnTo>
                  <a:lnTo>
                    <a:pt x="170" y="217"/>
                  </a:lnTo>
                  <a:lnTo>
                    <a:pt x="164" y="217"/>
                  </a:lnTo>
                  <a:lnTo>
                    <a:pt x="159" y="216"/>
                  </a:lnTo>
                  <a:lnTo>
                    <a:pt x="154" y="213"/>
                  </a:lnTo>
                  <a:lnTo>
                    <a:pt x="150" y="212"/>
                  </a:lnTo>
                  <a:lnTo>
                    <a:pt x="142" y="205"/>
                  </a:lnTo>
                  <a:lnTo>
                    <a:pt x="134" y="199"/>
                  </a:lnTo>
                  <a:lnTo>
                    <a:pt x="126" y="192"/>
                  </a:lnTo>
                  <a:lnTo>
                    <a:pt x="118" y="187"/>
                  </a:lnTo>
                  <a:lnTo>
                    <a:pt x="112" y="184"/>
                  </a:lnTo>
                  <a:lnTo>
                    <a:pt x="108" y="183"/>
                  </a:lnTo>
                  <a:lnTo>
                    <a:pt x="103" y="181"/>
                  </a:lnTo>
                  <a:lnTo>
                    <a:pt x="98" y="181"/>
                  </a:lnTo>
                  <a:lnTo>
                    <a:pt x="91" y="181"/>
                  </a:lnTo>
                  <a:lnTo>
                    <a:pt x="83" y="183"/>
                  </a:lnTo>
                  <a:lnTo>
                    <a:pt x="76" y="185"/>
                  </a:lnTo>
                  <a:lnTo>
                    <a:pt x="70" y="189"/>
                  </a:lnTo>
                  <a:lnTo>
                    <a:pt x="55" y="197"/>
                  </a:lnTo>
                  <a:lnTo>
                    <a:pt x="42" y="208"/>
                  </a:lnTo>
                  <a:lnTo>
                    <a:pt x="30" y="220"/>
                  </a:lnTo>
                  <a:lnTo>
                    <a:pt x="19" y="232"/>
                  </a:lnTo>
                  <a:lnTo>
                    <a:pt x="8" y="243"/>
                  </a:lnTo>
                  <a:lnTo>
                    <a:pt x="0" y="253"/>
                  </a:lnTo>
                  <a:lnTo>
                    <a:pt x="10" y="260"/>
                  </a:lnTo>
                  <a:lnTo>
                    <a:pt x="19" y="266"/>
                  </a:lnTo>
                  <a:lnTo>
                    <a:pt x="28" y="273"/>
                  </a:lnTo>
                  <a:lnTo>
                    <a:pt x="38" y="277"/>
                  </a:lnTo>
                  <a:lnTo>
                    <a:pt x="55" y="285"/>
                  </a:lnTo>
                  <a:lnTo>
                    <a:pt x="72" y="292"/>
                  </a:lnTo>
                  <a:lnTo>
                    <a:pt x="102" y="300"/>
                  </a:lnTo>
                  <a:lnTo>
                    <a:pt x="122" y="308"/>
                  </a:lnTo>
                  <a:lnTo>
                    <a:pt x="131" y="316"/>
                  </a:lnTo>
                  <a:lnTo>
                    <a:pt x="140" y="324"/>
                  </a:lnTo>
                  <a:lnTo>
                    <a:pt x="146" y="332"/>
                  </a:lnTo>
                  <a:lnTo>
                    <a:pt x="150" y="338"/>
                  </a:lnTo>
                  <a:lnTo>
                    <a:pt x="152" y="345"/>
                  </a:lnTo>
                  <a:lnTo>
                    <a:pt x="151" y="350"/>
                  </a:lnTo>
                  <a:lnTo>
                    <a:pt x="150" y="356"/>
                  </a:lnTo>
                  <a:lnTo>
                    <a:pt x="146" y="360"/>
                  </a:lnTo>
                  <a:lnTo>
                    <a:pt x="139" y="362"/>
                  </a:lnTo>
                  <a:lnTo>
                    <a:pt x="131" y="365"/>
                  </a:lnTo>
                  <a:lnTo>
                    <a:pt x="122" y="366"/>
                  </a:lnTo>
                  <a:lnTo>
                    <a:pt x="110" y="368"/>
                  </a:lnTo>
                  <a:lnTo>
                    <a:pt x="96" y="368"/>
                  </a:lnTo>
                  <a:lnTo>
                    <a:pt x="80" y="366"/>
                  </a:lnTo>
                  <a:lnTo>
                    <a:pt x="63" y="364"/>
                  </a:lnTo>
                  <a:lnTo>
                    <a:pt x="43" y="361"/>
                  </a:lnTo>
                  <a:lnTo>
                    <a:pt x="42" y="378"/>
                  </a:lnTo>
                  <a:lnTo>
                    <a:pt x="40" y="398"/>
                  </a:lnTo>
                  <a:lnTo>
                    <a:pt x="40" y="410"/>
                  </a:lnTo>
                  <a:lnTo>
                    <a:pt x="40" y="422"/>
                  </a:lnTo>
                  <a:lnTo>
                    <a:pt x="42" y="434"/>
                  </a:lnTo>
                  <a:lnTo>
                    <a:pt x="43" y="446"/>
                  </a:lnTo>
                  <a:lnTo>
                    <a:pt x="54" y="445"/>
                  </a:lnTo>
                  <a:lnTo>
                    <a:pt x="66" y="445"/>
                  </a:lnTo>
                  <a:lnTo>
                    <a:pt x="78" y="446"/>
                  </a:lnTo>
                  <a:lnTo>
                    <a:pt x="91" y="449"/>
                  </a:lnTo>
                  <a:lnTo>
                    <a:pt x="103" y="452"/>
                  </a:lnTo>
                  <a:lnTo>
                    <a:pt x="116" y="456"/>
                  </a:lnTo>
                  <a:lnTo>
                    <a:pt x="130" y="460"/>
                  </a:lnTo>
                  <a:lnTo>
                    <a:pt x="142" y="465"/>
                  </a:lnTo>
                  <a:lnTo>
                    <a:pt x="154" y="470"/>
                  </a:lnTo>
                  <a:lnTo>
                    <a:pt x="164" y="477"/>
                  </a:lnTo>
                  <a:lnTo>
                    <a:pt x="174" y="484"/>
                  </a:lnTo>
                  <a:lnTo>
                    <a:pt x="183" y="490"/>
                  </a:lnTo>
                  <a:lnTo>
                    <a:pt x="190" y="498"/>
                  </a:lnTo>
                  <a:lnTo>
                    <a:pt x="195" y="506"/>
                  </a:lnTo>
                  <a:lnTo>
                    <a:pt x="199" y="516"/>
                  </a:lnTo>
                  <a:lnTo>
                    <a:pt x="199" y="524"/>
                  </a:lnTo>
                  <a:lnTo>
                    <a:pt x="199" y="530"/>
                  </a:lnTo>
                  <a:lnTo>
                    <a:pt x="198" y="537"/>
                  </a:lnTo>
                  <a:lnTo>
                    <a:pt x="196" y="542"/>
                  </a:lnTo>
                  <a:lnTo>
                    <a:pt x="194" y="548"/>
                  </a:lnTo>
                  <a:lnTo>
                    <a:pt x="186" y="558"/>
                  </a:lnTo>
                  <a:lnTo>
                    <a:pt x="179" y="569"/>
                  </a:lnTo>
                  <a:lnTo>
                    <a:pt x="171" y="580"/>
                  </a:lnTo>
                  <a:lnTo>
                    <a:pt x="164" y="593"/>
                  </a:lnTo>
                  <a:lnTo>
                    <a:pt x="162" y="600"/>
                  </a:lnTo>
                  <a:lnTo>
                    <a:pt x="159" y="608"/>
                  </a:lnTo>
                  <a:lnTo>
                    <a:pt x="158" y="617"/>
                  </a:lnTo>
                  <a:lnTo>
                    <a:pt x="158" y="626"/>
                  </a:lnTo>
                  <a:lnTo>
                    <a:pt x="158" y="636"/>
                  </a:lnTo>
                  <a:lnTo>
                    <a:pt x="160" y="645"/>
                  </a:lnTo>
                  <a:lnTo>
                    <a:pt x="163" y="653"/>
                  </a:lnTo>
                  <a:lnTo>
                    <a:pt x="168" y="660"/>
                  </a:lnTo>
                  <a:lnTo>
                    <a:pt x="179" y="673"/>
                  </a:lnTo>
                  <a:lnTo>
                    <a:pt x="191" y="685"/>
                  </a:lnTo>
                  <a:lnTo>
                    <a:pt x="203" y="696"/>
                  </a:lnTo>
                  <a:lnTo>
                    <a:pt x="214" y="708"/>
                  </a:lnTo>
                  <a:lnTo>
                    <a:pt x="218" y="714"/>
                  </a:lnTo>
                  <a:lnTo>
                    <a:pt x="220" y="720"/>
                  </a:lnTo>
                  <a:lnTo>
                    <a:pt x="223" y="728"/>
                  </a:lnTo>
                  <a:lnTo>
                    <a:pt x="224" y="734"/>
                  </a:lnTo>
                  <a:lnTo>
                    <a:pt x="222" y="757"/>
                  </a:lnTo>
                  <a:lnTo>
                    <a:pt x="218" y="777"/>
                  </a:lnTo>
                  <a:lnTo>
                    <a:pt x="214" y="797"/>
                  </a:lnTo>
                  <a:lnTo>
                    <a:pt x="212" y="820"/>
                  </a:lnTo>
                  <a:lnTo>
                    <a:pt x="212" y="817"/>
                  </a:lnTo>
                  <a:lnTo>
                    <a:pt x="214" y="817"/>
                  </a:lnTo>
                  <a:lnTo>
                    <a:pt x="216" y="817"/>
                  </a:lnTo>
                  <a:lnTo>
                    <a:pt x="222" y="818"/>
                  </a:lnTo>
                  <a:lnTo>
                    <a:pt x="230" y="820"/>
                  </a:lnTo>
                  <a:lnTo>
                    <a:pt x="238" y="820"/>
                  </a:lnTo>
                  <a:lnTo>
                    <a:pt x="246" y="821"/>
                  </a:lnTo>
                  <a:lnTo>
                    <a:pt x="252" y="824"/>
                  </a:lnTo>
                  <a:lnTo>
                    <a:pt x="259" y="828"/>
                  </a:lnTo>
                  <a:lnTo>
                    <a:pt x="271" y="839"/>
                  </a:lnTo>
                  <a:lnTo>
                    <a:pt x="284" y="855"/>
                  </a:lnTo>
                  <a:lnTo>
                    <a:pt x="286" y="846"/>
                  </a:lnTo>
                  <a:lnTo>
                    <a:pt x="288" y="839"/>
                  </a:lnTo>
                  <a:lnTo>
                    <a:pt x="292" y="833"/>
                  </a:lnTo>
                  <a:lnTo>
                    <a:pt x="298" y="828"/>
                  </a:lnTo>
                  <a:lnTo>
                    <a:pt x="304" y="824"/>
                  </a:lnTo>
                  <a:lnTo>
                    <a:pt x="312" y="821"/>
                  </a:lnTo>
                  <a:lnTo>
                    <a:pt x="319" y="820"/>
                  </a:lnTo>
                  <a:lnTo>
                    <a:pt x="326" y="820"/>
                  </a:lnTo>
                  <a:lnTo>
                    <a:pt x="335" y="820"/>
                  </a:lnTo>
                  <a:lnTo>
                    <a:pt x="343" y="822"/>
                  </a:lnTo>
                  <a:lnTo>
                    <a:pt x="350" y="826"/>
                  </a:lnTo>
                  <a:lnTo>
                    <a:pt x="356" y="832"/>
                  </a:lnTo>
                  <a:lnTo>
                    <a:pt x="363" y="836"/>
                  </a:lnTo>
                  <a:lnTo>
                    <a:pt x="370" y="839"/>
                  </a:lnTo>
                  <a:lnTo>
                    <a:pt x="378" y="842"/>
                  </a:lnTo>
                  <a:lnTo>
                    <a:pt x="387" y="843"/>
                  </a:lnTo>
                  <a:lnTo>
                    <a:pt x="391" y="842"/>
                  </a:lnTo>
                  <a:lnTo>
                    <a:pt x="395" y="842"/>
                  </a:lnTo>
                  <a:lnTo>
                    <a:pt x="398" y="841"/>
                  </a:lnTo>
                  <a:lnTo>
                    <a:pt x="400" y="838"/>
                  </a:lnTo>
                  <a:lnTo>
                    <a:pt x="406" y="833"/>
                  </a:lnTo>
                  <a:lnTo>
                    <a:pt x="408" y="826"/>
                  </a:lnTo>
                  <a:lnTo>
                    <a:pt x="415" y="810"/>
                  </a:lnTo>
                  <a:lnTo>
                    <a:pt x="423" y="796"/>
                  </a:lnTo>
                  <a:lnTo>
                    <a:pt x="447" y="796"/>
                  </a:lnTo>
                  <a:lnTo>
                    <a:pt x="447" y="808"/>
                  </a:lnTo>
                  <a:lnTo>
                    <a:pt x="450" y="821"/>
                  </a:lnTo>
                  <a:lnTo>
                    <a:pt x="454" y="832"/>
                  </a:lnTo>
                  <a:lnTo>
                    <a:pt x="458" y="842"/>
                  </a:lnTo>
                  <a:lnTo>
                    <a:pt x="464" y="853"/>
                  </a:lnTo>
                  <a:lnTo>
                    <a:pt x="471" y="862"/>
                  </a:lnTo>
                  <a:lnTo>
                    <a:pt x="478" y="870"/>
                  </a:lnTo>
                  <a:lnTo>
                    <a:pt x="486" y="879"/>
                  </a:lnTo>
                  <a:lnTo>
                    <a:pt x="500" y="895"/>
                  </a:lnTo>
                  <a:lnTo>
                    <a:pt x="515" y="911"/>
                  </a:lnTo>
                  <a:lnTo>
                    <a:pt x="521" y="919"/>
                  </a:lnTo>
                  <a:lnTo>
                    <a:pt x="528" y="929"/>
                  </a:lnTo>
                  <a:lnTo>
                    <a:pt x="533" y="937"/>
                  </a:lnTo>
                  <a:lnTo>
                    <a:pt x="537" y="946"/>
                  </a:lnTo>
                  <a:lnTo>
                    <a:pt x="543" y="971"/>
                  </a:lnTo>
                  <a:lnTo>
                    <a:pt x="547" y="995"/>
                  </a:lnTo>
                  <a:lnTo>
                    <a:pt x="548" y="999"/>
                  </a:lnTo>
                  <a:lnTo>
                    <a:pt x="551" y="1005"/>
                  </a:lnTo>
                  <a:lnTo>
                    <a:pt x="553" y="1009"/>
                  </a:lnTo>
                  <a:lnTo>
                    <a:pt x="556" y="1011"/>
                  </a:lnTo>
                  <a:lnTo>
                    <a:pt x="560" y="1014"/>
                  </a:lnTo>
                  <a:lnTo>
                    <a:pt x="565" y="1017"/>
                  </a:lnTo>
                  <a:lnTo>
                    <a:pt x="572" y="1017"/>
                  </a:lnTo>
                  <a:lnTo>
                    <a:pt x="579" y="1018"/>
                  </a:lnTo>
                  <a:lnTo>
                    <a:pt x="587" y="1018"/>
                  </a:lnTo>
                  <a:lnTo>
                    <a:pt x="595" y="1021"/>
                  </a:lnTo>
                  <a:lnTo>
                    <a:pt x="601" y="1023"/>
                  </a:lnTo>
                  <a:lnTo>
                    <a:pt x="608" y="1027"/>
                  </a:lnTo>
                  <a:lnTo>
                    <a:pt x="615" y="1030"/>
                  </a:lnTo>
                  <a:lnTo>
                    <a:pt x="620" y="1033"/>
                  </a:lnTo>
                  <a:lnTo>
                    <a:pt x="627" y="1035"/>
                  </a:lnTo>
                  <a:lnTo>
                    <a:pt x="633" y="1035"/>
                  </a:lnTo>
                  <a:lnTo>
                    <a:pt x="641" y="1035"/>
                  </a:lnTo>
                  <a:lnTo>
                    <a:pt x="648" y="1034"/>
                  </a:lnTo>
                  <a:lnTo>
                    <a:pt x="653" y="1030"/>
                  </a:lnTo>
                  <a:lnTo>
                    <a:pt x="657" y="1027"/>
                  </a:lnTo>
                  <a:lnTo>
                    <a:pt x="660" y="1022"/>
                  </a:lnTo>
                  <a:lnTo>
                    <a:pt x="661" y="1015"/>
                  </a:lnTo>
                  <a:lnTo>
                    <a:pt x="663" y="1009"/>
                  </a:lnTo>
                  <a:lnTo>
                    <a:pt x="663" y="999"/>
                  </a:lnTo>
                  <a:lnTo>
                    <a:pt x="667" y="994"/>
                  </a:lnTo>
                  <a:lnTo>
                    <a:pt x="668" y="989"/>
                  </a:lnTo>
                  <a:lnTo>
                    <a:pt x="669" y="982"/>
                  </a:lnTo>
                  <a:lnTo>
                    <a:pt x="671" y="977"/>
                  </a:lnTo>
                  <a:lnTo>
                    <a:pt x="672" y="970"/>
                  </a:lnTo>
                  <a:lnTo>
                    <a:pt x="675" y="965"/>
                  </a:lnTo>
                  <a:lnTo>
                    <a:pt x="680" y="961"/>
                  </a:lnTo>
                  <a:lnTo>
                    <a:pt x="687" y="958"/>
                  </a:lnTo>
                  <a:lnTo>
                    <a:pt x="745" y="938"/>
                  </a:lnTo>
                  <a:lnTo>
                    <a:pt x="797" y="919"/>
                  </a:lnTo>
                  <a:lnTo>
                    <a:pt x="809" y="913"/>
                  </a:lnTo>
                  <a:lnTo>
                    <a:pt x="819" y="906"/>
                  </a:lnTo>
                  <a:lnTo>
                    <a:pt x="828" y="897"/>
                  </a:lnTo>
                  <a:lnTo>
                    <a:pt x="836" y="887"/>
                  </a:lnTo>
                  <a:lnTo>
                    <a:pt x="841" y="875"/>
                  </a:lnTo>
                  <a:lnTo>
                    <a:pt x="847" y="863"/>
                  </a:lnTo>
                  <a:lnTo>
                    <a:pt x="849" y="847"/>
                  </a:lnTo>
                  <a:lnTo>
                    <a:pt x="849" y="832"/>
                  </a:lnTo>
                  <a:lnTo>
                    <a:pt x="849" y="821"/>
                  </a:lnTo>
                  <a:lnTo>
                    <a:pt x="849" y="808"/>
                  </a:lnTo>
                  <a:lnTo>
                    <a:pt x="820" y="808"/>
                  </a:lnTo>
                  <a:lnTo>
                    <a:pt x="813" y="816"/>
                  </a:lnTo>
                  <a:lnTo>
                    <a:pt x="809" y="821"/>
                  </a:lnTo>
                  <a:lnTo>
                    <a:pt x="807" y="822"/>
                  </a:lnTo>
                  <a:lnTo>
                    <a:pt x="803" y="824"/>
                  </a:lnTo>
                  <a:lnTo>
                    <a:pt x="797" y="825"/>
                  </a:lnTo>
                  <a:lnTo>
                    <a:pt x="789" y="825"/>
                  </a:lnTo>
                  <a:lnTo>
                    <a:pt x="784" y="825"/>
                  </a:lnTo>
                  <a:lnTo>
                    <a:pt x="779" y="822"/>
                  </a:lnTo>
                  <a:lnTo>
                    <a:pt x="776" y="820"/>
                  </a:lnTo>
                  <a:lnTo>
                    <a:pt x="773" y="816"/>
                  </a:lnTo>
                  <a:lnTo>
                    <a:pt x="772" y="808"/>
                  </a:lnTo>
                  <a:lnTo>
                    <a:pt x="772" y="801"/>
                  </a:lnTo>
                  <a:lnTo>
                    <a:pt x="771" y="802"/>
                  </a:lnTo>
                  <a:lnTo>
                    <a:pt x="768" y="802"/>
                  </a:lnTo>
                  <a:lnTo>
                    <a:pt x="767" y="798"/>
                  </a:lnTo>
                  <a:lnTo>
                    <a:pt x="765" y="789"/>
                  </a:lnTo>
                  <a:lnTo>
                    <a:pt x="760" y="765"/>
                  </a:lnTo>
                  <a:lnTo>
                    <a:pt x="753" y="764"/>
                  </a:lnTo>
                  <a:lnTo>
                    <a:pt x="747" y="762"/>
                  </a:lnTo>
                  <a:lnTo>
                    <a:pt x="740" y="760"/>
                  </a:lnTo>
                  <a:lnTo>
                    <a:pt x="733" y="754"/>
                  </a:lnTo>
                  <a:lnTo>
                    <a:pt x="720" y="744"/>
                  </a:lnTo>
                  <a:lnTo>
                    <a:pt x="707" y="730"/>
                  </a:lnTo>
                  <a:lnTo>
                    <a:pt x="693" y="714"/>
                  </a:lnTo>
                  <a:lnTo>
                    <a:pt x="684" y="698"/>
                  </a:lnTo>
                  <a:lnTo>
                    <a:pt x="680" y="690"/>
                  </a:lnTo>
                  <a:lnTo>
                    <a:pt x="677" y="684"/>
                  </a:lnTo>
                  <a:lnTo>
                    <a:pt x="676" y="676"/>
                  </a:lnTo>
                  <a:lnTo>
                    <a:pt x="675" y="669"/>
                  </a:lnTo>
                  <a:lnTo>
                    <a:pt x="676" y="656"/>
                  </a:lnTo>
                  <a:lnTo>
                    <a:pt x="679" y="644"/>
                  </a:lnTo>
                  <a:lnTo>
                    <a:pt x="681" y="633"/>
                  </a:lnTo>
                  <a:lnTo>
                    <a:pt x="684" y="624"/>
                  </a:lnTo>
                  <a:lnTo>
                    <a:pt x="688" y="613"/>
                  </a:lnTo>
                  <a:lnTo>
                    <a:pt x="691" y="602"/>
                  </a:lnTo>
                  <a:lnTo>
                    <a:pt x="692" y="590"/>
                  </a:lnTo>
                  <a:lnTo>
                    <a:pt x="693" y="578"/>
                  </a:lnTo>
                  <a:lnTo>
                    <a:pt x="693" y="570"/>
                  </a:lnTo>
                  <a:lnTo>
                    <a:pt x="691" y="564"/>
                  </a:lnTo>
                  <a:lnTo>
                    <a:pt x="689" y="558"/>
                  </a:lnTo>
                  <a:lnTo>
                    <a:pt x="685" y="553"/>
                  </a:lnTo>
                  <a:lnTo>
                    <a:pt x="679" y="542"/>
                  </a:lnTo>
                  <a:lnTo>
                    <a:pt x="669" y="534"/>
                  </a:lnTo>
                  <a:lnTo>
                    <a:pt x="660" y="526"/>
                  </a:lnTo>
                  <a:lnTo>
                    <a:pt x="652" y="518"/>
                  </a:lnTo>
                  <a:lnTo>
                    <a:pt x="649" y="514"/>
                  </a:lnTo>
                  <a:lnTo>
                    <a:pt x="647" y="510"/>
                  </a:lnTo>
                  <a:lnTo>
                    <a:pt x="645" y="505"/>
                  </a:lnTo>
                  <a:lnTo>
                    <a:pt x="645" y="500"/>
                  </a:lnTo>
                  <a:lnTo>
                    <a:pt x="645" y="494"/>
                  </a:lnTo>
                  <a:lnTo>
                    <a:pt x="648" y="489"/>
                  </a:lnTo>
                  <a:lnTo>
                    <a:pt x="651" y="482"/>
                  </a:lnTo>
                  <a:lnTo>
                    <a:pt x="655" y="477"/>
                  </a:lnTo>
                  <a:lnTo>
                    <a:pt x="664" y="466"/>
                  </a:lnTo>
                  <a:lnTo>
                    <a:pt x="676" y="456"/>
                  </a:lnTo>
                  <a:lnTo>
                    <a:pt x="689" y="446"/>
                  </a:lnTo>
                  <a:lnTo>
                    <a:pt x="704" y="440"/>
                  </a:lnTo>
                  <a:lnTo>
                    <a:pt x="717" y="436"/>
                  </a:lnTo>
                  <a:lnTo>
                    <a:pt x="729" y="433"/>
                  </a:lnTo>
                  <a:lnTo>
                    <a:pt x="740" y="434"/>
                  </a:lnTo>
                  <a:lnTo>
                    <a:pt x="751" y="437"/>
                  </a:lnTo>
                  <a:lnTo>
                    <a:pt x="760" y="440"/>
                  </a:lnTo>
                  <a:lnTo>
                    <a:pt x="768" y="442"/>
                  </a:lnTo>
                  <a:lnTo>
                    <a:pt x="777" y="446"/>
                  </a:lnTo>
                  <a:lnTo>
                    <a:pt x="787" y="449"/>
                  </a:lnTo>
                  <a:lnTo>
                    <a:pt x="797" y="450"/>
                  </a:lnTo>
                  <a:lnTo>
                    <a:pt x="808" y="452"/>
                  </a:lnTo>
                  <a:lnTo>
                    <a:pt x="816" y="452"/>
                  </a:lnTo>
                  <a:lnTo>
                    <a:pt x="823" y="450"/>
                  </a:lnTo>
                  <a:lnTo>
                    <a:pt x="829" y="448"/>
                  </a:lnTo>
                  <a:lnTo>
                    <a:pt x="833" y="445"/>
                  </a:lnTo>
                  <a:lnTo>
                    <a:pt x="837" y="441"/>
                  </a:lnTo>
                  <a:lnTo>
                    <a:pt x="840" y="436"/>
                  </a:lnTo>
                  <a:lnTo>
                    <a:pt x="843" y="432"/>
                  </a:lnTo>
                  <a:lnTo>
                    <a:pt x="844" y="425"/>
                  </a:lnTo>
                  <a:lnTo>
                    <a:pt x="845" y="398"/>
                  </a:lnTo>
                  <a:lnTo>
                    <a:pt x="844" y="368"/>
                  </a:lnTo>
                  <a:lnTo>
                    <a:pt x="844" y="354"/>
                  </a:lnTo>
                  <a:lnTo>
                    <a:pt x="844" y="336"/>
                  </a:lnTo>
                  <a:lnTo>
                    <a:pt x="844" y="314"/>
                  </a:lnTo>
                  <a:lnTo>
                    <a:pt x="844" y="296"/>
                  </a:lnTo>
                  <a:lnTo>
                    <a:pt x="845" y="284"/>
                  </a:lnTo>
                  <a:lnTo>
                    <a:pt x="847" y="273"/>
                  </a:lnTo>
                  <a:lnTo>
                    <a:pt x="851" y="265"/>
                  </a:lnTo>
                  <a:lnTo>
                    <a:pt x="855" y="257"/>
                  </a:lnTo>
                  <a:lnTo>
                    <a:pt x="867" y="243"/>
                  </a:lnTo>
                  <a:lnTo>
                    <a:pt x="880" y="231"/>
                  </a:lnTo>
                  <a:lnTo>
                    <a:pt x="887" y="224"/>
                  </a:lnTo>
                  <a:lnTo>
                    <a:pt x="893" y="217"/>
                  </a:lnTo>
                  <a:lnTo>
                    <a:pt x="900" y="211"/>
                  </a:lnTo>
                  <a:lnTo>
                    <a:pt x="905" y="203"/>
                  </a:lnTo>
                  <a:lnTo>
                    <a:pt x="909" y="193"/>
                  </a:lnTo>
                  <a:lnTo>
                    <a:pt x="913" y="183"/>
                  </a:lnTo>
                  <a:lnTo>
                    <a:pt x="916" y="171"/>
                  </a:lnTo>
                  <a:lnTo>
                    <a:pt x="916" y="157"/>
                  </a:lnTo>
                  <a:lnTo>
                    <a:pt x="916" y="149"/>
                  </a:lnTo>
                  <a:lnTo>
                    <a:pt x="915" y="141"/>
                  </a:lnTo>
                  <a:lnTo>
                    <a:pt x="913" y="135"/>
                  </a:lnTo>
                  <a:lnTo>
                    <a:pt x="911" y="128"/>
                  </a:lnTo>
                  <a:lnTo>
                    <a:pt x="905" y="116"/>
                  </a:lnTo>
                  <a:lnTo>
                    <a:pt x="899" y="104"/>
                  </a:lnTo>
                  <a:lnTo>
                    <a:pt x="892" y="92"/>
                  </a:lnTo>
                  <a:lnTo>
                    <a:pt x="885" y="80"/>
                  </a:lnTo>
                  <a:lnTo>
                    <a:pt x="884" y="73"/>
                  </a:lnTo>
                  <a:lnTo>
                    <a:pt x="881" y="68"/>
                  </a:lnTo>
                  <a:lnTo>
                    <a:pt x="880" y="61"/>
                  </a:lnTo>
                  <a:lnTo>
                    <a:pt x="880" y="55"/>
                  </a:lnTo>
                  <a:lnTo>
                    <a:pt x="877" y="52"/>
                  </a:lnTo>
                  <a:lnTo>
                    <a:pt x="869" y="48"/>
                  </a:lnTo>
                  <a:lnTo>
                    <a:pt x="860" y="44"/>
                  </a:lnTo>
                  <a:lnTo>
                    <a:pt x="849" y="4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71" name="Freeform 74">
              <a:extLst>
                <a:ext uri="{FF2B5EF4-FFF2-40B4-BE49-F238E27FC236}">
                  <a16:creationId xmlns:a16="http://schemas.microsoft.com/office/drawing/2014/main" id="{124CC44A-DCCC-DA4D-BCE1-E80EC1D09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2487" y="4327791"/>
              <a:ext cx="210542" cy="276595"/>
            </a:xfrm>
            <a:custGeom>
              <a:avLst/>
              <a:gdLst>
                <a:gd name="T0" fmla="*/ 333 w 499"/>
                <a:gd name="T1" fmla="*/ 645 h 662"/>
                <a:gd name="T2" fmla="*/ 342 w 499"/>
                <a:gd name="T3" fmla="*/ 613 h 662"/>
                <a:gd name="T4" fmla="*/ 371 w 499"/>
                <a:gd name="T5" fmla="*/ 574 h 662"/>
                <a:gd name="T6" fmla="*/ 406 w 499"/>
                <a:gd name="T7" fmla="*/ 542 h 662"/>
                <a:gd name="T8" fmla="*/ 438 w 499"/>
                <a:gd name="T9" fmla="*/ 509 h 662"/>
                <a:gd name="T10" fmla="*/ 454 w 499"/>
                <a:gd name="T11" fmla="*/ 476 h 662"/>
                <a:gd name="T12" fmla="*/ 457 w 499"/>
                <a:gd name="T13" fmla="*/ 452 h 662"/>
                <a:gd name="T14" fmla="*/ 447 w 499"/>
                <a:gd name="T15" fmla="*/ 412 h 662"/>
                <a:gd name="T16" fmla="*/ 465 w 499"/>
                <a:gd name="T17" fmla="*/ 396 h 662"/>
                <a:gd name="T18" fmla="*/ 483 w 499"/>
                <a:gd name="T19" fmla="*/ 376 h 662"/>
                <a:gd name="T20" fmla="*/ 465 w 499"/>
                <a:gd name="T21" fmla="*/ 349 h 662"/>
                <a:gd name="T22" fmla="*/ 446 w 499"/>
                <a:gd name="T23" fmla="*/ 325 h 662"/>
                <a:gd name="T24" fmla="*/ 453 w 499"/>
                <a:gd name="T25" fmla="*/ 315 h 662"/>
                <a:gd name="T26" fmla="*/ 466 w 499"/>
                <a:gd name="T27" fmla="*/ 287 h 662"/>
                <a:gd name="T28" fmla="*/ 474 w 499"/>
                <a:gd name="T29" fmla="*/ 249 h 662"/>
                <a:gd name="T30" fmla="*/ 473 w 499"/>
                <a:gd name="T31" fmla="*/ 193 h 662"/>
                <a:gd name="T32" fmla="*/ 390 w 499"/>
                <a:gd name="T33" fmla="*/ 169 h 662"/>
                <a:gd name="T34" fmla="*/ 302 w 499"/>
                <a:gd name="T35" fmla="*/ 145 h 662"/>
                <a:gd name="T36" fmla="*/ 257 w 499"/>
                <a:gd name="T37" fmla="*/ 125 h 662"/>
                <a:gd name="T38" fmla="*/ 237 w 499"/>
                <a:gd name="T39" fmla="*/ 99 h 662"/>
                <a:gd name="T40" fmla="*/ 209 w 499"/>
                <a:gd name="T41" fmla="*/ 55 h 662"/>
                <a:gd name="T42" fmla="*/ 189 w 499"/>
                <a:gd name="T43" fmla="*/ 44 h 662"/>
                <a:gd name="T44" fmla="*/ 153 w 499"/>
                <a:gd name="T45" fmla="*/ 43 h 662"/>
                <a:gd name="T46" fmla="*/ 129 w 499"/>
                <a:gd name="T47" fmla="*/ 41 h 662"/>
                <a:gd name="T48" fmla="*/ 110 w 499"/>
                <a:gd name="T49" fmla="*/ 28 h 662"/>
                <a:gd name="T50" fmla="*/ 82 w 499"/>
                <a:gd name="T51" fmla="*/ 8 h 662"/>
                <a:gd name="T52" fmla="*/ 68 w 499"/>
                <a:gd name="T53" fmla="*/ 33 h 662"/>
                <a:gd name="T54" fmla="*/ 48 w 499"/>
                <a:gd name="T55" fmla="*/ 75 h 662"/>
                <a:gd name="T56" fmla="*/ 22 w 499"/>
                <a:gd name="T57" fmla="*/ 95 h 662"/>
                <a:gd name="T58" fmla="*/ 4 w 499"/>
                <a:gd name="T59" fmla="*/ 112 h 662"/>
                <a:gd name="T60" fmla="*/ 0 w 499"/>
                <a:gd name="T61" fmla="*/ 127 h 662"/>
                <a:gd name="T62" fmla="*/ 5 w 499"/>
                <a:gd name="T63" fmla="*/ 153 h 662"/>
                <a:gd name="T64" fmla="*/ 16 w 499"/>
                <a:gd name="T65" fmla="*/ 168 h 662"/>
                <a:gd name="T66" fmla="*/ 37 w 499"/>
                <a:gd name="T67" fmla="*/ 177 h 662"/>
                <a:gd name="T68" fmla="*/ 58 w 499"/>
                <a:gd name="T69" fmla="*/ 185 h 662"/>
                <a:gd name="T70" fmla="*/ 70 w 499"/>
                <a:gd name="T71" fmla="*/ 201 h 662"/>
                <a:gd name="T72" fmla="*/ 77 w 499"/>
                <a:gd name="T73" fmla="*/ 224 h 662"/>
                <a:gd name="T74" fmla="*/ 80 w 499"/>
                <a:gd name="T75" fmla="*/ 264 h 662"/>
                <a:gd name="T76" fmla="*/ 88 w 499"/>
                <a:gd name="T77" fmla="*/ 287 h 662"/>
                <a:gd name="T78" fmla="*/ 108 w 499"/>
                <a:gd name="T79" fmla="*/ 301 h 662"/>
                <a:gd name="T80" fmla="*/ 157 w 499"/>
                <a:gd name="T81" fmla="*/ 315 h 662"/>
                <a:gd name="T82" fmla="*/ 192 w 499"/>
                <a:gd name="T83" fmla="*/ 329 h 662"/>
                <a:gd name="T84" fmla="*/ 198 w 499"/>
                <a:gd name="T85" fmla="*/ 344 h 662"/>
                <a:gd name="T86" fmla="*/ 198 w 499"/>
                <a:gd name="T87" fmla="*/ 397 h 662"/>
                <a:gd name="T88" fmla="*/ 194 w 499"/>
                <a:gd name="T89" fmla="*/ 449 h 662"/>
                <a:gd name="T90" fmla="*/ 200 w 499"/>
                <a:gd name="T91" fmla="*/ 477 h 662"/>
                <a:gd name="T92" fmla="*/ 210 w 499"/>
                <a:gd name="T93" fmla="*/ 497 h 662"/>
                <a:gd name="T94" fmla="*/ 226 w 499"/>
                <a:gd name="T95" fmla="*/ 506 h 662"/>
                <a:gd name="T96" fmla="*/ 252 w 499"/>
                <a:gd name="T97" fmla="*/ 516 h 662"/>
                <a:gd name="T98" fmla="*/ 262 w 499"/>
                <a:gd name="T99" fmla="*/ 525 h 662"/>
                <a:gd name="T100" fmla="*/ 307 w 499"/>
                <a:gd name="T101" fmla="*/ 614 h 66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499"/>
                <a:gd name="T154" fmla="*/ 0 h 662"/>
                <a:gd name="T155" fmla="*/ 499 w 499"/>
                <a:gd name="T156" fmla="*/ 662 h 66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499" h="662">
                  <a:moveTo>
                    <a:pt x="331" y="662"/>
                  </a:moveTo>
                  <a:lnTo>
                    <a:pt x="331" y="653"/>
                  </a:lnTo>
                  <a:lnTo>
                    <a:pt x="333" y="645"/>
                  </a:lnTo>
                  <a:lnTo>
                    <a:pt x="334" y="636"/>
                  </a:lnTo>
                  <a:lnTo>
                    <a:pt x="337" y="628"/>
                  </a:lnTo>
                  <a:lnTo>
                    <a:pt x="342" y="613"/>
                  </a:lnTo>
                  <a:lnTo>
                    <a:pt x="350" y="600"/>
                  </a:lnTo>
                  <a:lnTo>
                    <a:pt x="361" y="586"/>
                  </a:lnTo>
                  <a:lnTo>
                    <a:pt x="371" y="574"/>
                  </a:lnTo>
                  <a:lnTo>
                    <a:pt x="382" y="564"/>
                  </a:lnTo>
                  <a:lnTo>
                    <a:pt x="394" y="553"/>
                  </a:lnTo>
                  <a:lnTo>
                    <a:pt x="406" y="542"/>
                  </a:lnTo>
                  <a:lnTo>
                    <a:pt x="417" y="532"/>
                  </a:lnTo>
                  <a:lnTo>
                    <a:pt x="427" y="520"/>
                  </a:lnTo>
                  <a:lnTo>
                    <a:pt x="438" y="509"/>
                  </a:lnTo>
                  <a:lnTo>
                    <a:pt x="446" y="496"/>
                  </a:lnTo>
                  <a:lnTo>
                    <a:pt x="451" y="482"/>
                  </a:lnTo>
                  <a:lnTo>
                    <a:pt x="454" y="476"/>
                  </a:lnTo>
                  <a:lnTo>
                    <a:pt x="455" y="468"/>
                  </a:lnTo>
                  <a:lnTo>
                    <a:pt x="457" y="460"/>
                  </a:lnTo>
                  <a:lnTo>
                    <a:pt x="457" y="452"/>
                  </a:lnTo>
                  <a:lnTo>
                    <a:pt x="451" y="432"/>
                  </a:lnTo>
                  <a:lnTo>
                    <a:pt x="445" y="416"/>
                  </a:lnTo>
                  <a:lnTo>
                    <a:pt x="447" y="412"/>
                  </a:lnTo>
                  <a:lnTo>
                    <a:pt x="451" y="407"/>
                  </a:lnTo>
                  <a:lnTo>
                    <a:pt x="457" y="401"/>
                  </a:lnTo>
                  <a:lnTo>
                    <a:pt x="465" y="396"/>
                  </a:lnTo>
                  <a:lnTo>
                    <a:pt x="471" y="391"/>
                  </a:lnTo>
                  <a:lnTo>
                    <a:pt x="478" y="384"/>
                  </a:lnTo>
                  <a:lnTo>
                    <a:pt x="483" y="376"/>
                  </a:lnTo>
                  <a:lnTo>
                    <a:pt x="487" y="368"/>
                  </a:lnTo>
                  <a:lnTo>
                    <a:pt x="478" y="363"/>
                  </a:lnTo>
                  <a:lnTo>
                    <a:pt x="465" y="349"/>
                  </a:lnTo>
                  <a:lnTo>
                    <a:pt x="451" y="337"/>
                  </a:lnTo>
                  <a:lnTo>
                    <a:pt x="445" y="332"/>
                  </a:lnTo>
                  <a:lnTo>
                    <a:pt x="446" y="325"/>
                  </a:lnTo>
                  <a:lnTo>
                    <a:pt x="447" y="321"/>
                  </a:lnTo>
                  <a:lnTo>
                    <a:pt x="450" y="317"/>
                  </a:lnTo>
                  <a:lnTo>
                    <a:pt x="453" y="315"/>
                  </a:lnTo>
                  <a:lnTo>
                    <a:pt x="461" y="309"/>
                  </a:lnTo>
                  <a:lnTo>
                    <a:pt x="470" y="301"/>
                  </a:lnTo>
                  <a:lnTo>
                    <a:pt x="466" y="287"/>
                  </a:lnTo>
                  <a:lnTo>
                    <a:pt x="463" y="272"/>
                  </a:lnTo>
                  <a:lnTo>
                    <a:pt x="466" y="264"/>
                  </a:lnTo>
                  <a:lnTo>
                    <a:pt x="474" y="249"/>
                  </a:lnTo>
                  <a:lnTo>
                    <a:pt x="486" y="231"/>
                  </a:lnTo>
                  <a:lnTo>
                    <a:pt x="499" y="205"/>
                  </a:lnTo>
                  <a:lnTo>
                    <a:pt x="473" y="193"/>
                  </a:lnTo>
                  <a:lnTo>
                    <a:pt x="445" y="184"/>
                  </a:lnTo>
                  <a:lnTo>
                    <a:pt x="418" y="176"/>
                  </a:lnTo>
                  <a:lnTo>
                    <a:pt x="390" y="169"/>
                  </a:lnTo>
                  <a:lnTo>
                    <a:pt x="361" y="163"/>
                  </a:lnTo>
                  <a:lnTo>
                    <a:pt x="331" y="155"/>
                  </a:lnTo>
                  <a:lnTo>
                    <a:pt x="302" y="145"/>
                  </a:lnTo>
                  <a:lnTo>
                    <a:pt x="270" y="133"/>
                  </a:lnTo>
                  <a:lnTo>
                    <a:pt x="264" y="129"/>
                  </a:lnTo>
                  <a:lnTo>
                    <a:pt x="257" y="125"/>
                  </a:lnTo>
                  <a:lnTo>
                    <a:pt x="252" y="120"/>
                  </a:lnTo>
                  <a:lnTo>
                    <a:pt x="246" y="113"/>
                  </a:lnTo>
                  <a:lnTo>
                    <a:pt x="237" y="99"/>
                  </a:lnTo>
                  <a:lnTo>
                    <a:pt x="228" y="83"/>
                  </a:lnTo>
                  <a:lnTo>
                    <a:pt x="220" y="68"/>
                  </a:lnTo>
                  <a:lnTo>
                    <a:pt x="209" y="55"/>
                  </a:lnTo>
                  <a:lnTo>
                    <a:pt x="204" y="49"/>
                  </a:lnTo>
                  <a:lnTo>
                    <a:pt x="197" y="47"/>
                  </a:lnTo>
                  <a:lnTo>
                    <a:pt x="189" y="44"/>
                  </a:lnTo>
                  <a:lnTo>
                    <a:pt x="181" y="43"/>
                  </a:lnTo>
                  <a:lnTo>
                    <a:pt x="165" y="43"/>
                  </a:lnTo>
                  <a:lnTo>
                    <a:pt x="153" y="43"/>
                  </a:lnTo>
                  <a:lnTo>
                    <a:pt x="144" y="43"/>
                  </a:lnTo>
                  <a:lnTo>
                    <a:pt x="138" y="43"/>
                  </a:lnTo>
                  <a:lnTo>
                    <a:pt x="129" y="41"/>
                  </a:lnTo>
                  <a:lnTo>
                    <a:pt x="121" y="39"/>
                  </a:lnTo>
                  <a:lnTo>
                    <a:pt x="114" y="35"/>
                  </a:lnTo>
                  <a:lnTo>
                    <a:pt x="110" y="28"/>
                  </a:lnTo>
                  <a:lnTo>
                    <a:pt x="101" y="15"/>
                  </a:lnTo>
                  <a:lnTo>
                    <a:pt x="90" y="0"/>
                  </a:lnTo>
                  <a:lnTo>
                    <a:pt x="82" y="8"/>
                  </a:lnTo>
                  <a:lnTo>
                    <a:pt x="76" y="16"/>
                  </a:lnTo>
                  <a:lnTo>
                    <a:pt x="72" y="24"/>
                  </a:lnTo>
                  <a:lnTo>
                    <a:pt x="68" y="33"/>
                  </a:lnTo>
                  <a:lnTo>
                    <a:pt x="61" y="51"/>
                  </a:lnTo>
                  <a:lnTo>
                    <a:pt x="54" y="67"/>
                  </a:lnTo>
                  <a:lnTo>
                    <a:pt x="48" y="75"/>
                  </a:lnTo>
                  <a:lnTo>
                    <a:pt x="41" y="83"/>
                  </a:lnTo>
                  <a:lnTo>
                    <a:pt x="32" y="88"/>
                  </a:lnTo>
                  <a:lnTo>
                    <a:pt x="22" y="95"/>
                  </a:lnTo>
                  <a:lnTo>
                    <a:pt x="14" y="101"/>
                  </a:lnTo>
                  <a:lnTo>
                    <a:pt x="6" y="108"/>
                  </a:lnTo>
                  <a:lnTo>
                    <a:pt x="4" y="112"/>
                  </a:lnTo>
                  <a:lnTo>
                    <a:pt x="1" y="117"/>
                  </a:lnTo>
                  <a:lnTo>
                    <a:pt x="0" y="121"/>
                  </a:lnTo>
                  <a:lnTo>
                    <a:pt x="0" y="127"/>
                  </a:lnTo>
                  <a:lnTo>
                    <a:pt x="1" y="137"/>
                  </a:lnTo>
                  <a:lnTo>
                    <a:pt x="2" y="147"/>
                  </a:lnTo>
                  <a:lnTo>
                    <a:pt x="5" y="153"/>
                  </a:lnTo>
                  <a:lnTo>
                    <a:pt x="8" y="159"/>
                  </a:lnTo>
                  <a:lnTo>
                    <a:pt x="12" y="164"/>
                  </a:lnTo>
                  <a:lnTo>
                    <a:pt x="16" y="168"/>
                  </a:lnTo>
                  <a:lnTo>
                    <a:pt x="21" y="171"/>
                  </a:lnTo>
                  <a:lnTo>
                    <a:pt x="26" y="173"/>
                  </a:lnTo>
                  <a:lnTo>
                    <a:pt x="37" y="177"/>
                  </a:lnTo>
                  <a:lnTo>
                    <a:pt x="48" y="181"/>
                  </a:lnTo>
                  <a:lnTo>
                    <a:pt x="53" y="183"/>
                  </a:lnTo>
                  <a:lnTo>
                    <a:pt x="58" y="185"/>
                  </a:lnTo>
                  <a:lnTo>
                    <a:pt x="62" y="189"/>
                  </a:lnTo>
                  <a:lnTo>
                    <a:pt x="66" y="193"/>
                  </a:lnTo>
                  <a:lnTo>
                    <a:pt x="70" y="201"/>
                  </a:lnTo>
                  <a:lnTo>
                    <a:pt x="73" y="209"/>
                  </a:lnTo>
                  <a:lnTo>
                    <a:pt x="76" y="216"/>
                  </a:lnTo>
                  <a:lnTo>
                    <a:pt x="77" y="224"/>
                  </a:lnTo>
                  <a:lnTo>
                    <a:pt x="78" y="237"/>
                  </a:lnTo>
                  <a:lnTo>
                    <a:pt x="78" y="251"/>
                  </a:lnTo>
                  <a:lnTo>
                    <a:pt x="80" y="264"/>
                  </a:lnTo>
                  <a:lnTo>
                    <a:pt x="82" y="276"/>
                  </a:lnTo>
                  <a:lnTo>
                    <a:pt x="84" y="281"/>
                  </a:lnTo>
                  <a:lnTo>
                    <a:pt x="88" y="287"/>
                  </a:lnTo>
                  <a:lnTo>
                    <a:pt x="92" y="291"/>
                  </a:lnTo>
                  <a:lnTo>
                    <a:pt x="96" y="296"/>
                  </a:lnTo>
                  <a:lnTo>
                    <a:pt x="108" y="301"/>
                  </a:lnTo>
                  <a:lnTo>
                    <a:pt x="122" y="307"/>
                  </a:lnTo>
                  <a:lnTo>
                    <a:pt x="140" y="311"/>
                  </a:lnTo>
                  <a:lnTo>
                    <a:pt x="157" y="315"/>
                  </a:lnTo>
                  <a:lnTo>
                    <a:pt x="173" y="320"/>
                  </a:lnTo>
                  <a:lnTo>
                    <a:pt x="186" y="327"/>
                  </a:lnTo>
                  <a:lnTo>
                    <a:pt x="192" y="329"/>
                  </a:lnTo>
                  <a:lnTo>
                    <a:pt x="196" y="333"/>
                  </a:lnTo>
                  <a:lnTo>
                    <a:pt x="198" y="339"/>
                  </a:lnTo>
                  <a:lnTo>
                    <a:pt x="198" y="344"/>
                  </a:lnTo>
                  <a:lnTo>
                    <a:pt x="198" y="360"/>
                  </a:lnTo>
                  <a:lnTo>
                    <a:pt x="198" y="379"/>
                  </a:lnTo>
                  <a:lnTo>
                    <a:pt x="198" y="397"/>
                  </a:lnTo>
                  <a:lnTo>
                    <a:pt x="198" y="411"/>
                  </a:lnTo>
                  <a:lnTo>
                    <a:pt x="197" y="431"/>
                  </a:lnTo>
                  <a:lnTo>
                    <a:pt x="194" y="449"/>
                  </a:lnTo>
                  <a:lnTo>
                    <a:pt x="194" y="458"/>
                  </a:lnTo>
                  <a:lnTo>
                    <a:pt x="196" y="468"/>
                  </a:lnTo>
                  <a:lnTo>
                    <a:pt x="200" y="477"/>
                  </a:lnTo>
                  <a:lnTo>
                    <a:pt x="205" y="488"/>
                  </a:lnTo>
                  <a:lnTo>
                    <a:pt x="208" y="493"/>
                  </a:lnTo>
                  <a:lnTo>
                    <a:pt x="210" y="497"/>
                  </a:lnTo>
                  <a:lnTo>
                    <a:pt x="213" y="501"/>
                  </a:lnTo>
                  <a:lnTo>
                    <a:pt x="217" y="504"/>
                  </a:lnTo>
                  <a:lnTo>
                    <a:pt x="226" y="506"/>
                  </a:lnTo>
                  <a:lnTo>
                    <a:pt x="234" y="509"/>
                  </a:lnTo>
                  <a:lnTo>
                    <a:pt x="244" y="512"/>
                  </a:lnTo>
                  <a:lnTo>
                    <a:pt x="252" y="516"/>
                  </a:lnTo>
                  <a:lnTo>
                    <a:pt x="256" y="518"/>
                  </a:lnTo>
                  <a:lnTo>
                    <a:pt x="260" y="521"/>
                  </a:lnTo>
                  <a:lnTo>
                    <a:pt x="262" y="525"/>
                  </a:lnTo>
                  <a:lnTo>
                    <a:pt x="265" y="530"/>
                  </a:lnTo>
                  <a:lnTo>
                    <a:pt x="285" y="572"/>
                  </a:lnTo>
                  <a:lnTo>
                    <a:pt x="307" y="614"/>
                  </a:lnTo>
                  <a:lnTo>
                    <a:pt x="323" y="649"/>
                  </a:lnTo>
                  <a:lnTo>
                    <a:pt x="331" y="66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72" name="Freeform 75">
              <a:extLst>
                <a:ext uri="{FF2B5EF4-FFF2-40B4-BE49-F238E27FC236}">
                  <a16:creationId xmlns:a16="http://schemas.microsoft.com/office/drawing/2014/main" id="{26583B1B-48B4-A14E-A9E3-DC9A29B41B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3336" y="3259944"/>
              <a:ext cx="85318" cy="72934"/>
            </a:xfrm>
            <a:custGeom>
              <a:avLst/>
              <a:gdLst>
                <a:gd name="T0" fmla="*/ 174 w 205"/>
                <a:gd name="T1" fmla="*/ 89 h 175"/>
                <a:gd name="T2" fmla="*/ 172 w 205"/>
                <a:gd name="T3" fmla="*/ 89 h 175"/>
                <a:gd name="T4" fmla="*/ 169 w 205"/>
                <a:gd name="T5" fmla="*/ 87 h 175"/>
                <a:gd name="T6" fmla="*/ 166 w 205"/>
                <a:gd name="T7" fmla="*/ 83 h 175"/>
                <a:gd name="T8" fmla="*/ 162 w 205"/>
                <a:gd name="T9" fmla="*/ 77 h 175"/>
                <a:gd name="T10" fmla="*/ 156 w 205"/>
                <a:gd name="T11" fmla="*/ 64 h 175"/>
                <a:gd name="T12" fmla="*/ 148 w 205"/>
                <a:gd name="T13" fmla="*/ 50 h 175"/>
                <a:gd name="T14" fmla="*/ 134 w 205"/>
                <a:gd name="T15" fmla="*/ 19 h 175"/>
                <a:gd name="T16" fmla="*/ 126 w 205"/>
                <a:gd name="T17" fmla="*/ 0 h 175"/>
                <a:gd name="T18" fmla="*/ 116 w 205"/>
                <a:gd name="T19" fmla="*/ 2 h 175"/>
                <a:gd name="T20" fmla="*/ 105 w 205"/>
                <a:gd name="T21" fmla="*/ 3 h 175"/>
                <a:gd name="T22" fmla="*/ 94 w 205"/>
                <a:gd name="T23" fmla="*/ 7 h 175"/>
                <a:gd name="T24" fmla="*/ 84 w 205"/>
                <a:gd name="T25" fmla="*/ 10 h 175"/>
                <a:gd name="T26" fmla="*/ 73 w 205"/>
                <a:gd name="T27" fmla="*/ 15 h 175"/>
                <a:gd name="T28" fmla="*/ 62 w 205"/>
                <a:gd name="T29" fmla="*/ 20 h 175"/>
                <a:gd name="T30" fmla="*/ 53 w 205"/>
                <a:gd name="T31" fmla="*/ 26 h 175"/>
                <a:gd name="T32" fmla="*/ 42 w 205"/>
                <a:gd name="T33" fmla="*/ 34 h 175"/>
                <a:gd name="T34" fmla="*/ 34 w 205"/>
                <a:gd name="T35" fmla="*/ 40 h 175"/>
                <a:gd name="T36" fmla="*/ 27 w 205"/>
                <a:gd name="T37" fmla="*/ 50 h 175"/>
                <a:gd name="T38" fmla="*/ 19 w 205"/>
                <a:gd name="T39" fmla="*/ 59 h 175"/>
                <a:gd name="T40" fmla="*/ 12 w 205"/>
                <a:gd name="T41" fmla="*/ 69 h 175"/>
                <a:gd name="T42" fmla="*/ 8 w 205"/>
                <a:gd name="T43" fmla="*/ 80 h 175"/>
                <a:gd name="T44" fmla="*/ 4 w 205"/>
                <a:gd name="T45" fmla="*/ 92 h 175"/>
                <a:gd name="T46" fmla="*/ 1 w 205"/>
                <a:gd name="T47" fmla="*/ 105 h 175"/>
                <a:gd name="T48" fmla="*/ 0 w 205"/>
                <a:gd name="T49" fmla="*/ 120 h 175"/>
                <a:gd name="T50" fmla="*/ 0 w 205"/>
                <a:gd name="T51" fmla="*/ 133 h 175"/>
                <a:gd name="T52" fmla="*/ 1 w 205"/>
                <a:gd name="T53" fmla="*/ 144 h 175"/>
                <a:gd name="T54" fmla="*/ 1 w 205"/>
                <a:gd name="T55" fmla="*/ 153 h 175"/>
                <a:gd name="T56" fmla="*/ 4 w 205"/>
                <a:gd name="T57" fmla="*/ 161 h 175"/>
                <a:gd name="T58" fmla="*/ 8 w 205"/>
                <a:gd name="T59" fmla="*/ 167 h 175"/>
                <a:gd name="T60" fmla="*/ 13 w 205"/>
                <a:gd name="T61" fmla="*/ 171 h 175"/>
                <a:gd name="T62" fmla="*/ 20 w 205"/>
                <a:gd name="T63" fmla="*/ 173 h 175"/>
                <a:gd name="T64" fmla="*/ 31 w 205"/>
                <a:gd name="T65" fmla="*/ 175 h 175"/>
                <a:gd name="T66" fmla="*/ 42 w 205"/>
                <a:gd name="T67" fmla="*/ 173 h 175"/>
                <a:gd name="T68" fmla="*/ 54 w 205"/>
                <a:gd name="T69" fmla="*/ 172 h 175"/>
                <a:gd name="T70" fmla="*/ 65 w 205"/>
                <a:gd name="T71" fmla="*/ 168 h 175"/>
                <a:gd name="T72" fmla="*/ 74 w 205"/>
                <a:gd name="T73" fmla="*/ 165 h 175"/>
                <a:gd name="T74" fmla="*/ 82 w 205"/>
                <a:gd name="T75" fmla="*/ 161 h 175"/>
                <a:gd name="T76" fmla="*/ 92 w 205"/>
                <a:gd name="T77" fmla="*/ 159 h 175"/>
                <a:gd name="T78" fmla="*/ 100 w 205"/>
                <a:gd name="T79" fmla="*/ 157 h 175"/>
                <a:gd name="T80" fmla="*/ 109 w 205"/>
                <a:gd name="T81" fmla="*/ 156 h 175"/>
                <a:gd name="T82" fmla="*/ 132 w 205"/>
                <a:gd name="T83" fmla="*/ 156 h 175"/>
                <a:gd name="T84" fmla="*/ 148 w 205"/>
                <a:gd name="T85" fmla="*/ 156 h 175"/>
                <a:gd name="T86" fmla="*/ 162 w 205"/>
                <a:gd name="T87" fmla="*/ 156 h 175"/>
                <a:gd name="T88" fmla="*/ 174 w 205"/>
                <a:gd name="T89" fmla="*/ 156 h 175"/>
                <a:gd name="T90" fmla="*/ 182 w 205"/>
                <a:gd name="T91" fmla="*/ 156 h 175"/>
                <a:gd name="T92" fmla="*/ 192 w 205"/>
                <a:gd name="T93" fmla="*/ 153 h 175"/>
                <a:gd name="T94" fmla="*/ 197 w 205"/>
                <a:gd name="T95" fmla="*/ 151 h 175"/>
                <a:gd name="T96" fmla="*/ 201 w 205"/>
                <a:gd name="T97" fmla="*/ 147 h 175"/>
                <a:gd name="T98" fmla="*/ 204 w 205"/>
                <a:gd name="T99" fmla="*/ 140 h 175"/>
                <a:gd name="T100" fmla="*/ 205 w 205"/>
                <a:gd name="T101" fmla="*/ 132 h 175"/>
                <a:gd name="T102" fmla="*/ 204 w 205"/>
                <a:gd name="T103" fmla="*/ 125 h 175"/>
                <a:gd name="T104" fmla="*/ 202 w 205"/>
                <a:gd name="T105" fmla="*/ 117 h 175"/>
                <a:gd name="T106" fmla="*/ 198 w 205"/>
                <a:gd name="T107" fmla="*/ 111 h 175"/>
                <a:gd name="T108" fmla="*/ 194 w 205"/>
                <a:gd name="T109" fmla="*/ 104 h 175"/>
                <a:gd name="T110" fmla="*/ 189 w 205"/>
                <a:gd name="T111" fmla="*/ 99 h 175"/>
                <a:gd name="T112" fmla="*/ 185 w 205"/>
                <a:gd name="T113" fmla="*/ 93 h 175"/>
                <a:gd name="T114" fmla="*/ 180 w 205"/>
                <a:gd name="T115" fmla="*/ 91 h 175"/>
                <a:gd name="T116" fmla="*/ 174 w 205"/>
                <a:gd name="T117" fmla="*/ 89 h 17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05"/>
                <a:gd name="T178" fmla="*/ 0 h 175"/>
                <a:gd name="T179" fmla="*/ 205 w 205"/>
                <a:gd name="T180" fmla="*/ 175 h 175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05" h="175">
                  <a:moveTo>
                    <a:pt x="174" y="89"/>
                  </a:moveTo>
                  <a:lnTo>
                    <a:pt x="172" y="89"/>
                  </a:lnTo>
                  <a:lnTo>
                    <a:pt x="169" y="87"/>
                  </a:lnTo>
                  <a:lnTo>
                    <a:pt x="166" y="83"/>
                  </a:lnTo>
                  <a:lnTo>
                    <a:pt x="162" y="77"/>
                  </a:lnTo>
                  <a:lnTo>
                    <a:pt x="156" y="64"/>
                  </a:lnTo>
                  <a:lnTo>
                    <a:pt x="148" y="50"/>
                  </a:lnTo>
                  <a:lnTo>
                    <a:pt x="134" y="19"/>
                  </a:lnTo>
                  <a:lnTo>
                    <a:pt x="126" y="0"/>
                  </a:lnTo>
                  <a:lnTo>
                    <a:pt x="116" y="2"/>
                  </a:lnTo>
                  <a:lnTo>
                    <a:pt x="105" y="3"/>
                  </a:lnTo>
                  <a:lnTo>
                    <a:pt x="94" y="7"/>
                  </a:lnTo>
                  <a:lnTo>
                    <a:pt x="84" y="10"/>
                  </a:lnTo>
                  <a:lnTo>
                    <a:pt x="73" y="15"/>
                  </a:lnTo>
                  <a:lnTo>
                    <a:pt x="62" y="20"/>
                  </a:lnTo>
                  <a:lnTo>
                    <a:pt x="53" y="26"/>
                  </a:lnTo>
                  <a:lnTo>
                    <a:pt x="42" y="34"/>
                  </a:lnTo>
                  <a:lnTo>
                    <a:pt x="34" y="40"/>
                  </a:lnTo>
                  <a:lnTo>
                    <a:pt x="27" y="50"/>
                  </a:lnTo>
                  <a:lnTo>
                    <a:pt x="19" y="59"/>
                  </a:lnTo>
                  <a:lnTo>
                    <a:pt x="12" y="69"/>
                  </a:lnTo>
                  <a:lnTo>
                    <a:pt x="8" y="80"/>
                  </a:lnTo>
                  <a:lnTo>
                    <a:pt x="4" y="92"/>
                  </a:lnTo>
                  <a:lnTo>
                    <a:pt x="1" y="105"/>
                  </a:lnTo>
                  <a:lnTo>
                    <a:pt x="0" y="120"/>
                  </a:lnTo>
                  <a:lnTo>
                    <a:pt x="0" y="133"/>
                  </a:lnTo>
                  <a:lnTo>
                    <a:pt x="1" y="144"/>
                  </a:lnTo>
                  <a:lnTo>
                    <a:pt x="1" y="153"/>
                  </a:lnTo>
                  <a:lnTo>
                    <a:pt x="4" y="161"/>
                  </a:lnTo>
                  <a:lnTo>
                    <a:pt x="8" y="167"/>
                  </a:lnTo>
                  <a:lnTo>
                    <a:pt x="13" y="171"/>
                  </a:lnTo>
                  <a:lnTo>
                    <a:pt x="20" y="173"/>
                  </a:lnTo>
                  <a:lnTo>
                    <a:pt x="31" y="175"/>
                  </a:lnTo>
                  <a:lnTo>
                    <a:pt x="42" y="173"/>
                  </a:lnTo>
                  <a:lnTo>
                    <a:pt x="54" y="172"/>
                  </a:lnTo>
                  <a:lnTo>
                    <a:pt x="65" y="168"/>
                  </a:lnTo>
                  <a:lnTo>
                    <a:pt x="74" y="165"/>
                  </a:lnTo>
                  <a:lnTo>
                    <a:pt x="82" y="161"/>
                  </a:lnTo>
                  <a:lnTo>
                    <a:pt x="92" y="159"/>
                  </a:lnTo>
                  <a:lnTo>
                    <a:pt x="100" y="157"/>
                  </a:lnTo>
                  <a:lnTo>
                    <a:pt x="109" y="156"/>
                  </a:lnTo>
                  <a:lnTo>
                    <a:pt x="132" y="156"/>
                  </a:lnTo>
                  <a:lnTo>
                    <a:pt x="148" y="156"/>
                  </a:lnTo>
                  <a:lnTo>
                    <a:pt x="162" y="156"/>
                  </a:lnTo>
                  <a:lnTo>
                    <a:pt x="174" y="156"/>
                  </a:lnTo>
                  <a:lnTo>
                    <a:pt x="182" y="156"/>
                  </a:lnTo>
                  <a:lnTo>
                    <a:pt x="192" y="153"/>
                  </a:lnTo>
                  <a:lnTo>
                    <a:pt x="197" y="151"/>
                  </a:lnTo>
                  <a:lnTo>
                    <a:pt x="201" y="147"/>
                  </a:lnTo>
                  <a:lnTo>
                    <a:pt x="204" y="140"/>
                  </a:lnTo>
                  <a:lnTo>
                    <a:pt x="205" y="132"/>
                  </a:lnTo>
                  <a:lnTo>
                    <a:pt x="204" y="125"/>
                  </a:lnTo>
                  <a:lnTo>
                    <a:pt x="202" y="117"/>
                  </a:lnTo>
                  <a:lnTo>
                    <a:pt x="198" y="111"/>
                  </a:lnTo>
                  <a:lnTo>
                    <a:pt x="194" y="104"/>
                  </a:lnTo>
                  <a:lnTo>
                    <a:pt x="189" y="99"/>
                  </a:lnTo>
                  <a:lnTo>
                    <a:pt x="185" y="93"/>
                  </a:lnTo>
                  <a:lnTo>
                    <a:pt x="180" y="91"/>
                  </a:lnTo>
                  <a:lnTo>
                    <a:pt x="174" y="8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73" name="Freeform 76">
              <a:extLst>
                <a:ext uri="{FF2B5EF4-FFF2-40B4-BE49-F238E27FC236}">
                  <a16:creationId xmlns:a16="http://schemas.microsoft.com/office/drawing/2014/main" id="{20B21175-9325-264F-A412-3BFE521E9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7861" y="3967255"/>
              <a:ext cx="481632" cy="564198"/>
            </a:xfrm>
            <a:custGeom>
              <a:avLst/>
              <a:gdLst>
                <a:gd name="T0" fmla="*/ 1045 w 1143"/>
                <a:gd name="T1" fmla="*/ 534 h 1342"/>
                <a:gd name="T2" fmla="*/ 1117 w 1143"/>
                <a:gd name="T3" fmla="*/ 581 h 1342"/>
                <a:gd name="T4" fmla="*/ 1143 w 1143"/>
                <a:gd name="T5" fmla="*/ 632 h 1342"/>
                <a:gd name="T6" fmla="*/ 1114 w 1143"/>
                <a:gd name="T7" fmla="*/ 690 h 1342"/>
                <a:gd name="T8" fmla="*/ 1037 w 1143"/>
                <a:gd name="T9" fmla="*/ 745 h 1342"/>
                <a:gd name="T10" fmla="*/ 1017 w 1143"/>
                <a:gd name="T11" fmla="*/ 825 h 1342"/>
                <a:gd name="T12" fmla="*/ 985 w 1143"/>
                <a:gd name="T13" fmla="*/ 941 h 1342"/>
                <a:gd name="T14" fmla="*/ 906 w 1143"/>
                <a:gd name="T15" fmla="*/ 965 h 1342"/>
                <a:gd name="T16" fmla="*/ 762 w 1143"/>
                <a:gd name="T17" fmla="*/ 874 h 1342"/>
                <a:gd name="T18" fmla="*/ 717 w 1143"/>
                <a:gd name="T19" fmla="*/ 889 h 1342"/>
                <a:gd name="T20" fmla="*/ 677 w 1143"/>
                <a:gd name="T21" fmla="*/ 977 h 1342"/>
                <a:gd name="T22" fmla="*/ 636 w 1143"/>
                <a:gd name="T23" fmla="*/ 1039 h 1342"/>
                <a:gd name="T24" fmla="*/ 590 w 1143"/>
                <a:gd name="T25" fmla="*/ 1039 h 1342"/>
                <a:gd name="T26" fmla="*/ 540 w 1143"/>
                <a:gd name="T27" fmla="*/ 1033 h 1342"/>
                <a:gd name="T28" fmla="*/ 510 w 1143"/>
                <a:gd name="T29" fmla="*/ 1082 h 1342"/>
                <a:gd name="T30" fmla="*/ 493 w 1143"/>
                <a:gd name="T31" fmla="*/ 1171 h 1342"/>
                <a:gd name="T32" fmla="*/ 437 w 1143"/>
                <a:gd name="T33" fmla="*/ 1221 h 1342"/>
                <a:gd name="T34" fmla="*/ 424 w 1143"/>
                <a:gd name="T35" fmla="*/ 1303 h 1342"/>
                <a:gd name="T36" fmla="*/ 378 w 1143"/>
                <a:gd name="T37" fmla="*/ 1299 h 1342"/>
                <a:gd name="T38" fmla="*/ 321 w 1143"/>
                <a:gd name="T39" fmla="*/ 1167 h 1342"/>
                <a:gd name="T40" fmla="*/ 340 w 1143"/>
                <a:gd name="T41" fmla="*/ 1109 h 1342"/>
                <a:gd name="T42" fmla="*/ 337 w 1143"/>
                <a:gd name="T43" fmla="*/ 1061 h 1342"/>
                <a:gd name="T44" fmla="*/ 325 w 1143"/>
                <a:gd name="T45" fmla="*/ 1009 h 1342"/>
                <a:gd name="T46" fmla="*/ 300 w 1143"/>
                <a:gd name="T47" fmla="*/ 977 h 1342"/>
                <a:gd name="T48" fmla="*/ 292 w 1143"/>
                <a:gd name="T49" fmla="*/ 935 h 1342"/>
                <a:gd name="T50" fmla="*/ 247 w 1143"/>
                <a:gd name="T51" fmla="*/ 919 h 1342"/>
                <a:gd name="T52" fmla="*/ 213 w 1143"/>
                <a:gd name="T53" fmla="*/ 887 h 1342"/>
                <a:gd name="T54" fmla="*/ 120 w 1143"/>
                <a:gd name="T55" fmla="*/ 873 h 1342"/>
                <a:gd name="T56" fmla="*/ 56 w 1143"/>
                <a:gd name="T57" fmla="*/ 837 h 1342"/>
                <a:gd name="T58" fmla="*/ 5 w 1143"/>
                <a:gd name="T59" fmla="*/ 799 h 1342"/>
                <a:gd name="T60" fmla="*/ 19 w 1143"/>
                <a:gd name="T61" fmla="*/ 746 h 1342"/>
                <a:gd name="T62" fmla="*/ 80 w 1143"/>
                <a:gd name="T63" fmla="*/ 701 h 1342"/>
                <a:gd name="T64" fmla="*/ 129 w 1143"/>
                <a:gd name="T65" fmla="*/ 714 h 1342"/>
                <a:gd name="T66" fmla="*/ 183 w 1143"/>
                <a:gd name="T67" fmla="*/ 708 h 1342"/>
                <a:gd name="T68" fmla="*/ 165 w 1143"/>
                <a:gd name="T69" fmla="*/ 593 h 1342"/>
                <a:gd name="T70" fmla="*/ 140 w 1143"/>
                <a:gd name="T71" fmla="*/ 510 h 1342"/>
                <a:gd name="T72" fmla="*/ 179 w 1143"/>
                <a:gd name="T73" fmla="*/ 465 h 1342"/>
                <a:gd name="T74" fmla="*/ 342 w 1143"/>
                <a:gd name="T75" fmla="*/ 460 h 1342"/>
                <a:gd name="T76" fmla="*/ 377 w 1143"/>
                <a:gd name="T77" fmla="*/ 433 h 1342"/>
                <a:gd name="T78" fmla="*/ 393 w 1143"/>
                <a:gd name="T79" fmla="*/ 318 h 1342"/>
                <a:gd name="T80" fmla="*/ 433 w 1143"/>
                <a:gd name="T81" fmla="*/ 156 h 1342"/>
                <a:gd name="T82" fmla="*/ 574 w 1143"/>
                <a:gd name="T83" fmla="*/ 5 h 1342"/>
                <a:gd name="T84" fmla="*/ 642 w 1143"/>
                <a:gd name="T85" fmla="*/ 7 h 1342"/>
                <a:gd name="T86" fmla="*/ 674 w 1143"/>
                <a:gd name="T87" fmla="*/ 39 h 1342"/>
                <a:gd name="T88" fmla="*/ 681 w 1143"/>
                <a:gd name="T89" fmla="*/ 111 h 1342"/>
                <a:gd name="T90" fmla="*/ 652 w 1143"/>
                <a:gd name="T91" fmla="*/ 185 h 1342"/>
                <a:gd name="T92" fmla="*/ 602 w 1143"/>
                <a:gd name="T93" fmla="*/ 309 h 1342"/>
                <a:gd name="T94" fmla="*/ 572 w 1143"/>
                <a:gd name="T95" fmla="*/ 349 h 1342"/>
                <a:gd name="T96" fmla="*/ 614 w 1143"/>
                <a:gd name="T97" fmla="*/ 390 h 1342"/>
                <a:gd name="T98" fmla="*/ 609 w 1143"/>
                <a:gd name="T99" fmla="*/ 512 h 1342"/>
                <a:gd name="T100" fmla="*/ 650 w 1143"/>
                <a:gd name="T101" fmla="*/ 546 h 1342"/>
                <a:gd name="T102" fmla="*/ 716 w 1143"/>
                <a:gd name="T103" fmla="*/ 486 h 1342"/>
                <a:gd name="T104" fmla="*/ 796 w 1143"/>
                <a:gd name="T105" fmla="*/ 484 h 1342"/>
                <a:gd name="T106" fmla="*/ 857 w 1143"/>
                <a:gd name="T107" fmla="*/ 481 h 1342"/>
                <a:gd name="T108" fmla="*/ 896 w 1143"/>
                <a:gd name="T109" fmla="*/ 513 h 1342"/>
                <a:gd name="T110" fmla="*/ 926 w 1143"/>
                <a:gd name="T111" fmla="*/ 522 h 1342"/>
                <a:gd name="T112" fmla="*/ 976 w 1143"/>
                <a:gd name="T113" fmla="*/ 490 h 134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143"/>
                <a:gd name="T172" fmla="*/ 0 h 1342"/>
                <a:gd name="T173" fmla="*/ 1143 w 1143"/>
                <a:gd name="T174" fmla="*/ 1342 h 134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143" h="1342">
                  <a:moveTo>
                    <a:pt x="1024" y="488"/>
                  </a:moveTo>
                  <a:lnTo>
                    <a:pt x="1025" y="494"/>
                  </a:lnTo>
                  <a:lnTo>
                    <a:pt x="1026" y="502"/>
                  </a:lnTo>
                  <a:lnTo>
                    <a:pt x="1028" y="509"/>
                  </a:lnTo>
                  <a:lnTo>
                    <a:pt x="1030" y="514"/>
                  </a:lnTo>
                  <a:lnTo>
                    <a:pt x="1037" y="525"/>
                  </a:lnTo>
                  <a:lnTo>
                    <a:pt x="1045" y="534"/>
                  </a:lnTo>
                  <a:lnTo>
                    <a:pt x="1054" y="542"/>
                  </a:lnTo>
                  <a:lnTo>
                    <a:pt x="1065" y="549"/>
                  </a:lnTo>
                  <a:lnTo>
                    <a:pt x="1075" y="556"/>
                  </a:lnTo>
                  <a:lnTo>
                    <a:pt x="1086" y="562"/>
                  </a:lnTo>
                  <a:lnTo>
                    <a:pt x="1097" y="568"/>
                  </a:lnTo>
                  <a:lnTo>
                    <a:pt x="1107" y="574"/>
                  </a:lnTo>
                  <a:lnTo>
                    <a:pt x="1117" y="581"/>
                  </a:lnTo>
                  <a:lnTo>
                    <a:pt x="1126" y="588"/>
                  </a:lnTo>
                  <a:lnTo>
                    <a:pt x="1133" y="597"/>
                  </a:lnTo>
                  <a:lnTo>
                    <a:pt x="1139" y="606"/>
                  </a:lnTo>
                  <a:lnTo>
                    <a:pt x="1141" y="612"/>
                  </a:lnTo>
                  <a:lnTo>
                    <a:pt x="1142" y="618"/>
                  </a:lnTo>
                  <a:lnTo>
                    <a:pt x="1143" y="625"/>
                  </a:lnTo>
                  <a:lnTo>
                    <a:pt x="1143" y="632"/>
                  </a:lnTo>
                  <a:lnTo>
                    <a:pt x="1143" y="640"/>
                  </a:lnTo>
                  <a:lnTo>
                    <a:pt x="1142" y="646"/>
                  </a:lnTo>
                  <a:lnTo>
                    <a:pt x="1141" y="653"/>
                  </a:lnTo>
                  <a:lnTo>
                    <a:pt x="1138" y="660"/>
                  </a:lnTo>
                  <a:lnTo>
                    <a:pt x="1133" y="670"/>
                  </a:lnTo>
                  <a:lnTo>
                    <a:pt x="1123" y="681"/>
                  </a:lnTo>
                  <a:lnTo>
                    <a:pt x="1114" y="690"/>
                  </a:lnTo>
                  <a:lnTo>
                    <a:pt x="1103" y="698"/>
                  </a:lnTo>
                  <a:lnTo>
                    <a:pt x="1093" y="706"/>
                  </a:lnTo>
                  <a:lnTo>
                    <a:pt x="1081" y="713"/>
                  </a:lnTo>
                  <a:lnTo>
                    <a:pt x="1069" y="721"/>
                  </a:lnTo>
                  <a:lnTo>
                    <a:pt x="1057" y="727"/>
                  </a:lnTo>
                  <a:lnTo>
                    <a:pt x="1046" y="737"/>
                  </a:lnTo>
                  <a:lnTo>
                    <a:pt x="1037" y="745"/>
                  </a:lnTo>
                  <a:lnTo>
                    <a:pt x="1029" y="755"/>
                  </a:lnTo>
                  <a:lnTo>
                    <a:pt x="1022" y="766"/>
                  </a:lnTo>
                  <a:lnTo>
                    <a:pt x="1021" y="773"/>
                  </a:lnTo>
                  <a:lnTo>
                    <a:pt x="1018" y="779"/>
                  </a:lnTo>
                  <a:lnTo>
                    <a:pt x="1018" y="786"/>
                  </a:lnTo>
                  <a:lnTo>
                    <a:pt x="1017" y="794"/>
                  </a:lnTo>
                  <a:lnTo>
                    <a:pt x="1017" y="825"/>
                  </a:lnTo>
                  <a:lnTo>
                    <a:pt x="1017" y="853"/>
                  </a:lnTo>
                  <a:lnTo>
                    <a:pt x="1017" y="882"/>
                  </a:lnTo>
                  <a:lnTo>
                    <a:pt x="1017" y="915"/>
                  </a:lnTo>
                  <a:lnTo>
                    <a:pt x="1012" y="927"/>
                  </a:lnTo>
                  <a:lnTo>
                    <a:pt x="1002" y="930"/>
                  </a:lnTo>
                  <a:lnTo>
                    <a:pt x="993" y="934"/>
                  </a:lnTo>
                  <a:lnTo>
                    <a:pt x="985" y="941"/>
                  </a:lnTo>
                  <a:lnTo>
                    <a:pt x="977" y="949"/>
                  </a:lnTo>
                  <a:lnTo>
                    <a:pt x="969" y="958"/>
                  </a:lnTo>
                  <a:lnTo>
                    <a:pt x="962" y="969"/>
                  </a:lnTo>
                  <a:lnTo>
                    <a:pt x="957" y="981"/>
                  </a:lnTo>
                  <a:lnTo>
                    <a:pt x="952" y="993"/>
                  </a:lnTo>
                  <a:lnTo>
                    <a:pt x="930" y="981"/>
                  </a:lnTo>
                  <a:lnTo>
                    <a:pt x="906" y="965"/>
                  </a:lnTo>
                  <a:lnTo>
                    <a:pt x="880" y="945"/>
                  </a:lnTo>
                  <a:lnTo>
                    <a:pt x="852" y="923"/>
                  </a:lnTo>
                  <a:lnTo>
                    <a:pt x="824" y="905"/>
                  </a:lnTo>
                  <a:lnTo>
                    <a:pt x="797" y="887"/>
                  </a:lnTo>
                  <a:lnTo>
                    <a:pt x="785" y="882"/>
                  </a:lnTo>
                  <a:lnTo>
                    <a:pt x="773" y="877"/>
                  </a:lnTo>
                  <a:lnTo>
                    <a:pt x="762" y="874"/>
                  </a:lnTo>
                  <a:lnTo>
                    <a:pt x="753" y="873"/>
                  </a:lnTo>
                  <a:lnTo>
                    <a:pt x="745" y="873"/>
                  </a:lnTo>
                  <a:lnTo>
                    <a:pt x="738" y="874"/>
                  </a:lnTo>
                  <a:lnTo>
                    <a:pt x="733" y="877"/>
                  </a:lnTo>
                  <a:lnTo>
                    <a:pt x="728" y="881"/>
                  </a:lnTo>
                  <a:lnTo>
                    <a:pt x="722" y="883"/>
                  </a:lnTo>
                  <a:lnTo>
                    <a:pt x="717" y="889"/>
                  </a:lnTo>
                  <a:lnTo>
                    <a:pt x="713" y="894"/>
                  </a:lnTo>
                  <a:lnTo>
                    <a:pt x="709" y="899"/>
                  </a:lnTo>
                  <a:lnTo>
                    <a:pt x="701" y="913"/>
                  </a:lnTo>
                  <a:lnTo>
                    <a:pt x="694" y="927"/>
                  </a:lnTo>
                  <a:lnTo>
                    <a:pt x="689" y="943"/>
                  </a:lnTo>
                  <a:lnTo>
                    <a:pt x="682" y="959"/>
                  </a:lnTo>
                  <a:lnTo>
                    <a:pt x="677" y="977"/>
                  </a:lnTo>
                  <a:lnTo>
                    <a:pt x="670" y="991"/>
                  </a:lnTo>
                  <a:lnTo>
                    <a:pt x="664" y="1007"/>
                  </a:lnTo>
                  <a:lnTo>
                    <a:pt x="656" y="1019"/>
                  </a:lnTo>
                  <a:lnTo>
                    <a:pt x="650" y="1026"/>
                  </a:lnTo>
                  <a:lnTo>
                    <a:pt x="646" y="1031"/>
                  </a:lnTo>
                  <a:lnTo>
                    <a:pt x="641" y="1035"/>
                  </a:lnTo>
                  <a:lnTo>
                    <a:pt x="636" y="1039"/>
                  </a:lnTo>
                  <a:lnTo>
                    <a:pt x="629" y="1043"/>
                  </a:lnTo>
                  <a:lnTo>
                    <a:pt x="622" y="1045"/>
                  </a:lnTo>
                  <a:lnTo>
                    <a:pt x="616" y="1047"/>
                  </a:lnTo>
                  <a:lnTo>
                    <a:pt x="608" y="1047"/>
                  </a:lnTo>
                  <a:lnTo>
                    <a:pt x="600" y="1046"/>
                  </a:lnTo>
                  <a:lnTo>
                    <a:pt x="594" y="1043"/>
                  </a:lnTo>
                  <a:lnTo>
                    <a:pt x="590" y="1039"/>
                  </a:lnTo>
                  <a:lnTo>
                    <a:pt x="586" y="1035"/>
                  </a:lnTo>
                  <a:lnTo>
                    <a:pt x="584" y="1031"/>
                  </a:lnTo>
                  <a:lnTo>
                    <a:pt x="580" y="1027"/>
                  </a:lnTo>
                  <a:lnTo>
                    <a:pt x="573" y="1025"/>
                  </a:lnTo>
                  <a:lnTo>
                    <a:pt x="566" y="1023"/>
                  </a:lnTo>
                  <a:lnTo>
                    <a:pt x="556" y="1026"/>
                  </a:lnTo>
                  <a:lnTo>
                    <a:pt x="540" y="1033"/>
                  </a:lnTo>
                  <a:lnTo>
                    <a:pt x="532" y="1037"/>
                  </a:lnTo>
                  <a:lnTo>
                    <a:pt x="524" y="1041"/>
                  </a:lnTo>
                  <a:lnTo>
                    <a:pt x="520" y="1045"/>
                  </a:lnTo>
                  <a:lnTo>
                    <a:pt x="517" y="1047"/>
                  </a:lnTo>
                  <a:lnTo>
                    <a:pt x="514" y="1057"/>
                  </a:lnTo>
                  <a:lnTo>
                    <a:pt x="512" y="1069"/>
                  </a:lnTo>
                  <a:lnTo>
                    <a:pt x="510" y="1082"/>
                  </a:lnTo>
                  <a:lnTo>
                    <a:pt x="509" y="1097"/>
                  </a:lnTo>
                  <a:lnTo>
                    <a:pt x="508" y="1111"/>
                  </a:lnTo>
                  <a:lnTo>
                    <a:pt x="506" y="1127"/>
                  </a:lnTo>
                  <a:lnTo>
                    <a:pt x="504" y="1142"/>
                  </a:lnTo>
                  <a:lnTo>
                    <a:pt x="500" y="1155"/>
                  </a:lnTo>
                  <a:lnTo>
                    <a:pt x="497" y="1165"/>
                  </a:lnTo>
                  <a:lnTo>
                    <a:pt x="493" y="1171"/>
                  </a:lnTo>
                  <a:lnTo>
                    <a:pt x="488" y="1178"/>
                  </a:lnTo>
                  <a:lnTo>
                    <a:pt x="482" y="1183"/>
                  </a:lnTo>
                  <a:lnTo>
                    <a:pt x="469" y="1194"/>
                  </a:lnTo>
                  <a:lnTo>
                    <a:pt x="456" y="1203"/>
                  </a:lnTo>
                  <a:lnTo>
                    <a:pt x="449" y="1209"/>
                  </a:lnTo>
                  <a:lnTo>
                    <a:pt x="442" y="1215"/>
                  </a:lnTo>
                  <a:lnTo>
                    <a:pt x="437" y="1221"/>
                  </a:lnTo>
                  <a:lnTo>
                    <a:pt x="432" y="1229"/>
                  </a:lnTo>
                  <a:lnTo>
                    <a:pt x="428" y="1237"/>
                  </a:lnTo>
                  <a:lnTo>
                    <a:pt x="424" y="1246"/>
                  </a:lnTo>
                  <a:lnTo>
                    <a:pt x="422" y="1258"/>
                  </a:lnTo>
                  <a:lnTo>
                    <a:pt x="421" y="1270"/>
                  </a:lnTo>
                  <a:lnTo>
                    <a:pt x="422" y="1287"/>
                  </a:lnTo>
                  <a:lnTo>
                    <a:pt x="424" y="1303"/>
                  </a:lnTo>
                  <a:lnTo>
                    <a:pt x="424" y="1322"/>
                  </a:lnTo>
                  <a:lnTo>
                    <a:pt x="421" y="1342"/>
                  </a:lnTo>
                  <a:lnTo>
                    <a:pt x="413" y="1338"/>
                  </a:lnTo>
                  <a:lnTo>
                    <a:pt x="405" y="1332"/>
                  </a:lnTo>
                  <a:lnTo>
                    <a:pt x="396" y="1323"/>
                  </a:lnTo>
                  <a:lnTo>
                    <a:pt x="388" y="1312"/>
                  </a:lnTo>
                  <a:lnTo>
                    <a:pt x="378" y="1299"/>
                  </a:lnTo>
                  <a:lnTo>
                    <a:pt x="370" y="1286"/>
                  </a:lnTo>
                  <a:lnTo>
                    <a:pt x="362" y="1270"/>
                  </a:lnTo>
                  <a:lnTo>
                    <a:pt x="354" y="1255"/>
                  </a:lnTo>
                  <a:lnTo>
                    <a:pt x="340" y="1223"/>
                  </a:lnTo>
                  <a:lnTo>
                    <a:pt x="329" y="1193"/>
                  </a:lnTo>
                  <a:lnTo>
                    <a:pt x="325" y="1179"/>
                  </a:lnTo>
                  <a:lnTo>
                    <a:pt x="321" y="1167"/>
                  </a:lnTo>
                  <a:lnTo>
                    <a:pt x="320" y="1158"/>
                  </a:lnTo>
                  <a:lnTo>
                    <a:pt x="318" y="1150"/>
                  </a:lnTo>
                  <a:lnTo>
                    <a:pt x="320" y="1139"/>
                  </a:lnTo>
                  <a:lnTo>
                    <a:pt x="324" y="1130"/>
                  </a:lnTo>
                  <a:lnTo>
                    <a:pt x="328" y="1122"/>
                  </a:lnTo>
                  <a:lnTo>
                    <a:pt x="334" y="1115"/>
                  </a:lnTo>
                  <a:lnTo>
                    <a:pt x="340" y="1109"/>
                  </a:lnTo>
                  <a:lnTo>
                    <a:pt x="344" y="1102"/>
                  </a:lnTo>
                  <a:lnTo>
                    <a:pt x="348" y="1095"/>
                  </a:lnTo>
                  <a:lnTo>
                    <a:pt x="349" y="1090"/>
                  </a:lnTo>
                  <a:lnTo>
                    <a:pt x="348" y="1082"/>
                  </a:lnTo>
                  <a:lnTo>
                    <a:pt x="345" y="1075"/>
                  </a:lnTo>
                  <a:lnTo>
                    <a:pt x="341" y="1067"/>
                  </a:lnTo>
                  <a:lnTo>
                    <a:pt x="337" y="1061"/>
                  </a:lnTo>
                  <a:lnTo>
                    <a:pt x="333" y="1053"/>
                  </a:lnTo>
                  <a:lnTo>
                    <a:pt x="329" y="1046"/>
                  </a:lnTo>
                  <a:lnTo>
                    <a:pt x="326" y="1041"/>
                  </a:lnTo>
                  <a:lnTo>
                    <a:pt x="325" y="1035"/>
                  </a:lnTo>
                  <a:lnTo>
                    <a:pt x="325" y="1027"/>
                  </a:lnTo>
                  <a:lnTo>
                    <a:pt x="325" y="1018"/>
                  </a:lnTo>
                  <a:lnTo>
                    <a:pt x="325" y="1009"/>
                  </a:lnTo>
                  <a:lnTo>
                    <a:pt x="325" y="993"/>
                  </a:lnTo>
                  <a:lnTo>
                    <a:pt x="317" y="993"/>
                  </a:lnTo>
                  <a:lnTo>
                    <a:pt x="312" y="991"/>
                  </a:lnTo>
                  <a:lnTo>
                    <a:pt x="308" y="989"/>
                  </a:lnTo>
                  <a:lnTo>
                    <a:pt x="304" y="985"/>
                  </a:lnTo>
                  <a:lnTo>
                    <a:pt x="301" y="982"/>
                  </a:lnTo>
                  <a:lnTo>
                    <a:pt x="300" y="977"/>
                  </a:lnTo>
                  <a:lnTo>
                    <a:pt x="299" y="973"/>
                  </a:lnTo>
                  <a:lnTo>
                    <a:pt x="299" y="967"/>
                  </a:lnTo>
                  <a:lnTo>
                    <a:pt x="297" y="957"/>
                  </a:lnTo>
                  <a:lnTo>
                    <a:pt x="296" y="947"/>
                  </a:lnTo>
                  <a:lnTo>
                    <a:pt x="296" y="943"/>
                  </a:lnTo>
                  <a:lnTo>
                    <a:pt x="293" y="939"/>
                  </a:lnTo>
                  <a:lnTo>
                    <a:pt x="292" y="935"/>
                  </a:lnTo>
                  <a:lnTo>
                    <a:pt x="289" y="933"/>
                  </a:lnTo>
                  <a:lnTo>
                    <a:pt x="277" y="933"/>
                  </a:lnTo>
                  <a:lnTo>
                    <a:pt x="265" y="933"/>
                  </a:lnTo>
                  <a:lnTo>
                    <a:pt x="259" y="931"/>
                  </a:lnTo>
                  <a:lnTo>
                    <a:pt x="255" y="929"/>
                  </a:lnTo>
                  <a:lnTo>
                    <a:pt x="251" y="925"/>
                  </a:lnTo>
                  <a:lnTo>
                    <a:pt x="247" y="919"/>
                  </a:lnTo>
                  <a:lnTo>
                    <a:pt x="244" y="914"/>
                  </a:lnTo>
                  <a:lnTo>
                    <a:pt x="240" y="907"/>
                  </a:lnTo>
                  <a:lnTo>
                    <a:pt x="235" y="902"/>
                  </a:lnTo>
                  <a:lnTo>
                    <a:pt x="229" y="897"/>
                  </a:lnTo>
                  <a:lnTo>
                    <a:pt x="224" y="893"/>
                  </a:lnTo>
                  <a:lnTo>
                    <a:pt x="219" y="890"/>
                  </a:lnTo>
                  <a:lnTo>
                    <a:pt x="213" y="887"/>
                  </a:lnTo>
                  <a:lnTo>
                    <a:pt x="208" y="885"/>
                  </a:lnTo>
                  <a:lnTo>
                    <a:pt x="195" y="883"/>
                  </a:lnTo>
                  <a:lnTo>
                    <a:pt x="181" y="882"/>
                  </a:lnTo>
                  <a:lnTo>
                    <a:pt x="167" y="882"/>
                  </a:lnTo>
                  <a:lnTo>
                    <a:pt x="152" y="881"/>
                  </a:lnTo>
                  <a:lnTo>
                    <a:pt x="136" y="878"/>
                  </a:lnTo>
                  <a:lnTo>
                    <a:pt x="120" y="873"/>
                  </a:lnTo>
                  <a:lnTo>
                    <a:pt x="108" y="870"/>
                  </a:lnTo>
                  <a:lnTo>
                    <a:pt x="99" y="866"/>
                  </a:lnTo>
                  <a:lnTo>
                    <a:pt x="91" y="861"/>
                  </a:lnTo>
                  <a:lnTo>
                    <a:pt x="84" y="855"/>
                  </a:lnTo>
                  <a:lnTo>
                    <a:pt x="76" y="850"/>
                  </a:lnTo>
                  <a:lnTo>
                    <a:pt x="67" y="843"/>
                  </a:lnTo>
                  <a:lnTo>
                    <a:pt x="56" y="837"/>
                  </a:lnTo>
                  <a:lnTo>
                    <a:pt x="41" y="830"/>
                  </a:lnTo>
                  <a:lnTo>
                    <a:pt x="37" y="829"/>
                  </a:lnTo>
                  <a:lnTo>
                    <a:pt x="31" y="826"/>
                  </a:lnTo>
                  <a:lnTo>
                    <a:pt x="24" y="821"/>
                  </a:lnTo>
                  <a:lnTo>
                    <a:pt x="16" y="814"/>
                  </a:lnTo>
                  <a:lnTo>
                    <a:pt x="9" y="807"/>
                  </a:lnTo>
                  <a:lnTo>
                    <a:pt x="5" y="799"/>
                  </a:lnTo>
                  <a:lnTo>
                    <a:pt x="1" y="794"/>
                  </a:lnTo>
                  <a:lnTo>
                    <a:pt x="0" y="789"/>
                  </a:lnTo>
                  <a:lnTo>
                    <a:pt x="0" y="782"/>
                  </a:lnTo>
                  <a:lnTo>
                    <a:pt x="3" y="775"/>
                  </a:lnTo>
                  <a:lnTo>
                    <a:pt x="5" y="769"/>
                  </a:lnTo>
                  <a:lnTo>
                    <a:pt x="9" y="762"/>
                  </a:lnTo>
                  <a:lnTo>
                    <a:pt x="19" y="746"/>
                  </a:lnTo>
                  <a:lnTo>
                    <a:pt x="32" y="731"/>
                  </a:lnTo>
                  <a:lnTo>
                    <a:pt x="40" y="725"/>
                  </a:lnTo>
                  <a:lnTo>
                    <a:pt x="47" y="718"/>
                  </a:lnTo>
                  <a:lnTo>
                    <a:pt x="55" y="713"/>
                  </a:lnTo>
                  <a:lnTo>
                    <a:pt x="64" y="708"/>
                  </a:lnTo>
                  <a:lnTo>
                    <a:pt x="72" y="704"/>
                  </a:lnTo>
                  <a:lnTo>
                    <a:pt x="80" y="701"/>
                  </a:lnTo>
                  <a:lnTo>
                    <a:pt x="88" y="698"/>
                  </a:lnTo>
                  <a:lnTo>
                    <a:pt x="96" y="698"/>
                  </a:lnTo>
                  <a:lnTo>
                    <a:pt x="104" y="700"/>
                  </a:lnTo>
                  <a:lnTo>
                    <a:pt x="112" y="702"/>
                  </a:lnTo>
                  <a:lnTo>
                    <a:pt x="117" y="706"/>
                  </a:lnTo>
                  <a:lnTo>
                    <a:pt x="123" y="710"/>
                  </a:lnTo>
                  <a:lnTo>
                    <a:pt x="129" y="714"/>
                  </a:lnTo>
                  <a:lnTo>
                    <a:pt x="135" y="718"/>
                  </a:lnTo>
                  <a:lnTo>
                    <a:pt x="143" y="721"/>
                  </a:lnTo>
                  <a:lnTo>
                    <a:pt x="151" y="722"/>
                  </a:lnTo>
                  <a:lnTo>
                    <a:pt x="159" y="721"/>
                  </a:lnTo>
                  <a:lnTo>
                    <a:pt x="167" y="717"/>
                  </a:lnTo>
                  <a:lnTo>
                    <a:pt x="175" y="713"/>
                  </a:lnTo>
                  <a:lnTo>
                    <a:pt x="183" y="708"/>
                  </a:lnTo>
                  <a:lnTo>
                    <a:pt x="191" y="701"/>
                  </a:lnTo>
                  <a:lnTo>
                    <a:pt x="200" y="697"/>
                  </a:lnTo>
                  <a:lnTo>
                    <a:pt x="211" y="693"/>
                  </a:lnTo>
                  <a:lnTo>
                    <a:pt x="223" y="692"/>
                  </a:lnTo>
                  <a:lnTo>
                    <a:pt x="223" y="662"/>
                  </a:lnTo>
                  <a:lnTo>
                    <a:pt x="199" y="636"/>
                  </a:lnTo>
                  <a:lnTo>
                    <a:pt x="165" y="593"/>
                  </a:lnTo>
                  <a:lnTo>
                    <a:pt x="148" y="572"/>
                  </a:lnTo>
                  <a:lnTo>
                    <a:pt x="133" y="553"/>
                  </a:lnTo>
                  <a:lnTo>
                    <a:pt x="124" y="538"/>
                  </a:lnTo>
                  <a:lnTo>
                    <a:pt x="120" y="529"/>
                  </a:lnTo>
                  <a:lnTo>
                    <a:pt x="123" y="524"/>
                  </a:lnTo>
                  <a:lnTo>
                    <a:pt x="131" y="517"/>
                  </a:lnTo>
                  <a:lnTo>
                    <a:pt x="140" y="510"/>
                  </a:lnTo>
                  <a:lnTo>
                    <a:pt x="151" y="505"/>
                  </a:lnTo>
                  <a:lnTo>
                    <a:pt x="156" y="500"/>
                  </a:lnTo>
                  <a:lnTo>
                    <a:pt x="161" y="493"/>
                  </a:lnTo>
                  <a:lnTo>
                    <a:pt x="165" y="486"/>
                  </a:lnTo>
                  <a:lnTo>
                    <a:pt x="169" y="480"/>
                  </a:lnTo>
                  <a:lnTo>
                    <a:pt x="173" y="472"/>
                  </a:lnTo>
                  <a:lnTo>
                    <a:pt x="179" y="465"/>
                  </a:lnTo>
                  <a:lnTo>
                    <a:pt x="184" y="461"/>
                  </a:lnTo>
                  <a:lnTo>
                    <a:pt x="192" y="457"/>
                  </a:lnTo>
                  <a:lnTo>
                    <a:pt x="237" y="460"/>
                  </a:lnTo>
                  <a:lnTo>
                    <a:pt x="300" y="464"/>
                  </a:lnTo>
                  <a:lnTo>
                    <a:pt x="314" y="464"/>
                  </a:lnTo>
                  <a:lnTo>
                    <a:pt x="329" y="462"/>
                  </a:lnTo>
                  <a:lnTo>
                    <a:pt x="342" y="460"/>
                  </a:lnTo>
                  <a:lnTo>
                    <a:pt x="354" y="456"/>
                  </a:lnTo>
                  <a:lnTo>
                    <a:pt x="360" y="454"/>
                  </a:lnTo>
                  <a:lnTo>
                    <a:pt x="365" y="450"/>
                  </a:lnTo>
                  <a:lnTo>
                    <a:pt x="369" y="448"/>
                  </a:lnTo>
                  <a:lnTo>
                    <a:pt x="373" y="444"/>
                  </a:lnTo>
                  <a:lnTo>
                    <a:pt x="376" y="438"/>
                  </a:lnTo>
                  <a:lnTo>
                    <a:pt x="377" y="433"/>
                  </a:lnTo>
                  <a:lnTo>
                    <a:pt x="378" y="428"/>
                  </a:lnTo>
                  <a:lnTo>
                    <a:pt x="380" y="421"/>
                  </a:lnTo>
                  <a:lnTo>
                    <a:pt x="380" y="401"/>
                  </a:lnTo>
                  <a:lnTo>
                    <a:pt x="381" y="382"/>
                  </a:lnTo>
                  <a:lnTo>
                    <a:pt x="382" y="365"/>
                  </a:lnTo>
                  <a:lnTo>
                    <a:pt x="386" y="349"/>
                  </a:lnTo>
                  <a:lnTo>
                    <a:pt x="393" y="318"/>
                  </a:lnTo>
                  <a:lnTo>
                    <a:pt x="401" y="289"/>
                  </a:lnTo>
                  <a:lnTo>
                    <a:pt x="410" y="258"/>
                  </a:lnTo>
                  <a:lnTo>
                    <a:pt x="420" y="228"/>
                  </a:lnTo>
                  <a:lnTo>
                    <a:pt x="424" y="212"/>
                  </a:lnTo>
                  <a:lnTo>
                    <a:pt x="428" y="194"/>
                  </a:lnTo>
                  <a:lnTo>
                    <a:pt x="430" y="176"/>
                  </a:lnTo>
                  <a:lnTo>
                    <a:pt x="433" y="156"/>
                  </a:lnTo>
                  <a:lnTo>
                    <a:pt x="469" y="112"/>
                  </a:lnTo>
                  <a:lnTo>
                    <a:pt x="502" y="69"/>
                  </a:lnTo>
                  <a:lnTo>
                    <a:pt x="520" y="49"/>
                  </a:lnTo>
                  <a:lnTo>
                    <a:pt x="537" y="31"/>
                  </a:lnTo>
                  <a:lnTo>
                    <a:pt x="554" y="15"/>
                  </a:lnTo>
                  <a:lnTo>
                    <a:pt x="572" y="0"/>
                  </a:lnTo>
                  <a:lnTo>
                    <a:pt x="574" y="5"/>
                  </a:lnTo>
                  <a:lnTo>
                    <a:pt x="578" y="9"/>
                  </a:lnTo>
                  <a:lnTo>
                    <a:pt x="584" y="12"/>
                  </a:lnTo>
                  <a:lnTo>
                    <a:pt x="589" y="13"/>
                  </a:lnTo>
                  <a:lnTo>
                    <a:pt x="601" y="13"/>
                  </a:lnTo>
                  <a:lnTo>
                    <a:pt x="614" y="11"/>
                  </a:lnTo>
                  <a:lnTo>
                    <a:pt x="629" y="8"/>
                  </a:lnTo>
                  <a:lnTo>
                    <a:pt x="642" y="7"/>
                  </a:lnTo>
                  <a:lnTo>
                    <a:pt x="648" y="8"/>
                  </a:lnTo>
                  <a:lnTo>
                    <a:pt x="653" y="9"/>
                  </a:lnTo>
                  <a:lnTo>
                    <a:pt x="658" y="13"/>
                  </a:lnTo>
                  <a:lnTo>
                    <a:pt x="662" y="17"/>
                  </a:lnTo>
                  <a:lnTo>
                    <a:pt x="668" y="24"/>
                  </a:lnTo>
                  <a:lnTo>
                    <a:pt x="672" y="32"/>
                  </a:lnTo>
                  <a:lnTo>
                    <a:pt x="674" y="39"/>
                  </a:lnTo>
                  <a:lnTo>
                    <a:pt x="676" y="45"/>
                  </a:lnTo>
                  <a:lnTo>
                    <a:pt x="678" y="60"/>
                  </a:lnTo>
                  <a:lnTo>
                    <a:pt x="678" y="73"/>
                  </a:lnTo>
                  <a:lnTo>
                    <a:pt x="678" y="87"/>
                  </a:lnTo>
                  <a:lnTo>
                    <a:pt x="680" y="99"/>
                  </a:lnTo>
                  <a:lnTo>
                    <a:pt x="680" y="105"/>
                  </a:lnTo>
                  <a:lnTo>
                    <a:pt x="681" y="111"/>
                  </a:lnTo>
                  <a:lnTo>
                    <a:pt x="684" y="116"/>
                  </a:lnTo>
                  <a:lnTo>
                    <a:pt x="686" y="120"/>
                  </a:lnTo>
                  <a:lnTo>
                    <a:pt x="678" y="129"/>
                  </a:lnTo>
                  <a:lnTo>
                    <a:pt x="672" y="140"/>
                  </a:lnTo>
                  <a:lnTo>
                    <a:pt x="666" y="150"/>
                  </a:lnTo>
                  <a:lnTo>
                    <a:pt x="661" y="161"/>
                  </a:lnTo>
                  <a:lnTo>
                    <a:pt x="652" y="185"/>
                  </a:lnTo>
                  <a:lnTo>
                    <a:pt x="644" y="209"/>
                  </a:lnTo>
                  <a:lnTo>
                    <a:pt x="636" y="233"/>
                  </a:lnTo>
                  <a:lnTo>
                    <a:pt x="629" y="256"/>
                  </a:lnTo>
                  <a:lnTo>
                    <a:pt x="622" y="277"/>
                  </a:lnTo>
                  <a:lnTo>
                    <a:pt x="614" y="294"/>
                  </a:lnTo>
                  <a:lnTo>
                    <a:pt x="609" y="302"/>
                  </a:lnTo>
                  <a:lnTo>
                    <a:pt x="602" y="309"/>
                  </a:lnTo>
                  <a:lnTo>
                    <a:pt x="596" y="314"/>
                  </a:lnTo>
                  <a:lnTo>
                    <a:pt x="589" y="320"/>
                  </a:lnTo>
                  <a:lnTo>
                    <a:pt x="582" y="326"/>
                  </a:lnTo>
                  <a:lnTo>
                    <a:pt x="577" y="333"/>
                  </a:lnTo>
                  <a:lnTo>
                    <a:pt x="574" y="338"/>
                  </a:lnTo>
                  <a:lnTo>
                    <a:pt x="573" y="342"/>
                  </a:lnTo>
                  <a:lnTo>
                    <a:pt x="572" y="349"/>
                  </a:lnTo>
                  <a:lnTo>
                    <a:pt x="572" y="354"/>
                  </a:lnTo>
                  <a:lnTo>
                    <a:pt x="573" y="362"/>
                  </a:lnTo>
                  <a:lnTo>
                    <a:pt x="577" y="370"/>
                  </a:lnTo>
                  <a:lnTo>
                    <a:pt x="582" y="376"/>
                  </a:lnTo>
                  <a:lnTo>
                    <a:pt x="589" y="380"/>
                  </a:lnTo>
                  <a:lnTo>
                    <a:pt x="602" y="386"/>
                  </a:lnTo>
                  <a:lnTo>
                    <a:pt x="614" y="390"/>
                  </a:lnTo>
                  <a:lnTo>
                    <a:pt x="584" y="464"/>
                  </a:lnTo>
                  <a:lnTo>
                    <a:pt x="589" y="468"/>
                  </a:lnTo>
                  <a:lnTo>
                    <a:pt x="593" y="472"/>
                  </a:lnTo>
                  <a:lnTo>
                    <a:pt x="597" y="478"/>
                  </a:lnTo>
                  <a:lnTo>
                    <a:pt x="600" y="484"/>
                  </a:lnTo>
                  <a:lnTo>
                    <a:pt x="605" y="498"/>
                  </a:lnTo>
                  <a:lnTo>
                    <a:pt x="609" y="512"/>
                  </a:lnTo>
                  <a:lnTo>
                    <a:pt x="614" y="525"/>
                  </a:lnTo>
                  <a:lnTo>
                    <a:pt x="621" y="537"/>
                  </a:lnTo>
                  <a:lnTo>
                    <a:pt x="625" y="541"/>
                  </a:lnTo>
                  <a:lnTo>
                    <a:pt x="630" y="545"/>
                  </a:lnTo>
                  <a:lnTo>
                    <a:pt x="637" y="546"/>
                  </a:lnTo>
                  <a:lnTo>
                    <a:pt x="644" y="548"/>
                  </a:lnTo>
                  <a:lnTo>
                    <a:pt x="650" y="546"/>
                  </a:lnTo>
                  <a:lnTo>
                    <a:pt x="657" y="545"/>
                  </a:lnTo>
                  <a:lnTo>
                    <a:pt x="662" y="541"/>
                  </a:lnTo>
                  <a:lnTo>
                    <a:pt x="668" y="536"/>
                  </a:lnTo>
                  <a:lnTo>
                    <a:pt x="678" y="525"/>
                  </a:lnTo>
                  <a:lnTo>
                    <a:pt x="689" y="512"/>
                  </a:lnTo>
                  <a:lnTo>
                    <a:pt x="701" y="498"/>
                  </a:lnTo>
                  <a:lnTo>
                    <a:pt x="716" y="486"/>
                  </a:lnTo>
                  <a:lnTo>
                    <a:pt x="724" y="482"/>
                  </a:lnTo>
                  <a:lnTo>
                    <a:pt x="732" y="478"/>
                  </a:lnTo>
                  <a:lnTo>
                    <a:pt x="742" y="476"/>
                  </a:lnTo>
                  <a:lnTo>
                    <a:pt x="753" y="476"/>
                  </a:lnTo>
                  <a:lnTo>
                    <a:pt x="770" y="477"/>
                  </a:lnTo>
                  <a:lnTo>
                    <a:pt x="786" y="481"/>
                  </a:lnTo>
                  <a:lnTo>
                    <a:pt x="796" y="484"/>
                  </a:lnTo>
                  <a:lnTo>
                    <a:pt x="804" y="485"/>
                  </a:lnTo>
                  <a:lnTo>
                    <a:pt x="814" y="486"/>
                  </a:lnTo>
                  <a:lnTo>
                    <a:pt x="825" y="488"/>
                  </a:lnTo>
                  <a:lnTo>
                    <a:pt x="836" y="486"/>
                  </a:lnTo>
                  <a:lnTo>
                    <a:pt x="844" y="485"/>
                  </a:lnTo>
                  <a:lnTo>
                    <a:pt x="850" y="484"/>
                  </a:lnTo>
                  <a:lnTo>
                    <a:pt x="857" y="481"/>
                  </a:lnTo>
                  <a:lnTo>
                    <a:pt x="870" y="474"/>
                  </a:lnTo>
                  <a:lnTo>
                    <a:pt x="885" y="469"/>
                  </a:lnTo>
                  <a:lnTo>
                    <a:pt x="885" y="478"/>
                  </a:lnTo>
                  <a:lnTo>
                    <a:pt x="886" y="488"/>
                  </a:lnTo>
                  <a:lnTo>
                    <a:pt x="888" y="497"/>
                  </a:lnTo>
                  <a:lnTo>
                    <a:pt x="892" y="505"/>
                  </a:lnTo>
                  <a:lnTo>
                    <a:pt x="896" y="513"/>
                  </a:lnTo>
                  <a:lnTo>
                    <a:pt x="900" y="518"/>
                  </a:lnTo>
                  <a:lnTo>
                    <a:pt x="904" y="521"/>
                  </a:lnTo>
                  <a:lnTo>
                    <a:pt x="906" y="522"/>
                  </a:lnTo>
                  <a:lnTo>
                    <a:pt x="910" y="524"/>
                  </a:lnTo>
                  <a:lnTo>
                    <a:pt x="916" y="524"/>
                  </a:lnTo>
                  <a:lnTo>
                    <a:pt x="921" y="524"/>
                  </a:lnTo>
                  <a:lnTo>
                    <a:pt x="926" y="522"/>
                  </a:lnTo>
                  <a:lnTo>
                    <a:pt x="930" y="520"/>
                  </a:lnTo>
                  <a:lnTo>
                    <a:pt x="934" y="518"/>
                  </a:lnTo>
                  <a:lnTo>
                    <a:pt x="944" y="512"/>
                  </a:lnTo>
                  <a:lnTo>
                    <a:pt x="952" y="505"/>
                  </a:lnTo>
                  <a:lnTo>
                    <a:pt x="961" y="498"/>
                  </a:lnTo>
                  <a:lnTo>
                    <a:pt x="970" y="493"/>
                  </a:lnTo>
                  <a:lnTo>
                    <a:pt x="976" y="490"/>
                  </a:lnTo>
                  <a:lnTo>
                    <a:pt x="981" y="489"/>
                  </a:lnTo>
                  <a:lnTo>
                    <a:pt x="986" y="488"/>
                  </a:lnTo>
                  <a:lnTo>
                    <a:pt x="993" y="488"/>
                  </a:lnTo>
                  <a:lnTo>
                    <a:pt x="1024" y="48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74" name="Freeform 77">
              <a:extLst>
                <a:ext uri="{FF2B5EF4-FFF2-40B4-BE49-F238E27FC236}">
                  <a16:creationId xmlns:a16="http://schemas.microsoft.com/office/drawing/2014/main" id="{6C60B3E8-40D8-9B4F-B0FD-2E02033EAD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5143" y="4582368"/>
              <a:ext cx="760978" cy="579334"/>
            </a:xfrm>
            <a:custGeom>
              <a:avLst/>
              <a:gdLst>
                <a:gd name="T0" fmla="*/ 1241 w 1807"/>
                <a:gd name="T1" fmla="*/ 1258 h 1378"/>
                <a:gd name="T2" fmla="*/ 1321 w 1807"/>
                <a:gd name="T3" fmla="*/ 1205 h 1378"/>
                <a:gd name="T4" fmla="*/ 1381 w 1807"/>
                <a:gd name="T5" fmla="*/ 1177 h 1378"/>
                <a:gd name="T6" fmla="*/ 1446 w 1807"/>
                <a:gd name="T7" fmla="*/ 1162 h 1378"/>
                <a:gd name="T8" fmla="*/ 1511 w 1807"/>
                <a:gd name="T9" fmla="*/ 1167 h 1378"/>
                <a:gd name="T10" fmla="*/ 1596 w 1807"/>
                <a:gd name="T11" fmla="*/ 1191 h 1378"/>
                <a:gd name="T12" fmla="*/ 1660 w 1807"/>
                <a:gd name="T13" fmla="*/ 1159 h 1378"/>
                <a:gd name="T14" fmla="*/ 1716 w 1807"/>
                <a:gd name="T15" fmla="*/ 1081 h 1378"/>
                <a:gd name="T16" fmla="*/ 1744 w 1807"/>
                <a:gd name="T17" fmla="*/ 988 h 1378"/>
                <a:gd name="T18" fmla="*/ 1803 w 1807"/>
                <a:gd name="T19" fmla="*/ 922 h 1378"/>
                <a:gd name="T20" fmla="*/ 1796 w 1807"/>
                <a:gd name="T21" fmla="*/ 861 h 1378"/>
                <a:gd name="T22" fmla="*/ 1726 w 1807"/>
                <a:gd name="T23" fmla="*/ 826 h 1378"/>
                <a:gd name="T24" fmla="*/ 1655 w 1807"/>
                <a:gd name="T25" fmla="*/ 790 h 1378"/>
                <a:gd name="T26" fmla="*/ 1647 w 1807"/>
                <a:gd name="T27" fmla="*/ 722 h 1378"/>
                <a:gd name="T28" fmla="*/ 1698 w 1807"/>
                <a:gd name="T29" fmla="*/ 634 h 1378"/>
                <a:gd name="T30" fmla="*/ 1720 w 1807"/>
                <a:gd name="T31" fmla="*/ 560 h 1378"/>
                <a:gd name="T32" fmla="*/ 1676 w 1807"/>
                <a:gd name="T33" fmla="*/ 529 h 1378"/>
                <a:gd name="T34" fmla="*/ 1603 w 1807"/>
                <a:gd name="T35" fmla="*/ 469 h 1378"/>
                <a:gd name="T36" fmla="*/ 1548 w 1807"/>
                <a:gd name="T37" fmla="*/ 411 h 1378"/>
                <a:gd name="T38" fmla="*/ 1484 w 1807"/>
                <a:gd name="T39" fmla="*/ 349 h 1378"/>
                <a:gd name="T40" fmla="*/ 1374 w 1807"/>
                <a:gd name="T41" fmla="*/ 343 h 1378"/>
                <a:gd name="T42" fmla="*/ 1278 w 1807"/>
                <a:gd name="T43" fmla="*/ 353 h 1378"/>
                <a:gd name="T44" fmla="*/ 1253 w 1807"/>
                <a:gd name="T45" fmla="*/ 312 h 1378"/>
                <a:gd name="T46" fmla="*/ 1251 w 1807"/>
                <a:gd name="T47" fmla="*/ 195 h 1378"/>
                <a:gd name="T48" fmla="*/ 1214 w 1807"/>
                <a:gd name="T49" fmla="*/ 131 h 1378"/>
                <a:gd name="T50" fmla="*/ 1182 w 1807"/>
                <a:gd name="T51" fmla="*/ 100 h 1378"/>
                <a:gd name="T52" fmla="*/ 1115 w 1807"/>
                <a:gd name="T53" fmla="*/ 55 h 1378"/>
                <a:gd name="T54" fmla="*/ 1038 w 1807"/>
                <a:gd name="T55" fmla="*/ 83 h 1378"/>
                <a:gd name="T56" fmla="*/ 961 w 1807"/>
                <a:gd name="T57" fmla="*/ 143 h 1378"/>
                <a:gd name="T58" fmla="*/ 859 w 1807"/>
                <a:gd name="T59" fmla="*/ 108 h 1378"/>
                <a:gd name="T60" fmla="*/ 775 w 1807"/>
                <a:gd name="T61" fmla="*/ 72 h 1378"/>
                <a:gd name="T62" fmla="*/ 641 w 1807"/>
                <a:gd name="T63" fmla="*/ 52 h 1378"/>
                <a:gd name="T64" fmla="*/ 434 w 1807"/>
                <a:gd name="T65" fmla="*/ 4 h 1378"/>
                <a:gd name="T66" fmla="*/ 364 w 1807"/>
                <a:gd name="T67" fmla="*/ 12 h 1378"/>
                <a:gd name="T68" fmla="*/ 305 w 1807"/>
                <a:gd name="T69" fmla="*/ 100 h 1378"/>
                <a:gd name="T70" fmla="*/ 241 w 1807"/>
                <a:gd name="T71" fmla="*/ 256 h 1378"/>
                <a:gd name="T72" fmla="*/ 149 w 1807"/>
                <a:gd name="T73" fmla="*/ 305 h 1378"/>
                <a:gd name="T74" fmla="*/ 101 w 1807"/>
                <a:gd name="T75" fmla="*/ 380 h 1378"/>
                <a:gd name="T76" fmla="*/ 42 w 1807"/>
                <a:gd name="T77" fmla="*/ 500 h 1378"/>
                <a:gd name="T78" fmla="*/ 42 w 1807"/>
                <a:gd name="T79" fmla="*/ 528 h 1378"/>
                <a:gd name="T80" fmla="*/ 6 w 1807"/>
                <a:gd name="T81" fmla="*/ 570 h 1378"/>
                <a:gd name="T82" fmla="*/ 12 w 1807"/>
                <a:gd name="T83" fmla="*/ 637 h 1378"/>
                <a:gd name="T84" fmla="*/ 70 w 1807"/>
                <a:gd name="T85" fmla="*/ 830 h 1378"/>
                <a:gd name="T86" fmla="*/ 190 w 1807"/>
                <a:gd name="T87" fmla="*/ 885 h 1378"/>
                <a:gd name="T88" fmla="*/ 422 w 1807"/>
                <a:gd name="T89" fmla="*/ 944 h 1378"/>
                <a:gd name="T90" fmla="*/ 545 w 1807"/>
                <a:gd name="T91" fmla="*/ 1037 h 1378"/>
                <a:gd name="T92" fmla="*/ 578 w 1807"/>
                <a:gd name="T93" fmla="*/ 1119 h 1378"/>
                <a:gd name="T94" fmla="*/ 695 w 1807"/>
                <a:gd name="T95" fmla="*/ 1127 h 1378"/>
                <a:gd name="T96" fmla="*/ 795 w 1807"/>
                <a:gd name="T97" fmla="*/ 1182 h 1378"/>
                <a:gd name="T98" fmla="*/ 885 w 1807"/>
                <a:gd name="T99" fmla="*/ 1182 h 1378"/>
                <a:gd name="T100" fmla="*/ 966 w 1807"/>
                <a:gd name="T101" fmla="*/ 1165 h 1378"/>
                <a:gd name="T102" fmla="*/ 981 w 1807"/>
                <a:gd name="T103" fmla="*/ 1205 h 1378"/>
                <a:gd name="T104" fmla="*/ 963 w 1807"/>
                <a:gd name="T105" fmla="*/ 1251 h 1378"/>
                <a:gd name="T106" fmla="*/ 993 w 1807"/>
                <a:gd name="T107" fmla="*/ 1302 h 1378"/>
                <a:gd name="T108" fmla="*/ 1019 w 1807"/>
                <a:gd name="T109" fmla="*/ 1367 h 1378"/>
                <a:gd name="T110" fmla="*/ 1058 w 1807"/>
                <a:gd name="T111" fmla="*/ 1314 h 1378"/>
                <a:gd name="T112" fmla="*/ 1145 w 1807"/>
                <a:gd name="T113" fmla="*/ 1282 h 137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807"/>
                <a:gd name="T172" fmla="*/ 0 h 1378"/>
                <a:gd name="T173" fmla="*/ 1807 w 1807"/>
                <a:gd name="T174" fmla="*/ 1378 h 1378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807" h="1378">
                  <a:moveTo>
                    <a:pt x="1145" y="1282"/>
                  </a:moveTo>
                  <a:lnTo>
                    <a:pt x="1170" y="1275"/>
                  </a:lnTo>
                  <a:lnTo>
                    <a:pt x="1193" y="1267"/>
                  </a:lnTo>
                  <a:lnTo>
                    <a:pt x="1203" y="1263"/>
                  </a:lnTo>
                  <a:lnTo>
                    <a:pt x="1215" y="1261"/>
                  </a:lnTo>
                  <a:lnTo>
                    <a:pt x="1227" y="1259"/>
                  </a:lnTo>
                  <a:lnTo>
                    <a:pt x="1241" y="1258"/>
                  </a:lnTo>
                  <a:lnTo>
                    <a:pt x="1251" y="1257"/>
                  </a:lnTo>
                  <a:lnTo>
                    <a:pt x="1262" y="1254"/>
                  </a:lnTo>
                  <a:lnTo>
                    <a:pt x="1270" y="1251"/>
                  </a:lnTo>
                  <a:lnTo>
                    <a:pt x="1279" y="1246"/>
                  </a:lnTo>
                  <a:lnTo>
                    <a:pt x="1294" y="1233"/>
                  </a:lnTo>
                  <a:lnTo>
                    <a:pt x="1307" y="1219"/>
                  </a:lnTo>
                  <a:lnTo>
                    <a:pt x="1321" y="1205"/>
                  </a:lnTo>
                  <a:lnTo>
                    <a:pt x="1333" y="1191"/>
                  </a:lnTo>
                  <a:lnTo>
                    <a:pt x="1339" y="1187"/>
                  </a:lnTo>
                  <a:lnTo>
                    <a:pt x="1346" y="1183"/>
                  </a:lnTo>
                  <a:lnTo>
                    <a:pt x="1354" y="1181"/>
                  </a:lnTo>
                  <a:lnTo>
                    <a:pt x="1361" y="1179"/>
                  </a:lnTo>
                  <a:lnTo>
                    <a:pt x="1371" y="1179"/>
                  </a:lnTo>
                  <a:lnTo>
                    <a:pt x="1381" y="1177"/>
                  </a:lnTo>
                  <a:lnTo>
                    <a:pt x="1390" y="1174"/>
                  </a:lnTo>
                  <a:lnTo>
                    <a:pt x="1398" y="1170"/>
                  </a:lnTo>
                  <a:lnTo>
                    <a:pt x="1407" y="1167"/>
                  </a:lnTo>
                  <a:lnTo>
                    <a:pt x="1416" y="1165"/>
                  </a:lnTo>
                  <a:lnTo>
                    <a:pt x="1427" y="1162"/>
                  </a:lnTo>
                  <a:lnTo>
                    <a:pt x="1439" y="1162"/>
                  </a:lnTo>
                  <a:lnTo>
                    <a:pt x="1446" y="1162"/>
                  </a:lnTo>
                  <a:lnTo>
                    <a:pt x="1451" y="1166"/>
                  </a:lnTo>
                  <a:lnTo>
                    <a:pt x="1458" y="1170"/>
                  </a:lnTo>
                  <a:lnTo>
                    <a:pt x="1463" y="1174"/>
                  </a:lnTo>
                  <a:lnTo>
                    <a:pt x="1472" y="1185"/>
                  </a:lnTo>
                  <a:lnTo>
                    <a:pt x="1482" y="1191"/>
                  </a:lnTo>
                  <a:lnTo>
                    <a:pt x="1511" y="1191"/>
                  </a:lnTo>
                  <a:lnTo>
                    <a:pt x="1511" y="1167"/>
                  </a:lnTo>
                  <a:lnTo>
                    <a:pt x="1554" y="1167"/>
                  </a:lnTo>
                  <a:lnTo>
                    <a:pt x="1562" y="1174"/>
                  </a:lnTo>
                  <a:lnTo>
                    <a:pt x="1570" y="1182"/>
                  </a:lnTo>
                  <a:lnTo>
                    <a:pt x="1575" y="1186"/>
                  </a:lnTo>
                  <a:lnTo>
                    <a:pt x="1580" y="1189"/>
                  </a:lnTo>
                  <a:lnTo>
                    <a:pt x="1587" y="1191"/>
                  </a:lnTo>
                  <a:lnTo>
                    <a:pt x="1596" y="1191"/>
                  </a:lnTo>
                  <a:lnTo>
                    <a:pt x="1606" y="1191"/>
                  </a:lnTo>
                  <a:lnTo>
                    <a:pt x="1614" y="1190"/>
                  </a:lnTo>
                  <a:lnTo>
                    <a:pt x="1620" y="1187"/>
                  </a:lnTo>
                  <a:lnTo>
                    <a:pt x="1627" y="1185"/>
                  </a:lnTo>
                  <a:lnTo>
                    <a:pt x="1639" y="1177"/>
                  </a:lnTo>
                  <a:lnTo>
                    <a:pt x="1650" y="1167"/>
                  </a:lnTo>
                  <a:lnTo>
                    <a:pt x="1660" y="1159"/>
                  </a:lnTo>
                  <a:lnTo>
                    <a:pt x="1675" y="1151"/>
                  </a:lnTo>
                  <a:lnTo>
                    <a:pt x="1683" y="1147"/>
                  </a:lnTo>
                  <a:lnTo>
                    <a:pt x="1692" y="1146"/>
                  </a:lnTo>
                  <a:lnTo>
                    <a:pt x="1703" y="1145"/>
                  </a:lnTo>
                  <a:lnTo>
                    <a:pt x="1716" y="1143"/>
                  </a:lnTo>
                  <a:lnTo>
                    <a:pt x="1716" y="1111"/>
                  </a:lnTo>
                  <a:lnTo>
                    <a:pt x="1716" y="1081"/>
                  </a:lnTo>
                  <a:lnTo>
                    <a:pt x="1716" y="1057"/>
                  </a:lnTo>
                  <a:lnTo>
                    <a:pt x="1716" y="1041"/>
                  </a:lnTo>
                  <a:lnTo>
                    <a:pt x="1718" y="1030"/>
                  </a:lnTo>
                  <a:lnTo>
                    <a:pt x="1720" y="1019"/>
                  </a:lnTo>
                  <a:lnTo>
                    <a:pt x="1724" y="1010"/>
                  </a:lnTo>
                  <a:lnTo>
                    <a:pt x="1730" y="1002"/>
                  </a:lnTo>
                  <a:lnTo>
                    <a:pt x="1744" y="988"/>
                  </a:lnTo>
                  <a:lnTo>
                    <a:pt x="1762" y="973"/>
                  </a:lnTo>
                  <a:lnTo>
                    <a:pt x="1770" y="966"/>
                  </a:lnTo>
                  <a:lnTo>
                    <a:pt x="1778" y="960"/>
                  </a:lnTo>
                  <a:lnTo>
                    <a:pt x="1786" y="952"/>
                  </a:lnTo>
                  <a:lnTo>
                    <a:pt x="1792" y="944"/>
                  </a:lnTo>
                  <a:lnTo>
                    <a:pt x="1798" y="933"/>
                  </a:lnTo>
                  <a:lnTo>
                    <a:pt x="1803" y="922"/>
                  </a:lnTo>
                  <a:lnTo>
                    <a:pt x="1806" y="910"/>
                  </a:lnTo>
                  <a:lnTo>
                    <a:pt x="1807" y="897"/>
                  </a:lnTo>
                  <a:lnTo>
                    <a:pt x="1806" y="888"/>
                  </a:lnTo>
                  <a:lnTo>
                    <a:pt x="1804" y="881"/>
                  </a:lnTo>
                  <a:lnTo>
                    <a:pt x="1803" y="873"/>
                  </a:lnTo>
                  <a:lnTo>
                    <a:pt x="1799" y="868"/>
                  </a:lnTo>
                  <a:lnTo>
                    <a:pt x="1796" y="861"/>
                  </a:lnTo>
                  <a:lnTo>
                    <a:pt x="1791" y="857"/>
                  </a:lnTo>
                  <a:lnTo>
                    <a:pt x="1787" y="852"/>
                  </a:lnTo>
                  <a:lnTo>
                    <a:pt x="1782" y="848"/>
                  </a:lnTo>
                  <a:lnTo>
                    <a:pt x="1768" y="841"/>
                  </a:lnTo>
                  <a:lnTo>
                    <a:pt x="1755" y="836"/>
                  </a:lnTo>
                  <a:lnTo>
                    <a:pt x="1740" y="832"/>
                  </a:lnTo>
                  <a:lnTo>
                    <a:pt x="1726" y="826"/>
                  </a:lnTo>
                  <a:lnTo>
                    <a:pt x="1710" y="822"/>
                  </a:lnTo>
                  <a:lnTo>
                    <a:pt x="1695" y="817"/>
                  </a:lnTo>
                  <a:lnTo>
                    <a:pt x="1682" y="812"/>
                  </a:lnTo>
                  <a:lnTo>
                    <a:pt x="1670" y="805"/>
                  </a:lnTo>
                  <a:lnTo>
                    <a:pt x="1664" y="800"/>
                  </a:lnTo>
                  <a:lnTo>
                    <a:pt x="1659" y="796"/>
                  </a:lnTo>
                  <a:lnTo>
                    <a:pt x="1655" y="790"/>
                  </a:lnTo>
                  <a:lnTo>
                    <a:pt x="1651" y="784"/>
                  </a:lnTo>
                  <a:lnTo>
                    <a:pt x="1648" y="777"/>
                  </a:lnTo>
                  <a:lnTo>
                    <a:pt x="1646" y="770"/>
                  </a:lnTo>
                  <a:lnTo>
                    <a:pt x="1644" y="761"/>
                  </a:lnTo>
                  <a:lnTo>
                    <a:pt x="1644" y="752"/>
                  </a:lnTo>
                  <a:lnTo>
                    <a:pt x="1644" y="737"/>
                  </a:lnTo>
                  <a:lnTo>
                    <a:pt x="1647" y="722"/>
                  </a:lnTo>
                  <a:lnTo>
                    <a:pt x="1651" y="709"/>
                  </a:lnTo>
                  <a:lnTo>
                    <a:pt x="1656" y="697"/>
                  </a:lnTo>
                  <a:lnTo>
                    <a:pt x="1662" y="685"/>
                  </a:lnTo>
                  <a:lnTo>
                    <a:pt x="1668" y="674"/>
                  </a:lnTo>
                  <a:lnTo>
                    <a:pt x="1676" y="664"/>
                  </a:lnTo>
                  <a:lnTo>
                    <a:pt x="1683" y="653"/>
                  </a:lnTo>
                  <a:lnTo>
                    <a:pt x="1698" y="634"/>
                  </a:lnTo>
                  <a:lnTo>
                    <a:pt x="1710" y="616"/>
                  </a:lnTo>
                  <a:lnTo>
                    <a:pt x="1715" y="606"/>
                  </a:lnTo>
                  <a:lnTo>
                    <a:pt x="1719" y="597"/>
                  </a:lnTo>
                  <a:lnTo>
                    <a:pt x="1722" y="588"/>
                  </a:lnTo>
                  <a:lnTo>
                    <a:pt x="1722" y="577"/>
                  </a:lnTo>
                  <a:lnTo>
                    <a:pt x="1722" y="568"/>
                  </a:lnTo>
                  <a:lnTo>
                    <a:pt x="1720" y="560"/>
                  </a:lnTo>
                  <a:lnTo>
                    <a:pt x="1716" y="553"/>
                  </a:lnTo>
                  <a:lnTo>
                    <a:pt x="1714" y="548"/>
                  </a:lnTo>
                  <a:lnTo>
                    <a:pt x="1708" y="544"/>
                  </a:lnTo>
                  <a:lnTo>
                    <a:pt x="1703" y="540"/>
                  </a:lnTo>
                  <a:lnTo>
                    <a:pt x="1698" y="536"/>
                  </a:lnTo>
                  <a:lnTo>
                    <a:pt x="1691" y="533"/>
                  </a:lnTo>
                  <a:lnTo>
                    <a:pt x="1676" y="529"/>
                  </a:lnTo>
                  <a:lnTo>
                    <a:pt x="1662" y="524"/>
                  </a:lnTo>
                  <a:lnTo>
                    <a:pt x="1646" y="518"/>
                  </a:lnTo>
                  <a:lnTo>
                    <a:pt x="1632" y="512"/>
                  </a:lnTo>
                  <a:lnTo>
                    <a:pt x="1624" y="504"/>
                  </a:lnTo>
                  <a:lnTo>
                    <a:pt x="1618" y="493"/>
                  </a:lnTo>
                  <a:lnTo>
                    <a:pt x="1610" y="481"/>
                  </a:lnTo>
                  <a:lnTo>
                    <a:pt x="1603" y="469"/>
                  </a:lnTo>
                  <a:lnTo>
                    <a:pt x="1596" y="456"/>
                  </a:lnTo>
                  <a:lnTo>
                    <a:pt x="1591" y="442"/>
                  </a:lnTo>
                  <a:lnTo>
                    <a:pt x="1587" y="430"/>
                  </a:lnTo>
                  <a:lnTo>
                    <a:pt x="1584" y="421"/>
                  </a:lnTo>
                  <a:lnTo>
                    <a:pt x="1570" y="419"/>
                  </a:lnTo>
                  <a:lnTo>
                    <a:pt x="1559" y="416"/>
                  </a:lnTo>
                  <a:lnTo>
                    <a:pt x="1548" y="411"/>
                  </a:lnTo>
                  <a:lnTo>
                    <a:pt x="1540" y="405"/>
                  </a:lnTo>
                  <a:lnTo>
                    <a:pt x="1527" y="392"/>
                  </a:lnTo>
                  <a:lnTo>
                    <a:pt x="1515" y="377"/>
                  </a:lnTo>
                  <a:lnTo>
                    <a:pt x="1508" y="369"/>
                  </a:lnTo>
                  <a:lnTo>
                    <a:pt x="1500" y="361"/>
                  </a:lnTo>
                  <a:lnTo>
                    <a:pt x="1492" y="355"/>
                  </a:lnTo>
                  <a:lnTo>
                    <a:pt x="1484" y="349"/>
                  </a:lnTo>
                  <a:lnTo>
                    <a:pt x="1472" y="344"/>
                  </a:lnTo>
                  <a:lnTo>
                    <a:pt x="1460" y="340"/>
                  </a:lnTo>
                  <a:lnTo>
                    <a:pt x="1444" y="337"/>
                  </a:lnTo>
                  <a:lnTo>
                    <a:pt x="1427" y="337"/>
                  </a:lnTo>
                  <a:lnTo>
                    <a:pt x="1408" y="337"/>
                  </a:lnTo>
                  <a:lnTo>
                    <a:pt x="1390" y="340"/>
                  </a:lnTo>
                  <a:lnTo>
                    <a:pt x="1374" y="343"/>
                  </a:lnTo>
                  <a:lnTo>
                    <a:pt x="1358" y="345"/>
                  </a:lnTo>
                  <a:lnTo>
                    <a:pt x="1342" y="349"/>
                  </a:lnTo>
                  <a:lnTo>
                    <a:pt x="1326" y="352"/>
                  </a:lnTo>
                  <a:lnTo>
                    <a:pt x="1309" y="355"/>
                  </a:lnTo>
                  <a:lnTo>
                    <a:pt x="1289" y="355"/>
                  </a:lnTo>
                  <a:lnTo>
                    <a:pt x="1283" y="355"/>
                  </a:lnTo>
                  <a:lnTo>
                    <a:pt x="1278" y="353"/>
                  </a:lnTo>
                  <a:lnTo>
                    <a:pt x="1274" y="352"/>
                  </a:lnTo>
                  <a:lnTo>
                    <a:pt x="1270" y="349"/>
                  </a:lnTo>
                  <a:lnTo>
                    <a:pt x="1265" y="343"/>
                  </a:lnTo>
                  <a:lnTo>
                    <a:pt x="1259" y="336"/>
                  </a:lnTo>
                  <a:lnTo>
                    <a:pt x="1257" y="327"/>
                  </a:lnTo>
                  <a:lnTo>
                    <a:pt x="1254" y="320"/>
                  </a:lnTo>
                  <a:lnTo>
                    <a:pt x="1253" y="312"/>
                  </a:lnTo>
                  <a:lnTo>
                    <a:pt x="1253" y="307"/>
                  </a:lnTo>
                  <a:lnTo>
                    <a:pt x="1253" y="291"/>
                  </a:lnTo>
                  <a:lnTo>
                    <a:pt x="1253" y="268"/>
                  </a:lnTo>
                  <a:lnTo>
                    <a:pt x="1253" y="241"/>
                  </a:lnTo>
                  <a:lnTo>
                    <a:pt x="1253" y="211"/>
                  </a:lnTo>
                  <a:lnTo>
                    <a:pt x="1253" y="201"/>
                  </a:lnTo>
                  <a:lnTo>
                    <a:pt x="1251" y="195"/>
                  </a:lnTo>
                  <a:lnTo>
                    <a:pt x="1249" y="187"/>
                  </a:lnTo>
                  <a:lnTo>
                    <a:pt x="1246" y="181"/>
                  </a:lnTo>
                  <a:lnTo>
                    <a:pt x="1239" y="169"/>
                  </a:lnTo>
                  <a:lnTo>
                    <a:pt x="1231" y="159"/>
                  </a:lnTo>
                  <a:lnTo>
                    <a:pt x="1223" y="149"/>
                  </a:lnTo>
                  <a:lnTo>
                    <a:pt x="1217" y="137"/>
                  </a:lnTo>
                  <a:lnTo>
                    <a:pt x="1214" y="131"/>
                  </a:lnTo>
                  <a:lnTo>
                    <a:pt x="1213" y="124"/>
                  </a:lnTo>
                  <a:lnTo>
                    <a:pt x="1211" y="116"/>
                  </a:lnTo>
                  <a:lnTo>
                    <a:pt x="1210" y="108"/>
                  </a:lnTo>
                  <a:lnTo>
                    <a:pt x="1203" y="108"/>
                  </a:lnTo>
                  <a:lnTo>
                    <a:pt x="1195" y="105"/>
                  </a:lnTo>
                  <a:lnTo>
                    <a:pt x="1189" y="103"/>
                  </a:lnTo>
                  <a:lnTo>
                    <a:pt x="1182" y="100"/>
                  </a:lnTo>
                  <a:lnTo>
                    <a:pt x="1171" y="91"/>
                  </a:lnTo>
                  <a:lnTo>
                    <a:pt x="1159" y="81"/>
                  </a:lnTo>
                  <a:lnTo>
                    <a:pt x="1147" y="71"/>
                  </a:lnTo>
                  <a:lnTo>
                    <a:pt x="1135" y="63"/>
                  </a:lnTo>
                  <a:lnTo>
                    <a:pt x="1130" y="59"/>
                  </a:lnTo>
                  <a:lnTo>
                    <a:pt x="1123" y="56"/>
                  </a:lnTo>
                  <a:lnTo>
                    <a:pt x="1115" y="55"/>
                  </a:lnTo>
                  <a:lnTo>
                    <a:pt x="1109" y="53"/>
                  </a:lnTo>
                  <a:lnTo>
                    <a:pt x="1094" y="55"/>
                  </a:lnTo>
                  <a:lnTo>
                    <a:pt x="1081" y="57"/>
                  </a:lnTo>
                  <a:lnTo>
                    <a:pt x="1069" y="63"/>
                  </a:lnTo>
                  <a:lnTo>
                    <a:pt x="1058" y="68"/>
                  </a:lnTo>
                  <a:lnTo>
                    <a:pt x="1047" y="75"/>
                  </a:lnTo>
                  <a:lnTo>
                    <a:pt x="1038" y="83"/>
                  </a:lnTo>
                  <a:lnTo>
                    <a:pt x="1030" y="91"/>
                  </a:lnTo>
                  <a:lnTo>
                    <a:pt x="1021" y="99"/>
                  </a:lnTo>
                  <a:lnTo>
                    <a:pt x="1005" y="116"/>
                  </a:lnTo>
                  <a:lnTo>
                    <a:pt x="987" y="131"/>
                  </a:lnTo>
                  <a:lnTo>
                    <a:pt x="979" y="136"/>
                  </a:lnTo>
                  <a:lnTo>
                    <a:pt x="970" y="140"/>
                  </a:lnTo>
                  <a:lnTo>
                    <a:pt x="961" y="143"/>
                  </a:lnTo>
                  <a:lnTo>
                    <a:pt x="951" y="144"/>
                  </a:lnTo>
                  <a:lnTo>
                    <a:pt x="937" y="143"/>
                  </a:lnTo>
                  <a:lnTo>
                    <a:pt x="923" y="141"/>
                  </a:lnTo>
                  <a:lnTo>
                    <a:pt x="910" y="137"/>
                  </a:lnTo>
                  <a:lnTo>
                    <a:pt x="899" y="133"/>
                  </a:lnTo>
                  <a:lnTo>
                    <a:pt x="879" y="121"/>
                  </a:lnTo>
                  <a:lnTo>
                    <a:pt x="859" y="108"/>
                  </a:lnTo>
                  <a:lnTo>
                    <a:pt x="850" y="101"/>
                  </a:lnTo>
                  <a:lnTo>
                    <a:pt x="839" y="95"/>
                  </a:lnTo>
                  <a:lnTo>
                    <a:pt x="829" y="88"/>
                  </a:lnTo>
                  <a:lnTo>
                    <a:pt x="818" y="83"/>
                  </a:lnTo>
                  <a:lnTo>
                    <a:pt x="805" y="79"/>
                  </a:lnTo>
                  <a:lnTo>
                    <a:pt x="791" y="75"/>
                  </a:lnTo>
                  <a:lnTo>
                    <a:pt x="775" y="72"/>
                  </a:lnTo>
                  <a:lnTo>
                    <a:pt x="759" y="72"/>
                  </a:lnTo>
                  <a:lnTo>
                    <a:pt x="737" y="72"/>
                  </a:lnTo>
                  <a:lnTo>
                    <a:pt x="715" y="71"/>
                  </a:lnTo>
                  <a:lnTo>
                    <a:pt x="695" y="68"/>
                  </a:lnTo>
                  <a:lnTo>
                    <a:pt x="677" y="64"/>
                  </a:lnTo>
                  <a:lnTo>
                    <a:pt x="658" y="59"/>
                  </a:lnTo>
                  <a:lnTo>
                    <a:pt x="641" y="52"/>
                  </a:lnTo>
                  <a:lnTo>
                    <a:pt x="625" y="41"/>
                  </a:lnTo>
                  <a:lnTo>
                    <a:pt x="609" y="29"/>
                  </a:lnTo>
                  <a:lnTo>
                    <a:pt x="506" y="29"/>
                  </a:lnTo>
                  <a:lnTo>
                    <a:pt x="486" y="23"/>
                  </a:lnTo>
                  <a:lnTo>
                    <a:pt x="461" y="12"/>
                  </a:lnTo>
                  <a:lnTo>
                    <a:pt x="448" y="8"/>
                  </a:lnTo>
                  <a:lnTo>
                    <a:pt x="434" y="4"/>
                  </a:lnTo>
                  <a:lnTo>
                    <a:pt x="420" y="0"/>
                  </a:lnTo>
                  <a:lnTo>
                    <a:pt x="404" y="0"/>
                  </a:lnTo>
                  <a:lnTo>
                    <a:pt x="394" y="0"/>
                  </a:lnTo>
                  <a:lnTo>
                    <a:pt x="386" y="1"/>
                  </a:lnTo>
                  <a:lnTo>
                    <a:pt x="378" y="4"/>
                  </a:lnTo>
                  <a:lnTo>
                    <a:pt x="370" y="8"/>
                  </a:lnTo>
                  <a:lnTo>
                    <a:pt x="364" y="12"/>
                  </a:lnTo>
                  <a:lnTo>
                    <a:pt x="357" y="17"/>
                  </a:lnTo>
                  <a:lnTo>
                    <a:pt x="350" y="23"/>
                  </a:lnTo>
                  <a:lnTo>
                    <a:pt x="345" y="29"/>
                  </a:lnTo>
                  <a:lnTo>
                    <a:pt x="333" y="45"/>
                  </a:lnTo>
                  <a:lnTo>
                    <a:pt x="322" y="61"/>
                  </a:lnTo>
                  <a:lnTo>
                    <a:pt x="313" y="80"/>
                  </a:lnTo>
                  <a:lnTo>
                    <a:pt x="305" y="100"/>
                  </a:lnTo>
                  <a:lnTo>
                    <a:pt x="289" y="141"/>
                  </a:lnTo>
                  <a:lnTo>
                    <a:pt x="276" y="183"/>
                  </a:lnTo>
                  <a:lnTo>
                    <a:pt x="269" y="201"/>
                  </a:lnTo>
                  <a:lnTo>
                    <a:pt x="262" y="219"/>
                  </a:lnTo>
                  <a:lnTo>
                    <a:pt x="254" y="233"/>
                  </a:lnTo>
                  <a:lnTo>
                    <a:pt x="246" y="247"/>
                  </a:lnTo>
                  <a:lnTo>
                    <a:pt x="241" y="256"/>
                  </a:lnTo>
                  <a:lnTo>
                    <a:pt x="234" y="264"/>
                  </a:lnTo>
                  <a:lnTo>
                    <a:pt x="226" y="269"/>
                  </a:lnTo>
                  <a:lnTo>
                    <a:pt x="218" y="275"/>
                  </a:lnTo>
                  <a:lnTo>
                    <a:pt x="202" y="283"/>
                  </a:lnTo>
                  <a:lnTo>
                    <a:pt x="184" y="289"/>
                  </a:lnTo>
                  <a:lnTo>
                    <a:pt x="166" y="296"/>
                  </a:lnTo>
                  <a:lnTo>
                    <a:pt x="149" y="305"/>
                  </a:lnTo>
                  <a:lnTo>
                    <a:pt x="141" y="311"/>
                  </a:lnTo>
                  <a:lnTo>
                    <a:pt x="133" y="317"/>
                  </a:lnTo>
                  <a:lnTo>
                    <a:pt x="126" y="327"/>
                  </a:lnTo>
                  <a:lnTo>
                    <a:pt x="121" y="337"/>
                  </a:lnTo>
                  <a:lnTo>
                    <a:pt x="113" y="351"/>
                  </a:lnTo>
                  <a:lnTo>
                    <a:pt x="106" y="365"/>
                  </a:lnTo>
                  <a:lnTo>
                    <a:pt x="101" y="380"/>
                  </a:lnTo>
                  <a:lnTo>
                    <a:pt x="96" y="396"/>
                  </a:lnTo>
                  <a:lnTo>
                    <a:pt x="90" y="412"/>
                  </a:lnTo>
                  <a:lnTo>
                    <a:pt x="84" y="428"/>
                  </a:lnTo>
                  <a:lnTo>
                    <a:pt x="76" y="445"/>
                  </a:lnTo>
                  <a:lnTo>
                    <a:pt x="66" y="464"/>
                  </a:lnTo>
                  <a:lnTo>
                    <a:pt x="24" y="457"/>
                  </a:lnTo>
                  <a:lnTo>
                    <a:pt x="42" y="500"/>
                  </a:lnTo>
                  <a:lnTo>
                    <a:pt x="45" y="500"/>
                  </a:lnTo>
                  <a:lnTo>
                    <a:pt x="48" y="500"/>
                  </a:lnTo>
                  <a:lnTo>
                    <a:pt x="48" y="501"/>
                  </a:lnTo>
                  <a:lnTo>
                    <a:pt x="46" y="502"/>
                  </a:lnTo>
                  <a:lnTo>
                    <a:pt x="44" y="509"/>
                  </a:lnTo>
                  <a:lnTo>
                    <a:pt x="42" y="524"/>
                  </a:lnTo>
                  <a:lnTo>
                    <a:pt x="42" y="528"/>
                  </a:lnTo>
                  <a:lnTo>
                    <a:pt x="41" y="532"/>
                  </a:lnTo>
                  <a:lnTo>
                    <a:pt x="38" y="536"/>
                  </a:lnTo>
                  <a:lnTo>
                    <a:pt x="36" y="538"/>
                  </a:lnTo>
                  <a:lnTo>
                    <a:pt x="29" y="546"/>
                  </a:lnTo>
                  <a:lnTo>
                    <a:pt x="21" y="553"/>
                  </a:lnTo>
                  <a:lnTo>
                    <a:pt x="13" y="561"/>
                  </a:lnTo>
                  <a:lnTo>
                    <a:pt x="6" y="570"/>
                  </a:lnTo>
                  <a:lnTo>
                    <a:pt x="4" y="576"/>
                  </a:lnTo>
                  <a:lnTo>
                    <a:pt x="2" y="581"/>
                  </a:lnTo>
                  <a:lnTo>
                    <a:pt x="1" y="588"/>
                  </a:lnTo>
                  <a:lnTo>
                    <a:pt x="0" y="596"/>
                  </a:lnTo>
                  <a:lnTo>
                    <a:pt x="1" y="609"/>
                  </a:lnTo>
                  <a:lnTo>
                    <a:pt x="6" y="624"/>
                  </a:lnTo>
                  <a:lnTo>
                    <a:pt x="12" y="637"/>
                  </a:lnTo>
                  <a:lnTo>
                    <a:pt x="20" y="652"/>
                  </a:lnTo>
                  <a:lnTo>
                    <a:pt x="36" y="677"/>
                  </a:lnTo>
                  <a:lnTo>
                    <a:pt x="48" y="698"/>
                  </a:lnTo>
                  <a:lnTo>
                    <a:pt x="48" y="801"/>
                  </a:lnTo>
                  <a:lnTo>
                    <a:pt x="56" y="809"/>
                  </a:lnTo>
                  <a:lnTo>
                    <a:pt x="64" y="820"/>
                  </a:lnTo>
                  <a:lnTo>
                    <a:pt x="70" y="830"/>
                  </a:lnTo>
                  <a:lnTo>
                    <a:pt x="78" y="842"/>
                  </a:lnTo>
                  <a:lnTo>
                    <a:pt x="138" y="861"/>
                  </a:lnTo>
                  <a:lnTo>
                    <a:pt x="141" y="865"/>
                  </a:lnTo>
                  <a:lnTo>
                    <a:pt x="146" y="869"/>
                  </a:lnTo>
                  <a:lnTo>
                    <a:pt x="154" y="873"/>
                  </a:lnTo>
                  <a:lnTo>
                    <a:pt x="165" y="877"/>
                  </a:lnTo>
                  <a:lnTo>
                    <a:pt x="190" y="885"/>
                  </a:lnTo>
                  <a:lnTo>
                    <a:pt x="220" y="892"/>
                  </a:lnTo>
                  <a:lnTo>
                    <a:pt x="277" y="902"/>
                  </a:lnTo>
                  <a:lnTo>
                    <a:pt x="313" y="909"/>
                  </a:lnTo>
                  <a:lnTo>
                    <a:pt x="342" y="914"/>
                  </a:lnTo>
                  <a:lnTo>
                    <a:pt x="370" y="922"/>
                  </a:lnTo>
                  <a:lnTo>
                    <a:pt x="396" y="933"/>
                  </a:lnTo>
                  <a:lnTo>
                    <a:pt x="422" y="944"/>
                  </a:lnTo>
                  <a:lnTo>
                    <a:pt x="469" y="969"/>
                  </a:lnTo>
                  <a:lnTo>
                    <a:pt x="512" y="993"/>
                  </a:lnTo>
                  <a:lnTo>
                    <a:pt x="521" y="1000"/>
                  </a:lnTo>
                  <a:lnTo>
                    <a:pt x="528" y="1006"/>
                  </a:lnTo>
                  <a:lnTo>
                    <a:pt x="533" y="1013"/>
                  </a:lnTo>
                  <a:lnTo>
                    <a:pt x="537" y="1021"/>
                  </a:lnTo>
                  <a:lnTo>
                    <a:pt x="545" y="1037"/>
                  </a:lnTo>
                  <a:lnTo>
                    <a:pt x="550" y="1054"/>
                  </a:lnTo>
                  <a:lnTo>
                    <a:pt x="554" y="1071"/>
                  </a:lnTo>
                  <a:lnTo>
                    <a:pt x="560" y="1089"/>
                  </a:lnTo>
                  <a:lnTo>
                    <a:pt x="562" y="1097"/>
                  </a:lnTo>
                  <a:lnTo>
                    <a:pt x="568" y="1105"/>
                  </a:lnTo>
                  <a:lnTo>
                    <a:pt x="572" y="1113"/>
                  </a:lnTo>
                  <a:lnTo>
                    <a:pt x="578" y="1119"/>
                  </a:lnTo>
                  <a:lnTo>
                    <a:pt x="586" y="1123"/>
                  </a:lnTo>
                  <a:lnTo>
                    <a:pt x="598" y="1126"/>
                  </a:lnTo>
                  <a:lnTo>
                    <a:pt x="613" y="1126"/>
                  </a:lnTo>
                  <a:lnTo>
                    <a:pt x="628" y="1127"/>
                  </a:lnTo>
                  <a:lnTo>
                    <a:pt x="659" y="1126"/>
                  </a:lnTo>
                  <a:lnTo>
                    <a:pt x="686" y="1126"/>
                  </a:lnTo>
                  <a:lnTo>
                    <a:pt x="695" y="1127"/>
                  </a:lnTo>
                  <a:lnTo>
                    <a:pt x="705" y="1130"/>
                  </a:lnTo>
                  <a:lnTo>
                    <a:pt x="713" y="1134"/>
                  </a:lnTo>
                  <a:lnTo>
                    <a:pt x="721" y="1138"/>
                  </a:lnTo>
                  <a:lnTo>
                    <a:pt x="738" y="1149"/>
                  </a:lnTo>
                  <a:lnTo>
                    <a:pt x="755" y="1161"/>
                  </a:lnTo>
                  <a:lnTo>
                    <a:pt x="774" y="1173"/>
                  </a:lnTo>
                  <a:lnTo>
                    <a:pt x="795" y="1182"/>
                  </a:lnTo>
                  <a:lnTo>
                    <a:pt x="806" y="1186"/>
                  </a:lnTo>
                  <a:lnTo>
                    <a:pt x="818" y="1189"/>
                  </a:lnTo>
                  <a:lnTo>
                    <a:pt x="830" y="1191"/>
                  </a:lnTo>
                  <a:lnTo>
                    <a:pt x="843" y="1191"/>
                  </a:lnTo>
                  <a:lnTo>
                    <a:pt x="858" y="1190"/>
                  </a:lnTo>
                  <a:lnTo>
                    <a:pt x="871" y="1187"/>
                  </a:lnTo>
                  <a:lnTo>
                    <a:pt x="885" y="1182"/>
                  </a:lnTo>
                  <a:lnTo>
                    <a:pt x="897" y="1177"/>
                  </a:lnTo>
                  <a:lnTo>
                    <a:pt x="910" y="1171"/>
                  </a:lnTo>
                  <a:lnTo>
                    <a:pt x="923" y="1166"/>
                  </a:lnTo>
                  <a:lnTo>
                    <a:pt x="937" y="1163"/>
                  </a:lnTo>
                  <a:lnTo>
                    <a:pt x="951" y="1162"/>
                  </a:lnTo>
                  <a:lnTo>
                    <a:pt x="959" y="1162"/>
                  </a:lnTo>
                  <a:lnTo>
                    <a:pt x="966" y="1165"/>
                  </a:lnTo>
                  <a:lnTo>
                    <a:pt x="971" y="1169"/>
                  </a:lnTo>
                  <a:lnTo>
                    <a:pt x="975" y="1173"/>
                  </a:lnTo>
                  <a:lnTo>
                    <a:pt x="978" y="1178"/>
                  </a:lnTo>
                  <a:lnTo>
                    <a:pt x="981" y="1185"/>
                  </a:lnTo>
                  <a:lnTo>
                    <a:pt x="981" y="1191"/>
                  </a:lnTo>
                  <a:lnTo>
                    <a:pt x="982" y="1198"/>
                  </a:lnTo>
                  <a:lnTo>
                    <a:pt x="981" y="1205"/>
                  </a:lnTo>
                  <a:lnTo>
                    <a:pt x="979" y="1210"/>
                  </a:lnTo>
                  <a:lnTo>
                    <a:pt x="975" y="1217"/>
                  </a:lnTo>
                  <a:lnTo>
                    <a:pt x="973" y="1222"/>
                  </a:lnTo>
                  <a:lnTo>
                    <a:pt x="969" y="1229"/>
                  </a:lnTo>
                  <a:lnTo>
                    <a:pt x="966" y="1235"/>
                  </a:lnTo>
                  <a:lnTo>
                    <a:pt x="965" y="1243"/>
                  </a:lnTo>
                  <a:lnTo>
                    <a:pt x="963" y="1251"/>
                  </a:lnTo>
                  <a:lnTo>
                    <a:pt x="965" y="1261"/>
                  </a:lnTo>
                  <a:lnTo>
                    <a:pt x="969" y="1267"/>
                  </a:lnTo>
                  <a:lnTo>
                    <a:pt x="973" y="1274"/>
                  </a:lnTo>
                  <a:lnTo>
                    <a:pt x="978" y="1279"/>
                  </a:lnTo>
                  <a:lnTo>
                    <a:pt x="985" y="1286"/>
                  </a:lnTo>
                  <a:lnTo>
                    <a:pt x="989" y="1294"/>
                  </a:lnTo>
                  <a:lnTo>
                    <a:pt x="993" y="1302"/>
                  </a:lnTo>
                  <a:lnTo>
                    <a:pt x="994" y="1313"/>
                  </a:lnTo>
                  <a:lnTo>
                    <a:pt x="991" y="1329"/>
                  </a:lnTo>
                  <a:lnTo>
                    <a:pt x="987" y="1345"/>
                  </a:lnTo>
                  <a:lnTo>
                    <a:pt x="983" y="1361"/>
                  </a:lnTo>
                  <a:lnTo>
                    <a:pt x="982" y="1378"/>
                  </a:lnTo>
                  <a:lnTo>
                    <a:pt x="1018" y="1378"/>
                  </a:lnTo>
                  <a:lnTo>
                    <a:pt x="1019" y="1367"/>
                  </a:lnTo>
                  <a:lnTo>
                    <a:pt x="1022" y="1358"/>
                  </a:lnTo>
                  <a:lnTo>
                    <a:pt x="1026" y="1349"/>
                  </a:lnTo>
                  <a:lnTo>
                    <a:pt x="1031" y="1339"/>
                  </a:lnTo>
                  <a:lnTo>
                    <a:pt x="1037" y="1333"/>
                  </a:lnTo>
                  <a:lnTo>
                    <a:pt x="1043" y="1325"/>
                  </a:lnTo>
                  <a:lnTo>
                    <a:pt x="1050" y="1319"/>
                  </a:lnTo>
                  <a:lnTo>
                    <a:pt x="1058" y="1314"/>
                  </a:lnTo>
                  <a:lnTo>
                    <a:pt x="1067" y="1309"/>
                  </a:lnTo>
                  <a:lnTo>
                    <a:pt x="1077" y="1305"/>
                  </a:lnTo>
                  <a:lnTo>
                    <a:pt x="1087" y="1302"/>
                  </a:lnTo>
                  <a:lnTo>
                    <a:pt x="1098" y="1299"/>
                  </a:lnTo>
                  <a:lnTo>
                    <a:pt x="1121" y="1295"/>
                  </a:lnTo>
                  <a:lnTo>
                    <a:pt x="1145" y="1294"/>
                  </a:lnTo>
                  <a:lnTo>
                    <a:pt x="1145" y="128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75" name="Freeform 78">
              <a:extLst>
                <a:ext uri="{FF2B5EF4-FFF2-40B4-BE49-F238E27FC236}">
                  <a16:creationId xmlns:a16="http://schemas.microsoft.com/office/drawing/2014/main" id="{14441796-91F9-F542-9A84-D4CECC6CC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6260" y="3327373"/>
              <a:ext cx="126601" cy="151370"/>
            </a:xfrm>
            <a:custGeom>
              <a:avLst/>
              <a:gdLst>
                <a:gd name="T0" fmla="*/ 303 w 303"/>
                <a:gd name="T1" fmla="*/ 240 h 361"/>
                <a:gd name="T2" fmla="*/ 303 w 303"/>
                <a:gd name="T3" fmla="*/ 254 h 361"/>
                <a:gd name="T4" fmla="*/ 300 w 303"/>
                <a:gd name="T5" fmla="*/ 266 h 361"/>
                <a:gd name="T6" fmla="*/ 296 w 303"/>
                <a:gd name="T7" fmla="*/ 277 h 361"/>
                <a:gd name="T8" fmla="*/ 291 w 303"/>
                <a:gd name="T9" fmla="*/ 286 h 361"/>
                <a:gd name="T10" fmla="*/ 284 w 303"/>
                <a:gd name="T11" fmla="*/ 294 h 361"/>
                <a:gd name="T12" fmla="*/ 277 w 303"/>
                <a:gd name="T13" fmla="*/ 301 h 361"/>
                <a:gd name="T14" fmla="*/ 269 w 303"/>
                <a:gd name="T15" fmla="*/ 308 h 361"/>
                <a:gd name="T16" fmla="*/ 260 w 303"/>
                <a:gd name="T17" fmla="*/ 313 h 361"/>
                <a:gd name="T18" fmla="*/ 243 w 303"/>
                <a:gd name="T19" fmla="*/ 322 h 361"/>
                <a:gd name="T20" fmla="*/ 224 w 303"/>
                <a:gd name="T21" fmla="*/ 330 h 361"/>
                <a:gd name="T22" fmla="*/ 216 w 303"/>
                <a:gd name="T23" fmla="*/ 334 h 361"/>
                <a:gd name="T24" fmla="*/ 208 w 303"/>
                <a:gd name="T25" fmla="*/ 338 h 361"/>
                <a:gd name="T26" fmla="*/ 201 w 303"/>
                <a:gd name="T27" fmla="*/ 344 h 361"/>
                <a:gd name="T28" fmla="*/ 195 w 303"/>
                <a:gd name="T29" fmla="*/ 349 h 361"/>
                <a:gd name="T30" fmla="*/ 183 w 303"/>
                <a:gd name="T31" fmla="*/ 361 h 361"/>
                <a:gd name="T32" fmla="*/ 163 w 303"/>
                <a:gd name="T33" fmla="*/ 329 h 361"/>
                <a:gd name="T34" fmla="*/ 142 w 303"/>
                <a:gd name="T35" fmla="*/ 297 h 361"/>
                <a:gd name="T36" fmla="*/ 118 w 303"/>
                <a:gd name="T37" fmla="*/ 265 h 361"/>
                <a:gd name="T38" fmla="*/ 94 w 303"/>
                <a:gd name="T39" fmla="*/ 232 h 361"/>
                <a:gd name="T40" fmla="*/ 70 w 303"/>
                <a:gd name="T41" fmla="*/ 197 h 361"/>
                <a:gd name="T42" fmla="*/ 47 w 303"/>
                <a:gd name="T43" fmla="*/ 161 h 361"/>
                <a:gd name="T44" fmla="*/ 36 w 303"/>
                <a:gd name="T45" fmla="*/ 142 h 361"/>
                <a:gd name="T46" fmla="*/ 26 w 303"/>
                <a:gd name="T47" fmla="*/ 124 h 361"/>
                <a:gd name="T48" fmla="*/ 16 w 303"/>
                <a:gd name="T49" fmla="*/ 104 h 361"/>
                <a:gd name="T50" fmla="*/ 8 w 303"/>
                <a:gd name="T51" fmla="*/ 84 h 361"/>
                <a:gd name="T52" fmla="*/ 4 w 303"/>
                <a:gd name="T53" fmla="*/ 73 h 361"/>
                <a:gd name="T54" fmla="*/ 2 w 303"/>
                <a:gd name="T55" fmla="*/ 64 h 361"/>
                <a:gd name="T56" fmla="*/ 0 w 303"/>
                <a:gd name="T57" fmla="*/ 56 h 361"/>
                <a:gd name="T58" fmla="*/ 0 w 303"/>
                <a:gd name="T59" fmla="*/ 49 h 361"/>
                <a:gd name="T60" fmla="*/ 2 w 303"/>
                <a:gd name="T61" fmla="*/ 44 h 361"/>
                <a:gd name="T62" fmla="*/ 3 w 303"/>
                <a:gd name="T63" fmla="*/ 38 h 361"/>
                <a:gd name="T64" fmla="*/ 6 w 303"/>
                <a:gd name="T65" fmla="*/ 34 h 361"/>
                <a:gd name="T66" fmla="*/ 10 w 303"/>
                <a:gd name="T67" fmla="*/ 32 h 361"/>
                <a:gd name="T68" fmla="*/ 28 w 303"/>
                <a:gd name="T69" fmla="*/ 22 h 361"/>
                <a:gd name="T70" fmla="*/ 51 w 303"/>
                <a:gd name="T71" fmla="*/ 12 h 361"/>
                <a:gd name="T72" fmla="*/ 62 w 303"/>
                <a:gd name="T73" fmla="*/ 5 h 361"/>
                <a:gd name="T74" fmla="*/ 70 w 303"/>
                <a:gd name="T75" fmla="*/ 2 h 361"/>
                <a:gd name="T76" fmla="*/ 78 w 303"/>
                <a:gd name="T77" fmla="*/ 0 h 361"/>
                <a:gd name="T78" fmla="*/ 86 w 303"/>
                <a:gd name="T79" fmla="*/ 0 h 361"/>
                <a:gd name="T80" fmla="*/ 92 w 303"/>
                <a:gd name="T81" fmla="*/ 1 h 361"/>
                <a:gd name="T82" fmla="*/ 99 w 303"/>
                <a:gd name="T83" fmla="*/ 4 h 361"/>
                <a:gd name="T84" fmla="*/ 106 w 303"/>
                <a:gd name="T85" fmla="*/ 6 h 361"/>
                <a:gd name="T86" fmla="*/ 112 w 303"/>
                <a:gd name="T87" fmla="*/ 10 h 361"/>
                <a:gd name="T88" fmla="*/ 128 w 303"/>
                <a:gd name="T89" fmla="*/ 18 h 361"/>
                <a:gd name="T90" fmla="*/ 151 w 303"/>
                <a:gd name="T91" fmla="*/ 26 h 361"/>
                <a:gd name="T92" fmla="*/ 164 w 303"/>
                <a:gd name="T93" fmla="*/ 30 h 361"/>
                <a:gd name="T94" fmla="*/ 180 w 303"/>
                <a:gd name="T95" fmla="*/ 33 h 361"/>
                <a:gd name="T96" fmla="*/ 197 w 303"/>
                <a:gd name="T97" fmla="*/ 34 h 361"/>
                <a:gd name="T98" fmla="*/ 219 w 303"/>
                <a:gd name="T99" fmla="*/ 36 h 361"/>
                <a:gd name="T100" fmla="*/ 223 w 303"/>
                <a:gd name="T101" fmla="*/ 41 h 361"/>
                <a:gd name="T102" fmla="*/ 231 w 303"/>
                <a:gd name="T103" fmla="*/ 56 h 361"/>
                <a:gd name="T104" fmla="*/ 244 w 303"/>
                <a:gd name="T105" fmla="*/ 78 h 361"/>
                <a:gd name="T106" fmla="*/ 261 w 303"/>
                <a:gd name="T107" fmla="*/ 108 h 361"/>
                <a:gd name="T108" fmla="*/ 275 w 303"/>
                <a:gd name="T109" fmla="*/ 136 h 361"/>
                <a:gd name="T110" fmla="*/ 287 w 303"/>
                <a:gd name="T111" fmla="*/ 168 h 361"/>
                <a:gd name="T112" fmla="*/ 292 w 303"/>
                <a:gd name="T113" fmla="*/ 184 h 361"/>
                <a:gd name="T114" fmla="*/ 297 w 303"/>
                <a:gd name="T115" fmla="*/ 202 h 361"/>
                <a:gd name="T116" fmla="*/ 300 w 303"/>
                <a:gd name="T117" fmla="*/ 221 h 361"/>
                <a:gd name="T118" fmla="*/ 303 w 303"/>
                <a:gd name="T119" fmla="*/ 240 h 36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303"/>
                <a:gd name="T181" fmla="*/ 0 h 361"/>
                <a:gd name="T182" fmla="*/ 303 w 303"/>
                <a:gd name="T183" fmla="*/ 361 h 361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303" h="361">
                  <a:moveTo>
                    <a:pt x="303" y="240"/>
                  </a:moveTo>
                  <a:lnTo>
                    <a:pt x="303" y="254"/>
                  </a:lnTo>
                  <a:lnTo>
                    <a:pt x="300" y="266"/>
                  </a:lnTo>
                  <a:lnTo>
                    <a:pt x="296" y="277"/>
                  </a:lnTo>
                  <a:lnTo>
                    <a:pt x="291" y="286"/>
                  </a:lnTo>
                  <a:lnTo>
                    <a:pt x="284" y="294"/>
                  </a:lnTo>
                  <a:lnTo>
                    <a:pt x="277" y="301"/>
                  </a:lnTo>
                  <a:lnTo>
                    <a:pt x="269" y="308"/>
                  </a:lnTo>
                  <a:lnTo>
                    <a:pt x="260" y="313"/>
                  </a:lnTo>
                  <a:lnTo>
                    <a:pt x="243" y="322"/>
                  </a:lnTo>
                  <a:lnTo>
                    <a:pt x="224" y="330"/>
                  </a:lnTo>
                  <a:lnTo>
                    <a:pt x="216" y="334"/>
                  </a:lnTo>
                  <a:lnTo>
                    <a:pt x="208" y="338"/>
                  </a:lnTo>
                  <a:lnTo>
                    <a:pt x="201" y="344"/>
                  </a:lnTo>
                  <a:lnTo>
                    <a:pt x="195" y="349"/>
                  </a:lnTo>
                  <a:lnTo>
                    <a:pt x="183" y="361"/>
                  </a:lnTo>
                  <a:lnTo>
                    <a:pt x="163" y="329"/>
                  </a:lnTo>
                  <a:lnTo>
                    <a:pt x="142" y="297"/>
                  </a:lnTo>
                  <a:lnTo>
                    <a:pt x="118" y="265"/>
                  </a:lnTo>
                  <a:lnTo>
                    <a:pt x="94" y="232"/>
                  </a:lnTo>
                  <a:lnTo>
                    <a:pt x="70" y="197"/>
                  </a:lnTo>
                  <a:lnTo>
                    <a:pt x="47" y="161"/>
                  </a:lnTo>
                  <a:lnTo>
                    <a:pt x="36" y="142"/>
                  </a:lnTo>
                  <a:lnTo>
                    <a:pt x="26" y="124"/>
                  </a:lnTo>
                  <a:lnTo>
                    <a:pt x="16" y="104"/>
                  </a:lnTo>
                  <a:lnTo>
                    <a:pt x="8" y="84"/>
                  </a:lnTo>
                  <a:lnTo>
                    <a:pt x="4" y="73"/>
                  </a:lnTo>
                  <a:lnTo>
                    <a:pt x="2" y="64"/>
                  </a:lnTo>
                  <a:lnTo>
                    <a:pt x="0" y="56"/>
                  </a:lnTo>
                  <a:lnTo>
                    <a:pt x="0" y="49"/>
                  </a:lnTo>
                  <a:lnTo>
                    <a:pt x="2" y="44"/>
                  </a:lnTo>
                  <a:lnTo>
                    <a:pt x="3" y="38"/>
                  </a:lnTo>
                  <a:lnTo>
                    <a:pt x="6" y="34"/>
                  </a:lnTo>
                  <a:lnTo>
                    <a:pt x="10" y="32"/>
                  </a:lnTo>
                  <a:lnTo>
                    <a:pt x="28" y="22"/>
                  </a:lnTo>
                  <a:lnTo>
                    <a:pt x="51" y="12"/>
                  </a:lnTo>
                  <a:lnTo>
                    <a:pt x="62" y="5"/>
                  </a:lnTo>
                  <a:lnTo>
                    <a:pt x="70" y="2"/>
                  </a:lnTo>
                  <a:lnTo>
                    <a:pt x="78" y="0"/>
                  </a:lnTo>
                  <a:lnTo>
                    <a:pt x="86" y="0"/>
                  </a:lnTo>
                  <a:lnTo>
                    <a:pt x="92" y="1"/>
                  </a:lnTo>
                  <a:lnTo>
                    <a:pt x="99" y="4"/>
                  </a:lnTo>
                  <a:lnTo>
                    <a:pt x="106" y="6"/>
                  </a:lnTo>
                  <a:lnTo>
                    <a:pt x="112" y="10"/>
                  </a:lnTo>
                  <a:lnTo>
                    <a:pt x="128" y="18"/>
                  </a:lnTo>
                  <a:lnTo>
                    <a:pt x="151" y="26"/>
                  </a:lnTo>
                  <a:lnTo>
                    <a:pt x="164" y="30"/>
                  </a:lnTo>
                  <a:lnTo>
                    <a:pt x="180" y="33"/>
                  </a:lnTo>
                  <a:lnTo>
                    <a:pt x="197" y="34"/>
                  </a:lnTo>
                  <a:lnTo>
                    <a:pt x="219" y="36"/>
                  </a:lnTo>
                  <a:lnTo>
                    <a:pt x="223" y="41"/>
                  </a:lnTo>
                  <a:lnTo>
                    <a:pt x="231" y="56"/>
                  </a:lnTo>
                  <a:lnTo>
                    <a:pt x="244" y="78"/>
                  </a:lnTo>
                  <a:lnTo>
                    <a:pt x="261" y="108"/>
                  </a:lnTo>
                  <a:lnTo>
                    <a:pt x="275" y="136"/>
                  </a:lnTo>
                  <a:lnTo>
                    <a:pt x="287" y="168"/>
                  </a:lnTo>
                  <a:lnTo>
                    <a:pt x="292" y="184"/>
                  </a:lnTo>
                  <a:lnTo>
                    <a:pt x="297" y="202"/>
                  </a:lnTo>
                  <a:lnTo>
                    <a:pt x="300" y="221"/>
                  </a:lnTo>
                  <a:lnTo>
                    <a:pt x="303" y="24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76" name="Freeform 79">
              <a:extLst>
                <a:ext uri="{FF2B5EF4-FFF2-40B4-BE49-F238E27FC236}">
                  <a16:creationId xmlns:a16="http://schemas.microsoft.com/office/drawing/2014/main" id="{5600E97C-9CC2-974B-9214-011C3C29F5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7991" y="4208071"/>
              <a:ext cx="222927" cy="206414"/>
            </a:xfrm>
            <a:custGeom>
              <a:avLst/>
              <a:gdLst>
                <a:gd name="T0" fmla="*/ 513 w 530"/>
                <a:gd name="T1" fmla="*/ 390 h 493"/>
                <a:gd name="T2" fmla="*/ 526 w 530"/>
                <a:gd name="T3" fmla="*/ 415 h 493"/>
                <a:gd name="T4" fmla="*/ 526 w 530"/>
                <a:gd name="T5" fmla="*/ 437 h 493"/>
                <a:gd name="T6" fmla="*/ 507 w 530"/>
                <a:gd name="T7" fmla="*/ 474 h 493"/>
                <a:gd name="T8" fmla="*/ 435 w 530"/>
                <a:gd name="T9" fmla="*/ 471 h 493"/>
                <a:gd name="T10" fmla="*/ 349 w 530"/>
                <a:gd name="T11" fmla="*/ 446 h 493"/>
                <a:gd name="T12" fmla="*/ 258 w 530"/>
                <a:gd name="T13" fmla="*/ 415 h 493"/>
                <a:gd name="T14" fmla="*/ 240 w 530"/>
                <a:gd name="T15" fmla="*/ 402 h 493"/>
                <a:gd name="T16" fmla="*/ 216 w 530"/>
                <a:gd name="T17" fmla="*/ 365 h 493"/>
                <a:gd name="T18" fmla="*/ 192 w 530"/>
                <a:gd name="T19" fmla="*/ 331 h 493"/>
                <a:gd name="T20" fmla="*/ 169 w 530"/>
                <a:gd name="T21" fmla="*/ 325 h 493"/>
                <a:gd name="T22" fmla="*/ 132 w 530"/>
                <a:gd name="T23" fmla="*/ 325 h 493"/>
                <a:gd name="T24" fmla="*/ 108 w 530"/>
                <a:gd name="T25" fmla="*/ 322 h 493"/>
                <a:gd name="T26" fmla="*/ 84 w 530"/>
                <a:gd name="T27" fmla="*/ 302 h 493"/>
                <a:gd name="T28" fmla="*/ 72 w 530"/>
                <a:gd name="T29" fmla="*/ 271 h 493"/>
                <a:gd name="T30" fmla="*/ 73 w 530"/>
                <a:gd name="T31" fmla="*/ 241 h 493"/>
                <a:gd name="T32" fmla="*/ 68 w 530"/>
                <a:gd name="T33" fmla="*/ 219 h 493"/>
                <a:gd name="T34" fmla="*/ 44 w 530"/>
                <a:gd name="T35" fmla="*/ 194 h 493"/>
                <a:gd name="T36" fmla="*/ 6 w 530"/>
                <a:gd name="T37" fmla="*/ 155 h 493"/>
                <a:gd name="T38" fmla="*/ 1 w 530"/>
                <a:gd name="T39" fmla="*/ 134 h 493"/>
                <a:gd name="T40" fmla="*/ 2 w 530"/>
                <a:gd name="T41" fmla="*/ 114 h 493"/>
                <a:gd name="T42" fmla="*/ 17 w 530"/>
                <a:gd name="T43" fmla="*/ 89 h 493"/>
                <a:gd name="T44" fmla="*/ 53 w 530"/>
                <a:gd name="T45" fmla="*/ 56 h 493"/>
                <a:gd name="T46" fmla="*/ 80 w 530"/>
                <a:gd name="T47" fmla="*/ 45 h 493"/>
                <a:gd name="T48" fmla="*/ 96 w 530"/>
                <a:gd name="T49" fmla="*/ 60 h 493"/>
                <a:gd name="T50" fmla="*/ 106 w 530"/>
                <a:gd name="T51" fmla="*/ 56 h 493"/>
                <a:gd name="T52" fmla="*/ 124 w 530"/>
                <a:gd name="T53" fmla="*/ 37 h 493"/>
                <a:gd name="T54" fmla="*/ 148 w 530"/>
                <a:gd name="T55" fmla="*/ 8 h 493"/>
                <a:gd name="T56" fmla="*/ 158 w 530"/>
                <a:gd name="T57" fmla="*/ 4 h 493"/>
                <a:gd name="T58" fmla="*/ 169 w 530"/>
                <a:gd name="T59" fmla="*/ 10 h 493"/>
                <a:gd name="T60" fmla="*/ 217 w 530"/>
                <a:gd name="T61" fmla="*/ 5 h 493"/>
                <a:gd name="T62" fmla="*/ 266 w 530"/>
                <a:gd name="T63" fmla="*/ 0 h 493"/>
                <a:gd name="T64" fmla="*/ 299 w 530"/>
                <a:gd name="T65" fmla="*/ 8 h 493"/>
                <a:gd name="T66" fmla="*/ 321 w 530"/>
                <a:gd name="T67" fmla="*/ 22 h 493"/>
                <a:gd name="T68" fmla="*/ 334 w 530"/>
                <a:gd name="T69" fmla="*/ 45 h 493"/>
                <a:gd name="T70" fmla="*/ 345 w 530"/>
                <a:gd name="T71" fmla="*/ 85 h 493"/>
                <a:gd name="T72" fmla="*/ 351 w 530"/>
                <a:gd name="T73" fmla="*/ 112 h 493"/>
                <a:gd name="T74" fmla="*/ 369 w 530"/>
                <a:gd name="T75" fmla="*/ 118 h 493"/>
                <a:gd name="T76" fmla="*/ 405 w 530"/>
                <a:gd name="T77" fmla="*/ 130 h 493"/>
                <a:gd name="T78" fmla="*/ 418 w 530"/>
                <a:gd name="T79" fmla="*/ 140 h 493"/>
                <a:gd name="T80" fmla="*/ 431 w 530"/>
                <a:gd name="T81" fmla="*/ 173 h 493"/>
                <a:gd name="T82" fmla="*/ 443 w 530"/>
                <a:gd name="T83" fmla="*/ 231 h 493"/>
                <a:gd name="T84" fmla="*/ 453 w 530"/>
                <a:gd name="T85" fmla="*/ 286 h 493"/>
                <a:gd name="T86" fmla="*/ 469 w 530"/>
                <a:gd name="T87" fmla="*/ 325 h 493"/>
                <a:gd name="T88" fmla="*/ 499 w 530"/>
                <a:gd name="T89" fmla="*/ 361 h 49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530"/>
                <a:gd name="T136" fmla="*/ 0 h 493"/>
                <a:gd name="T137" fmla="*/ 530 w 530"/>
                <a:gd name="T138" fmla="*/ 493 h 493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530" h="493">
                  <a:moveTo>
                    <a:pt x="511" y="367"/>
                  </a:moveTo>
                  <a:lnTo>
                    <a:pt x="511" y="381"/>
                  </a:lnTo>
                  <a:lnTo>
                    <a:pt x="513" y="390"/>
                  </a:lnTo>
                  <a:lnTo>
                    <a:pt x="517" y="398"/>
                  </a:lnTo>
                  <a:lnTo>
                    <a:pt x="523" y="409"/>
                  </a:lnTo>
                  <a:lnTo>
                    <a:pt x="526" y="415"/>
                  </a:lnTo>
                  <a:lnTo>
                    <a:pt x="530" y="421"/>
                  </a:lnTo>
                  <a:lnTo>
                    <a:pt x="529" y="429"/>
                  </a:lnTo>
                  <a:lnTo>
                    <a:pt x="526" y="437"/>
                  </a:lnTo>
                  <a:lnTo>
                    <a:pt x="523" y="446"/>
                  </a:lnTo>
                  <a:lnTo>
                    <a:pt x="518" y="455"/>
                  </a:lnTo>
                  <a:lnTo>
                    <a:pt x="507" y="474"/>
                  </a:lnTo>
                  <a:lnTo>
                    <a:pt x="494" y="493"/>
                  </a:lnTo>
                  <a:lnTo>
                    <a:pt x="465" y="481"/>
                  </a:lnTo>
                  <a:lnTo>
                    <a:pt x="435" y="471"/>
                  </a:lnTo>
                  <a:lnTo>
                    <a:pt x="407" y="462"/>
                  </a:lnTo>
                  <a:lnTo>
                    <a:pt x="378" y="454"/>
                  </a:lnTo>
                  <a:lnTo>
                    <a:pt x="349" y="446"/>
                  </a:lnTo>
                  <a:lnTo>
                    <a:pt x="319" y="438"/>
                  </a:lnTo>
                  <a:lnTo>
                    <a:pt x="290" y="427"/>
                  </a:lnTo>
                  <a:lnTo>
                    <a:pt x="258" y="415"/>
                  </a:lnTo>
                  <a:lnTo>
                    <a:pt x="252" y="411"/>
                  </a:lnTo>
                  <a:lnTo>
                    <a:pt x="245" y="407"/>
                  </a:lnTo>
                  <a:lnTo>
                    <a:pt x="240" y="402"/>
                  </a:lnTo>
                  <a:lnTo>
                    <a:pt x="234" y="395"/>
                  </a:lnTo>
                  <a:lnTo>
                    <a:pt x="225" y="381"/>
                  </a:lnTo>
                  <a:lnTo>
                    <a:pt x="216" y="365"/>
                  </a:lnTo>
                  <a:lnTo>
                    <a:pt x="208" y="350"/>
                  </a:lnTo>
                  <a:lnTo>
                    <a:pt x="197" y="337"/>
                  </a:lnTo>
                  <a:lnTo>
                    <a:pt x="192" y="331"/>
                  </a:lnTo>
                  <a:lnTo>
                    <a:pt x="185" y="329"/>
                  </a:lnTo>
                  <a:lnTo>
                    <a:pt x="177" y="326"/>
                  </a:lnTo>
                  <a:lnTo>
                    <a:pt x="169" y="325"/>
                  </a:lnTo>
                  <a:lnTo>
                    <a:pt x="153" y="325"/>
                  </a:lnTo>
                  <a:lnTo>
                    <a:pt x="141" y="325"/>
                  </a:lnTo>
                  <a:lnTo>
                    <a:pt x="132" y="325"/>
                  </a:lnTo>
                  <a:lnTo>
                    <a:pt x="126" y="325"/>
                  </a:lnTo>
                  <a:lnTo>
                    <a:pt x="116" y="323"/>
                  </a:lnTo>
                  <a:lnTo>
                    <a:pt x="108" y="322"/>
                  </a:lnTo>
                  <a:lnTo>
                    <a:pt x="101" y="318"/>
                  </a:lnTo>
                  <a:lnTo>
                    <a:pt x="94" y="313"/>
                  </a:lnTo>
                  <a:lnTo>
                    <a:pt x="84" y="302"/>
                  </a:lnTo>
                  <a:lnTo>
                    <a:pt x="72" y="289"/>
                  </a:lnTo>
                  <a:lnTo>
                    <a:pt x="70" y="281"/>
                  </a:lnTo>
                  <a:lnTo>
                    <a:pt x="72" y="271"/>
                  </a:lnTo>
                  <a:lnTo>
                    <a:pt x="72" y="262"/>
                  </a:lnTo>
                  <a:lnTo>
                    <a:pt x="73" y="251"/>
                  </a:lnTo>
                  <a:lnTo>
                    <a:pt x="73" y="241"/>
                  </a:lnTo>
                  <a:lnTo>
                    <a:pt x="72" y="230"/>
                  </a:lnTo>
                  <a:lnTo>
                    <a:pt x="69" y="225"/>
                  </a:lnTo>
                  <a:lnTo>
                    <a:pt x="68" y="219"/>
                  </a:lnTo>
                  <a:lnTo>
                    <a:pt x="64" y="215"/>
                  </a:lnTo>
                  <a:lnTo>
                    <a:pt x="60" y="210"/>
                  </a:lnTo>
                  <a:lnTo>
                    <a:pt x="44" y="194"/>
                  </a:lnTo>
                  <a:lnTo>
                    <a:pt x="24" y="177"/>
                  </a:lnTo>
                  <a:lnTo>
                    <a:pt x="14" y="167"/>
                  </a:lnTo>
                  <a:lnTo>
                    <a:pt x="6" y="155"/>
                  </a:lnTo>
                  <a:lnTo>
                    <a:pt x="4" y="150"/>
                  </a:lnTo>
                  <a:lnTo>
                    <a:pt x="2" y="142"/>
                  </a:lnTo>
                  <a:lnTo>
                    <a:pt x="1" y="134"/>
                  </a:lnTo>
                  <a:lnTo>
                    <a:pt x="0" y="126"/>
                  </a:lnTo>
                  <a:lnTo>
                    <a:pt x="1" y="121"/>
                  </a:lnTo>
                  <a:lnTo>
                    <a:pt x="2" y="114"/>
                  </a:lnTo>
                  <a:lnTo>
                    <a:pt x="5" y="108"/>
                  </a:lnTo>
                  <a:lnTo>
                    <a:pt x="8" y="102"/>
                  </a:lnTo>
                  <a:lnTo>
                    <a:pt x="17" y="89"/>
                  </a:lnTo>
                  <a:lnTo>
                    <a:pt x="28" y="77"/>
                  </a:lnTo>
                  <a:lnTo>
                    <a:pt x="40" y="66"/>
                  </a:lnTo>
                  <a:lnTo>
                    <a:pt x="53" y="56"/>
                  </a:lnTo>
                  <a:lnTo>
                    <a:pt x="66" y="48"/>
                  </a:lnTo>
                  <a:lnTo>
                    <a:pt x="78" y="42"/>
                  </a:lnTo>
                  <a:lnTo>
                    <a:pt x="80" y="45"/>
                  </a:lnTo>
                  <a:lnTo>
                    <a:pt x="85" y="50"/>
                  </a:lnTo>
                  <a:lnTo>
                    <a:pt x="90" y="57"/>
                  </a:lnTo>
                  <a:lnTo>
                    <a:pt x="96" y="60"/>
                  </a:lnTo>
                  <a:lnTo>
                    <a:pt x="100" y="60"/>
                  </a:lnTo>
                  <a:lnTo>
                    <a:pt x="104" y="58"/>
                  </a:lnTo>
                  <a:lnTo>
                    <a:pt x="106" y="56"/>
                  </a:lnTo>
                  <a:lnTo>
                    <a:pt x="110" y="53"/>
                  </a:lnTo>
                  <a:lnTo>
                    <a:pt x="117" y="45"/>
                  </a:lnTo>
                  <a:lnTo>
                    <a:pt x="124" y="37"/>
                  </a:lnTo>
                  <a:lnTo>
                    <a:pt x="132" y="26"/>
                  </a:lnTo>
                  <a:lnTo>
                    <a:pt x="140" y="17"/>
                  </a:lnTo>
                  <a:lnTo>
                    <a:pt x="148" y="8"/>
                  </a:lnTo>
                  <a:lnTo>
                    <a:pt x="157" y="0"/>
                  </a:lnTo>
                  <a:lnTo>
                    <a:pt x="157" y="2"/>
                  </a:lnTo>
                  <a:lnTo>
                    <a:pt x="158" y="4"/>
                  </a:lnTo>
                  <a:lnTo>
                    <a:pt x="160" y="6"/>
                  </a:lnTo>
                  <a:lnTo>
                    <a:pt x="162" y="8"/>
                  </a:lnTo>
                  <a:lnTo>
                    <a:pt x="169" y="10"/>
                  </a:lnTo>
                  <a:lnTo>
                    <a:pt x="181" y="12"/>
                  </a:lnTo>
                  <a:lnTo>
                    <a:pt x="198" y="10"/>
                  </a:lnTo>
                  <a:lnTo>
                    <a:pt x="217" y="5"/>
                  </a:lnTo>
                  <a:lnTo>
                    <a:pt x="234" y="1"/>
                  </a:lnTo>
                  <a:lnTo>
                    <a:pt x="253" y="0"/>
                  </a:lnTo>
                  <a:lnTo>
                    <a:pt x="266" y="0"/>
                  </a:lnTo>
                  <a:lnTo>
                    <a:pt x="279" y="1"/>
                  </a:lnTo>
                  <a:lnTo>
                    <a:pt x="290" y="4"/>
                  </a:lnTo>
                  <a:lnTo>
                    <a:pt x="299" y="8"/>
                  </a:lnTo>
                  <a:lnTo>
                    <a:pt x="307" y="12"/>
                  </a:lnTo>
                  <a:lnTo>
                    <a:pt x="314" y="17"/>
                  </a:lnTo>
                  <a:lnTo>
                    <a:pt x="321" y="22"/>
                  </a:lnTo>
                  <a:lnTo>
                    <a:pt x="326" y="29"/>
                  </a:lnTo>
                  <a:lnTo>
                    <a:pt x="330" y="37"/>
                  </a:lnTo>
                  <a:lnTo>
                    <a:pt x="334" y="45"/>
                  </a:lnTo>
                  <a:lnTo>
                    <a:pt x="337" y="53"/>
                  </a:lnTo>
                  <a:lnTo>
                    <a:pt x="339" y="64"/>
                  </a:lnTo>
                  <a:lnTo>
                    <a:pt x="345" y="85"/>
                  </a:lnTo>
                  <a:lnTo>
                    <a:pt x="349" y="108"/>
                  </a:lnTo>
                  <a:lnTo>
                    <a:pt x="350" y="110"/>
                  </a:lnTo>
                  <a:lnTo>
                    <a:pt x="351" y="112"/>
                  </a:lnTo>
                  <a:lnTo>
                    <a:pt x="354" y="114"/>
                  </a:lnTo>
                  <a:lnTo>
                    <a:pt x="358" y="116"/>
                  </a:lnTo>
                  <a:lnTo>
                    <a:pt x="369" y="118"/>
                  </a:lnTo>
                  <a:lnTo>
                    <a:pt x="381" y="121"/>
                  </a:lnTo>
                  <a:lnTo>
                    <a:pt x="393" y="125"/>
                  </a:lnTo>
                  <a:lnTo>
                    <a:pt x="405" y="130"/>
                  </a:lnTo>
                  <a:lnTo>
                    <a:pt x="410" y="133"/>
                  </a:lnTo>
                  <a:lnTo>
                    <a:pt x="414" y="136"/>
                  </a:lnTo>
                  <a:lnTo>
                    <a:pt x="418" y="140"/>
                  </a:lnTo>
                  <a:lnTo>
                    <a:pt x="421" y="144"/>
                  </a:lnTo>
                  <a:lnTo>
                    <a:pt x="427" y="158"/>
                  </a:lnTo>
                  <a:lnTo>
                    <a:pt x="431" y="173"/>
                  </a:lnTo>
                  <a:lnTo>
                    <a:pt x="435" y="187"/>
                  </a:lnTo>
                  <a:lnTo>
                    <a:pt x="438" y="202"/>
                  </a:lnTo>
                  <a:lnTo>
                    <a:pt x="443" y="231"/>
                  </a:lnTo>
                  <a:lnTo>
                    <a:pt x="447" y="259"/>
                  </a:lnTo>
                  <a:lnTo>
                    <a:pt x="449" y="273"/>
                  </a:lnTo>
                  <a:lnTo>
                    <a:pt x="453" y="286"/>
                  </a:lnTo>
                  <a:lnTo>
                    <a:pt x="457" y="299"/>
                  </a:lnTo>
                  <a:lnTo>
                    <a:pt x="462" y="313"/>
                  </a:lnTo>
                  <a:lnTo>
                    <a:pt x="469" y="325"/>
                  </a:lnTo>
                  <a:lnTo>
                    <a:pt x="477" y="338"/>
                  </a:lnTo>
                  <a:lnTo>
                    <a:pt x="487" y="349"/>
                  </a:lnTo>
                  <a:lnTo>
                    <a:pt x="499" y="361"/>
                  </a:lnTo>
                  <a:lnTo>
                    <a:pt x="511" y="36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77" name="Freeform 80">
              <a:extLst>
                <a:ext uri="{FF2B5EF4-FFF2-40B4-BE49-F238E27FC236}">
                  <a16:creationId xmlns:a16="http://schemas.microsoft.com/office/drawing/2014/main" id="{4B157B8B-E06A-8449-A669-5735726C3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642" y="3360399"/>
              <a:ext cx="61924" cy="86694"/>
            </a:xfrm>
            <a:custGeom>
              <a:avLst/>
              <a:gdLst>
                <a:gd name="T0" fmla="*/ 108 w 151"/>
                <a:gd name="T1" fmla="*/ 85 h 205"/>
                <a:gd name="T2" fmla="*/ 107 w 151"/>
                <a:gd name="T3" fmla="*/ 84 h 205"/>
                <a:gd name="T4" fmla="*/ 106 w 151"/>
                <a:gd name="T5" fmla="*/ 83 h 205"/>
                <a:gd name="T6" fmla="*/ 104 w 151"/>
                <a:gd name="T7" fmla="*/ 81 h 205"/>
                <a:gd name="T8" fmla="*/ 103 w 151"/>
                <a:gd name="T9" fmla="*/ 79 h 205"/>
                <a:gd name="T10" fmla="*/ 103 w 151"/>
                <a:gd name="T11" fmla="*/ 72 h 205"/>
                <a:gd name="T12" fmla="*/ 104 w 151"/>
                <a:gd name="T13" fmla="*/ 64 h 205"/>
                <a:gd name="T14" fmla="*/ 107 w 151"/>
                <a:gd name="T15" fmla="*/ 49 h 205"/>
                <a:gd name="T16" fmla="*/ 108 w 151"/>
                <a:gd name="T17" fmla="*/ 43 h 205"/>
                <a:gd name="T18" fmla="*/ 107 w 151"/>
                <a:gd name="T19" fmla="*/ 36 h 205"/>
                <a:gd name="T20" fmla="*/ 103 w 151"/>
                <a:gd name="T21" fmla="*/ 31 h 205"/>
                <a:gd name="T22" fmla="*/ 96 w 151"/>
                <a:gd name="T23" fmla="*/ 24 h 205"/>
                <a:gd name="T24" fmla="*/ 90 w 151"/>
                <a:gd name="T25" fmla="*/ 20 h 205"/>
                <a:gd name="T26" fmla="*/ 74 w 151"/>
                <a:gd name="T27" fmla="*/ 9 h 205"/>
                <a:gd name="T28" fmla="*/ 60 w 151"/>
                <a:gd name="T29" fmla="*/ 0 h 205"/>
                <a:gd name="T30" fmla="*/ 59 w 151"/>
                <a:gd name="T31" fmla="*/ 5 h 205"/>
                <a:gd name="T32" fmla="*/ 56 w 151"/>
                <a:gd name="T33" fmla="*/ 9 h 205"/>
                <a:gd name="T34" fmla="*/ 52 w 151"/>
                <a:gd name="T35" fmla="*/ 13 h 205"/>
                <a:gd name="T36" fmla="*/ 48 w 151"/>
                <a:gd name="T37" fmla="*/ 17 h 205"/>
                <a:gd name="T38" fmla="*/ 39 w 151"/>
                <a:gd name="T39" fmla="*/ 27 h 205"/>
                <a:gd name="T40" fmla="*/ 28 w 151"/>
                <a:gd name="T41" fmla="*/ 35 h 205"/>
                <a:gd name="T42" fmla="*/ 18 w 151"/>
                <a:gd name="T43" fmla="*/ 43 h 205"/>
                <a:gd name="T44" fmla="*/ 8 w 151"/>
                <a:gd name="T45" fmla="*/ 52 h 205"/>
                <a:gd name="T46" fmla="*/ 6 w 151"/>
                <a:gd name="T47" fmla="*/ 57 h 205"/>
                <a:gd name="T48" fmla="*/ 3 w 151"/>
                <a:gd name="T49" fmla="*/ 63 h 205"/>
                <a:gd name="T50" fmla="*/ 0 w 151"/>
                <a:gd name="T51" fmla="*/ 67 h 205"/>
                <a:gd name="T52" fmla="*/ 0 w 151"/>
                <a:gd name="T53" fmla="*/ 73 h 205"/>
                <a:gd name="T54" fmla="*/ 4 w 151"/>
                <a:gd name="T55" fmla="*/ 81 h 205"/>
                <a:gd name="T56" fmla="*/ 15 w 151"/>
                <a:gd name="T57" fmla="*/ 99 h 205"/>
                <a:gd name="T58" fmla="*/ 30 w 151"/>
                <a:gd name="T59" fmla="*/ 120 h 205"/>
                <a:gd name="T60" fmla="*/ 46 w 151"/>
                <a:gd name="T61" fmla="*/ 144 h 205"/>
                <a:gd name="T62" fmla="*/ 63 w 151"/>
                <a:gd name="T63" fmla="*/ 167 h 205"/>
                <a:gd name="T64" fmla="*/ 79 w 151"/>
                <a:gd name="T65" fmla="*/ 187 h 205"/>
                <a:gd name="T66" fmla="*/ 91 w 151"/>
                <a:gd name="T67" fmla="*/ 200 h 205"/>
                <a:gd name="T68" fmla="*/ 96 w 151"/>
                <a:gd name="T69" fmla="*/ 205 h 205"/>
                <a:gd name="T70" fmla="*/ 108 w 151"/>
                <a:gd name="T71" fmla="*/ 204 h 205"/>
                <a:gd name="T72" fmla="*/ 118 w 151"/>
                <a:gd name="T73" fmla="*/ 200 h 205"/>
                <a:gd name="T74" fmla="*/ 127 w 151"/>
                <a:gd name="T75" fmla="*/ 195 h 205"/>
                <a:gd name="T76" fmla="*/ 135 w 151"/>
                <a:gd name="T77" fmla="*/ 187 h 205"/>
                <a:gd name="T78" fmla="*/ 142 w 151"/>
                <a:gd name="T79" fmla="*/ 177 h 205"/>
                <a:gd name="T80" fmla="*/ 147 w 151"/>
                <a:gd name="T81" fmla="*/ 167 h 205"/>
                <a:gd name="T82" fmla="*/ 150 w 151"/>
                <a:gd name="T83" fmla="*/ 156 h 205"/>
                <a:gd name="T84" fmla="*/ 151 w 151"/>
                <a:gd name="T85" fmla="*/ 145 h 205"/>
                <a:gd name="T86" fmla="*/ 150 w 151"/>
                <a:gd name="T87" fmla="*/ 139 h 205"/>
                <a:gd name="T88" fmla="*/ 147 w 151"/>
                <a:gd name="T89" fmla="*/ 131 h 205"/>
                <a:gd name="T90" fmla="*/ 142 w 151"/>
                <a:gd name="T91" fmla="*/ 121 h 205"/>
                <a:gd name="T92" fmla="*/ 136 w 151"/>
                <a:gd name="T93" fmla="*/ 111 h 205"/>
                <a:gd name="T94" fmla="*/ 130 w 151"/>
                <a:gd name="T95" fmla="*/ 101 h 205"/>
                <a:gd name="T96" fmla="*/ 123 w 151"/>
                <a:gd name="T97" fmla="*/ 92 h 205"/>
                <a:gd name="T98" fmla="*/ 119 w 151"/>
                <a:gd name="T99" fmla="*/ 89 h 205"/>
                <a:gd name="T100" fmla="*/ 116 w 151"/>
                <a:gd name="T101" fmla="*/ 87 h 205"/>
                <a:gd name="T102" fmla="*/ 112 w 151"/>
                <a:gd name="T103" fmla="*/ 85 h 205"/>
                <a:gd name="T104" fmla="*/ 108 w 151"/>
                <a:gd name="T105" fmla="*/ 85 h 20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51"/>
                <a:gd name="T160" fmla="*/ 0 h 205"/>
                <a:gd name="T161" fmla="*/ 151 w 151"/>
                <a:gd name="T162" fmla="*/ 205 h 20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51" h="205">
                  <a:moveTo>
                    <a:pt x="108" y="85"/>
                  </a:moveTo>
                  <a:lnTo>
                    <a:pt x="107" y="84"/>
                  </a:lnTo>
                  <a:lnTo>
                    <a:pt x="106" y="83"/>
                  </a:lnTo>
                  <a:lnTo>
                    <a:pt x="104" y="81"/>
                  </a:lnTo>
                  <a:lnTo>
                    <a:pt x="103" y="79"/>
                  </a:lnTo>
                  <a:lnTo>
                    <a:pt x="103" y="72"/>
                  </a:lnTo>
                  <a:lnTo>
                    <a:pt x="104" y="64"/>
                  </a:lnTo>
                  <a:lnTo>
                    <a:pt x="107" y="49"/>
                  </a:lnTo>
                  <a:lnTo>
                    <a:pt x="108" y="43"/>
                  </a:lnTo>
                  <a:lnTo>
                    <a:pt x="107" y="36"/>
                  </a:lnTo>
                  <a:lnTo>
                    <a:pt x="103" y="31"/>
                  </a:lnTo>
                  <a:lnTo>
                    <a:pt x="96" y="24"/>
                  </a:lnTo>
                  <a:lnTo>
                    <a:pt x="90" y="20"/>
                  </a:lnTo>
                  <a:lnTo>
                    <a:pt x="74" y="9"/>
                  </a:lnTo>
                  <a:lnTo>
                    <a:pt x="60" y="0"/>
                  </a:lnTo>
                  <a:lnTo>
                    <a:pt x="59" y="5"/>
                  </a:lnTo>
                  <a:lnTo>
                    <a:pt x="56" y="9"/>
                  </a:lnTo>
                  <a:lnTo>
                    <a:pt x="52" y="13"/>
                  </a:lnTo>
                  <a:lnTo>
                    <a:pt x="48" y="17"/>
                  </a:lnTo>
                  <a:lnTo>
                    <a:pt x="39" y="27"/>
                  </a:lnTo>
                  <a:lnTo>
                    <a:pt x="28" y="35"/>
                  </a:lnTo>
                  <a:lnTo>
                    <a:pt x="18" y="43"/>
                  </a:lnTo>
                  <a:lnTo>
                    <a:pt x="8" y="52"/>
                  </a:lnTo>
                  <a:lnTo>
                    <a:pt x="6" y="57"/>
                  </a:lnTo>
                  <a:lnTo>
                    <a:pt x="3" y="63"/>
                  </a:lnTo>
                  <a:lnTo>
                    <a:pt x="0" y="67"/>
                  </a:lnTo>
                  <a:lnTo>
                    <a:pt x="0" y="73"/>
                  </a:lnTo>
                  <a:lnTo>
                    <a:pt x="4" y="81"/>
                  </a:lnTo>
                  <a:lnTo>
                    <a:pt x="15" y="99"/>
                  </a:lnTo>
                  <a:lnTo>
                    <a:pt x="30" y="120"/>
                  </a:lnTo>
                  <a:lnTo>
                    <a:pt x="46" y="144"/>
                  </a:lnTo>
                  <a:lnTo>
                    <a:pt x="63" y="167"/>
                  </a:lnTo>
                  <a:lnTo>
                    <a:pt x="79" y="187"/>
                  </a:lnTo>
                  <a:lnTo>
                    <a:pt x="91" y="200"/>
                  </a:lnTo>
                  <a:lnTo>
                    <a:pt x="96" y="205"/>
                  </a:lnTo>
                  <a:lnTo>
                    <a:pt x="108" y="204"/>
                  </a:lnTo>
                  <a:lnTo>
                    <a:pt x="118" y="200"/>
                  </a:lnTo>
                  <a:lnTo>
                    <a:pt x="127" y="195"/>
                  </a:lnTo>
                  <a:lnTo>
                    <a:pt x="135" y="187"/>
                  </a:lnTo>
                  <a:lnTo>
                    <a:pt x="142" y="177"/>
                  </a:lnTo>
                  <a:lnTo>
                    <a:pt x="147" y="167"/>
                  </a:lnTo>
                  <a:lnTo>
                    <a:pt x="150" y="156"/>
                  </a:lnTo>
                  <a:lnTo>
                    <a:pt x="151" y="145"/>
                  </a:lnTo>
                  <a:lnTo>
                    <a:pt x="150" y="139"/>
                  </a:lnTo>
                  <a:lnTo>
                    <a:pt x="147" y="131"/>
                  </a:lnTo>
                  <a:lnTo>
                    <a:pt x="142" y="121"/>
                  </a:lnTo>
                  <a:lnTo>
                    <a:pt x="136" y="111"/>
                  </a:lnTo>
                  <a:lnTo>
                    <a:pt x="130" y="101"/>
                  </a:lnTo>
                  <a:lnTo>
                    <a:pt x="123" y="92"/>
                  </a:lnTo>
                  <a:lnTo>
                    <a:pt x="119" y="89"/>
                  </a:lnTo>
                  <a:lnTo>
                    <a:pt x="116" y="87"/>
                  </a:lnTo>
                  <a:lnTo>
                    <a:pt x="112" y="85"/>
                  </a:lnTo>
                  <a:lnTo>
                    <a:pt x="108" y="8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78" name="Freeform 81">
              <a:extLst>
                <a:ext uri="{FF2B5EF4-FFF2-40B4-BE49-F238E27FC236}">
                  <a16:creationId xmlns:a16="http://schemas.microsoft.com/office/drawing/2014/main" id="{797615CE-B3DB-AF4F-8C14-501A2A4738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8280" y="3155361"/>
              <a:ext cx="26146" cy="52292"/>
            </a:xfrm>
            <a:custGeom>
              <a:avLst/>
              <a:gdLst>
                <a:gd name="T0" fmla="*/ 0 w 61"/>
                <a:gd name="T1" fmla="*/ 26 h 127"/>
                <a:gd name="T2" fmla="*/ 1 w 61"/>
                <a:gd name="T3" fmla="*/ 18 h 127"/>
                <a:gd name="T4" fmla="*/ 1 w 61"/>
                <a:gd name="T5" fmla="*/ 11 h 127"/>
                <a:gd name="T6" fmla="*/ 1 w 61"/>
                <a:gd name="T7" fmla="*/ 7 h 127"/>
                <a:gd name="T8" fmla="*/ 4 w 61"/>
                <a:gd name="T9" fmla="*/ 4 h 127"/>
                <a:gd name="T10" fmla="*/ 6 w 61"/>
                <a:gd name="T11" fmla="*/ 2 h 127"/>
                <a:gd name="T12" fmla="*/ 10 w 61"/>
                <a:gd name="T13" fmla="*/ 2 h 127"/>
                <a:gd name="T14" fmla="*/ 17 w 61"/>
                <a:gd name="T15" fmla="*/ 0 h 127"/>
                <a:gd name="T16" fmla="*/ 25 w 61"/>
                <a:gd name="T17" fmla="*/ 0 h 127"/>
                <a:gd name="T18" fmla="*/ 34 w 61"/>
                <a:gd name="T19" fmla="*/ 2 h 127"/>
                <a:gd name="T20" fmla="*/ 42 w 61"/>
                <a:gd name="T21" fmla="*/ 6 h 127"/>
                <a:gd name="T22" fmla="*/ 49 w 61"/>
                <a:gd name="T23" fmla="*/ 10 h 127"/>
                <a:gd name="T24" fmla="*/ 54 w 61"/>
                <a:gd name="T25" fmla="*/ 16 h 127"/>
                <a:gd name="T26" fmla="*/ 57 w 61"/>
                <a:gd name="T27" fmla="*/ 24 h 127"/>
                <a:gd name="T28" fmla="*/ 60 w 61"/>
                <a:gd name="T29" fmla="*/ 34 h 127"/>
                <a:gd name="T30" fmla="*/ 60 w 61"/>
                <a:gd name="T31" fmla="*/ 44 h 127"/>
                <a:gd name="T32" fmla="*/ 61 w 61"/>
                <a:gd name="T33" fmla="*/ 55 h 127"/>
                <a:gd name="T34" fmla="*/ 61 w 61"/>
                <a:gd name="T35" fmla="*/ 74 h 127"/>
                <a:gd name="T36" fmla="*/ 61 w 61"/>
                <a:gd name="T37" fmla="*/ 86 h 127"/>
                <a:gd name="T38" fmla="*/ 61 w 61"/>
                <a:gd name="T39" fmla="*/ 98 h 127"/>
                <a:gd name="T40" fmla="*/ 61 w 61"/>
                <a:gd name="T41" fmla="*/ 115 h 127"/>
                <a:gd name="T42" fmla="*/ 60 w 61"/>
                <a:gd name="T43" fmla="*/ 119 h 127"/>
                <a:gd name="T44" fmla="*/ 57 w 61"/>
                <a:gd name="T45" fmla="*/ 123 h 127"/>
                <a:gd name="T46" fmla="*/ 54 w 61"/>
                <a:gd name="T47" fmla="*/ 124 h 127"/>
                <a:gd name="T48" fmla="*/ 50 w 61"/>
                <a:gd name="T49" fmla="*/ 126 h 127"/>
                <a:gd name="T50" fmla="*/ 42 w 61"/>
                <a:gd name="T51" fmla="*/ 127 h 127"/>
                <a:gd name="T52" fmla="*/ 37 w 61"/>
                <a:gd name="T53" fmla="*/ 127 h 127"/>
                <a:gd name="T54" fmla="*/ 29 w 61"/>
                <a:gd name="T55" fmla="*/ 127 h 127"/>
                <a:gd name="T56" fmla="*/ 25 w 61"/>
                <a:gd name="T57" fmla="*/ 126 h 127"/>
                <a:gd name="T58" fmla="*/ 22 w 61"/>
                <a:gd name="T59" fmla="*/ 123 h 127"/>
                <a:gd name="T60" fmla="*/ 21 w 61"/>
                <a:gd name="T61" fmla="*/ 119 h 127"/>
                <a:gd name="T62" fmla="*/ 22 w 61"/>
                <a:gd name="T63" fmla="*/ 110 h 127"/>
                <a:gd name="T64" fmla="*/ 25 w 61"/>
                <a:gd name="T65" fmla="*/ 98 h 127"/>
                <a:gd name="T66" fmla="*/ 24 w 61"/>
                <a:gd name="T67" fmla="*/ 88 h 127"/>
                <a:gd name="T68" fmla="*/ 21 w 61"/>
                <a:gd name="T69" fmla="*/ 80 h 127"/>
                <a:gd name="T70" fmla="*/ 17 w 61"/>
                <a:gd name="T71" fmla="*/ 72 h 127"/>
                <a:gd name="T72" fmla="*/ 13 w 61"/>
                <a:gd name="T73" fmla="*/ 63 h 127"/>
                <a:gd name="T74" fmla="*/ 8 w 61"/>
                <a:gd name="T75" fmla="*/ 55 h 127"/>
                <a:gd name="T76" fmla="*/ 4 w 61"/>
                <a:gd name="T77" fmla="*/ 46 h 127"/>
                <a:gd name="T78" fmla="*/ 1 w 61"/>
                <a:gd name="T79" fmla="*/ 36 h 127"/>
                <a:gd name="T80" fmla="*/ 0 w 61"/>
                <a:gd name="T81" fmla="*/ 26 h 1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61"/>
                <a:gd name="T124" fmla="*/ 0 h 127"/>
                <a:gd name="T125" fmla="*/ 61 w 61"/>
                <a:gd name="T126" fmla="*/ 127 h 1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61" h="127">
                  <a:moveTo>
                    <a:pt x="0" y="26"/>
                  </a:moveTo>
                  <a:lnTo>
                    <a:pt x="1" y="18"/>
                  </a:lnTo>
                  <a:lnTo>
                    <a:pt x="1" y="11"/>
                  </a:lnTo>
                  <a:lnTo>
                    <a:pt x="1" y="7"/>
                  </a:lnTo>
                  <a:lnTo>
                    <a:pt x="4" y="4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7" y="0"/>
                  </a:lnTo>
                  <a:lnTo>
                    <a:pt x="25" y="0"/>
                  </a:lnTo>
                  <a:lnTo>
                    <a:pt x="34" y="2"/>
                  </a:lnTo>
                  <a:lnTo>
                    <a:pt x="42" y="6"/>
                  </a:lnTo>
                  <a:lnTo>
                    <a:pt x="49" y="10"/>
                  </a:lnTo>
                  <a:lnTo>
                    <a:pt x="54" y="16"/>
                  </a:lnTo>
                  <a:lnTo>
                    <a:pt x="57" y="24"/>
                  </a:lnTo>
                  <a:lnTo>
                    <a:pt x="60" y="34"/>
                  </a:lnTo>
                  <a:lnTo>
                    <a:pt x="60" y="44"/>
                  </a:lnTo>
                  <a:lnTo>
                    <a:pt x="61" y="55"/>
                  </a:lnTo>
                  <a:lnTo>
                    <a:pt x="61" y="74"/>
                  </a:lnTo>
                  <a:lnTo>
                    <a:pt x="61" y="86"/>
                  </a:lnTo>
                  <a:lnTo>
                    <a:pt x="61" y="98"/>
                  </a:lnTo>
                  <a:lnTo>
                    <a:pt x="61" y="115"/>
                  </a:lnTo>
                  <a:lnTo>
                    <a:pt x="60" y="119"/>
                  </a:lnTo>
                  <a:lnTo>
                    <a:pt x="57" y="123"/>
                  </a:lnTo>
                  <a:lnTo>
                    <a:pt x="54" y="124"/>
                  </a:lnTo>
                  <a:lnTo>
                    <a:pt x="50" y="126"/>
                  </a:lnTo>
                  <a:lnTo>
                    <a:pt x="42" y="127"/>
                  </a:lnTo>
                  <a:lnTo>
                    <a:pt x="37" y="127"/>
                  </a:lnTo>
                  <a:lnTo>
                    <a:pt x="29" y="127"/>
                  </a:lnTo>
                  <a:lnTo>
                    <a:pt x="25" y="126"/>
                  </a:lnTo>
                  <a:lnTo>
                    <a:pt x="22" y="123"/>
                  </a:lnTo>
                  <a:lnTo>
                    <a:pt x="21" y="119"/>
                  </a:lnTo>
                  <a:lnTo>
                    <a:pt x="22" y="110"/>
                  </a:lnTo>
                  <a:lnTo>
                    <a:pt x="25" y="98"/>
                  </a:lnTo>
                  <a:lnTo>
                    <a:pt x="24" y="88"/>
                  </a:lnTo>
                  <a:lnTo>
                    <a:pt x="21" y="80"/>
                  </a:lnTo>
                  <a:lnTo>
                    <a:pt x="17" y="72"/>
                  </a:lnTo>
                  <a:lnTo>
                    <a:pt x="13" y="63"/>
                  </a:lnTo>
                  <a:lnTo>
                    <a:pt x="8" y="55"/>
                  </a:lnTo>
                  <a:lnTo>
                    <a:pt x="4" y="46"/>
                  </a:lnTo>
                  <a:lnTo>
                    <a:pt x="1" y="36"/>
                  </a:lnTo>
                  <a:lnTo>
                    <a:pt x="0" y="2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79" name="Freeform 83">
              <a:extLst>
                <a:ext uri="{FF2B5EF4-FFF2-40B4-BE49-F238E27FC236}">
                  <a16:creationId xmlns:a16="http://schemas.microsoft.com/office/drawing/2014/main" id="{ECAF4E6A-55E6-C94C-B90F-33DA4AD87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370" y="3251687"/>
              <a:ext cx="24770" cy="17890"/>
            </a:xfrm>
            <a:custGeom>
              <a:avLst/>
              <a:gdLst>
                <a:gd name="T0" fmla="*/ 0 w 60"/>
                <a:gd name="T1" fmla="*/ 0 h 44"/>
                <a:gd name="T2" fmla="*/ 0 w 60"/>
                <a:gd name="T3" fmla="*/ 36 h 44"/>
                <a:gd name="T4" fmla="*/ 5 w 60"/>
                <a:gd name="T5" fmla="*/ 40 h 44"/>
                <a:gd name="T6" fmla="*/ 12 w 60"/>
                <a:gd name="T7" fmla="*/ 42 h 44"/>
                <a:gd name="T8" fmla="*/ 21 w 60"/>
                <a:gd name="T9" fmla="*/ 44 h 44"/>
                <a:gd name="T10" fmla="*/ 29 w 60"/>
                <a:gd name="T11" fmla="*/ 42 h 44"/>
                <a:gd name="T12" fmla="*/ 38 w 60"/>
                <a:gd name="T13" fmla="*/ 40 h 44"/>
                <a:gd name="T14" fmla="*/ 46 w 60"/>
                <a:gd name="T15" fmla="*/ 36 h 44"/>
                <a:gd name="T16" fmla="*/ 50 w 60"/>
                <a:gd name="T17" fmla="*/ 32 h 44"/>
                <a:gd name="T18" fmla="*/ 54 w 60"/>
                <a:gd name="T19" fmla="*/ 28 h 44"/>
                <a:gd name="T20" fmla="*/ 57 w 60"/>
                <a:gd name="T21" fmla="*/ 24 h 44"/>
                <a:gd name="T22" fmla="*/ 60 w 60"/>
                <a:gd name="T23" fmla="*/ 18 h 44"/>
                <a:gd name="T24" fmla="*/ 49 w 60"/>
                <a:gd name="T25" fmla="*/ 17 h 44"/>
                <a:gd name="T26" fmla="*/ 41 w 60"/>
                <a:gd name="T27" fmla="*/ 16 h 44"/>
                <a:gd name="T28" fmla="*/ 34 w 60"/>
                <a:gd name="T29" fmla="*/ 14 h 44"/>
                <a:gd name="T30" fmla="*/ 28 w 60"/>
                <a:gd name="T31" fmla="*/ 12 h 44"/>
                <a:gd name="T32" fmla="*/ 14 w 60"/>
                <a:gd name="T33" fmla="*/ 5 h 44"/>
                <a:gd name="T34" fmla="*/ 0 w 60"/>
                <a:gd name="T35" fmla="*/ 0 h 4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0"/>
                <a:gd name="T55" fmla="*/ 0 h 44"/>
                <a:gd name="T56" fmla="*/ 60 w 60"/>
                <a:gd name="T57" fmla="*/ 44 h 4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0" h="44">
                  <a:moveTo>
                    <a:pt x="0" y="0"/>
                  </a:moveTo>
                  <a:lnTo>
                    <a:pt x="0" y="36"/>
                  </a:lnTo>
                  <a:lnTo>
                    <a:pt x="5" y="40"/>
                  </a:lnTo>
                  <a:lnTo>
                    <a:pt x="12" y="42"/>
                  </a:lnTo>
                  <a:lnTo>
                    <a:pt x="21" y="44"/>
                  </a:lnTo>
                  <a:lnTo>
                    <a:pt x="29" y="42"/>
                  </a:lnTo>
                  <a:lnTo>
                    <a:pt x="38" y="40"/>
                  </a:lnTo>
                  <a:lnTo>
                    <a:pt x="46" y="36"/>
                  </a:lnTo>
                  <a:lnTo>
                    <a:pt x="50" y="32"/>
                  </a:lnTo>
                  <a:lnTo>
                    <a:pt x="54" y="28"/>
                  </a:lnTo>
                  <a:lnTo>
                    <a:pt x="57" y="24"/>
                  </a:lnTo>
                  <a:lnTo>
                    <a:pt x="60" y="18"/>
                  </a:lnTo>
                  <a:lnTo>
                    <a:pt x="49" y="17"/>
                  </a:lnTo>
                  <a:lnTo>
                    <a:pt x="41" y="16"/>
                  </a:lnTo>
                  <a:lnTo>
                    <a:pt x="34" y="14"/>
                  </a:lnTo>
                  <a:lnTo>
                    <a:pt x="28" y="12"/>
                  </a:lnTo>
                  <a:lnTo>
                    <a:pt x="14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80" name="Freeform 84">
              <a:extLst>
                <a:ext uri="{FF2B5EF4-FFF2-40B4-BE49-F238E27FC236}">
                  <a16:creationId xmlns:a16="http://schemas.microsoft.com/office/drawing/2014/main" id="{3EEBDC78-73D0-8141-AC3A-663CE77A4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0174" y="3332877"/>
              <a:ext cx="50915" cy="33026"/>
            </a:xfrm>
            <a:custGeom>
              <a:avLst/>
              <a:gdLst>
                <a:gd name="T0" fmla="*/ 66 w 120"/>
                <a:gd name="T1" fmla="*/ 0 h 77"/>
                <a:gd name="T2" fmla="*/ 64 w 120"/>
                <a:gd name="T3" fmla="*/ 5 h 77"/>
                <a:gd name="T4" fmla="*/ 62 w 120"/>
                <a:gd name="T5" fmla="*/ 9 h 77"/>
                <a:gd name="T6" fmla="*/ 58 w 120"/>
                <a:gd name="T7" fmla="*/ 13 h 77"/>
                <a:gd name="T8" fmla="*/ 54 w 120"/>
                <a:gd name="T9" fmla="*/ 16 h 77"/>
                <a:gd name="T10" fmla="*/ 43 w 120"/>
                <a:gd name="T11" fmla="*/ 22 h 77"/>
                <a:gd name="T12" fmla="*/ 31 w 120"/>
                <a:gd name="T13" fmla="*/ 26 h 77"/>
                <a:gd name="T14" fmla="*/ 19 w 120"/>
                <a:gd name="T15" fmla="*/ 32 h 77"/>
                <a:gd name="T16" fmla="*/ 10 w 120"/>
                <a:gd name="T17" fmla="*/ 37 h 77"/>
                <a:gd name="T18" fmla="*/ 6 w 120"/>
                <a:gd name="T19" fmla="*/ 40 h 77"/>
                <a:gd name="T20" fmla="*/ 3 w 120"/>
                <a:gd name="T21" fmla="*/ 44 h 77"/>
                <a:gd name="T22" fmla="*/ 0 w 120"/>
                <a:gd name="T23" fmla="*/ 48 h 77"/>
                <a:gd name="T24" fmla="*/ 0 w 120"/>
                <a:gd name="T25" fmla="*/ 53 h 77"/>
                <a:gd name="T26" fmla="*/ 0 w 120"/>
                <a:gd name="T27" fmla="*/ 60 h 77"/>
                <a:gd name="T28" fmla="*/ 3 w 120"/>
                <a:gd name="T29" fmla="*/ 65 h 77"/>
                <a:gd name="T30" fmla="*/ 7 w 120"/>
                <a:gd name="T31" fmla="*/ 69 h 77"/>
                <a:gd name="T32" fmla="*/ 11 w 120"/>
                <a:gd name="T33" fmla="*/ 72 h 77"/>
                <a:gd name="T34" fmla="*/ 15 w 120"/>
                <a:gd name="T35" fmla="*/ 74 h 77"/>
                <a:gd name="T36" fmla="*/ 20 w 120"/>
                <a:gd name="T37" fmla="*/ 77 h 77"/>
                <a:gd name="T38" fmla="*/ 26 w 120"/>
                <a:gd name="T39" fmla="*/ 77 h 77"/>
                <a:gd name="T40" fmla="*/ 30 w 120"/>
                <a:gd name="T41" fmla="*/ 77 h 77"/>
                <a:gd name="T42" fmla="*/ 39 w 120"/>
                <a:gd name="T43" fmla="*/ 76 h 77"/>
                <a:gd name="T44" fmla="*/ 52 w 120"/>
                <a:gd name="T45" fmla="*/ 72 h 77"/>
                <a:gd name="T46" fmla="*/ 67 w 120"/>
                <a:gd name="T47" fmla="*/ 65 h 77"/>
                <a:gd name="T48" fmla="*/ 82 w 120"/>
                <a:gd name="T49" fmla="*/ 57 h 77"/>
                <a:gd name="T50" fmla="*/ 96 w 120"/>
                <a:gd name="T51" fmla="*/ 49 h 77"/>
                <a:gd name="T52" fmla="*/ 108 w 120"/>
                <a:gd name="T53" fmla="*/ 40 h 77"/>
                <a:gd name="T54" fmla="*/ 114 w 120"/>
                <a:gd name="T55" fmla="*/ 36 h 77"/>
                <a:gd name="T56" fmla="*/ 118 w 120"/>
                <a:gd name="T57" fmla="*/ 30 h 77"/>
                <a:gd name="T58" fmla="*/ 120 w 120"/>
                <a:gd name="T59" fmla="*/ 26 h 77"/>
                <a:gd name="T60" fmla="*/ 120 w 120"/>
                <a:gd name="T61" fmla="*/ 24 h 77"/>
                <a:gd name="T62" fmla="*/ 119 w 120"/>
                <a:gd name="T63" fmla="*/ 18 h 77"/>
                <a:gd name="T64" fmla="*/ 115 w 120"/>
                <a:gd name="T65" fmla="*/ 14 h 77"/>
                <a:gd name="T66" fmla="*/ 108 w 120"/>
                <a:gd name="T67" fmla="*/ 10 h 77"/>
                <a:gd name="T68" fmla="*/ 100 w 120"/>
                <a:gd name="T69" fmla="*/ 6 h 77"/>
                <a:gd name="T70" fmla="*/ 91 w 120"/>
                <a:gd name="T71" fmla="*/ 4 h 77"/>
                <a:gd name="T72" fmla="*/ 83 w 120"/>
                <a:gd name="T73" fmla="*/ 1 h 77"/>
                <a:gd name="T74" fmla="*/ 74 w 120"/>
                <a:gd name="T75" fmla="*/ 0 h 77"/>
                <a:gd name="T76" fmla="*/ 66 w 120"/>
                <a:gd name="T77" fmla="*/ 0 h 7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20"/>
                <a:gd name="T118" fmla="*/ 0 h 77"/>
                <a:gd name="T119" fmla="*/ 120 w 120"/>
                <a:gd name="T120" fmla="*/ 77 h 77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20" h="77">
                  <a:moveTo>
                    <a:pt x="66" y="0"/>
                  </a:moveTo>
                  <a:lnTo>
                    <a:pt x="64" y="5"/>
                  </a:lnTo>
                  <a:lnTo>
                    <a:pt x="62" y="9"/>
                  </a:lnTo>
                  <a:lnTo>
                    <a:pt x="58" y="13"/>
                  </a:lnTo>
                  <a:lnTo>
                    <a:pt x="54" y="16"/>
                  </a:lnTo>
                  <a:lnTo>
                    <a:pt x="43" y="22"/>
                  </a:lnTo>
                  <a:lnTo>
                    <a:pt x="31" y="26"/>
                  </a:lnTo>
                  <a:lnTo>
                    <a:pt x="19" y="32"/>
                  </a:lnTo>
                  <a:lnTo>
                    <a:pt x="10" y="37"/>
                  </a:lnTo>
                  <a:lnTo>
                    <a:pt x="6" y="40"/>
                  </a:lnTo>
                  <a:lnTo>
                    <a:pt x="3" y="44"/>
                  </a:lnTo>
                  <a:lnTo>
                    <a:pt x="0" y="48"/>
                  </a:lnTo>
                  <a:lnTo>
                    <a:pt x="0" y="53"/>
                  </a:lnTo>
                  <a:lnTo>
                    <a:pt x="0" y="60"/>
                  </a:lnTo>
                  <a:lnTo>
                    <a:pt x="3" y="65"/>
                  </a:lnTo>
                  <a:lnTo>
                    <a:pt x="7" y="69"/>
                  </a:lnTo>
                  <a:lnTo>
                    <a:pt x="11" y="72"/>
                  </a:lnTo>
                  <a:lnTo>
                    <a:pt x="15" y="74"/>
                  </a:lnTo>
                  <a:lnTo>
                    <a:pt x="20" y="77"/>
                  </a:lnTo>
                  <a:lnTo>
                    <a:pt x="26" y="77"/>
                  </a:lnTo>
                  <a:lnTo>
                    <a:pt x="30" y="77"/>
                  </a:lnTo>
                  <a:lnTo>
                    <a:pt x="39" y="76"/>
                  </a:lnTo>
                  <a:lnTo>
                    <a:pt x="52" y="72"/>
                  </a:lnTo>
                  <a:lnTo>
                    <a:pt x="67" y="65"/>
                  </a:lnTo>
                  <a:lnTo>
                    <a:pt x="82" y="57"/>
                  </a:lnTo>
                  <a:lnTo>
                    <a:pt x="96" y="49"/>
                  </a:lnTo>
                  <a:lnTo>
                    <a:pt x="108" y="40"/>
                  </a:lnTo>
                  <a:lnTo>
                    <a:pt x="114" y="36"/>
                  </a:lnTo>
                  <a:lnTo>
                    <a:pt x="118" y="30"/>
                  </a:lnTo>
                  <a:lnTo>
                    <a:pt x="120" y="26"/>
                  </a:lnTo>
                  <a:lnTo>
                    <a:pt x="120" y="24"/>
                  </a:lnTo>
                  <a:lnTo>
                    <a:pt x="119" y="18"/>
                  </a:lnTo>
                  <a:lnTo>
                    <a:pt x="115" y="14"/>
                  </a:lnTo>
                  <a:lnTo>
                    <a:pt x="108" y="10"/>
                  </a:lnTo>
                  <a:lnTo>
                    <a:pt x="100" y="6"/>
                  </a:lnTo>
                  <a:lnTo>
                    <a:pt x="91" y="4"/>
                  </a:lnTo>
                  <a:lnTo>
                    <a:pt x="83" y="1"/>
                  </a:lnTo>
                  <a:lnTo>
                    <a:pt x="74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81" name="Freeform 85">
              <a:extLst>
                <a:ext uri="{FF2B5EF4-FFF2-40B4-BE49-F238E27FC236}">
                  <a16:creationId xmlns:a16="http://schemas.microsoft.com/office/drawing/2014/main" id="{AE3F482A-C4F1-024B-B0DC-4AE693AFC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0777" y="4208071"/>
              <a:ext cx="599976" cy="652268"/>
            </a:xfrm>
            <a:custGeom>
              <a:avLst/>
              <a:gdLst>
                <a:gd name="T0" fmla="*/ 215 w 1430"/>
                <a:gd name="T1" fmla="*/ 441 h 1553"/>
                <a:gd name="T2" fmla="*/ 184 w 1430"/>
                <a:gd name="T3" fmla="*/ 383 h 1553"/>
                <a:gd name="T4" fmla="*/ 162 w 1430"/>
                <a:gd name="T5" fmla="*/ 333 h 1553"/>
                <a:gd name="T6" fmla="*/ 108 w 1430"/>
                <a:gd name="T7" fmla="*/ 261 h 1553"/>
                <a:gd name="T8" fmla="*/ 38 w 1430"/>
                <a:gd name="T9" fmla="*/ 193 h 1553"/>
                <a:gd name="T10" fmla="*/ 2 w 1430"/>
                <a:gd name="T11" fmla="*/ 153 h 1553"/>
                <a:gd name="T12" fmla="*/ 4 w 1430"/>
                <a:gd name="T13" fmla="*/ 141 h 1553"/>
                <a:gd name="T14" fmla="*/ 44 w 1430"/>
                <a:gd name="T15" fmla="*/ 138 h 1553"/>
                <a:gd name="T16" fmla="*/ 79 w 1430"/>
                <a:gd name="T17" fmla="*/ 132 h 1553"/>
                <a:gd name="T18" fmla="*/ 90 w 1430"/>
                <a:gd name="T19" fmla="*/ 118 h 1553"/>
                <a:gd name="T20" fmla="*/ 80 w 1430"/>
                <a:gd name="T21" fmla="*/ 74 h 1553"/>
                <a:gd name="T22" fmla="*/ 63 w 1430"/>
                <a:gd name="T23" fmla="*/ 12 h 1553"/>
                <a:gd name="T24" fmla="*/ 166 w 1430"/>
                <a:gd name="T25" fmla="*/ 48 h 1553"/>
                <a:gd name="T26" fmla="*/ 258 w 1430"/>
                <a:gd name="T27" fmla="*/ 116 h 1553"/>
                <a:gd name="T28" fmla="*/ 391 w 1430"/>
                <a:gd name="T29" fmla="*/ 275 h 1553"/>
                <a:gd name="T30" fmla="*/ 512 w 1430"/>
                <a:gd name="T31" fmla="*/ 398 h 1553"/>
                <a:gd name="T32" fmla="*/ 620 w 1430"/>
                <a:gd name="T33" fmla="*/ 473 h 1553"/>
                <a:gd name="T34" fmla="*/ 740 w 1430"/>
                <a:gd name="T35" fmla="*/ 538 h 1553"/>
                <a:gd name="T36" fmla="*/ 913 w 1430"/>
                <a:gd name="T37" fmla="*/ 615 h 1553"/>
                <a:gd name="T38" fmla="*/ 980 w 1430"/>
                <a:gd name="T39" fmla="*/ 657 h 1553"/>
                <a:gd name="T40" fmla="*/ 1077 w 1430"/>
                <a:gd name="T41" fmla="*/ 723 h 1553"/>
                <a:gd name="T42" fmla="*/ 1137 w 1430"/>
                <a:gd name="T43" fmla="*/ 760 h 1553"/>
                <a:gd name="T44" fmla="*/ 1085 w 1430"/>
                <a:gd name="T45" fmla="*/ 762 h 1553"/>
                <a:gd name="T46" fmla="*/ 961 w 1430"/>
                <a:gd name="T47" fmla="*/ 723 h 1553"/>
                <a:gd name="T48" fmla="*/ 905 w 1430"/>
                <a:gd name="T49" fmla="*/ 717 h 1553"/>
                <a:gd name="T50" fmla="*/ 883 w 1430"/>
                <a:gd name="T51" fmla="*/ 730 h 1553"/>
                <a:gd name="T52" fmla="*/ 865 w 1430"/>
                <a:gd name="T53" fmla="*/ 884 h 1553"/>
                <a:gd name="T54" fmla="*/ 899 w 1430"/>
                <a:gd name="T55" fmla="*/ 930 h 1553"/>
                <a:gd name="T56" fmla="*/ 937 w 1430"/>
                <a:gd name="T57" fmla="*/ 1030 h 1553"/>
                <a:gd name="T58" fmla="*/ 968 w 1430"/>
                <a:gd name="T59" fmla="*/ 1071 h 1553"/>
                <a:gd name="T60" fmla="*/ 1012 w 1430"/>
                <a:gd name="T61" fmla="*/ 1134 h 1553"/>
                <a:gd name="T62" fmla="*/ 1071 w 1430"/>
                <a:gd name="T63" fmla="*/ 1172 h 1553"/>
                <a:gd name="T64" fmla="*/ 1138 w 1430"/>
                <a:gd name="T65" fmla="*/ 1195 h 1553"/>
                <a:gd name="T66" fmla="*/ 1281 w 1430"/>
                <a:gd name="T67" fmla="*/ 1223 h 1553"/>
                <a:gd name="T68" fmla="*/ 1344 w 1430"/>
                <a:gd name="T69" fmla="*/ 1244 h 1553"/>
                <a:gd name="T70" fmla="*/ 1396 w 1430"/>
                <a:gd name="T71" fmla="*/ 1282 h 1553"/>
                <a:gd name="T72" fmla="*/ 1430 w 1430"/>
                <a:gd name="T73" fmla="*/ 1343 h 1553"/>
                <a:gd name="T74" fmla="*/ 1358 w 1430"/>
                <a:gd name="T75" fmla="*/ 1311 h 1553"/>
                <a:gd name="T76" fmla="*/ 1305 w 1430"/>
                <a:gd name="T77" fmla="*/ 1294 h 1553"/>
                <a:gd name="T78" fmla="*/ 1252 w 1430"/>
                <a:gd name="T79" fmla="*/ 1310 h 1553"/>
                <a:gd name="T80" fmla="*/ 1208 w 1430"/>
                <a:gd name="T81" fmla="*/ 1348 h 1553"/>
                <a:gd name="T82" fmla="*/ 1204 w 1430"/>
                <a:gd name="T83" fmla="*/ 1363 h 1553"/>
                <a:gd name="T84" fmla="*/ 1233 w 1430"/>
                <a:gd name="T85" fmla="*/ 1437 h 1553"/>
                <a:gd name="T86" fmla="*/ 1274 w 1430"/>
                <a:gd name="T87" fmla="*/ 1527 h 1553"/>
                <a:gd name="T88" fmla="*/ 1238 w 1430"/>
                <a:gd name="T89" fmla="*/ 1528 h 1553"/>
                <a:gd name="T90" fmla="*/ 1166 w 1430"/>
                <a:gd name="T91" fmla="*/ 1468 h 1553"/>
                <a:gd name="T92" fmla="*/ 1081 w 1430"/>
                <a:gd name="T93" fmla="*/ 1363 h 1553"/>
                <a:gd name="T94" fmla="*/ 984 w 1430"/>
                <a:gd name="T95" fmla="*/ 1216 h 1553"/>
                <a:gd name="T96" fmla="*/ 929 w 1430"/>
                <a:gd name="T97" fmla="*/ 1150 h 1553"/>
                <a:gd name="T98" fmla="*/ 863 w 1430"/>
                <a:gd name="T99" fmla="*/ 1091 h 1553"/>
                <a:gd name="T100" fmla="*/ 781 w 1430"/>
                <a:gd name="T101" fmla="*/ 1047 h 1553"/>
                <a:gd name="T102" fmla="*/ 688 w 1430"/>
                <a:gd name="T103" fmla="*/ 868 h 1553"/>
                <a:gd name="T104" fmla="*/ 559 w 1430"/>
                <a:gd name="T105" fmla="*/ 690 h 1553"/>
                <a:gd name="T106" fmla="*/ 451 w 1430"/>
                <a:gd name="T107" fmla="*/ 581 h 1553"/>
                <a:gd name="T108" fmla="*/ 379 w 1430"/>
                <a:gd name="T109" fmla="*/ 526 h 1553"/>
                <a:gd name="T110" fmla="*/ 308 w 1430"/>
                <a:gd name="T111" fmla="*/ 494 h 1553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430"/>
                <a:gd name="T169" fmla="*/ 0 h 1553"/>
                <a:gd name="T170" fmla="*/ 1430 w 1430"/>
                <a:gd name="T171" fmla="*/ 1553 h 1553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430" h="1553">
                  <a:moveTo>
                    <a:pt x="244" y="487"/>
                  </a:moveTo>
                  <a:lnTo>
                    <a:pt x="232" y="470"/>
                  </a:lnTo>
                  <a:lnTo>
                    <a:pt x="223" y="455"/>
                  </a:lnTo>
                  <a:lnTo>
                    <a:pt x="215" y="441"/>
                  </a:lnTo>
                  <a:lnTo>
                    <a:pt x="208" y="427"/>
                  </a:lnTo>
                  <a:lnTo>
                    <a:pt x="202" y="414"/>
                  </a:lnTo>
                  <a:lnTo>
                    <a:pt x="194" y="399"/>
                  </a:lnTo>
                  <a:lnTo>
                    <a:pt x="184" y="383"/>
                  </a:lnTo>
                  <a:lnTo>
                    <a:pt x="172" y="367"/>
                  </a:lnTo>
                  <a:lnTo>
                    <a:pt x="170" y="355"/>
                  </a:lnTo>
                  <a:lnTo>
                    <a:pt x="166" y="345"/>
                  </a:lnTo>
                  <a:lnTo>
                    <a:pt x="162" y="333"/>
                  </a:lnTo>
                  <a:lnTo>
                    <a:pt x="155" y="322"/>
                  </a:lnTo>
                  <a:lnTo>
                    <a:pt x="142" y="301"/>
                  </a:lnTo>
                  <a:lnTo>
                    <a:pt x="126" y="281"/>
                  </a:lnTo>
                  <a:lnTo>
                    <a:pt x="108" y="261"/>
                  </a:lnTo>
                  <a:lnTo>
                    <a:pt x="91" y="242"/>
                  </a:lnTo>
                  <a:lnTo>
                    <a:pt x="72" y="223"/>
                  </a:lnTo>
                  <a:lnTo>
                    <a:pt x="55" y="207"/>
                  </a:lnTo>
                  <a:lnTo>
                    <a:pt x="38" y="193"/>
                  </a:lnTo>
                  <a:lnTo>
                    <a:pt x="23" y="178"/>
                  </a:lnTo>
                  <a:lnTo>
                    <a:pt x="12" y="167"/>
                  </a:lnTo>
                  <a:lnTo>
                    <a:pt x="4" y="157"/>
                  </a:lnTo>
                  <a:lnTo>
                    <a:pt x="2" y="153"/>
                  </a:lnTo>
                  <a:lnTo>
                    <a:pt x="0" y="149"/>
                  </a:lnTo>
                  <a:lnTo>
                    <a:pt x="0" y="146"/>
                  </a:lnTo>
                  <a:lnTo>
                    <a:pt x="2" y="144"/>
                  </a:lnTo>
                  <a:lnTo>
                    <a:pt x="4" y="141"/>
                  </a:lnTo>
                  <a:lnTo>
                    <a:pt x="8" y="140"/>
                  </a:lnTo>
                  <a:lnTo>
                    <a:pt x="15" y="138"/>
                  </a:lnTo>
                  <a:lnTo>
                    <a:pt x="22" y="138"/>
                  </a:lnTo>
                  <a:lnTo>
                    <a:pt x="44" y="138"/>
                  </a:lnTo>
                  <a:lnTo>
                    <a:pt x="62" y="137"/>
                  </a:lnTo>
                  <a:lnTo>
                    <a:pt x="68" y="136"/>
                  </a:lnTo>
                  <a:lnTo>
                    <a:pt x="74" y="133"/>
                  </a:lnTo>
                  <a:lnTo>
                    <a:pt x="79" y="132"/>
                  </a:lnTo>
                  <a:lnTo>
                    <a:pt x="83" y="129"/>
                  </a:lnTo>
                  <a:lnTo>
                    <a:pt x="86" y="125"/>
                  </a:lnTo>
                  <a:lnTo>
                    <a:pt x="88" y="122"/>
                  </a:lnTo>
                  <a:lnTo>
                    <a:pt x="90" y="118"/>
                  </a:lnTo>
                  <a:lnTo>
                    <a:pt x="91" y="114"/>
                  </a:lnTo>
                  <a:lnTo>
                    <a:pt x="90" y="106"/>
                  </a:lnTo>
                  <a:lnTo>
                    <a:pt x="88" y="96"/>
                  </a:lnTo>
                  <a:lnTo>
                    <a:pt x="80" y="74"/>
                  </a:lnTo>
                  <a:lnTo>
                    <a:pt x="71" y="50"/>
                  </a:lnTo>
                  <a:lnTo>
                    <a:pt x="67" y="37"/>
                  </a:lnTo>
                  <a:lnTo>
                    <a:pt x="64" y="25"/>
                  </a:lnTo>
                  <a:lnTo>
                    <a:pt x="63" y="12"/>
                  </a:lnTo>
                  <a:lnTo>
                    <a:pt x="64" y="0"/>
                  </a:lnTo>
                  <a:lnTo>
                    <a:pt x="103" y="16"/>
                  </a:lnTo>
                  <a:lnTo>
                    <a:pt x="136" y="32"/>
                  </a:lnTo>
                  <a:lnTo>
                    <a:pt x="166" y="48"/>
                  </a:lnTo>
                  <a:lnTo>
                    <a:pt x="192" y="64"/>
                  </a:lnTo>
                  <a:lnTo>
                    <a:pt x="216" y="80"/>
                  </a:lnTo>
                  <a:lnTo>
                    <a:pt x="238" y="97"/>
                  </a:lnTo>
                  <a:lnTo>
                    <a:pt x="258" y="116"/>
                  </a:lnTo>
                  <a:lnTo>
                    <a:pt x="276" y="134"/>
                  </a:lnTo>
                  <a:lnTo>
                    <a:pt x="312" y="175"/>
                  </a:lnTo>
                  <a:lnTo>
                    <a:pt x="348" y="222"/>
                  </a:lnTo>
                  <a:lnTo>
                    <a:pt x="391" y="275"/>
                  </a:lnTo>
                  <a:lnTo>
                    <a:pt x="444" y="337"/>
                  </a:lnTo>
                  <a:lnTo>
                    <a:pt x="464" y="358"/>
                  </a:lnTo>
                  <a:lnTo>
                    <a:pt x="487" y="378"/>
                  </a:lnTo>
                  <a:lnTo>
                    <a:pt x="512" y="398"/>
                  </a:lnTo>
                  <a:lnTo>
                    <a:pt x="537" y="418"/>
                  </a:lnTo>
                  <a:lnTo>
                    <a:pt x="564" y="437"/>
                  </a:lnTo>
                  <a:lnTo>
                    <a:pt x="591" y="455"/>
                  </a:lnTo>
                  <a:lnTo>
                    <a:pt x="620" y="473"/>
                  </a:lnTo>
                  <a:lnTo>
                    <a:pt x="649" y="490"/>
                  </a:lnTo>
                  <a:lnTo>
                    <a:pt x="679" y="507"/>
                  </a:lnTo>
                  <a:lnTo>
                    <a:pt x="709" y="523"/>
                  </a:lnTo>
                  <a:lnTo>
                    <a:pt x="740" y="538"/>
                  </a:lnTo>
                  <a:lnTo>
                    <a:pt x="771" y="554"/>
                  </a:lnTo>
                  <a:lnTo>
                    <a:pt x="833" y="582"/>
                  </a:lnTo>
                  <a:lnTo>
                    <a:pt x="895" y="607"/>
                  </a:lnTo>
                  <a:lnTo>
                    <a:pt x="913" y="615"/>
                  </a:lnTo>
                  <a:lnTo>
                    <a:pt x="929" y="623"/>
                  </a:lnTo>
                  <a:lnTo>
                    <a:pt x="944" y="631"/>
                  </a:lnTo>
                  <a:lnTo>
                    <a:pt x="957" y="639"/>
                  </a:lnTo>
                  <a:lnTo>
                    <a:pt x="980" y="657"/>
                  </a:lnTo>
                  <a:lnTo>
                    <a:pt x="1004" y="674"/>
                  </a:lnTo>
                  <a:lnTo>
                    <a:pt x="1029" y="693"/>
                  </a:lnTo>
                  <a:lnTo>
                    <a:pt x="1060" y="713"/>
                  </a:lnTo>
                  <a:lnTo>
                    <a:pt x="1077" y="723"/>
                  </a:lnTo>
                  <a:lnTo>
                    <a:pt x="1099" y="734"/>
                  </a:lnTo>
                  <a:lnTo>
                    <a:pt x="1121" y="746"/>
                  </a:lnTo>
                  <a:lnTo>
                    <a:pt x="1148" y="758"/>
                  </a:lnTo>
                  <a:lnTo>
                    <a:pt x="1137" y="760"/>
                  </a:lnTo>
                  <a:lnTo>
                    <a:pt x="1128" y="763"/>
                  </a:lnTo>
                  <a:lnTo>
                    <a:pt x="1117" y="764"/>
                  </a:lnTo>
                  <a:lnTo>
                    <a:pt x="1107" y="764"/>
                  </a:lnTo>
                  <a:lnTo>
                    <a:pt x="1085" y="762"/>
                  </a:lnTo>
                  <a:lnTo>
                    <a:pt x="1064" y="758"/>
                  </a:lnTo>
                  <a:lnTo>
                    <a:pt x="1021" y="744"/>
                  </a:lnTo>
                  <a:lnTo>
                    <a:pt x="980" y="730"/>
                  </a:lnTo>
                  <a:lnTo>
                    <a:pt x="961" y="723"/>
                  </a:lnTo>
                  <a:lnTo>
                    <a:pt x="944" y="719"/>
                  </a:lnTo>
                  <a:lnTo>
                    <a:pt x="927" y="715"/>
                  </a:lnTo>
                  <a:lnTo>
                    <a:pt x="912" y="715"/>
                  </a:lnTo>
                  <a:lnTo>
                    <a:pt x="905" y="717"/>
                  </a:lnTo>
                  <a:lnTo>
                    <a:pt x="899" y="718"/>
                  </a:lnTo>
                  <a:lnTo>
                    <a:pt x="892" y="721"/>
                  </a:lnTo>
                  <a:lnTo>
                    <a:pt x="887" y="725"/>
                  </a:lnTo>
                  <a:lnTo>
                    <a:pt x="883" y="730"/>
                  </a:lnTo>
                  <a:lnTo>
                    <a:pt x="877" y="735"/>
                  </a:lnTo>
                  <a:lnTo>
                    <a:pt x="875" y="743"/>
                  </a:lnTo>
                  <a:lnTo>
                    <a:pt x="871" y="752"/>
                  </a:lnTo>
                  <a:lnTo>
                    <a:pt x="865" y="884"/>
                  </a:lnTo>
                  <a:lnTo>
                    <a:pt x="876" y="895"/>
                  </a:lnTo>
                  <a:lnTo>
                    <a:pt x="884" y="906"/>
                  </a:lnTo>
                  <a:lnTo>
                    <a:pt x="892" y="918"/>
                  </a:lnTo>
                  <a:lnTo>
                    <a:pt x="899" y="930"/>
                  </a:lnTo>
                  <a:lnTo>
                    <a:pt x="909" y="955"/>
                  </a:lnTo>
                  <a:lnTo>
                    <a:pt x="919" y="980"/>
                  </a:lnTo>
                  <a:lnTo>
                    <a:pt x="927" y="1006"/>
                  </a:lnTo>
                  <a:lnTo>
                    <a:pt x="937" y="1030"/>
                  </a:lnTo>
                  <a:lnTo>
                    <a:pt x="943" y="1040"/>
                  </a:lnTo>
                  <a:lnTo>
                    <a:pt x="949" y="1051"/>
                  </a:lnTo>
                  <a:lnTo>
                    <a:pt x="959" y="1062"/>
                  </a:lnTo>
                  <a:lnTo>
                    <a:pt x="968" y="1071"/>
                  </a:lnTo>
                  <a:lnTo>
                    <a:pt x="977" y="1090"/>
                  </a:lnTo>
                  <a:lnTo>
                    <a:pt x="988" y="1106"/>
                  </a:lnTo>
                  <a:lnTo>
                    <a:pt x="1000" y="1120"/>
                  </a:lnTo>
                  <a:lnTo>
                    <a:pt x="1012" y="1134"/>
                  </a:lnTo>
                  <a:lnTo>
                    <a:pt x="1025" y="1146"/>
                  </a:lnTo>
                  <a:lnTo>
                    <a:pt x="1040" y="1155"/>
                  </a:lnTo>
                  <a:lnTo>
                    <a:pt x="1056" y="1164"/>
                  </a:lnTo>
                  <a:lnTo>
                    <a:pt x="1071" y="1172"/>
                  </a:lnTo>
                  <a:lnTo>
                    <a:pt x="1088" y="1179"/>
                  </a:lnTo>
                  <a:lnTo>
                    <a:pt x="1104" y="1184"/>
                  </a:lnTo>
                  <a:lnTo>
                    <a:pt x="1121" y="1190"/>
                  </a:lnTo>
                  <a:lnTo>
                    <a:pt x="1138" y="1195"/>
                  </a:lnTo>
                  <a:lnTo>
                    <a:pt x="1174" y="1203"/>
                  </a:lnTo>
                  <a:lnTo>
                    <a:pt x="1210" y="1210"/>
                  </a:lnTo>
                  <a:lnTo>
                    <a:pt x="1246" y="1216"/>
                  </a:lnTo>
                  <a:lnTo>
                    <a:pt x="1281" y="1223"/>
                  </a:lnTo>
                  <a:lnTo>
                    <a:pt x="1297" y="1227"/>
                  </a:lnTo>
                  <a:lnTo>
                    <a:pt x="1313" y="1232"/>
                  </a:lnTo>
                  <a:lnTo>
                    <a:pt x="1329" y="1239"/>
                  </a:lnTo>
                  <a:lnTo>
                    <a:pt x="1344" y="1244"/>
                  </a:lnTo>
                  <a:lnTo>
                    <a:pt x="1358" y="1252"/>
                  </a:lnTo>
                  <a:lnTo>
                    <a:pt x="1372" y="1262"/>
                  </a:lnTo>
                  <a:lnTo>
                    <a:pt x="1385" y="1271"/>
                  </a:lnTo>
                  <a:lnTo>
                    <a:pt x="1396" y="1282"/>
                  </a:lnTo>
                  <a:lnTo>
                    <a:pt x="1406" y="1295"/>
                  </a:lnTo>
                  <a:lnTo>
                    <a:pt x="1416" y="1308"/>
                  </a:lnTo>
                  <a:lnTo>
                    <a:pt x="1424" y="1324"/>
                  </a:lnTo>
                  <a:lnTo>
                    <a:pt x="1430" y="1343"/>
                  </a:lnTo>
                  <a:lnTo>
                    <a:pt x="1408" y="1335"/>
                  </a:lnTo>
                  <a:lnTo>
                    <a:pt x="1389" y="1327"/>
                  </a:lnTo>
                  <a:lnTo>
                    <a:pt x="1373" y="1319"/>
                  </a:lnTo>
                  <a:lnTo>
                    <a:pt x="1358" y="1311"/>
                  </a:lnTo>
                  <a:lnTo>
                    <a:pt x="1345" y="1304"/>
                  </a:lnTo>
                  <a:lnTo>
                    <a:pt x="1333" y="1299"/>
                  </a:lnTo>
                  <a:lnTo>
                    <a:pt x="1320" y="1295"/>
                  </a:lnTo>
                  <a:lnTo>
                    <a:pt x="1305" y="1294"/>
                  </a:lnTo>
                  <a:lnTo>
                    <a:pt x="1289" y="1295"/>
                  </a:lnTo>
                  <a:lnTo>
                    <a:pt x="1276" y="1299"/>
                  </a:lnTo>
                  <a:lnTo>
                    <a:pt x="1264" y="1303"/>
                  </a:lnTo>
                  <a:lnTo>
                    <a:pt x="1252" y="1310"/>
                  </a:lnTo>
                  <a:lnTo>
                    <a:pt x="1241" y="1317"/>
                  </a:lnTo>
                  <a:lnTo>
                    <a:pt x="1230" y="1327"/>
                  </a:lnTo>
                  <a:lnTo>
                    <a:pt x="1220" y="1337"/>
                  </a:lnTo>
                  <a:lnTo>
                    <a:pt x="1208" y="1348"/>
                  </a:lnTo>
                  <a:lnTo>
                    <a:pt x="1206" y="1351"/>
                  </a:lnTo>
                  <a:lnTo>
                    <a:pt x="1205" y="1355"/>
                  </a:lnTo>
                  <a:lnTo>
                    <a:pt x="1204" y="1359"/>
                  </a:lnTo>
                  <a:lnTo>
                    <a:pt x="1204" y="1363"/>
                  </a:lnTo>
                  <a:lnTo>
                    <a:pt x="1205" y="1372"/>
                  </a:lnTo>
                  <a:lnTo>
                    <a:pt x="1209" y="1384"/>
                  </a:lnTo>
                  <a:lnTo>
                    <a:pt x="1218" y="1408"/>
                  </a:lnTo>
                  <a:lnTo>
                    <a:pt x="1233" y="1437"/>
                  </a:lnTo>
                  <a:lnTo>
                    <a:pt x="1249" y="1467"/>
                  </a:lnTo>
                  <a:lnTo>
                    <a:pt x="1264" y="1497"/>
                  </a:lnTo>
                  <a:lnTo>
                    <a:pt x="1269" y="1512"/>
                  </a:lnTo>
                  <a:lnTo>
                    <a:pt x="1274" y="1527"/>
                  </a:lnTo>
                  <a:lnTo>
                    <a:pt x="1278" y="1540"/>
                  </a:lnTo>
                  <a:lnTo>
                    <a:pt x="1281" y="1553"/>
                  </a:lnTo>
                  <a:lnTo>
                    <a:pt x="1258" y="1540"/>
                  </a:lnTo>
                  <a:lnTo>
                    <a:pt x="1238" y="1528"/>
                  </a:lnTo>
                  <a:lnTo>
                    <a:pt x="1218" y="1513"/>
                  </a:lnTo>
                  <a:lnTo>
                    <a:pt x="1200" y="1499"/>
                  </a:lnTo>
                  <a:lnTo>
                    <a:pt x="1182" y="1484"/>
                  </a:lnTo>
                  <a:lnTo>
                    <a:pt x="1166" y="1468"/>
                  </a:lnTo>
                  <a:lnTo>
                    <a:pt x="1150" y="1451"/>
                  </a:lnTo>
                  <a:lnTo>
                    <a:pt x="1136" y="1433"/>
                  </a:lnTo>
                  <a:lnTo>
                    <a:pt x="1108" y="1399"/>
                  </a:lnTo>
                  <a:lnTo>
                    <a:pt x="1081" y="1363"/>
                  </a:lnTo>
                  <a:lnTo>
                    <a:pt x="1057" y="1325"/>
                  </a:lnTo>
                  <a:lnTo>
                    <a:pt x="1033" y="1288"/>
                  </a:lnTo>
                  <a:lnTo>
                    <a:pt x="1009" y="1252"/>
                  </a:lnTo>
                  <a:lnTo>
                    <a:pt x="984" y="1216"/>
                  </a:lnTo>
                  <a:lnTo>
                    <a:pt x="971" y="1199"/>
                  </a:lnTo>
                  <a:lnTo>
                    <a:pt x="957" y="1182"/>
                  </a:lnTo>
                  <a:lnTo>
                    <a:pt x="944" y="1166"/>
                  </a:lnTo>
                  <a:lnTo>
                    <a:pt x="929" y="1150"/>
                  </a:lnTo>
                  <a:lnTo>
                    <a:pt x="913" y="1134"/>
                  </a:lnTo>
                  <a:lnTo>
                    <a:pt x="897" y="1119"/>
                  </a:lnTo>
                  <a:lnTo>
                    <a:pt x="881" y="1104"/>
                  </a:lnTo>
                  <a:lnTo>
                    <a:pt x="863" y="1091"/>
                  </a:lnTo>
                  <a:lnTo>
                    <a:pt x="844" y="1079"/>
                  </a:lnTo>
                  <a:lnTo>
                    <a:pt x="824" y="1067"/>
                  </a:lnTo>
                  <a:lnTo>
                    <a:pt x="803" y="1056"/>
                  </a:lnTo>
                  <a:lnTo>
                    <a:pt x="781" y="1047"/>
                  </a:lnTo>
                  <a:lnTo>
                    <a:pt x="763" y="1004"/>
                  </a:lnTo>
                  <a:lnTo>
                    <a:pt x="740" y="960"/>
                  </a:lnTo>
                  <a:lnTo>
                    <a:pt x="716" y="914"/>
                  </a:lnTo>
                  <a:lnTo>
                    <a:pt x="688" y="868"/>
                  </a:lnTo>
                  <a:lnTo>
                    <a:pt x="659" y="822"/>
                  </a:lnTo>
                  <a:lnTo>
                    <a:pt x="627" y="776"/>
                  </a:lnTo>
                  <a:lnTo>
                    <a:pt x="593" y="732"/>
                  </a:lnTo>
                  <a:lnTo>
                    <a:pt x="559" y="690"/>
                  </a:lnTo>
                  <a:lnTo>
                    <a:pt x="524" y="650"/>
                  </a:lnTo>
                  <a:lnTo>
                    <a:pt x="488" y="614"/>
                  </a:lnTo>
                  <a:lnTo>
                    <a:pt x="469" y="597"/>
                  </a:lnTo>
                  <a:lnTo>
                    <a:pt x="451" y="581"/>
                  </a:lnTo>
                  <a:lnTo>
                    <a:pt x="433" y="565"/>
                  </a:lnTo>
                  <a:lnTo>
                    <a:pt x="415" y="551"/>
                  </a:lnTo>
                  <a:lnTo>
                    <a:pt x="396" y="538"/>
                  </a:lnTo>
                  <a:lnTo>
                    <a:pt x="379" y="526"/>
                  </a:lnTo>
                  <a:lnTo>
                    <a:pt x="360" y="517"/>
                  </a:lnTo>
                  <a:lnTo>
                    <a:pt x="343" y="507"/>
                  </a:lnTo>
                  <a:lnTo>
                    <a:pt x="326" y="499"/>
                  </a:lnTo>
                  <a:lnTo>
                    <a:pt x="308" y="494"/>
                  </a:lnTo>
                  <a:lnTo>
                    <a:pt x="291" y="490"/>
                  </a:lnTo>
                  <a:lnTo>
                    <a:pt x="275" y="487"/>
                  </a:lnTo>
                  <a:lnTo>
                    <a:pt x="244" y="48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82" name="Freeform 86">
              <a:extLst>
                <a:ext uri="{FF2B5EF4-FFF2-40B4-BE49-F238E27FC236}">
                  <a16:creationId xmlns:a16="http://schemas.microsoft.com/office/drawing/2014/main" id="{DDE800D7-6054-A043-8B02-7603D6BB23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9518" y="1475154"/>
              <a:ext cx="971521" cy="2153583"/>
            </a:xfrm>
            <a:custGeom>
              <a:avLst/>
              <a:gdLst>
                <a:gd name="T0" fmla="*/ 500 w 2313"/>
                <a:gd name="T1" fmla="*/ 3142 h 5123"/>
                <a:gd name="T2" fmla="*/ 393 w 2313"/>
                <a:gd name="T3" fmla="*/ 3252 h 5123"/>
                <a:gd name="T4" fmla="*/ 346 w 2313"/>
                <a:gd name="T5" fmla="*/ 3403 h 5123"/>
                <a:gd name="T6" fmla="*/ 367 w 2313"/>
                <a:gd name="T7" fmla="*/ 3522 h 5123"/>
                <a:gd name="T8" fmla="*/ 479 w 2313"/>
                <a:gd name="T9" fmla="*/ 3743 h 5123"/>
                <a:gd name="T10" fmla="*/ 444 w 2313"/>
                <a:gd name="T11" fmla="*/ 3931 h 5123"/>
                <a:gd name="T12" fmla="*/ 314 w 2313"/>
                <a:gd name="T13" fmla="*/ 3981 h 5123"/>
                <a:gd name="T14" fmla="*/ 211 w 2313"/>
                <a:gd name="T15" fmla="*/ 4151 h 5123"/>
                <a:gd name="T16" fmla="*/ 187 w 2313"/>
                <a:gd name="T17" fmla="*/ 4272 h 5123"/>
                <a:gd name="T18" fmla="*/ 231 w 2313"/>
                <a:gd name="T19" fmla="*/ 4597 h 5123"/>
                <a:gd name="T20" fmla="*/ 343 w 2313"/>
                <a:gd name="T21" fmla="*/ 4765 h 5123"/>
                <a:gd name="T22" fmla="*/ 545 w 2313"/>
                <a:gd name="T23" fmla="*/ 4749 h 5123"/>
                <a:gd name="T24" fmla="*/ 719 w 2313"/>
                <a:gd name="T25" fmla="*/ 4970 h 5123"/>
                <a:gd name="T26" fmla="*/ 812 w 2313"/>
                <a:gd name="T27" fmla="*/ 5049 h 5123"/>
                <a:gd name="T28" fmla="*/ 975 w 2313"/>
                <a:gd name="T29" fmla="*/ 5046 h 5123"/>
                <a:gd name="T30" fmla="*/ 1174 w 2313"/>
                <a:gd name="T31" fmla="*/ 4902 h 5123"/>
                <a:gd name="T32" fmla="*/ 1460 w 2313"/>
                <a:gd name="T33" fmla="*/ 4633 h 5123"/>
                <a:gd name="T34" fmla="*/ 1510 w 2313"/>
                <a:gd name="T35" fmla="*/ 4722 h 5123"/>
                <a:gd name="T36" fmla="*/ 1698 w 2313"/>
                <a:gd name="T37" fmla="*/ 4299 h 5123"/>
                <a:gd name="T38" fmla="*/ 1540 w 2313"/>
                <a:gd name="T39" fmla="*/ 4393 h 5123"/>
                <a:gd name="T40" fmla="*/ 1369 w 2313"/>
                <a:gd name="T41" fmla="*/ 3835 h 5123"/>
                <a:gd name="T42" fmla="*/ 1500 w 2313"/>
                <a:gd name="T43" fmla="*/ 3551 h 5123"/>
                <a:gd name="T44" fmla="*/ 1601 w 2313"/>
                <a:gd name="T45" fmla="*/ 3556 h 5123"/>
                <a:gd name="T46" fmla="*/ 1714 w 2313"/>
                <a:gd name="T47" fmla="*/ 3572 h 5123"/>
                <a:gd name="T48" fmla="*/ 1788 w 2313"/>
                <a:gd name="T49" fmla="*/ 3542 h 5123"/>
                <a:gd name="T50" fmla="*/ 1718 w 2313"/>
                <a:gd name="T51" fmla="*/ 3214 h 5123"/>
                <a:gd name="T52" fmla="*/ 1590 w 2313"/>
                <a:gd name="T53" fmla="*/ 3222 h 5123"/>
                <a:gd name="T54" fmla="*/ 1390 w 2313"/>
                <a:gd name="T55" fmla="*/ 3059 h 5123"/>
                <a:gd name="T56" fmla="*/ 1186 w 2313"/>
                <a:gd name="T57" fmla="*/ 2815 h 5123"/>
                <a:gd name="T58" fmla="*/ 1089 w 2313"/>
                <a:gd name="T59" fmla="*/ 2698 h 5123"/>
                <a:gd name="T60" fmla="*/ 1209 w 2313"/>
                <a:gd name="T61" fmla="*/ 2561 h 5123"/>
                <a:gd name="T62" fmla="*/ 1554 w 2313"/>
                <a:gd name="T63" fmla="*/ 2310 h 5123"/>
                <a:gd name="T64" fmla="*/ 1682 w 2313"/>
                <a:gd name="T65" fmla="*/ 2424 h 5123"/>
                <a:gd name="T66" fmla="*/ 1943 w 2313"/>
                <a:gd name="T67" fmla="*/ 2366 h 5123"/>
                <a:gd name="T68" fmla="*/ 2057 w 2313"/>
                <a:gd name="T69" fmla="*/ 2104 h 5123"/>
                <a:gd name="T70" fmla="*/ 2214 w 2313"/>
                <a:gd name="T71" fmla="*/ 1937 h 5123"/>
                <a:gd name="T72" fmla="*/ 2277 w 2313"/>
                <a:gd name="T73" fmla="*/ 1480 h 5123"/>
                <a:gd name="T74" fmla="*/ 2186 w 2313"/>
                <a:gd name="T75" fmla="*/ 1292 h 5123"/>
                <a:gd name="T76" fmla="*/ 1774 w 2313"/>
                <a:gd name="T77" fmla="*/ 1371 h 5123"/>
                <a:gd name="T78" fmla="*/ 1600 w 2313"/>
                <a:gd name="T79" fmla="*/ 1443 h 5123"/>
                <a:gd name="T80" fmla="*/ 1744 w 2313"/>
                <a:gd name="T81" fmla="*/ 1134 h 5123"/>
                <a:gd name="T82" fmla="*/ 1453 w 2313"/>
                <a:gd name="T83" fmla="*/ 959 h 5123"/>
                <a:gd name="T84" fmla="*/ 1658 w 2313"/>
                <a:gd name="T85" fmla="*/ 854 h 5123"/>
                <a:gd name="T86" fmla="*/ 1753 w 2313"/>
                <a:gd name="T87" fmla="*/ 657 h 5123"/>
                <a:gd name="T88" fmla="*/ 1933 w 2313"/>
                <a:gd name="T89" fmla="*/ 531 h 5123"/>
                <a:gd name="T90" fmla="*/ 2066 w 2313"/>
                <a:gd name="T91" fmla="*/ 333 h 5123"/>
                <a:gd name="T92" fmla="*/ 1860 w 2313"/>
                <a:gd name="T93" fmla="*/ 270 h 5123"/>
                <a:gd name="T94" fmla="*/ 1780 w 2313"/>
                <a:gd name="T95" fmla="*/ 186 h 5123"/>
                <a:gd name="T96" fmla="*/ 1460 w 2313"/>
                <a:gd name="T97" fmla="*/ 133 h 5123"/>
                <a:gd name="T98" fmla="*/ 1461 w 2313"/>
                <a:gd name="T99" fmla="*/ 346 h 5123"/>
                <a:gd name="T100" fmla="*/ 1448 w 2313"/>
                <a:gd name="T101" fmla="*/ 475 h 5123"/>
                <a:gd name="T102" fmla="*/ 841 w 2313"/>
                <a:gd name="T103" fmla="*/ 717 h 5123"/>
                <a:gd name="T104" fmla="*/ 343 w 2313"/>
                <a:gd name="T105" fmla="*/ 1324 h 5123"/>
                <a:gd name="T106" fmla="*/ 338 w 2313"/>
                <a:gd name="T107" fmla="*/ 1569 h 5123"/>
                <a:gd name="T108" fmla="*/ 512 w 2313"/>
                <a:gd name="T109" fmla="*/ 1668 h 5123"/>
                <a:gd name="T110" fmla="*/ 315 w 2313"/>
                <a:gd name="T111" fmla="*/ 1771 h 5123"/>
                <a:gd name="T112" fmla="*/ 198 w 2313"/>
                <a:gd name="T113" fmla="*/ 1908 h 5123"/>
                <a:gd name="T114" fmla="*/ 0 w 2313"/>
                <a:gd name="T115" fmla="*/ 2198 h 5123"/>
                <a:gd name="T116" fmla="*/ 230 w 2313"/>
                <a:gd name="T117" fmla="*/ 2317 h 5123"/>
                <a:gd name="T118" fmla="*/ 222 w 2313"/>
                <a:gd name="T119" fmla="*/ 2508 h 5123"/>
                <a:gd name="T120" fmla="*/ 130 w 2313"/>
                <a:gd name="T121" fmla="*/ 2757 h 5123"/>
                <a:gd name="T122" fmla="*/ 227 w 2313"/>
                <a:gd name="T123" fmla="*/ 2873 h 5123"/>
                <a:gd name="T124" fmla="*/ 448 w 2313"/>
                <a:gd name="T125" fmla="*/ 2941 h 512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313"/>
                <a:gd name="T190" fmla="*/ 0 h 5123"/>
                <a:gd name="T191" fmla="*/ 2313 w 2313"/>
                <a:gd name="T192" fmla="*/ 5123 h 5123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313" h="5123">
                  <a:moveTo>
                    <a:pt x="495" y="2981"/>
                  </a:moveTo>
                  <a:lnTo>
                    <a:pt x="503" y="2991"/>
                  </a:lnTo>
                  <a:lnTo>
                    <a:pt x="517" y="3006"/>
                  </a:lnTo>
                  <a:lnTo>
                    <a:pt x="524" y="3013"/>
                  </a:lnTo>
                  <a:lnTo>
                    <a:pt x="531" y="3021"/>
                  </a:lnTo>
                  <a:lnTo>
                    <a:pt x="535" y="3027"/>
                  </a:lnTo>
                  <a:lnTo>
                    <a:pt x="536" y="3035"/>
                  </a:lnTo>
                  <a:lnTo>
                    <a:pt x="536" y="3041"/>
                  </a:lnTo>
                  <a:lnTo>
                    <a:pt x="535" y="3045"/>
                  </a:lnTo>
                  <a:lnTo>
                    <a:pt x="533" y="3050"/>
                  </a:lnTo>
                  <a:lnTo>
                    <a:pt x="531" y="3054"/>
                  </a:lnTo>
                  <a:lnTo>
                    <a:pt x="525" y="3063"/>
                  </a:lnTo>
                  <a:lnTo>
                    <a:pt x="519" y="3071"/>
                  </a:lnTo>
                  <a:lnTo>
                    <a:pt x="512" y="3079"/>
                  </a:lnTo>
                  <a:lnTo>
                    <a:pt x="505" y="3087"/>
                  </a:lnTo>
                  <a:lnTo>
                    <a:pt x="504" y="3091"/>
                  </a:lnTo>
                  <a:lnTo>
                    <a:pt x="501" y="3097"/>
                  </a:lnTo>
                  <a:lnTo>
                    <a:pt x="500" y="3102"/>
                  </a:lnTo>
                  <a:lnTo>
                    <a:pt x="500" y="3107"/>
                  </a:lnTo>
                  <a:lnTo>
                    <a:pt x="500" y="3127"/>
                  </a:lnTo>
                  <a:lnTo>
                    <a:pt x="500" y="3142"/>
                  </a:lnTo>
                  <a:lnTo>
                    <a:pt x="500" y="3156"/>
                  </a:lnTo>
                  <a:lnTo>
                    <a:pt x="500" y="3172"/>
                  </a:lnTo>
                  <a:lnTo>
                    <a:pt x="495" y="3175"/>
                  </a:lnTo>
                  <a:lnTo>
                    <a:pt x="489" y="3175"/>
                  </a:lnTo>
                  <a:lnTo>
                    <a:pt x="484" y="3175"/>
                  </a:lnTo>
                  <a:lnTo>
                    <a:pt x="477" y="3175"/>
                  </a:lnTo>
                  <a:lnTo>
                    <a:pt x="463" y="3174"/>
                  </a:lnTo>
                  <a:lnTo>
                    <a:pt x="445" y="3172"/>
                  </a:lnTo>
                  <a:lnTo>
                    <a:pt x="441" y="3174"/>
                  </a:lnTo>
                  <a:lnTo>
                    <a:pt x="437" y="3174"/>
                  </a:lnTo>
                  <a:lnTo>
                    <a:pt x="433" y="3176"/>
                  </a:lnTo>
                  <a:lnTo>
                    <a:pt x="431" y="3178"/>
                  </a:lnTo>
                  <a:lnTo>
                    <a:pt x="428" y="3184"/>
                  </a:lnTo>
                  <a:lnTo>
                    <a:pt x="427" y="3191"/>
                  </a:lnTo>
                  <a:lnTo>
                    <a:pt x="425" y="3199"/>
                  </a:lnTo>
                  <a:lnTo>
                    <a:pt x="424" y="3208"/>
                  </a:lnTo>
                  <a:lnTo>
                    <a:pt x="421" y="3218"/>
                  </a:lnTo>
                  <a:lnTo>
                    <a:pt x="416" y="3227"/>
                  </a:lnTo>
                  <a:lnTo>
                    <a:pt x="409" y="3236"/>
                  </a:lnTo>
                  <a:lnTo>
                    <a:pt x="401" y="3246"/>
                  </a:lnTo>
                  <a:lnTo>
                    <a:pt x="393" y="3252"/>
                  </a:lnTo>
                  <a:lnTo>
                    <a:pt x="384" y="3259"/>
                  </a:lnTo>
                  <a:lnTo>
                    <a:pt x="364" y="3271"/>
                  </a:lnTo>
                  <a:lnTo>
                    <a:pt x="344" y="3283"/>
                  </a:lnTo>
                  <a:lnTo>
                    <a:pt x="335" y="3288"/>
                  </a:lnTo>
                  <a:lnTo>
                    <a:pt x="326" y="3295"/>
                  </a:lnTo>
                  <a:lnTo>
                    <a:pt x="318" y="3302"/>
                  </a:lnTo>
                  <a:lnTo>
                    <a:pt x="310" y="3308"/>
                  </a:lnTo>
                  <a:lnTo>
                    <a:pt x="304" y="3316"/>
                  </a:lnTo>
                  <a:lnTo>
                    <a:pt x="299" y="3326"/>
                  </a:lnTo>
                  <a:lnTo>
                    <a:pt x="296" y="3336"/>
                  </a:lnTo>
                  <a:lnTo>
                    <a:pt x="295" y="3347"/>
                  </a:lnTo>
                  <a:lnTo>
                    <a:pt x="296" y="3355"/>
                  </a:lnTo>
                  <a:lnTo>
                    <a:pt x="298" y="3362"/>
                  </a:lnTo>
                  <a:lnTo>
                    <a:pt x="300" y="3366"/>
                  </a:lnTo>
                  <a:lnTo>
                    <a:pt x="303" y="3371"/>
                  </a:lnTo>
                  <a:lnTo>
                    <a:pt x="311" y="3378"/>
                  </a:lnTo>
                  <a:lnTo>
                    <a:pt x="320" y="3383"/>
                  </a:lnTo>
                  <a:lnTo>
                    <a:pt x="330" y="3388"/>
                  </a:lnTo>
                  <a:lnTo>
                    <a:pt x="339" y="3394"/>
                  </a:lnTo>
                  <a:lnTo>
                    <a:pt x="343" y="3398"/>
                  </a:lnTo>
                  <a:lnTo>
                    <a:pt x="346" y="3403"/>
                  </a:lnTo>
                  <a:lnTo>
                    <a:pt x="348" y="3408"/>
                  </a:lnTo>
                  <a:lnTo>
                    <a:pt x="350" y="3414"/>
                  </a:lnTo>
                  <a:lnTo>
                    <a:pt x="344" y="3418"/>
                  </a:lnTo>
                  <a:lnTo>
                    <a:pt x="338" y="3423"/>
                  </a:lnTo>
                  <a:lnTo>
                    <a:pt x="331" y="3428"/>
                  </a:lnTo>
                  <a:lnTo>
                    <a:pt x="324" y="3436"/>
                  </a:lnTo>
                  <a:lnTo>
                    <a:pt x="318" y="3444"/>
                  </a:lnTo>
                  <a:lnTo>
                    <a:pt x="312" y="3452"/>
                  </a:lnTo>
                  <a:lnTo>
                    <a:pt x="310" y="3460"/>
                  </a:lnTo>
                  <a:lnTo>
                    <a:pt x="308" y="3468"/>
                  </a:lnTo>
                  <a:lnTo>
                    <a:pt x="308" y="3478"/>
                  </a:lnTo>
                  <a:lnTo>
                    <a:pt x="310" y="3486"/>
                  </a:lnTo>
                  <a:lnTo>
                    <a:pt x="312" y="3492"/>
                  </a:lnTo>
                  <a:lnTo>
                    <a:pt x="316" y="3498"/>
                  </a:lnTo>
                  <a:lnTo>
                    <a:pt x="320" y="3502"/>
                  </a:lnTo>
                  <a:lnTo>
                    <a:pt x="326" y="3504"/>
                  </a:lnTo>
                  <a:lnTo>
                    <a:pt x="331" y="3508"/>
                  </a:lnTo>
                  <a:lnTo>
                    <a:pt x="338" y="3510"/>
                  </a:lnTo>
                  <a:lnTo>
                    <a:pt x="350" y="3515"/>
                  </a:lnTo>
                  <a:lnTo>
                    <a:pt x="362" y="3519"/>
                  </a:lnTo>
                  <a:lnTo>
                    <a:pt x="367" y="3522"/>
                  </a:lnTo>
                  <a:lnTo>
                    <a:pt x="372" y="3526"/>
                  </a:lnTo>
                  <a:lnTo>
                    <a:pt x="376" y="3530"/>
                  </a:lnTo>
                  <a:lnTo>
                    <a:pt x="380" y="3535"/>
                  </a:lnTo>
                  <a:lnTo>
                    <a:pt x="385" y="3547"/>
                  </a:lnTo>
                  <a:lnTo>
                    <a:pt x="389" y="3563"/>
                  </a:lnTo>
                  <a:lnTo>
                    <a:pt x="392" y="3580"/>
                  </a:lnTo>
                  <a:lnTo>
                    <a:pt x="392" y="3598"/>
                  </a:lnTo>
                  <a:lnTo>
                    <a:pt x="392" y="3632"/>
                  </a:lnTo>
                  <a:lnTo>
                    <a:pt x="392" y="3660"/>
                  </a:lnTo>
                  <a:lnTo>
                    <a:pt x="395" y="3667"/>
                  </a:lnTo>
                  <a:lnTo>
                    <a:pt x="399" y="3674"/>
                  </a:lnTo>
                  <a:lnTo>
                    <a:pt x="404" y="3679"/>
                  </a:lnTo>
                  <a:lnTo>
                    <a:pt x="411" y="3684"/>
                  </a:lnTo>
                  <a:lnTo>
                    <a:pt x="425" y="3694"/>
                  </a:lnTo>
                  <a:lnTo>
                    <a:pt x="441" y="3703"/>
                  </a:lnTo>
                  <a:lnTo>
                    <a:pt x="449" y="3708"/>
                  </a:lnTo>
                  <a:lnTo>
                    <a:pt x="456" y="3714"/>
                  </a:lnTo>
                  <a:lnTo>
                    <a:pt x="464" y="3720"/>
                  </a:lnTo>
                  <a:lnTo>
                    <a:pt x="469" y="3727"/>
                  </a:lnTo>
                  <a:lnTo>
                    <a:pt x="475" y="3735"/>
                  </a:lnTo>
                  <a:lnTo>
                    <a:pt x="479" y="3743"/>
                  </a:lnTo>
                  <a:lnTo>
                    <a:pt x="481" y="3752"/>
                  </a:lnTo>
                  <a:lnTo>
                    <a:pt x="483" y="3763"/>
                  </a:lnTo>
                  <a:lnTo>
                    <a:pt x="483" y="3768"/>
                  </a:lnTo>
                  <a:lnTo>
                    <a:pt x="485" y="3772"/>
                  </a:lnTo>
                  <a:lnTo>
                    <a:pt x="488" y="3777"/>
                  </a:lnTo>
                  <a:lnTo>
                    <a:pt x="491" y="3781"/>
                  </a:lnTo>
                  <a:lnTo>
                    <a:pt x="495" y="3787"/>
                  </a:lnTo>
                  <a:lnTo>
                    <a:pt x="497" y="3792"/>
                  </a:lnTo>
                  <a:lnTo>
                    <a:pt x="500" y="3799"/>
                  </a:lnTo>
                  <a:lnTo>
                    <a:pt x="500" y="3805"/>
                  </a:lnTo>
                  <a:lnTo>
                    <a:pt x="493" y="3809"/>
                  </a:lnTo>
                  <a:lnTo>
                    <a:pt x="487" y="3813"/>
                  </a:lnTo>
                  <a:lnTo>
                    <a:pt x="481" y="3819"/>
                  </a:lnTo>
                  <a:lnTo>
                    <a:pt x="476" y="3824"/>
                  </a:lnTo>
                  <a:lnTo>
                    <a:pt x="468" y="3836"/>
                  </a:lnTo>
                  <a:lnTo>
                    <a:pt x="461" y="3851"/>
                  </a:lnTo>
                  <a:lnTo>
                    <a:pt x="457" y="3865"/>
                  </a:lnTo>
                  <a:lnTo>
                    <a:pt x="453" y="3883"/>
                  </a:lnTo>
                  <a:lnTo>
                    <a:pt x="451" y="3899"/>
                  </a:lnTo>
                  <a:lnTo>
                    <a:pt x="448" y="3915"/>
                  </a:lnTo>
                  <a:lnTo>
                    <a:pt x="444" y="3931"/>
                  </a:lnTo>
                  <a:lnTo>
                    <a:pt x="441" y="3947"/>
                  </a:lnTo>
                  <a:lnTo>
                    <a:pt x="436" y="3960"/>
                  </a:lnTo>
                  <a:lnTo>
                    <a:pt x="431" y="3973"/>
                  </a:lnTo>
                  <a:lnTo>
                    <a:pt x="427" y="3979"/>
                  </a:lnTo>
                  <a:lnTo>
                    <a:pt x="423" y="3983"/>
                  </a:lnTo>
                  <a:lnTo>
                    <a:pt x="419" y="3988"/>
                  </a:lnTo>
                  <a:lnTo>
                    <a:pt x="413" y="3991"/>
                  </a:lnTo>
                  <a:lnTo>
                    <a:pt x="408" y="3995"/>
                  </a:lnTo>
                  <a:lnTo>
                    <a:pt x="401" y="3996"/>
                  </a:lnTo>
                  <a:lnTo>
                    <a:pt x="393" y="3997"/>
                  </a:lnTo>
                  <a:lnTo>
                    <a:pt x="385" y="3997"/>
                  </a:lnTo>
                  <a:lnTo>
                    <a:pt x="373" y="3997"/>
                  </a:lnTo>
                  <a:lnTo>
                    <a:pt x="364" y="3995"/>
                  </a:lnTo>
                  <a:lnTo>
                    <a:pt x="358" y="3992"/>
                  </a:lnTo>
                  <a:lnTo>
                    <a:pt x="351" y="3989"/>
                  </a:lnTo>
                  <a:lnTo>
                    <a:pt x="344" y="3985"/>
                  </a:lnTo>
                  <a:lnTo>
                    <a:pt x="338" y="3983"/>
                  </a:lnTo>
                  <a:lnTo>
                    <a:pt x="330" y="3980"/>
                  </a:lnTo>
                  <a:lnTo>
                    <a:pt x="320" y="3980"/>
                  </a:lnTo>
                  <a:lnTo>
                    <a:pt x="316" y="3980"/>
                  </a:lnTo>
                  <a:lnTo>
                    <a:pt x="314" y="3981"/>
                  </a:lnTo>
                  <a:lnTo>
                    <a:pt x="311" y="3984"/>
                  </a:lnTo>
                  <a:lnTo>
                    <a:pt x="310" y="3987"/>
                  </a:lnTo>
                  <a:lnTo>
                    <a:pt x="306" y="3993"/>
                  </a:lnTo>
                  <a:lnTo>
                    <a:pt x="303" y="4003"/>
                  </a:lnTo>
                  <a:lnTo>
                    <a:pt x="299" y="4020"/>
                  </a:lnTo>
                  <a:lnTo>
                    <a:pt x="295" y="4035"/>
                  </a:lnTo>
                  <a:lnTo>
                    <a:pt x="291" y="4043"/>
                  </a:lnTo>
                  <a:lnTo>
                    <a:pt x="287" y="4051"/>
                  </a:lnTo>
                  <a:lnTo>
                    <a:pt x="280" y="4057"/>
                  </a:lnTo>
                  <a:lnTo>
                    <a:pt x="274" y="4064"/>
                  </a:lnTo>
                  <a:lnTo>
                    <a:pt x="259" y="4075"/>
                  </a:lnTo>
                  <a:lnTo>
                    <a:pt x="244" y="4085"/>
                  </a:lnTo>
                  <a:lnTo>
                    <a:pt x="230" y="4096"/>
                  </a:lnTo>
                  <a:lnTo>
                    <a:pt x="216" y="4107"/>
                  </a:lnTo>
                  <a:lnTo>
                    <a:pt x="212" y="4113"/>
                  </a:lnTo>
                  <a:lnTo>
                    <a:pt x="208" y="4120"/>
                  </a:lnTo>
                  <a:lnTo>
                    <a:pt x="206" y="4128"/>
                  </a:lnTo>
                  <a:lnTo>
                    <a:pt x="206" y="4136"/>
                  </a:lnTo>
                  <a:lnTo>
                    <a:pt x="206" y="4141"/>
                  </a:lnTo>
                  <a:lnTo>
                    <a:pt x="208" y="4147"/>
                  </a:lnTo>
                  <a:lnTo>
                    <a:pt x="211" y="4151"/>
                  </a:lnTo>
                  <a:lnTo>
                    <a:pt x="215" y="4155"/>
                  </a:lnTo>
                  <a:lnTo>
                    <a:pt x="224" y="4161"/>
                  </a:lnTo>
                  <a:lnTo>
                    <a:pt x="235" y="4169"/>
                  </a:lnTo>
                  <a:lnTo>
                    <a:pt x="247" y="4177"/>
                  </a:lnTo>
                  <a:lnTo>
                    <a:pt x="256" y="4187"/>
                  </a:lnTo>
                  <a:lnTo>
                    <a:pt x="260" y="4192"/>
                  </a:lnTo>
                  <a:lnTo>
                    <a:pt x="263" y="4199"/>
                  </a:lnTo>
                  <a:lnTo>
                    <a:pt x="264" y="4207"/>
                  </a:lnTo>
                  <a:lnTo>
                    <a:pt x="266" y="4215"/>
                  </a:lnTo>
                  <a:lnTo>
                    <a:pt x="264" y="4228"/>
                  </a:lnTo>
                  <a:lnTo>
                    <a:pt x="263" y="4236"/>
                  </a:lnTo>
                  <a:lnTo>
                    <a:pt x="262" y="4240"/>
                  </a:lnTo>
                  <a:lnTo>
                    <a:pt x="260" y="4241"/>
                  </a:lnTo>
                  <a:lnTo>
                    <a:pt x="258" y="4243"/>
                  </a:lnTo>
                  <a:lnTo>
                    <a:pt x="255" y="4244"/>
                  </a:lnTo>
                  <a:lnTo>
                    <a:pt x="240" y="4247"/>
                  </a:lnTo>
                  <a:lnTo>
                    <a:pt x="218" y="4251"/>
                  </a:lnTo>
                  <a:lnTo>
                    <a:pt x="210" y="4255"/>
                  </a:lnTo>
                  <a:lnTo>
                    <a:pt x="202" y="4260"/>
                  </a:lnTo>
                  <a:lnTo>
                    <a:pt x="195" y="4265"/>
                  </a:lnTo>
                  <a:lnTo>
                    <a:pt x="187" y="4272"/>
                  </a:lnTo>
                  <a:lnTo>
                    <a:pt x="180" y="4280"/>
                  </a:lnTo>
                  <a:lnTo>
                    <a:pt x="174" y="4288"/>
                  </a:lnTo>
                  <a:lnTo>
                    <a:pt x="168" y="4297"/>
                  </a:lnTo>
                  <a:lnTo>
                    <a:pt x="163" y="4307"/>
                  </a:lnTo>
                  <a:lnTo>
                    <a:pt x="152" y="4326"/>
                  </a:lnTo>
                  <a:lnTo>
                    <a:pt x="146" y="4348"/>
                  </a:lnTo>
                  <a:lnTo>
                    <a:pt x="143" y="4358"/>
                  </a:lnTo>
                  <a:lnTo>
                    <a:pt x="140" y="4369"/>
                  </a:lnTo>
                  <a:lnTo>
                    <a:pt x="139" y="4378"/>
                  </a:lnTo>
                  <a:lnTo>
                    <a:pt x="139" y="4389"/>
                  </a:lnTo>
                  <a:lnTo>
                    <a:pt x="140" y="4412"/>
                  </a:lnTo>
                  <a:lnTo>
                    <a:pt x="142" y="4433"/>
                  </a:lnTo>
                  <a:lnTo>
                    <a:pt x="146" y="4452"/>
                  </a:lnTo>
                  <a:lnTo>
                    <a:pt x="150" y="4468"/>
                  </a:lnTo>
                  <a:lnTo>
                    <a:pt x="156" y="4484"/>
                  </a:lnTo>
                  <a:lnTo>
                    <a:pt x="162" y="4498"/>
                  </a:lnTo>
                  <a:lnTo>
                    <a:pt x="170" y="4512"/>
                  </a:lnTo>
                  <a:lnTo>
                    <a:pt x="178" y="4525"/>
                  </a:lnTo>
                  <a:lnTo>
                    <a:pt x="195" y="4549"/>
                  </a:lnTo>
                  <a:lnTo>
                    <a:pt x="212" y="4572"/>
                  </a:lnTo>
                  <a:lnTo>
                    <a:pt x="231" y="4597"/>
                  </a:lnTo>
                  <a:lnTo>
                    <a:pt x="247" y="4624"/>
                  </a:lnTo>
                  <a:lnTo>
                    <a:pt x="251" y="4630"/>
                  </a:lnTo>
                  <a:lnTo>
                    <a:pt x="256" y="4636"/>
                  </a:lnTo>
                  <a:lnTo>
                    <a:pt x="263" y="4641"/>
                  </a:lnTo>
                  <a:lnTo>
                    <a:pt x="270" y="4645"/>
                  </a:lnTo>
                  <a:lnTo>
                    <a:pt x="284" y="4652"/>
                  </a:lnTo>
                  <a:lnTo>
                    <a:pt x="299" y="4658"/>
                  </a:lnTo>
                  <a:lnTo>
                    <a:pt x="314" y="4666"/>
                  </a:lnTo>
                  <a:lnTo>
                    <a:pt x="326" y="4674"/>
                  </a:lnTo>
                  <a:lnTo>
                    <a:pt x="331" y="4681"/>
                  </a:lnTo>
                  <a:lnTo>
                    <a:pt x="335" y="4686"/>
                  </a:lnTo>
                  <a:lnTo>
                    <a:pt x="338" y="4694"/>
                  </a:lnTo>
                  <a:lnTo>
                    <a:pt x="338" y="4702"/>
                  </a:lnTo>
                  <a:lnTo>
                    <a:pt x="338" y="4717"/>
                  </a:lnTo>
                  <a:lnTo>
                    <a:pt x="338" y="4730"/>
                  </a:lnTo>
                  <a:lnTo>
                    <a:pt x="338" y="4741"/>
                  </a:lnTo>
                  <a:lnTo>
                    <a:pt x="338" y="4745"/>
                  </a:lnTo>
                  <a:lnTo>
                    <a:pt x="338" y="4750"/>
                  </a:lnTo>
                  <a:lnTo>
                    <a:pt x="339" y="4756"/>
                  </a:lnTo>
                  <a:lnTo>
                    <a:pt x="342" y="4760"/>
                  </a:lnTo>
                  <a:lnTo>
                    <a:pt x="343" y="4765"/>
                  </a:lnTo>
                  <a:lnTo>
                    <a:pt x="350" y="4774"/>
                  </a:lnTo>
                  <a:lnTo>
                    <a:pt x="356" y="4782"/>
                  </a:lnTo>
                  <a:lnTo>
                    <a:pt x="363" y="4793"/>
                  </a:lnTo>
                  <a:lnTo>
                    <a:pt x="368" y="4805"/>
                  </a:lnTo>
                  <a:lnTo>
                    <a:pt x="371" y="4812"/>
                  </a:lnTo>
                  <a:lnTo>
                    <a:pt x="372" y="4818"/>
                  </a:lnTo>
                  <a:lnTo>
                    <a:pt x="373" y="4826"/>
                  </a:lnTo>
                  <a:lnTo>
                    <a:pt x="373" y="4834"/>
                  </a:lnTo>
                  <a:lnTo>
                    <a:pt x="404" y="4834"/>
                  </a:lnTo>
                  <a:lnTo>
                    <a:pt x="416" y="4826"/>
                  </a:lnTo>
                  <a:lnTo>
                    <a:pt x="431" y="4813"/>
                  </a:lnTo>
                  <a:lnTo>
                    <a:pt x="445" y="4798"/>
                  </a:lnTo>
                  <a:lnTo>
                    <a:pt x="460" y="4782"/>
                  </a:lnTo>
                  <a:lnTo>
                    <a:pt x="475" y="4769"/>
                  </a:lnTo>
                  <a:lnTo>
                    <a:pt x="489" y="4756"/>
                  </a:lnTo>
                  <a:lnTo>
                    <a:pt x="496" y="4752"/>
                  </a:lnTo>
                  <a:lnTo>
                    <a:pt x="501" y="4748"/>
                  </a:lnTo>
                  <a:lnTo>
                    <a:pt x="507" y="4745"/>
                  </a:lnTo>
                  <a:lnTo>
                    <a:pt x="512" y="4745"/>
                  </a:lnTo>
                  <a:lnTo>
                    <a:pt x="528" y="4745"/>
                  </a:lnTo>
                  <a:lnTo>
                    <a:pt x="545" y="4749"/>
                  </a:lnTo>
                  <a:lnTo>
                    <a:pt x="564" y="4753"/>
                  </a:lnTo>
                  <a:lnTo>
                    <a:pt x="583" y="4760"/>
                  </a:lnTo>
                  <a:lnTo>
                    <a:pt x="601" y="4769"/>
                  </a:lnTo>
                  <a:lnTo>
                    <a:pt x="620" y="4778"/>
                  </a:lnTo>
                  <a:lnTo>
                    <a:pt x="637" y="4789"/>
                  </a:lnTo>
                  <a:lnTo>
                    <a:pt x="655" y="4802"/>
                  </a:lnTo>
                  <a:lnTo>
                    <a:pt x="672" y="4816"/>
                  </a:lnTo>
                  <a:lnTo>
                    <a:pt x="687" y="4830"/>
                  </a:lnTo>
                  <a:lnTo>
                    <a:pt x="700" y="4845"/>
                  </a:lnTo>
                  <a:lnTo>
                    <a:pt x="712" y="4861"/>
                  </a:lnTo>
                  <a:lnTo>
                    <a:pt x="721" y="4878"/>
                  </a:lnTo>
                  <a:lnTo>
                    <a:pt x="729" y="4896"/>
                  </a:lnTo>
                  <a:lnTo>
                    <a:pt x="732" y="4905"/>
                  </a:lnTo>
                  <a:lnTo>
                    <a:pt x="733" y="4913"/>
                  </a:lnTo>
                  <a:lnTo>
                    <a:pt x="735" y="4922"/>
                  </a:lnTo>
                  <a:lnTo>
                    <a:pt x="735" y="4931"/>
                  </a:lnTo>
                  <a:lnTo>
                    <a:pt x="735" y="4939"/>
                  </a:lnTo>
                  <a:lnTo>
                    <a:pt x="731" y="4947"/>
                  </a:lnTo>
                  <a:lnTo>
                    <a:pt x="728" y="4954"/>
                  </a:lnTo>
                  <a:lnTo>
                    <a:pt x="723" y="4962"/>
                  </a:lnTo>
                  <a:lnTo>
                    <a:pt x="719" y="4970"/>
                  </a:lnTo>
                  <a:lnTo>
                    <a:pt x="715" y="4978"/>
                  </a:lnTo>
                  <a:lnTo>
                    <a:pt x="712" y="4987"/>
                  </a:lnTo>
                  <a:lnTo>
                    <a:pt x="711" y="4997"/>
                  </a:lnTo>
                  <a:lnTo>
                    <a:pt x="712" y="5014"/>
                  </a:lnTo>
                  <a:lnTo>
                    <a:pt x="715" y="5029"/>
                  </a:lnTo>
                  <a:lnTo>
                    <a:pt x="716" y="5035"/>
                  </a:lnTo>
                  <a:lnTo>
                    <a:pt x="719" y="5041"/>
                  </a:lnTo>
                  <a:lnTo>
                    <a:pt x="721" y="5047"/>
                  </a:lnTo>
                  <a:lnTo>
                    <a:pt x="725" y="5051"/>
                  </a:lnTo>
                  <a:lnTo>
                    <a:pt x="729" y="5055"/>
                  </a:lnTo>
                  <a:lnTo>
                    <a:pt x="733" y="5059"/>
                  </a:lnTo>
                  <a:lnTo>
                    <a:pt x="739" y="5062"/>
                  </a:lnTo>
                  <a:lnTo>
                    <a:pt x="744" y="5065"/>
                  </a:lnTo>
                  <a:lnTo>
                    <a:pt x="756" y="5069"/>
                  </a:lnTo>
                  <a:lnTo>
                    <a:pt x="771" y="5070"/>
                  </a:lnTo>
                  <a:lnTo>
                    <a:pt x="780" y="5069"/>
                  </a:lnTo>
                  <a:lnTo>
                    <a:pt x="787" y="5067"/>
                  </a:lnTo>
                  <a:lnTo>
                    <a:pt x="793" y="5066"/>
                  </a:lnTo>
                  <a:lnTo>
                    <a:pt x="797" y="5063"/>
                  </a:lnTo>
                  <a:lnTo>
                    <a:pt x="805" y="5057"/>
                  </a:lnTo>
                  <a:lnTo>
                    <a:pt x="812" y="5049"/>
                  </a:lnTo>
                  <a:lnTo>
                    <a:pt x="817" y="5041"/>
                  </a:lnTo>
                  <a:lnTo>
                    <a:pt x="824" y="5034"/>
                  </a:lnTo>
                  <a:lnTo>
                    <a:pt x="828" y="5031"/>
                  </a:lnTo>
                  <a:lnTo>
                    <a:pt x="832" y="5029"/>
                  </a:lnTo>
                  <a:lnTo>
                    <a:pt x="837" y="5027"/>
                  </a:lnTo>
                  <a:lnTo>
                    <a:pt x="844" y="5027"/>
                  </a:lnTo>
                  <a:lnTo>
                    <a:pt x="853" y="5027"/>
                  </a:lnTo>
                  <a:lnTo>
                    <a:pt x="863" y="5029"/>
                  </a:lnTo>
                  <a:lnTo>
                    <a:pt x="869" y="5031"/>
                  </a:lnTo>
                  <a:lnTo>
                    <a:pt x="876" y="5034"/>
                  </a:lnTo>
                  <a:lnTo>
                    <a:pt x="883" y="5035"/>
                  </a:lnTo>
                  <a:lnTo>
                    <a:pt x="888" y="5038"/>
                  </a:lnTo>
                  <a:lnTo>
                    <a:pt x="896" y="5039"/>
                  </a:lnTo>
                  <a:lnTo>
                    <a:pt x="904" y="5039"/>
                  </a:lnTo>
                  <a:lnTo>
                    <a:pt x="923" y="5039"/>
                  </a:lnTo>
                  <a:lnTo>
                    <a:pt x="936" y="5039"/>
                  </a:lnTo>
                  <a:lnTo>
                    <a:pt x="947" y="5039"/>
                  </a:lnTo>
                  <a:lnTo>
                    <a:pt x="957" y="5039"/>
                  </a:lnTo>
                  <a:lnTo>
                    <a:pt x="964" y="5041"/>
                  </a:lnTo>
                  <a:lnTo>
                    <a:pt x="969" y="5042"/>
                  </a:lnTo>
                  <a:lnTo>
                    <a:pt x="975" y="5046"/>
                  </a:lnTo>
                  <a:lnTo>
                    <a:pt x="979" y="5050"/>
                  </a:lnTo>
                  <a:lnTo>
                    <a:pt x="985" y="5061"/>
                  </a:lnTo>
                  <a:lnTo>
                    <a:pt x="992" y="5074"/>
                  </a:lnTo>
                  <a:lnTo>
                    <a:pt x="999" y="5087"/>
                  </a:lnTo>
                  <a:lnTo>
                    <a:pt x="1007" y="5101"/>
                  </a:lnTo>
                  <a:lnTo>
                    <a:pt x="1011" y="5106"/>
                  </a:lnTo>
                  <a:lnTo>
                    <a:pt x="1016" y="5111"/>
                  </a:lnTo>
                  <a:lnTo>
                    <a:pt x="1023" y="5115"/>
                  </a:lnTo>
                  <a:lnTo>
                    <a:pt x="1031" y="5118"/>
                  </a:lnTo>
                  <a:lnTo>
                    <a:pt x="1031" y="5123"/>
                  </a:lnTo>
                  <a:lnTo>
                    <a:pt x="1072" y="5091"/>
                  </a:lnTo>
                  <a:lnTo>
                    <a:pt x="1120" y="5055"/>
                  </a:lnTo>
                  <a:lnTo>
                    <a:pt x="1145" y="5035"/>
                  </a:lnTo>
                  <a:lnTo>
                    <a:pt x="1172" y="5014"/>
                  </a:lnTo>
                  <a:lnTo>
                    <a:pt x="1197" y="4989"/>
                  </a:lnTo>
                  <a:lnTo>
                    <a:pt x="1222" y="4961"/>
                  </a:lnTo>
                  <a:lnTo>
                    <a:pt x="1218" y="4958"/>
                  </a:lnTo>
                  <a:lnTo>
                    <a:pt x="1209" y="4947"/>
                  </a:lnTo>
                  <a:lnTo>
                    <a:pt x="1196" y="4931"/>
                  </a:lnTo>
                  <a:lnTo>
                    <a:pt x="1181" y="4913"/>
                  </a:lnTo>
                  <a:lnTo>
                    <a:pt x="1174" y="4902"/>
                  </a:lnTo>
                  <a:lnTo>
                    <a:pt x="1168" y="4890"/>
                  </a:lnTo>
                  <a:lnTo>
                    <a:pt x="1164" y="4880"/>
                  </a:lnTo>
                  <a:lnTo>
                    <a:pt x="1160" y="4868"/>
                  </a:lnTo>
                  <a:lnTo>
                    <a:pt x="1157" y="4856"/>
                  </a:lnTo>
                  <a:lnTo>
                    <a:pt x="1157" y="4845"/>
                  </a:lnTo>
                  <a:lnTo>
                    <a:pt x="1158" y="4833"/>
                  </a:lnTo>
                  <a:lnTo>
                    <a:pt x="1162" y="4822"/>
                  </a:lnTo>
                  <a:lnTo>
                    <a:pt x="1172" y="4810"/>
                  </a:lnTo>
                  <a:lnTo>
                    <a:pt x="1184" y="4800"/>
                  </a:lnTo>
                  <a:lnTo>
                    <a:pt x="1197" y="4788"/>
                  </a:lnTo>
                  <a:lnTo>
                    <a:pt x="1213" y="4777"/>
                  </a:lnTo>
                  <a:lnTo>
                    <a:pt x="1249" y="4756"/>
                  </a:lnTo>
                  <a:lnTo>
                    <a:pt x="1289" y="4733"/>
                  </a:lnTo>
                  <a:lnTo>
                    <a:pt x="1332" y="4710"/>
                  </a:lnTo>
                  <a:lnTo>
                    <a:pt x="1374" y="4686"/>
                  </a:lnTo>
                  <a:lnTo>
                    <a:pt x="1394" y="4673"/>
                  </a:lnTo>
                  <a:lnTo>
                    <a:pt x="1414" y="4660"/>
                  </a:lnTo>
                  <a:lnTo>
                    <a:pt x="1434" y="4645"/>
                  </a:lnTo>
                  <a:lnTo>
                    <a:pt x="1452" y="4630"/>
                  </a:lnTo>
                  <a:lnTo>
                    <a:pt x="1456" y="4632"/>
                  </a:lnTo>
                  <a:lnTo>
                    <a:pt x="1460" y="4633"/>
                  </a:lnTo>
                  <a:lnTo>
                    <a:pt x="1462" y="4636"/>
                  </a:lnTo>
                  <a:lnTo>
                    <a:pt x="1465" y="4640"/>
                  </a:lnTo>
                  <a:lnTo>
                    <a:pt x="1466" y="4650"/>
                  </a:lnTo>
                  <a:lnTo>
                    <a:pt x="1466" y="4662"/>
                  </a:lnTo>
                  <a:lnTo>
                    <a:pt x="1461" y="4692"/>
                  </a:lnTo>
                  <a:lnTo>
                    <a:pt x="1453" y="4724"/>
                  </a:lnTo>
                  <a:lnTo>
                    <a:pt x="1449" y="4738"/>
                  </a:lnTo>
                  <a:lnTo>
                    <a:pt x="1446" y="4753"/>
                  </a:lnTo>
                  <a:lnTo>
                    <a:pt x="1445" y="4766"/>
                  </a:lnTo>
                  <a:lnTo>
                    <a:pt x="1446" y="4776"/>
                  </a:lnTo>
                  <a:lnTo>
                    <a:pt x="1448" y="4780"/>
                  </a:lnTo>
                  <a:lnTo>
                    <a:pt x="1450" y="4784"/>
                  </a:lnTo>
                  <a:lnTo>
                    <a:pt x="1453" y="4785"/>
                  </a:lnTo>
                  <a:lnTo>
                    <a:pt x="1457" y="4786"/>
                  </a:lnTo>
                  <a:lnTo>
                    <a:pt x="1461" y="4786"/>
                  </a:lnTo>
                  <a:lnTo>
                    <a:pt x="1468" y="4786"/>
                  </a:lnTo>
                  <a:lnTo>
                    <a:pt x="1474" y="4784"/>
                  </a:lnTo>
                  <a:lnTo>
                    <a:pt x="1482" y="4781"/>
                  </a:lnTo>
                  <a:lnTo>
                    <a:pt x="1490" y="4760"/>
                  </a:lnTo>
                  <a:lnTo>
                    <a:pt x="1500" y="4740"/>
                  </a:lnTo>
                  <a:lnTo>
                    <a:pt x="1510" y="4722"/>
                  </a:lnTo>
                  <a:lnTo>
                    <a:pt x="1521" y="4705"/>
                  </a:lnTo>
                  <a:lnTo>
                    <a:pt x="1542" y="4674"/>
                  </a:lnTo>
                  <a:lnTo>
                    <a:pt x="1564" y="4646"/>
                  </a:lnTo>
                  <a:lnTo>
                    <a:pt x="1572" y="4632"/>
                  </a:lnTo>
                  <a:lnTo>
                    <a:pt x="1580" y="4616"/>
                  </a:lnTo>
                  <a:lnTo>
                    <a:pt x="1586" y="4601"/>
                  </a:lnTo>
                  <a:lnTo>
                    <a:pt x="1592" y="4584"/>
                  </a:lnTo>
                  <a:lnTo>
                    <a:pt x="1594" y="4565"/>
                  </a:lnTo>
                  <a:lnTo>
                    <a:pt x="1596" y="4545"/>
                  </a:lnTo>
                  <a:lnTo>
                    <a:pt x="1594" y="4522"/>
                  </a:lnTo>
                  <a:lnTo>
                    <a:pt x="1590" y="4497"/>
                  </a:lnTo>
                  <a:lnTo>
                    <a:pt x="1626" y="4449"/>
                  </a:lnTo>
                  <a:lnTo>
                    <a:pt x="1660" y="4405"/>
                  </a:lnTo>
                  <a:lnTo>
                    <a:pt x="1668" y="4394"/>
                  </a:lnTo>
                  <a:lnTo>
                    <a:pt x="1674" y="4382"/>
                  </a:lnTo>
                  <a:lnTo>
                    <a:pt x="1681" y="4370"/>
                  </a:lnTo>
                  <a:lnTo>
                    <a:pt x="1686" y="4358"/>
                  </a:lnTo>
                  <a:lnTo>
                    <a:pt x="1690" y="4345"/>
                  </a:lnTo>
                  <a:lnTo>
                    <a:pt x="1694" y="4330"/>
                  </a:lnTo>
                  <a:lnTo>
                    <a:pt x="1697" y="4316"/>
                  </a:lnTo>
                  <a:lnTo>
                    <a:pt x="1698" y="4299"/>
                  </a:lnTo>
                  <a:lnTo>
                    <a:pt x="1698" y="4295"/>
                  </a:lnTo>
                  <a:lnTo>
                    <a:pt x="1697" y="4291"/>
                  </a:lnTo>
                  <a:lnTo>
                    <a:pt x="1696" y="4288"/>
                  </a:lnTo>
                  <a:lnTo>
                    <a:pt x="1693" y="4288"/>
                  </a:lnTo>
                  <a:lnTo>
                    <a:pt x="1690" y="4288"/>
                  </a:lnTo>
                  <a:lnTo>
                    <a:pt x="1686" y="4289"/>
                  </a:lnTo>
                  <a:lnTo>
                    <a:pt x="1682" y="4292"/>
                  </a:lnTo>
                  <a:lnTo>
                    <a:pt x="1677" y="4295"/>
                  </a:lnTo>
                  <a:lnTo>
                    <a:pt x="1656" y="4313"/>
                  </a:lnTo>
                  <a:lnTo>
                    <a:pt x="1629" y="4340"/>
                  </a:lnTo>
                  <a:lnTo>
                    <a:pt x="1614" y="4353"/>
                  </a:lnTo>
                  <a:lnTo>
                    <a:pt x="1601" y="4366"/>
                  </a:lnTo>
                  <a:lnTo>
                    <a:pt x="1588" y="4377"/>
                  </a:lnTo>
                  <a:lnTo>
                    <a:pt x="1574" y="4386"/>
                  </a:lnTo>
                  <a:lnTo>
                    <a:pt x="1568" y="4390"/>
                  </a:lnTo>
                  <a:lnTo>
                    <a:pt x="1562" y="4393"/>
                  </a:lnTo>
                  <a:lnTo>
                    <a:pt x="1557" y="4396"/>
                  </a:lnTo>
                  <a:lnTo>
                    <a:pt x="1552" y="4397"/>
                  </a:lnTo>
                  <a:lnTo>
                    <a:pt x="1546" y="4397"/>
                  </a:lnTo>
                  <a:lnTo>
                    <a:pt x="1542" y="4396"/>
                  </a:lnTo>
                  <a:lnTo>
                    <a:pt x="1540" y="4393"/>
                  </a:lnTo>
                  <a:lnTo>
                    <a:pt x="1536" y="4389"/>
                  </a:lnTo>
                  <a:lnTo>
                    <a:pt x="1526" y="4368"/>
                  </a:lnTo>
                  <a:lnTo>
                    <a:pt x="1517" y="4342"/>
                  </a:lnTo>
                  <a:lnTo>
                    <a:pt x="1508" y="4313"/>
                  </a:lnTo>
                  <a:lnTo>
                    <a:pt x="1500" y="4279"/>
                  </a:lnTo>
                  <a:lnTo>
                    <a:pt x="1485" y="4205"/>
                  </a:lnTo>
                  <a:lnTo>
                    <a:pt x="1470" y="4125"/>
                  </a:lnTo>
                  <a:lnTo>
                    <a:pt x="1454" y="4049"/>
                  </a:lnTo>
                  <a:lnTo>
                    <a:pt x="1440" y="3980"/>
                  </a:lnTo>
                  <a:lnTo>
                    <a:pt x="1432" y="3949"/>
                  </a:lnTo>
                  <a:lnTo>
                    <a:pt x="1422" y="3924"/>
                  </a:lnTo>
                  <a:lnTo>
                    <a:pt x="1418" y="3913"/>
                  </a:lnTo>
                  <a:lnTo>
                    <a:pt x="1413" y="3904"/>
                  </a:lnTo>
                  <a:lnTo>
                    <a:pt x="1409" y="3896"/>
                  </a:lnTo>
                  <a:lnTo>
                    <a:pt x="1404" y="3889"/>
                  </a:lnTo>
                  <a:lnTo>
                    <a:pt x="1394" y="3881"/>
                  </a:lnTo>
                  <a:lnTo>
                    <a:pt x="1388" y="3872"/>
                  </a:lnTo>
                  <a:lnTo>
                    <a:pt x="1381" y="3863"/>
                  </a:lnTo>
                  <a:lnTo>
                    <a:pt x="1376" y="3853"/>
                  </a:lnTo>
                  <a:lnTo>
                    <a:pt x="1372" y="3844"/>
                  </a:lnTo>
                  <a:lnTo>
                    <a:pt x="1369" y="3835"/>
                  </a:lnTo>
                  <a:lnTo>
                    <a:pt x="1366" y="3825"/>
                  </a:lnTo>
                  <a:lnTo>
                    <a:pt x="1364" y="3816"/>
                  </a:lnTo>
                  <a:lnTo>
                    <a:pt x="1364" y="3805"/>
                  </a:lnTo>
                  <a:lnTo>
                    <a:pt x="1364" y="3796"/>
                  </a:lnTo>
                  <a:lnTo>
                    <a:pt x="1364" y="3785"/>
                  </a:lnTo>
                  <a:lnTo>
                    <a:pt x="1365" y="3775"/>
                  </a:lnTo>
                  <a:lnTo>
                    <a:pt x="1369" y="3753"/>
                  </a:lnTo>
                  <a:lnTo>
                    <a:pt x="1374" y="3732"/>
                  </a:lnTo>
                  <a:lnTo>
                    <a:pt x="1390" y="3688"/>
                  </a:lnTo>
                  <a:lnTo>
                    <a:pt x="1410" y="3643"/>
                  </a:lnTo>
                  <a:lnTo>
                    <a:pt x="1420" y="3620"/>
                  </a:lnTo>
                  <a:lnTo>
                    <a:pt x="1429" y="3598"/>
                  </a:lnTo>
                  <a:lnTo>
                    <a:pt x="1438" y="3575"/>
                  </a:lnTo>
                  <a:lnTo>
                    <a:pt x="1445" y="3552"/>
                  </a:lnTo>
                  <a:lnTo>
                    <a:pt x="1456" y="3555"/>
                  </a:lnTo>
                  <a:lnTo>
                    <a:pt x="1466" y="3556"/>
                  </a:lnTo>
                  <a:lnTo>
                    <a:pt x="1474" y="3558"/>
                  </a:lnTo>
                  <a:lnTo>
                    <a:pt x="1482" y="3558"/>
                  </a:lnTo>
                  <a:lnTo>
                    <a:pt x="1489" y="3556"/>
                  </a:lnTo>
                  <a:lnTo>
                    <a:pt x="1494" y="3554"/>
                  </a:lnTo>
                  <a:lnTo>
                    <a:pt x="1500" y="3551"/>
                  </a:lnTo>
                  <a:lnTo>
                    <a:pt x="1504" y="3547"/>
                  </a:lnTo>
                  <a:lnTo>
                    <a:pt x="1508" y="3543"/>
                  </a:lnTo>
                  <a:lnTo>
                    <a:pt x="1510" y="3538"/>
                  </a:lnTo>
                  <a:lnTo>
                    <a:pt x="1512" y="3534"/>
                  </a:lnTo>
                  <a:lnTo>
                    <a:pt x="1514" y="3527"/>
                  </a:lnTo>
                  <a:lnTo>
                    <a:pt x="1516" y="3515"/>
                  </a:lnTo>
                  <a:lnTo>
                    <a:pt x="1517" y="3502"/>
                  </a:lnTo>
                  <a:lnTo>
                    <a:pt x="1516" y="3476"/>
                  </a:lnTo>
                  <a:lnTo>
                    <a:pt x="1513" y="3454"/>
                  </a:lnTo>
                  <a:lnTo>
                    <a:pt x="1513" y="3444"/>
                  </a:lnTo>
                  <a:lnTo>
                    <a:pt x="1516" y="3439"/>
                  </a:lnTo>
                  <a:lnTo>
                    <a:pt x="1517" y="3438"/>
                  </a:lnTo>
                  <a:lnTo>
                    <a:pt x="1518" y="3436"/>
                  </a:lnTo>
                  <a:lnTo>
                    <a:pt x="1521" y="3436"/>
                  </a:lnTo>
                  <a:lnTo>
                    <a:pt x="1524" y="3438"/>
                  </a:lnTo>
                  <a:lnTo>
                    <a:pt x="1532" y="3446"/>
                  </a:lnTo>
                  <a:lnTo>
                    <a:pt x="1541" y="3456"/>
                  </a:lnTo>
                  <a:lnTo>
                    <a:pt x="1550" y="3470"/>
                  </a:lnTo>
                  <a:lnTo>
                    <a:pt x="1560" y="3486"/>
                  </a:lnTo>
                  <a:lnTo>
                    <a:pt x="1580" y="3520"/>
                  </a:lnTo>
                  <a:lnTo>
                    <a:pt x="1601" y="3556"/>
                  </a:lnTo>
                  <a:lnTo>
                    <a:pt x="1610" y="3574"/>
                  </a:lnTo>
                  <a:lnTo>
                    <a:pt x="1621" y="3590"/>
                  </a:lnTo>
                  <a:lnTo>
                    <a:pt x="1630" y="3602"/>
                  </a:lnTo>
                  <a:lnTo>
                    <a:pt x="1640" y="3612"/>
                  </a:lnTo>
                  <a:lnTo>
                    <a:pt x="1644" y="3616"/>
                  </a:lnTo>
                  <a:lnTo>
                    <a:pt x="1648" y="3619"/>
                  </a:lnTo>
                  <a:lnTo>
                    <a:pt x="1652" y="3622"/>
                  </a:lnTo>
                  <a:lnTo>
                    <a:pt x="1656" y="3622"/>
                  </a:lnTo>
                  <a:lnTo>
                    <a:pt x="1658" y="3622"/>
                  </a:lnTo>
                  <a:lnTo>
                    <a:pt x="1662" y="3620"/>
                  </a:lnTo>
                  <a:lnTo>
                    <a:pt x="1665" y="3618"/>
                  </a:lnTo>
                  <a:lnTo>
                    <a:pt x="1669" y="3612"/>
                  </a:lnTo>
                  <a:lnTo>
                    <a:pt x="1678" y="3594"/>
                  </a:lnTo>
                  <a:lnTo>
                    <a:pt x="1688" y="3582"/>
                  </a:lnTo>
                  <a:lnTo>
                    <a:pt x="1692" y="3578"/>
                  </a:lnTo>
                  <a:lnTo>
                    <a:pt x="1696" y="3574"/>
                  </a:lnTo>
                  <a:lnTo>
                    <a:pt x="1700" y="3572"/>
                  </a:lnTo>
                  <a:lnTo>
                    <a:pt x="1704" y="3571"/>
                  </a:lnTo>
                  <a:lnTo>
                    <a:pt x="1706" y="3571"/>
                  </a:lnTo>
                  <a:lnTo>
                    <a:pt x="1710" y="3571"/>
                  </a:lnTo>
                  <a:lnTo>
                    <a:pt x="1714" y="3572"/>
                  </a:lnTo>
                  <a:lnTo>
                    <a:pt x="1717" y="3575"/>
                  </a:lnTo>
                  <a:lnTo>
                    <a:pt x="1724" y="3580"/>
                  </a:lnTo>
                  <a:lnTo>
                    <a:pt x="1730" y="3588"/>
                  </a:lnTo>
                  <a:lnTo>
                    <a:pt x="1742" y="3606"/>
                  </a:lnTo>
                  <a:lnTo>
                    <a:pt x="1754" y="3622"/>
                  </a:lnTo>
                  <a:lnTo>
                    <a:pt x="1761" y="3628"/>
                  </a:lnTo>
                  <a:lnTo>
                    <a:pt x="1768" y="3632"/>
                  </a:lnTo>
                  <a:lnTo>
                    <a:pt x="1772" y="3634"/>
                  </a:lnTo>
                  <a:lnTo>
                    <a:pt x="1776" y="3634"/>
                  </a:lnTo>
                  <a:lnTo>
                    <a:pt x="1780" y="3632"/>
                  </a:lnTo>
                  <a:lnTo>
                    <a:pt x="1782" y="3631"/>
                  </a:lnTo>
                  <a:lnTo>
                    <a:pt x="1790" y="3627"/>
                  </a:lnTo>
                  <a:lnTo>
                    <a:pt x="1796" y="3622"/>
                  </a:lnTo>
                  <a:lnTo>
                    <a:pt x="1800" y="3616"/>
                  </a:lnTo>
                  <a:lnTo>
                    <a:pt x="1802" y="3610"/>
                  </a:lnTo>
                  <a:lnTo>
                    <a:pt x="1804" y="3603"/>
                  </a:lnTo>
                  <a:lnTo>
                    <a:pt x="1805" y="3595"/>
                  </a:lnTo>
                  <a:lnTo>
                    <a:pt x="1804" y="3587"/>
                  </a:lnTo>
                  <a:lnTo>
                    <a:pt x="1802" y="3579"/>
                  </a:lnTo>
                  <a:lnTo>
                    <a:pt x="1797" y="3560"/>
                  </a:lnTo>
                  <a:lnTo>
                    <a:pt x="1788" y="3542"/>
                  </a:lnTo>
                  <a:lnTo>
                    <a:pt x="1778" y="3520"/>
                  </a:lnTo>
                  <a:lnTo>
                    <a:pt x="1766" y="3498"/>
                  </a:lnTo>
                  <a:lnTo>
                    <a:pt x="1754" y="3474"/>
                  </a:lnTo>
                  <a:lnTo>
                    <a:pt x="1742" y="3450"/>
                  </a:lnTo>
                  <a:lnTo>
                    <a:pt x="1732" y="3426"/>
                  </a:lnTo>
                  <a:lnTo>
                    <a:pt x="1724" y="3402"/>
                  </a:lnTo>
                  <a:lnTo>
                    <a:pt x="1720" y="3388"/>
                  </a:lnTo>
                  <a:lnTo>
                    <a:pt x="1717" y="3376"/>
                  </a:lnTo>
                  <a:lnTo>
                    <a:pt x="1716" y="3364"/>
                  </a:lnTo>
                  <a:lnTo>
                    <a:pt x="1714" y="3352"/>
                  </a:lnTo>
                  <a:lnTo>
                    <a:pt x="1716" y="3340"/>
                  </a:lnTo>
                  <a:lnTo>
                    <a:pt x="1717" y="3328"/>
                  </a:lnTo>
                  <a:lnTo>
                    <a:pt x="1718" y="3316"/>
                  </a:lnTo>
                  <a:lnTo>
                    <a:pt x="1722" y="3306"/>
                  </a:lnTo>
                  <a:lnTo>
                    <a:pt x="1729" y="3292"/>
                  </a:lnTo>
                  <a:lnTo>
                    <a:pt x="1732" y="3279"/>
                  </a:lnTo>
                  <a:lnTo>
                    <a:pt x="1734" y="3266"/>
                  </a:lnTo>
                  <a:lnTo>
                    <a:pt x="1734" y="3252"/>
                  </a:lnTo>
                  <a:lnTo>
                    <a:pt x="1733" y="3227"/>
                  </a:lnTo>
                  <a:lnTo>
                    <a:pt x="1729" y="3203"/>
                  </a:lnTo>
                  <a:lnTo>
                    <a:pt x="1718" y="3214"/>
                  </a:lnTo>
                  <a:lnTo>
                    <a:pt x="1706" y="3226"/>
                  </a:lnTo>
                  <a:lnTo>
                    <a:pt x="1700" y="3231"/>
                  </a:lnTo>
                  <a:lnTo>
                    <a:pt x="1692" y="3235"/>
                  </a:lnTo>
                  <a:lnTo>
                    <a:pt x="1684" y="3238"/>
                  </a:lnTo>
                  <a:lnTo>
                    <a:pt x="1674" y="3239"/>
                  </a:lnTo>
                  <a:lnTo>
                    <a:pt x="1668" y="3239"/>
                  </a:lnTo>
                  <a:lnTo>
                    <a:pt x="1660" y="3236"/>
                  </a:lnTo>
                  <a:lnTo>
                    <a:pt x="1653" y="3232"/>
                  </a:lnTo>
                  <a:lnTo>
                    <a:pt x="1646" y="3228"/>
                  </a:lnTo>
                  <a:lnTo>
                    <a:pt x="1641" y="3223"/>
                  </a:lnTo>
                  <a:lnTo>
                    <a:pt x="1637" y="3216"/>
                  </a:lnTo>
                  <a:lnTo>
                    <a:pt x="1633" y="3210"/>
                  </a:lnTo>
                  <a:lnTo>
                    <a:pt x="1633" y="3203"/>
                  </a:lnTo>
                  <a:lnTo>
                    <a:pt x="1626" y="3204"/>
                  </a:lnTo>
                  <a:lnTo>
                    <a:pt x="1621" y="3206"/>
                  </a:lnTo>
                  <a:lnTo>
                    <a:pt x="1617" y="3208"/>
                  </a:lnTo>
                  <a:lnTo>
                    <a:pt x="1613" y="3212"/>
                  </a:lnTo>
                  <a:lnTo>
                    <a:pt x="1609" y="3215"/>
                  </a:lnTo>
                  <a:lnTo>
                    <a:pt x="1605" y="3218"/>
                  </a:lnTo>
                  <a:lnTo>
                    <a:pt x="1598" y="3220"/>
                  </a:lnTo>
                  <a:lnTo>
                    <a:pt x="1590" y="3222"/>
                  </a:lnTo>
                  <a:lnTo>
                    <a:pt x="1585" y="3220"/>
                  </a:lnTo>
                  <a:lnTo>
                    <a:pt x="1581" y="3216"/>
                  </a:lnTo>
                  <a:lnTo>
                    <a:pt x="1577" y="3211"/>
                  </a:lnTo>
                  <a:lnTo>
                    <a:pt x="1574" y="3203"/>
                  </a:lnTo>
                  <a:lnTo>
                    <a:pt x="1568" y="3184"/>
                  </a:lnTo>
                  <a:lnTo>
                    <a:pt x="1562" y="3163"/>
                  </a:lnTo>
                  <a:lnTo>
                    <a:pt x="1558" y="3152"/>
                  </a:lnTo>
                  <a:lnTo>
                    <a:pt x="1556" y="3142"/>
                  </a:lnTo>
                  <a:lnTo>
                    <a:pt x="1550" y="3131"/>
                  </a:lnTo>
                  <a:lnTo>
                    <a:pt x="1545" y="3122"/>
                  </a:lnTo>
                  <a:lnTo>
                    <a:pt x="1538" y="3114"/>
                  </a:lnTo>
                  <a:lnTo>
                    <a:pt x="1532" y="3107"/>
                  </a:lnTo>
                  <a:lnTo>
                    <a:pt x="1522" y="3103"/>
                  </a:lnTo>
                  <a:lnTo>
                    <a:pt x="1512" y="3101"/>
                  </a:lnTo>
                  <a:lnTo>
                    <a:pt x="1461" y="3097"/>
                  </a:lnTo>
                  <a:lnTo>
                    <a:pt x="1421" y="3090"/>
                  </a:lnTo>
                  <a:lnTo>
                    <a:pt x="1413" y="3087"/>
                  </a:lnTo>
                  <a:lnTo>
                    <a:pt x="1406" y="3082"/>
                  </a:lnTo>
                  <a:lnTo>
                    <a:pt x="1400" y="3077"/>
                  </a:lnTo>
                  <a:lnTo>
                    <a:pt x="1394" y="3069"/>
                  </a:lnTo>
                  <a:lnTo>
                    <a:pt x="1390" y="3059"/>
                  </a:lnTo>
                  <a:lnTo>
                    <a:pt x="1388" y="3047"/>
                  </a:lnTo>
                  <a:lnTo>
                    <a:pt x="1386" y="3034"/>
                  </a:lnTo>
                  <a:lnTo>
                    <a:pt x="1385" y="3017"/>
                  </a:lnTo>
                  <a:lnTo>
                    <a:pt x="1277" y="2926"/>
                  </a:lnTo>
                  <a:lnTo>
                    <a:pt x="1262" y="2926"/>
                  </a:lnTo>
                  <a:lnTo>
                    <a:pt x="1249" y="2926"/>
                  </a:lnTo>
                  <a:lnTo>
                    <a:pt x="1234" y="2925"/>
                  </a:lnTo>
                  <a:lnTo>
                    <a:pt x="1221" y="2922"/>
                  </a:lnTo>
                  <a:lnTo>
                    <a:pt x="1214" y="2919"/>
                  </a:lnTo>
                  <a:lnTo>
                    <a:pt x="1208" y="2918"/>
                  </a:lnTo>
                  <a:lnTo>
                    <a:pt x="1202" y="2914"/>
                  </a:lnTo>
                  <a:lnTo>
                    <a:pt x="1198" y="2911"/>
                  </a:lnTo>
                  <a:lnTo>
                    <a:pt x="1194" y="2907"/>
                  </a:lnTo>
                  <a:lnTo>
                    <a:pt x="1190" y="2902"/>
                  </a:lnTo>
                  <a:lnTo>
                    <a:pt x="1188" y="2897"/>
                  </a:lnTo>
                  <a:lnTo>
                    <a:pt x="1186" y="2890"/>
                  </a:lnTo>
                  <a:lnTo>
                    <a:pt x="1189" y="2866"/>
                  </a:lnTo>
                  <a:lnTo>
                    <a:pt x="1192" y="2841"/>
                  </a:lnTo>
                  <a:lnTo>
                    <a:pt x="1192" y="2830"/>
                  </a:lnTo>
                  <a:lnTo>
                    <a:pt x="1189" y="2819"/>
                  </a:lnTo>
                  <a:lnTo>
                    <a:pt x="1186" y="2815"/>
                  </a:lnTo>
                  <a:lnTo>
                    <a:pt x="1184" y="2811"/>
                  </a:lnTo>
                  <a:lnTo>
                    <a:pt x="1180" y="2809"/>
                  </a:lnTo>
                  <a:lnTo>
                    <a:pt x="1174" y="2806"/>
                  </a:lnTo>
                  <a:lnTo>
                    <a:pt x="1153" y="2803"/>
                  </a:lnTo>
                  <a:lnTo>
                    <a:pt x="1128" y="2803"/>
                  </a:lnTo>
                  <a:lnTo>
                    <a:pt x="1115" y="2803"/>
                  </a:lnTo>
                  <a:lnTo>
                    <a:pt x="1103" y="2802"/>
                  </a:lnTo>
                  <a:lnTo>
                    <a:pt x="1092" y="2802"/>
                  </a:lnTo>
                  <a:lnTo>
                    <a:pt x="1084" y="2799"/>
                  </a:lnTo>
                  <a:lnTo>
                    <a:pt x="1091" y="2799"/>
                  </a:lnTo>
                  <a:lnTo>
                    <a:pt x="1084" y="2799"/>
                  </a:lnTo>
                  <a:lnTo>
                    <a:pt x="1083" y="2795"/>
                  </a:lnTo>
                  <a:lnTo>
                    <a:pt x="1081" y="2789"/>
                  </a:lnTo>
                  <a:lnTo>
                    <a:pt x="1081" y="2782"/>
                  </a:lnTo>
                  <a:lnTo>
                    <a:pt x="1083" y="2775"/>
                  </a:lnTo>
                  <a:lnTo>
                    <a:pt x="1084" y="2759"/>
                  </a:lnTo>
                  <a:lnTo>
                    <a:pt x="1084" y="2746"/>
                  </a:lnTo>
                  <a:lnTo>
                    <a:pt x="1085" y="2730"/>
                  </a:lnTo>
                  <a:lnTo>
                    <a:pt x="1085" y="2717"/>
                  </a:lnTo>
                  <a:lnTo>
                    <a:pt x="1088" y="2706"/>
                  </a:lnTo>
                  <a:lnTo>
                    <a:pt x="1089" y="2698"/>
                  </a:lnTo>
                  <a:lnTo>
                    <a:pt x="1093" y="2690"/>
                  </a:lnTo>
                  <a:lnTo>
                    <a:pt x="1096" y="2685"/>
                  </a:lnTo>
                  <a:lnTo>
                    <a:pt x="1101" y="2681"/>
                  </a:lnTo>
                  <a:lnTo>
                    <a:pt x="1105" y="2677"/>
                  </a:lnTo>
                  <a:lnTo>
                    <a:pt x="1117" y="2671"/>
                  </a:lnTo>
                  <a:lnTo>
                    <a:pt x="1131" y="2667"/>
                  </a:lnTo>
                  <a:lnTo>
                    <a:pt x="1137" y="2663"/>
                  </a:lnTo>
                  <a:lnTo>
                    <a:pt x="1145" y="2659"/>
                  </a:lnTo>
                  <a:lnTo>
                    <a:pt x="1153" y="2655"/>
                  </a:lnTo>
                  <a:lnTo>
                    <a:pt x="1162" y="2649"/>
                  </a:lnTo>
                  <a:lnTo>
                    <a:pt x="1165" y="2647"/>
                  </a:lnTo>
                  <a:lnTo>
                    <a:pt x="1168" y="2643"/>
                  </a:lnTo>
                  <a:lnTo>
                    <a:pt x="1169" y="2641"/>
                  </a:lnTo>
                  <a:lnTo>
                    <a:pt x="1170" y="2637"/>
                  </a:lnTo>
                  <a:lnTo>
                    <a:pt x="1172" y="2630"/>
                  </a:lnTo>
                  <a:lnTo>
                    <a:pt x="1170" y="2621"/>
                  </a:lnTo>
                  <a:lnTo>
                    <a:pt x="1170" y="2613"/>
                  </a:lnTo>
                  <a:lnTo>
                    <a:pt x="1170" y="2605"/>
                  </a:lnTo>
                  <a:lnTo>
                    <a:pt x="1172" y="2597"/>
                  </a:lnTo>
                  <a:lnTo>
                    <a:pt x="1174" y="2589"/>
                  </a:lnTo>
                  <a:lnTo>
                    <a:pt x="1209" y="2561"/>
                  </a:lnTo>
                  <a:lnTo>
                    <a:pt x="1241" y="2537"/>
                  </a:lnTo>
                  <a:lnTo>
                    <a:pt x="1256" y="2525"/>
                  </a:lnTo>
                  <a:lnTo>
                    <a:pt x="1270" y="2512"/>
                  </a:lnTo>
                  <a:lnTo>
                    <a:pt x="1284" y="2497"/>
                  </a:lnTo>
                  <a:lnTo>
                    <a:pt x="1294" y="2481"/>
                  </a:lnTo>
                  <a:lnTo>
                    <a:pt x="1306" y="2465"/>
                  </a:lnTo>
                  <a:lnTo>
                    <a:pt x="1318" y="2449"/>
                  </a:lnTo>
                  <a:lnTo>
                    <a:pt x="1330" y="2436"/>
                  </a:lnTo>
                  <a:lnTo>
                    <a:pt x="1342" y="2422"/>
                  </a:lnTo>
                  <a:lnTo>
                    <a:pt x="1356" y="2410"/>
                  </a:lnTo>
                  <a:lnTo>
                    <a:pt x="1369" y="2400"/>
                  </a:lnTo>
                  <a:lnTo>
                    <a:pt x="1382" y="2389"/>
                  </a:lnTo>
                  <a:lnTo>
                    <a:pt x="1397" y="2380"/>
                  </a:lnTo>
                  <a:lnTo>
                    <a:pt x="1413" y="2372"/>
                  </a:lnTo>
                  <a:lnTo>
                    <a:pt x="1428" y="2364"/>
                  </a:lnTo>
                  <a:lnTo>
                    <a:pt x="1444" y="2356"/>
                  </a:lnTo>
                  <a:lnTo>
                    <a:pt x="1461" y="2349"/>
                  </a:lnTo>
                  <a:lnTo>
                    <a:pt x="1497" y="2336"/>
                  </a:lnTo>
                  <a:lnTo>
                    <a:pt x="1536" y="2324"/>
                  </a:lnTo>
                  <a:lnTo>
                    <a:pt x="1546" y="2318"/>
                  </a:lnTo>
                  <a:lnTo>
                    <a:pt x="1554" y="2310"/>
                  </a:lnTo>
                  <a:lnTo>
                    <a:pt x="1562" y="2302"/>
                  </a:lnTo>
                  <a:lnTo>
                    <a:pt x="1570" y="2293"/>
                  </a:lnTo>
                  <a:lnTo>
                    <a:pt x="1578" y="2284"/>
                  </a:lnTo>
                  <a:lnTo>
                    <a:pt x="1589" y="2277"/>
                  </a:lnTo>
                  <a:lnTo>
                    <a:pt x="1594" y="2274"/>
                  </a:lnTo>
                  <a:lnTo>
                    <a:pt x="1600" y="2272"/>
                  </a:lnTo>
                  <a:lnTo>
                    <a:pt x="1606" y="2270"/>
                  </a:lnTo>
                  <a:lnTo>
                    <a:pt x="1614" y="2270"/>
                  </a:lnTo>
                  <a:lnTo>
                    <a:pt x="1620" y="2270"/>
                  </a:lnTo>
                  <a:lnTo>
                    <a:pt x="1625" y="2272"/>
                  </a:lnTo>
                  <a:lnTo>
                    <a:pt x="1629" y="2274"/>
                  </a:lnTo>
                  <a:lnTo>
                    <a:pt x="1633" y="2277"/>
                  </a:lnTo>
                  <a:lnTo>
                    <a:pt x="1640" y="2286"/>
                  </a:lnTo>
                  <a:lnTo>
                    <a:pt x="1645" y="2297"/>
                  </a:lnTo>
                  <a:lnTo>
                    <a:pt x="1653" y="2325"/>
                  </a:lnTo>
                  <a:lnTo>
                    <a:pt x="1660" y="2357"/>
                  </a:lnTo>
                  <a:lnTo>
                    <a:pt x="1664" y="2373"/>
                  </a:lnTo>
                  <a:lnTo>
                    <a:pt x="1668" y="2389"/>
                  </a:lnTo>
                  <a:lnTo>
                    <a:pt x="1672" y="2404"/>
                  </a:lnTo>
                  <a:lnTo>
                    <a:pt x="1678" y="2417"/>
                  </a:lnTo>
                  <a:lnTo>
                    <a:pt x="1682" y="2424"/>
                  </a:lnTo>
                  <a:lnTo>
                    <a:pt x="1686" y="2429"/>
                  </a:lnTo>
                  <a:lnTo>
                    <a:pt x="1692" y="2433"/>
                  </a:lnTo>
                  <a:lnTo>
                    <a:pt x="1696" y="2437"/>
                  </a:lnTo>
                  <a:lnTo>
                    <a:pt x="1702" y="2441"/>
                  </a:lnTo>
                  <a:lnTo>
                    <a:pt x="1708" y="2442"/>
                  </a:lnTo>
                  <a:lnTo>
                    <a:pt x="1716" y="2444"/>
                  </a:lnTo>
                  <a:lnTo>
                    <a:pt x="1722" y="2445"/>
                  </a:lnTo>
                  <a:lnTo>
                    <a:pt x="1729" y="2444"/>
                  </a:lnTo>
                  <a:lnTo>
                    <a:pt x="1734" y="2442"/>
                  </a:lnTo>
                  <a:lnTo>
                    <a:pt x="1741" y="2441"/>
                  </a:lnTo>
                  <a:lnTo>
                    <a:pt x="1746" y="2438"/>
                  </a:lnTo>
                  <a:lnTo>
                    <a:pt x="1760" y="2430"/>
                  </a:lnTo>
                  <a:lnTo>
                    <a:pt x="1773" y="2422"/>
                  </a:lnTo>
                  <a:lnTo>
                    <a:pt x="1796" y="2404"/>
                  </a:lnTo>
                  <a:lnTo>
                    <a:pt x="1813" y="2390"/>
                  </a:lnTo>
                  <a:lnTo>
                    <a:pt x="1826" y="2385"/>
                  </a:lnTo>
                  <a:lnTo>
                    <a:pt x="1841" y="2380"/>
                  </a:lnTo>
                  <a:lnTo>
                    <a:pt x="1857" y="2377"/>
                  </a:lnTo>
                  <a:lnTo>
                    <a:pt x="1874" y="2374"/>
                  </a:lnTo>
                  <a:lnTo>
                    <a:pt x="1909" y="2370"/>
                  </a:lnTo>
                  <a:lnTo>
                    <a:pt x="1943" y="2366"/>
                  </a:lnTo>
                  <a:lnTo>
                    <a:pt x="1959" y="2364"/>
                  </a:lnTo>
                  <a:lnTo>
                    <a:pt x="1974" y="2358"/>
                  </a:lnTo>
                  <a:lnTo>
                    <a:pt x="1987" y="2353"/>
                  </a:lnTo>
                  <a:lnTo>
                    <a:pt x="1999" y="2345"/>
                  </a:lnTo>
                  <a:lnTo>
                    <a:pt x="2005" y="2340"/>
                  </a:lnTo>
                  <a:lnTo>
                    <a:pt x="2010" y="2334"/>
                  </a:lnTo>
                  <a:lnTo>
                    <a:pt x="2014" y="2329"/>
                  </a:lnTo>
                  <a:lnTo>
                    <a:pt x="2017" y="2322"/>
                  </a:lnTo>
                  <a:lnTo>
                    <a:pt x="2019" y="2314"/>
                  </a:lnTo>
                  <a:lnTo>
                    <a:pt x="2022" y="2306"/>
                  </a:lnTo>
                  <a:lnTo>
                    <a:pt x="2023" y="2298"/>
                  </a:lnTo>
                  <a:lnTo>
                    <a:pt x="2023" y="2288"/>
                  </a:lnTo>
                  <a:lnTo>
                    <a:pt x="2023" y="2269"/>
                  </a:lnTo>
                  <a:lnTo>
                    <a:pt x="2023" y="2253"/>
                  </a:lnTo>
                  <a:lnTo>
                    <a:pt x="2023" y="2241"/>
                  </a:lnTo>
                  <a:lnTo>
                    <a:pt x="2023" y="2228"/>
                  </a:lnTo>
                  <a:lnTo>
                    <a:pt x="2025" y="2204"/>
                  </a:lnTo>
                  <a:lnTo>
                    <a:pt x="2029" y="2182"/>
                  </a:lnTo>
                  <a:lnTo>
                    <a:pt x="2034" y="2161"/>
                  </a:lnTo>
                  <a:lnTo>
                    <a:pt x="2041" y="2142"/>
                  </a:lnTo>
                  <a:lnTo>
                    <a:pt x="2057" y="2104"/>
                  </a:lnTo>
                  <a:lnTo>
                    <a:pt x="2071" y="2065"/>
                  </a:lnTo>
                  <a:lnTo>
                    <a:pt x="2077" y="2030"/>
                  </a:lnTo>
                  <a:lnTo>
                    <a:pt x="2081" y="1997"/>
                  </a:lnTo>
                  <a:lnTo>
                    <a:pt x="2082" y="1982"/>
                  </a:lnTo>
                  <a:lnTo>
                    <a:pt x="2086" y="1967"/>
                  </a:lnTo>
                  <a:lnTo>
                    <a:pt x="2089" y="1960"/>
                  </a:lnTo>
                  <a:lnTo>
                    <a:pt x="2093" y="1953"/>
                  </a:lnTo>
                  <a:lnTo>
                    <a:pt x="2097" y="1945"/>
                  </a:lnTo>
                  <a:lnTo>
                    <a:pt x="2102" y="1939"/>
                  </a:lnTo>
                  <a:lnTo>
                    <a:pt x="2114" y="1948"/>
                  </a:lnTo>
                  <a:lnTo>
                    <a:pt x="2123" y="1956"/>
                  </a:lnTo>
                  <a:lnTo>
                    <a:pt x="2129" y="1959"/>
                  </a:lnTo>
                  <a:lnTo>
                    <a:pt x="2135" y="1961"/>
                  </a:lnTo>
                  <a:lnTo>
                    <a:pt x="2142" y="1963"/>
                  </a:lnTo>
                  <a:lnTo>
                    <a:pt x="2150" y="1963"/>
                  </a:lnTo>
                  <a:lnTo>
                    <a:pt x="2162" y="1961"/>
                  </a:lnTo>
                  <a:lnTo>
                    <a:pt x="2174" y="1959"/>
                  </a:lnTo>
                  <a:lnTo>
                    <a:pt x="2183" y="1953"/>
                  </a:lnTo>
                  <a:lnTo>
                    <a:pt x="2193" y="1948"/>
                  </a:lnTo>
                  <a:lnTo>
                    <a:pt x="2203" y="1943"/>
                  </a:lnTo>
                  <a:lnTo>
                    <a:pt x="2214" y="1937"/>
                  </a:lnTo>
                  <a:lnTo>
                    <a:pt x="2226" y="1935"/>
                  </a:lnTo>
                  <a:lnTo>
                    <a:pt x="2241" y="1933"/>
                  </a:lnTo>
                  <a:lnTo>
                    <a:pt x="2231" y="1896"/>
                  </a:lnTo>
                  <a:lnTo>
                    <a:pt x="2223" y="1857"/>
                  </a:lnTo>
                  <a:lnTo>
                    <a:pt x="2215" y="1817"/>
                  </a:lnTo>
                  <a:lnTo>
                    <a:pt x="2207" y="1777"/>
                  </a:lnTo>
                  <a:lnTo>
                    <a:pt x="2199" y="1736"/>
                  </a:lnTo>
                  <a:lnTo>
                    <a:pt x="2191" y="1693"/>
                  </a:lnTo>
                  <a:lnTo>
                    <a:pt x="2183" y="1651"/>
                  </a:lnTo>
                  <a:lnTo>
                    <a:pt x="2174" y="1608"/>
                  </a:lnTo>
                  <a:lnTo>
                    <a:pt x="2173" y="1603"/>
                  </a:lnTo>
                  <a:lnTo>
                    <a:pt x="2173" y="1597"/>
                  </a:lnTo>
                  <a:lnTo>
                    <a:pt x="2174" y="1592"/>
                  </a:lnTo>
                  <a:lnTo>
                    <a:pt x="2175" y="1587"/>
                  </a:lnTo>
                  <a:lnTo>
                    <a:pt x="2181" y="1576"/>
                  </a:lnTo>
                  <a:lnTo>
                    <a:pt x="2189" y="1565"/>
                  </a:lnTo>
                  <a:lnTo>
                    <a:pt x="2210" y="1543"/>
                  </a:lnTo>
                  <a:lnTo>
                    <a:pt x="2237" y="1519"/>
                  </a:lnTo>
                  <a:lnTo>
                    <a:pt x="2250" y="1507"/>
                  </a:lnTo>
                  <a:lnTo>
                    <a:pt x="2265" y="1493"/>
                  </a:lnTo>
                  <a:lnTo>
                    <a:pt x="2277" y="1480"/>
                  </a:lnTo>
                  <a:lnTo>
                    <a:pt x="2289" y="1465"/>
                  </a:lnTo>
                  <a:lnTo>
                    <a:pt x="2298" y="1451"/>
                  </a:lnTo>
                  <a:lnTo>
                    <a:pt x="2306" y="1436"/>
                  </a:lnTo>
                  <a:lnTo>
                    <a:pt x="2309" y="1428"/>
                  </a:lnTo>
                  <a:lnTo>
                    <a:pt x="2311" y="1420"/>
                  </a:lnTo>
                  <a:lnTo>
                    <a:pt x="2313" y="1411"/>
                  </a:lnTo>
                  <a:lnTo>
                    <a:pt x="2313" y="1403"/>
                  </a:lnTo>
                  <a:lnTo>
                    <a:pt x="2313" y="1392"/>
                  </a:lnTo>
                  <a:lnTo>
                    <a:pt x="2310" y="1382"/>
                  </a:lnTo>
                  <a:lnTo>
                    <a:pt x="2307" y="1371"/>
                  </a:lnTo>
                  <a:lnTo>
                    <a:pt x="2303" y="1360"/>
                  </a:lnTo>
                  <a:lnTo>
                    <a:pt x="2298" y="1351"/>
                  </a:lnTo>
                  <a:lnTo>
                    <a:pt x="2291" y="1340"/>
                  </a:lnTo>
                  <a:lnTo>
                    <a:pt x="2283" y="1331"/>
                  </a:lnTo>
                  <a:lnTo>
                    <a:pt x="2274" y="1322"/>
                  </a:lnTo>
                  <a:lnTo>
                    <a:pt x="2263" y="1314"/>
                  </a:lnTo>
                  <a:lnTo>
                    <a:pt x="2250" y="1307"/>
                  </a:lnTo>
                  <a:lnTo>
                    <a:pt x="2237" y="1300"/>
                  </a:lnTo>
                  <a:lnTo>
                    <a:pt x="2221" y="1296"/>
                  </a:lnTo>
                  <a:lnTo>
                    <a:pt x="2205" y="1294"/>
                  </a:lnTo>
                  <a:lnTo>
                    <a:pt x="2186" y="1292"/>
                  </a:lnTo>
                  <a:lnTo>
                    <a:pt x="2166" y="1292"/>
                  </a:lnTo>
                  <a:lnTo>
                    <a:pt x="2145" y="1295"/>
                  </a:lnTo>
                  <a:lnTo>
                    <a:pt x="2109" y="1300"/>
                  </a:lnTo>
                  <a:lnTo>
                    <a:pt x="2074" y="1303"/>
                  </a:lnTo>
                  <a:lnTo>
                    <a:pt x="2042" y="1304"/>
                  </a:lnTo>
                  <a:lnTo>
                    <a:pt x="2010" y="1304"/>
                  </a:lnTo>
                  <a:lnTo>
                    <a:pt x="1981" y="1303"/>
                  </a:lnTo>
                  <a:lnTo>
                    <a:pt x="1951" y="1303"/>
                  </a:lnTo>
                  <a:lnTo>
                    <a:pt x="1925" y="1303"/>
                  </a:lnTo>
                  <a:lnTo>
                    <a:pt x="1898" y="1306"/>
                  </a:lnTo>
                  <a:lnTo>
                    <a:pt x="1885" y="1307"/>
                  </a:lnTo>
                  <a:lnTo>
                    <a:pt x="1873" y="1310"/>
                  </a:lnTo>
                  <a:lnTo>
                    <a:pt x="1861" y="1312"/>
                  </a:lnTo>
                  <a:lnTo>
                    <a:pt x="1849" y="1316"/>
                  </a:lnTo>
                  <a:lnTo>
                    <a:pt x="1837" y="1320"/>
                  </a:lnTo>
                  <a:lnTo>
                    <a:pt x="1826" y="1326"/>
                  </a:lnTo>
                  <a:lnTo>
                    <a:pt x="1816" y="1332"/>
                  </a:lnTo>
                  <a:lnTo>
                    <a:pt x="1805" y="1340"/>
                  </a:lnTo>
                  <a:lnTo>
                    <a:pt x="1794" y="1350"/>
                  </a:lnTo>
                  <a:lnTo>
                    <a:pt x="1784" y="1359"/>
                  </a:lnTo>
                  <a:lnTo>
                    <a:pt x="1774" y="1371"/>
                  </a:lnTo>
                  <a:lnTo>
                    <a:pt x="1765" y="1384"/>
                  </a:lnTo>
                  <a:lnTo>
                    <a:pt x="1756" y="1397"/>
                  </a:lnTo>
                  <a:lnTo>
                    <a:pt x="1746" y="1413"/>
                  </a:lnTo>
                  <a:lnTo>
                    <a:pt x="1737" y="1432"/>
                  </a:lnTo>
                  <a:lnTo>
                    <a:pt x="1729" y="1451"/>
                  </a:lnTo>
                  <a:lnTo>
                    <a:pt x="1722" y="1459"/>
                  </a:lnTo>
                  <a:lnTo>
                    <a:pt x="1714" y="1465"/>
                  </a:lnTo>
                  <a:lnTo>
                    <a:pt x="1708" y="1471"/>
                  </a:lnTo>
                  <a:lnTo>
                    <a:pt x="1701" y="1475"/>
                  </a:lnTo>
                  <a:lnTo>
                    <a:pt x="1693" y="1479"/>
                  </a:lnTo>
                  <a:lnTo>
                    <a:pt x="1686" y="1483"/>
                  </a:lnTo>
                  <a:lnTo>
                    <a:pt x="1680" y="1484"/>
                  </a:lnTo>
                  <a:lnTo>
                    <a:pt x="1672" y="1485"/>
                  </a:lnTo>
                  <a:lnTo>
                    <a:pt x="1658" y="1487"/>
                  </a:lnTo>
                  <a:lnTo>
                    <a:pt x="1645" y="1485"/>
                  </a:lnTo>
                  <a:lnTo>
                    <a:pt x="1633" y="1483"/>
                  </a:lnTo>
                  <a:lnTo>
                    <a:pt x="1622" y="1476"/>
                  </a:lnTo>
                  <a:lnTo>
                    <a:pt x="1613" y="1469"/>
                  </a:lnTo>
                  <a:lnTo>
                    <a:pt x="1606" y="1461"/>
                  </a:lnTo>
                  <a:lnTo>
                    <a:pt x="1601" y="1452"/>
                  </a:lnTo>
                  <a:lnTo>
                    <a:pt x="1600" y="1443"/>
                  </a:lnTo>
                  <a:lnTo>
                    <a:pt x="1598" y="1437"/>
                  </a:lnTo>
                  <a:lnTo>
                    <a:pt x="1600" y="1432"/>
                  </a:lnTo>
                  <a:lnTo>
                    <a:pt x="1601" y="1427"/>
                  </a:lnTo>
                  <a:lnTo>
                    <a:pt x="1602" y="1423"/>
                  </a:lnTo>
                  <a:lnTo>
                    <a:pt x="1606" y="1417"/>
                  </a:lnTo>
                  <a:lnTo>
                    <a:pt x="1610" y="1412"/>
                  </a:lnTo>
                  <a:lnTo>
                    <a:pt x="1614" y="1408"/>
                  </a:lnTo>
                  <a:lnTo>
                    <a:pt x="1620" y="1403"/>
                  </a:lnTo>
                  <a:lnTo>
                    <a:pt x="1673" y="1366"/>
                  </a:lnTo>
                  <a:lnTo>
                    <a:pt x="1721" y="1331"/>
                  </a:lnTo>
                  <a:lnTo>
                    <a:pt x="1732" y="1322"/>
                  </a:lnTo>
                  <a:lnTo>
                    <a:pt x="1741" y="1311"/>
                  </a:lnTo>
                  <a:lnTo>
                    <a:pt x="1748" y="1299"/>
                  </a:lnTo>
                  <a:lnTo>
                    <a:pt x="1754" y="1286"/>
                  </a:lnTo>
                  <a:lnTo>
                    <a:pt x="1758" y="1270"/>
                  </a:lnTo>
                  <a:lnTo>
                    <a:pt x="1761" y="1252"/>
                  </a:lnTo>
                  <a:lnTo>
                    <a:pt x="1761" y="1232"/>
                  </a:lnTo>
                  <a:lnTo>
                    <a:pt x="1758" y="1211"/>
                  </a:lnTo>
                  <a:lnTo>
                    <a:pt x="1754" y="1183"/>
                  </a:lnTo>
                  <a:lnTo>
                    <a:pt x="1750" y="1158"/>
                  </a:lnTo>
                  <a:lnTo>
                    <a:pt x="1744" y="1134"/>
                  </a:lnTo>
                  <a:lnTo>
                    <a:pt x="1737" y="1114"/>
                  </a:lnTo>
                  <a:lnTo>
                    <a:pt x="1729" y="1095"/>
                  </a:lnTo>
                  <a:lnTo>
                    <a:pt x="1721" y="1079"/>
                  </a:lnTo>
                  <a:lnTo>
                    <a:pt x="1712" y="1066"/>
                  </a:lnTo>
                  <a:lnTo>
                    <a:pt x="1702" y="1052"/>
                  </a:lnTo>
                  <a:lnTo>
                    <a:pt x="1692" y="1042"/>
                  </a:lnTo>
                  <a:lnTo>
                    <a:pt x="1681" y="1032"/>
                  </a:lnTo>
                  <a:lnTo>
                    <a:pt x="1669" y="1026"/>
                  </a:lnTo>
                  <a:lnTo>
                    <a:pt x="1658" y="1019"/>
                  </a:lnTo>
                  <a:lnTo>
                    <a:pt x="1646" y="1014"/>
                  </a:lnTo>
                  <a:lnTo>
                    <a:pt x="1633" y="1008"/>
                  </a:lnTo>
                  <a:lnTo>
                    <a:pt x="1621" y="1006"/>
                  </a:lnTo>
                  <a:lnTo>
                    <a:pt x="1608" y="1003"/>
                  </a:lnTo>
                  <a:lnTo>
                    <a:pt x="1557" y="995"/>
                  </a:lnTo>
                  <a:lnTo>
                    <a:pt x="1510" y="988"/>
                  </a:lnTo>
                  <a:lnTo>
                    <a:pt x="1498" y="986"/>
                  </a:lnTo>
                  <a:lnTo>
                    <a:pt x="1488" y="982"/>
                  </a:lnTo>
                  <a:lnTo>
                    <a:pt x="1478" y="978"/>
                  </a:lnTo>
                  <a:lnTo>
                    <a:pt x="1469" y="972"/>
                  </a:lnTo>
                  <a:lnTo>
                    <a:pt x="1461" y="967"/>
                  </a:lnTo>
                  <a:lnTo>
                    <a:pt x="1453" y="959"/>
                  </a:lnTo>
                  <a:lnTo>
                    <a:pt x="1446" y="950"/>
                  </a:lnTo>
                  <a:lnTo>
                    <a:pt x="1440" y="939"/>
                  </a:lnTo>
                  <a:lnTo>
                    <a:pt x="1440" y="927"/>
                  </a:lnTo>
                  <a:lnTo>
                    <a:pt x="1441" y="916"/>
                  </a:lnTo>
                  <a:lnTo>
                    <a:pt x="1444" y="907"/>
                  </a:lnTo>
                  <a:lnTo>
                    <a:pt x="1448" y="899"/>
                  </a:lnTo>
                  <a:lnTo>
                    <a:pt x="1454" y="892"/>
                  </a:lnTo>
                  <a:lnTo>
                    <a:pt x="1461" y="888"/>
                  </a:lnTo>
                  <a:lnTo>
                    <a:pt x="1469" y="884"/>
                  </a:lnTo>
                  <a:lnTo>
                    <a:pt x="1478" y="882"/>
                  </a:lnTo>
                  <a:lnTo>
                    <a:pt x="1498" y="878"/>
                  </a:lnTo>
                  <a:lnTo>
                    <a:pt x="1521" y="878"/>
                  </a:lnTo>
                  <a:lnTo>
                    <a:pt x="1545" y="878"/>
                  </a:lnTo>
                  <a:lnTo>
                    <a:pt x="1569" y="878"/>
                  </a:lnTo>
                  <a:lnTo>
                    <a:pt x="1593" y="878"/>
                  </a:lnTo>
                  <a:lnTo>
                    <a:pt x="1616" y="875"/>
                  </a:lnTo>
                  <a:lnTo>
                    <a:pt x="1625" y="874"/>
                  </a:lnTo>
                  <a:lnTo>
                    <a:pt x="1636" y="870"/>
                  </a:lnTo>
                  <a:lnTo>
                    <a:pt x="1644" y="866"/>
                  </a:lnTo>
                  <a:lnTo>
                    <a:pt x="1652" y="860"/>
                  </a:lnTo>
                  <a:lnTo>
                    <a:pt x="1658" y="854"/>
                  </a:lnTo>
                  <a:lnTo>
                    <a:pt x="1664" y="846"/>
                  </a:lnTo>
                  <a:lnTo>
                    <a:pt x="1668" y="836"/>
                  </a:lnTo>
                  <a:lnTo>
                    <a:pt x="1670" y="824"/>
                  </a:lnTo>
                  <a:lnTo>
                    <a:pt x="1670" y="811"/>
                  </a:lnTo>
                  <a:lnTo>
                    <a:pt x="1670" y="797"/>
                  </a:lnTo>
                  <a:lnTo>
                    <a:pt x="1668" y="778"/>
                  </a:lnTo>
                  <a:lnTo>
                    <a:pt x="1662" y="759"/>
                  </a:lnTo>
                  <a:lnTo>
                    <a:pt x="1660" y="735"/>
                  </a:lnTo>
                  <a:lnTo>
                    <a:pt x="1660" y="717"/>
                  </a:lnTo>
                  <a:lnTo>
                    <a:pt x="1661" y="699"/>
                  </a:lnTo>
                  <a:lnTo>
                    <a:pt x="1664" y="686"/>
                  </a:lnTo>
                  <a:lnTo>
                    <a:pt x="1666" y="675"/>
                  </a:lnTo>
                  <a:lnTo>
                    <a:pt x="1672" y="667"/>
                  </a:lnTo>
                  <a:lnTo>
                    <a:pt x="1678" y="661"/>
                  </a:lnTo>
                  <a:lnTo>
                    <a:pt x="1685" y="655"/>
                  </a:lnTo>
                  <a:lnTo>
                    <a:pt x="1693" y="653"/>
                  </a:lnTo>
                  <a:lnTo>
                    <a:pt x="1701" y="651"/>
                  </a:lnTo>
                  <a:lnTo>
                    <a:pt x="1709" y="651"/>
                  </a:lnTo>
                  <a:lnTo>
                    <a:pt x="1718" y="651"/>
                  </a:lnTo>
                  <a:lnTo>
                    <a:pt x="1736" y="654"/>
                  </a:lnTo>
                  <a:lnTo>
                    <a:pt x="1753" y="657"/>
                  </a:lnTo>
                  <a:lnTo>
                    <a:pt x="1770" y="659"/>
                  </a:lnTo>
                  <a:lnTo>
                    <a:pt x="1786" y="661"/>
                  </a:lnTo>
                  <a:lnTo>
                    <a:pt x="1800" y="661"/>
                  </a:lnTo>
                  <a:lnTo>
                    <a:pt x="1813" y="661"/>
                  </a:lnTo>
                  <a:lnTo>
                    <a:pt x="1825" y="659"/>
                  </a:lnTo>
                  <a:lnTo>
                    <a:pt x="1834" y="657"/>
                  </a:lnTo>
                  <a:lnTo>
                    <a:pt x="1844" y="654"/>
                  </a:lnTo>
                  <a:lnTo>
                    <a:pt x="1852" y="651"/>
                  </a:lnTo>
                  <a:lnTo>
                    <a:pt x="1860" y="647"/>
                  </a:lnTo>
                  <a:lnTo>
                    <a:pt x="1866" y="643"/>
                  </a:lnTo>
                  <a:lnTo>
                    <a:pt x="1872" y="638"/>
                  </a:lnTo>
                  <a:lnTo>
                    <a:pt x="1876" y="633"/>
                  </a:lnTo>
                  <a:lnTo>
                    <a:pt x="1884" y="622"/>
                  </a:lnTo>
                  <a:lnTo>
                    <a:pt x="1889" y="609"/>
                  </a:lnTo>
                  <a:lnTo>
                    <a:pt x="1897" y="583"/>
                  </a:lnTo>
                  <a:lnTo>
                    <a:pt x="1905" y="559"/>
                  </a:lnTo>
                  <a:lnTo>
                    <a:pt x="1910" y="549"/>
                  </a:lnTo>
                  <a:lnTo>
                    <a:pt x="1917" y="541"/>
                  </a:lnTo>
                  <a:lnTo>
                    <a:pt x="1921" y="537"/>
                  </a:lnTo>
                  <a:lnTo>
                    <a:pt x="1926" y="534"/>
                  </a:lnTo>
                  <a:lnTo>
                    <a:pt x="1933" y="531"/>
                  </a:lnTo>
                  <a:lnTo>
                    <a:pt x="1939" y="530"/>
                  </a:lnTo>
                  <a:lnTo>
                    <a:pt x="1950" y="527"/>
                  </a:lnTo>
                  <a:lnTo>
                    <a:pt x="1961" y="525"/>
                  </a:lnTo>
                  <a:lnTo>
                    <a:pt x="1971" y="522"/>
                  </a:lnTo>
                  <a:lnTo>
                    <a:pt x="1981" y="517"/>
                  </a:lnTo>
                  <a:lnTo>
                    <a:pt x="1990" y="513"/>
                  </a:lnTo>
                  <a:lnTo>
                    <a:pt x="1999" y="507"/>
                  </a:lnTo>
                  <a:lnTo>
                    <a:pt x="2007" y="501"/>
                  </a:lnTo>
                  <a:lnTo>
                    <a:pt x="2015" y="494"/>
                  </a:lnTo>
                  <a:lnTo>
                    <a:pt x="2029" y="481"/>
                  </a:lnTo>
                  <a:lnTo>
                    <a:pt x="2042" y="465"/>
                  </a:lnTo>
                  <a:lnTo>
                    <a:pt x="2051" y="449"/>
                  </a:lnTo>
                  <a:lnTo>
                    <a:pt x="2061" y="433"/>
                  </a:lnTo>
                  <a:lnTo>
                    <a:pt x="2067" y="415"/>
                  </a:lnTo>
                  <a:lnTo>
                    <a:pt x="2071" y="398"/>
                  </a:lnTo>
                  <a:lnTo>
                    <a:pt x="2075" y="382"/>
                  </a:lnTo>
                  <a:lnTo>
                    <a:pt x="2075" y="367"/>
                  </a:lnTo>
                  <a:lnTo>
                    <a:pt x="2074" y="354"/>
                  </a:lnTo>
                  <a:lnTo>
                    <a:pt x="2071" y="342"/>
                  </a:lnTo>
                  <a:lnTo>
                    <a:pt x="2070" y="337"/>
                  </a:lnTo>
                  <a:lnTo>
                    <a:pt x="2066" y="333"/>
                  </a:lnTo>
                  <a:lnTo>
                    <a:pt x="2063" y="329"/>
                  </a:lnTo>
                  <a:lnTo>
                    <a:pt x="2059" y="325"/>
                  </a:lnTo>
                  <a:lnTo>
                    <a:pt x="2043" y="333"/>
                  </a:lnTo>
                  <a:lnTo>
                    <a:pt x="2029" y="339"/>
                  </a:lnTo>
                  <a:lnTo>
                    <a:pt x="2014" y="345"/>
                  </a:lnTo>
                  <a:lnTo>
                    <a:pt x="2002" y="347"/>
                  </a:lnTo>
                  <a:lnTo>
                    <a:pt x="1990" y="349"/>
                  </a:lnTo>
                  <a:lnTo>
                    <a:pt x="1979" y="350"/>
                  </a:lnTo>
                  <a:lnTo>
                    <a:pt x="1969" y="349"/>
                  </a:lnTo>
                  <a:lnTo>
                    <a:pt x="1961" y="346"/>
                  </a:lnTo>
                  <a:lnTo>
                    <a:pt x="1951" y="343"/>
                  </a:lnTo>
                  <a:lnTo>
                    <a:pt x="1943" y="341"/>
                  </a:lnTo>
                  <a:lnTo>
                    <a:pt x="1937" y="335"/>
                  </a:lnTo>
                  <a:lnTo>
                    <a:pt x="1930" y="331"/>
                  </a:lnTo>
                  <a:lnTo>
                    <a:pt x="1917" y="319"/>
                  </a:lnTo>
                  <a:lnTo>
                    <a:pt x="1905" y="307"/>
                  </a:lnTo>
                  <a:lnTo>
                    <a:pt x="1893" y="295"/>
                  </a:lnTo>
                  <a:lnTo>
                    <a:pt x="1881" y="283"/>
                  </a:lnTo>
                  <a:lnTo>
                    <a:pt x="1874" y="278"/>
                  </a:lnTo>
                  <a:lnTo>
                    <a:pt x="1868" y="274"/>
                  </a:lnTo>
                  <a:lnTo>
                    <a:pt x="1860" y="270"/>
                  </a:lnTo>
                  <a:lnTo>
                    <a:pt x="1852" y="267"/>
                  </a:lnTo>
                  <a:lnTo>
                    <a:pt x="1844" y="266"/>
                  </a:lnTo>
                  <a:lnTo>
                    <a:pt x="1834" y="265"/>
                  </a:lnTo>
                  <a:lnTo>
                    <a:pt x="1824" y="265"/>
                  </a:lnTo>
                  <a:lnTo>
                    <a:pt x="1813" y="267"/>
                  </a:lnTo>
                  <a:lnTo>
                    <a:pt x="1801" y="270"/>
                  </a:lnTo>
                  <a:lnTo>
                    <a:pt x="1788" y="274"/>
                  </a:lnTo>
                  <a:lnTo>
                    <a:pt x="1774" y="281"/>
                  </a:lnTo>
                  <a:lnTo>
                    <a:pt x="1758" y="289"/>
                  </a:lnTo>
                  <a:lnTo>
                    <a:pt x="1752" y="293"/>
                  </a:lnTo>
                  <a:lnTo>
                    <a:pt x="1745" y="295"/>
                  </a:lnTo>
                  <a:lnTo>
                    <a:pt x="1741" y="297"/>
                  </a:lnTo>
                  <a:lnTo>
                    <a:pt x="1740" y="295"/>
                  </a:lnTo>
                  <a:lnTo>
                    <a:pt x="1738" y="294"/>
                  </a:lnTo>
                  <a:lnTo>
                    <a:pt x="1738" y="291"/>
                  </a:lnTo>
                  <a:lnTo>
                    <a:pt x="1740" y="287"/>
                  </a:lnTo>
                  <a:lnTo>
                    <a:pt x="1741" y="282"/>
                  </a:lnTo>
                  <a:lnTo>
                    <a:pt x="1756" y="253"/>
                  </a:lnTo>
                  <a:lnTo>
                    <a:pt x="1773" y="210"/>
                  </a:lnTo>
                  <a:lnTo>
                    <a:pt x="1777" y="198"/>
                  </a:lnTo>
                  <a:lnTo>
                    <a:pt x="1780" y="186"/>
                  </a:lnTo>
                  <a:lnTo>
                    <a:pt x="1782" y="173"/>
                  </a:lnTo>
                  <a:lnTo>
                    <a:pt x="1784" y="160"/>
                  </a:lnTo>
                  <a:lnTo>
                    <a:pt x="1784" y="146"/>
                  </a:lnTo>
                  <a:lnTo>
                    <a:pt x="1782" y="133"/>
                  </a:lnTo>
                  <a:lnTo>
                    <a:pt x="1781" y="120"/>
                  </a:lnTo>
                  <a:lnTo>
                    <a:pt x="1777" y="105"/>
                  </a:lnTo>
                  <a:lnTo>
                    <a:pt x="1772" y="92"/>
                  </a:lnTo>
                  <a:lnTo>
                    <a:pt x="1764" y="78"/>
                  </a:lnTo>
                  <a:lnTo>
                    <a:pt x="1754" y="65"/>
                  </a:lnTo>
                  <a:lnTo>
                    <a:pt x="1744" y="50"/>
                  </a:lnTo>
                  <a:lnTo>
                    <a:pt x="1730" y="38"/>
                  </a:lnTo>
                  <a:lnTo>
                    <a:pt x="1714" y="25"/>
                  </a:lnTo>
                  <a:lnTo>
                    <a:pt x="1696" y="12"/>
                  </a:lnTo>
                  <a:lnTo>
                    <a:pt x="1674" y="0"/>
                  </a:lnTo>
                  <a:lnTo>
                    <a:pt x="1618" y="32"/>
                  </a:lnTo>
                  <a:lnTo>
                    <a:pt x="1565" y="61"/>
                  </a:lnTo>
                  <a:lnTo>
                    <a:pt x="1540" y="76"/>
                  </a:lnTo>
                  <a:lnTo>
                    <a:pt x="1514" y="90"/>
                  </a:lnTo>
                  <a:lnTo>
                    <a:pt x="1492" y="106"/>
                  </a:lnTo>
                  <a:lnTo>
                    <a:pt x="1470" y="124"/>
                  </a:lnTo>
                  <a:lnTo>
                    <a:pt x="1460" y="133"/>
                  </a:lnTo>
                  <a:lnTo>
                    <a:pt x="1449" y="142"/>
                  </a:lnTo>
                  <a:lnTo>
                    <a:pt x="1441" y="153"/>
                  </a:lnTo>
                  <a:lnTo>
                    <a:pt x="1432" y="164"/>
                  </a:lnTo>
                  <a:lnTo>
                    <a:pt x="1424" y="176"/>
                  </a:lnTo>
                  <a:lnTo>
                    <a:pt x="1416" y="188"/>
                  </a:lnTo>
                  <a:lnTo>
                    <a:pt x="1408" y="200"/>
                  </a:lnTo>
                  <a:lnTo>
                    <a:pt x="1402" y="214"/>
                  </a:lnTo>
                  <a:lnTo>
                    <a:pt x="1396" y="227"/>
                  </a:lnTo>
                  <a:lnTo>
                    <a:pt x="1390" y="243"/>
                  </a:lnTo>
                  <a:lnTo>
                    <a:pt x="1386" y="259"/>
                  </a:lnTo>
                  <a:lnTo>
                    <a:pt x="1382" y="277"/>
                  </a:lnTo>
                  <a:lnTo>
                    <a:pt x="1378" y="294"/>
                  </a:lnTo>
                  <a:lnTo>
                    <a:pt x="1376" y="314"/>
                  </a:lnTo>
                  <a:lnTo>
                    <a:pt x="1374" y="334"/>
                  </a:lnTo>
                  <a:lnTo>
                    <a:pt x="1373" y="355"/>
                  </a:lnTo>
                  <a:lnTo>
                    <a:pt x="1378" y="354"/>
                  </a:lnTo>
                  <a:lnTo>
                    <a:pt x="1390" y="351"/>
                  </a:lnTo>
                  <a:lnTo>
                    <a:pt x="1409" y="349"/>
                  </a:lnTo>
                  <a:lnTo>
                    <a:pt x="1433" y="346"/>
                  </a:lnTo>
                  <a:lnTo>
                    <a:pt x="1446" y="346"/>
                  </a:lnTo>
                  <a:lnTo>
                    <a:pt x="1461" y="346"/>
                  </a:lnTo>
                  <a:lnTo>
                    <a:pt x="1476" y="347"/>
                  </a:lnTo>
                  <a:lnTo>
                    <a:pt x="1490" y="350"/>
                  </a:lnTo>
                  <a:lnTo>
                    <a:pt x="1505" y="354"/>
                  </a:lnTo>
                  <a:lnTo>
                    <a:pt x="1520" y="359"/>
                  </a:lnTo>
                  <a:lnTo>
                    <a:pt x="1534" y="365"/>
                  </a:lnTo>
                  <a:lnTo>
                    <a:pt x="1548" y="374"/>
                  </a:lnTo>
                  <a:lnTo>
                    <a:pt x="1546" y="402"/>
                  </a:lnTo>
                  <a:lnTo>
                    <a:pt x="1544" y="425"/>
                  </a:lnTo>
                  <a:lnTo>
                    <a:pt x="1542" y="434"/>
                  </a:lnTo>
                  <a:lnTo>
                    <a:pt x="1541" y="443"/>
                  </a:lnTo>
                  <a:lnTo>
                    <a:pt x="1538" y="450"/>
                  </a:lnTo>
                  <a:lnTo>
                    <a:pt x="1534" y="457"/>
                  </a:lnTo>
                  <a:lnTo>
                    <a:pt x="1530" y="462"/>
                  </a:lnTo>
                  <a:lnTo>
                    <a:pt x="1525" y="466"/>
                  </a:lnTo>
                  <a:lnTo>
                    <a:pt x="1517" y="469"/>
                  </a:lnTo>
                  <a:lnTo>
                    <a:pt x="1509" y="471"/>
                  </a:lnTo>
                  <a:lnTo>
                    <a:pt x="1498" y="474"/>
                  </a:lnTo>
                  <a:lnTo>
                    <a:pt x="1488" y="475"/>
                  </a:lnTo>
                  <a:lnTo>
                    <a:pt x="1473" y="475"/>
                  </a:lnTo>
                  <a:lnTo>
                    <a:pt x="1457" y="475"/>
                  </a:lnTo>
                  <a:lnTo>
                    <a:pt x="1448" y="475"/>
                  </a:lnTo>
                  <a:lnTo>
                    <a:pt x="1437" y="473"/>
                  </a:lnTo>
                  <a:lnTo>
                    <a:pt x="1426" y="467"/>
                  </a:lnTo>
                  <a:lnTo>
                    <a:pt x="1416" y="463"/>
                  </a:lnTo>
                  <a:lnTo>
                    <a:pt x="1390" y="451"/>
                  </a:lnTo>
                  <a:lnTo>
                    <a:pt x="1362" y="439"/>
                  </a:lnTo>
                  <a:lnTo>
                    <a:pt x="1346" y="434"/>
                  </a:lnTo>
                  <a:lnTo>
                    <a:pt x="1329" y="430"/>
                  </a:lnTo>
                  <a:lnTo>
                    <a:pt x="1310" y="427"/>
                  </a:lnTo>
                  <a:lnTo>
                    <a:pt x="1290" y="427"/>
                  </a:lnTo>
                  <a:lnTo>
                    <a:pt x="1268" y="429"/>
                  </a:lnTo>
                  <a:lnTo>
                    <a:pt x="1242" y="434"/>
                  </a:lnTo>
                  <a:lnTo>
                    <a:pt x="1216" y="441"/>
                  </a:lnTo>
                  <a:lnTo>
                    <a:pt x="1186" y="451"/>
                  </a:lnTo>
                  <a:lnTo>
                    <a:pt x="1168" y="473"/>
                  </a:lnTo>
                  <a:lnTo>
                    <a:pt x="1148" y="491"/>
                  </a:lnTo>
                  <a:lnTo>
                    <a:pt x="1127" y="511"/>
                  </a:lnTo>
                  <a:lnTo>
                    <a:pt x="1107" y="529"/>
                  </a:lnTo>
                  <a:lnTo>
                    <a:pt x="1064" y="563"/>
                  </a:lnTo>
                  <a:lnTo>
                    <a:pt x="1020" y="597"/>
                  </a:lnTo>
                  <a:lnTo>
                    <a:pt x="932" y="658"/>
                  </a:lnTo>
                  <a:lnTo>
                    <a:pt x="841" y="717"/>
                  </a:lnTo>
                  <a:lnTo>
                    <a:pt x="796" y="746"/>
                  </a:lnTo>
                  <a:lnTo>
                    <a:pt x="752" y="777"/>
                  </a:lnTo>
                  <a:lnTo>
                    <a:pt x="709" y="809"/>
                  </a:lnTo>
                  <a:lnTo>
                    <a:pt x="668" y="842"/>
                  </a:lnTo>
                  <a:lnTo>
                    <a:pt x="647" y="859"/>
                  </a:lnTo>
                  <a:lnTo>
                    <a:pt x="627" y="876"/>
                  </a:lnTo>
                  <a:lnTo>
                    <a:pt x="608" y="895"/>
                  </a:lnTo>
                  <a:lnTo>
                    <a:pt x="589" y="914"/>
                  </a:lnTo>
                  <a:lnTo>
                    <a:pt x="571" y="934"/>
                  </a:lnTo>
                  <a:lnTo>
                    <a:pt x="552" y="955"/>
                  </a:lnTo>
                  <a:lnTo>
                    <a:pt x="535" y="976"/>
                  </a:lnTo>
                  <a:lnTo>
                    <a:pt x="519" y="999"/>
                  </a:lnTo>
                  <a:lnTo>
                    <a:pt x="500" y="1028"/>
                  </a:lnTo>
                  <a:lnTo>
                    <a:pt x="483" y="1062"/>
                  </a:lnTo>
                  <a:lnTo>
                    <a:pt x="465" y="1096"/>
                  </a:lnTo>
                  <a:lnTo>
                    <a:pt x="448" y="1134"/>
                  </a:lnTo>
                  <a:lnTo>
                    <a:pt x="431" y="1171"/>
                  </a:lnTo>
                  <a:lnTo>
                    <a:pt x="412" y="1208"/>
                  </a:lnTo>
                  <a:lnTo>
                    <a:pt x="393" y="1243"/>
                  </a:lnTo>
                  <a:lnTo>
                    <a:pt x="373" y="1276"/>
                  </a:lnTo>
                  <a:lnTo>
                    <a:pt x="343" y="1324"/>
                  </a:lnTo>
                  <a:lnTo>
                    <a:pt x="314" y="1368"/>
                  </a:lnTo>
                  <a:lnTo>
                    <a:pt x="287" y="1407"/>
                  </a:lnTo>
                  <a:lnTo>
                    <a:pt x="264" y="1440"/>
                  </a:lnTo>
                  <a:lnTo>
                    <a:pt x="255" y="1456"/>
                  </a:lnTo>
                  <a:lnTo>
                    <a:pt x="248" y="1469"/>
                  </a:lnTo>
                  <a:lnTo>
                    <a:pt x="242" y="1483"/>
                  </a:lnTo>
                  <a:lnTo>
                    <a:pt x="238" y="1493"/>
                  </a:lnTo>
                  <a:lnTo>
                    <a:pt x="235" y="1503"/>
                  </a:lnTo>
                  <a:lnTo>
                    <a:pt x="235" y="1511"/>
                  </a:lnTo>
                  <a:lnTo>
                    <a:pt x="236" y="1515"/>
                  </a:lnTo>
                  <a:lnTo>
                    <a:pt x="238" y="1519"/>
                  </a:lnTo>
                  <a:lnTo>
                    <a:pt x="239" y="1521"/>
                  </a:lnTo>
                  <a:lnTo>
                    <a:pt x="242" y="1523"/>
                  </a:lnTo>
                  <a:lnTo>
                    <a:pt x="259" y="1536"/>
                  </a:lnTo>
                  <a:lnTo>
                    <a:pt x="274" y="1545"/>
                  </a:lnTo>
                  <a:lnTo>
                    <a:pt x="287" y="1553"/>
                  </a:lnTo>
                  <a:lnTo>
                    <a:pt x="299" y="1560"/>
                  </a:lnTo>
                  <a:lnTo>
                    <a:pt x="310" y="1564"/>
                  </a:lnTo>
                  <a:lnTo>
                    <a:pt x="319" y="1567"/>
                  </a:lnTo>
                  <a:lnTo>
                    <a:pt x="328" y="1569"/>
                  </a:lnTo>
                  <a:lnTo>
                    <a:pt x="338" y="1569"/>
                  </a:lnTo>
                  <a:lnTo>
                    <a:pt x="355" y="1571"/>
                  </a:lnTo>
                  <a:lnTo>
                    <a:pt x="375" y="1569"/>
                  </a:lnTo>
                  <a:lnTo>
                    <a:pt x="397" y="1569"/>
                  </a:lnTo>
                  <a:lnTo>
                    <a:pt x="428" y="1572"/>
                  </a:lnTo>
                  <a:lnTo>
                    <a:pt x="435" y="1568"/>
                  </a:lnTo>
                  <a:lnTo>
                    <a:pt x="441" y="1565"/>
                  </a:lnTo>
                  <a:lnTo>
                    <a:pt x="448" y="1564"/>
                  </a:lnTo>
                  <a:lnTo>
                    <a:pt x="455" y="1563"/>
                  </a:lnTo>
                  <a:lnTo>
                    <a:pt x="460" y="1564"/>
                  </a:lnTo>
                  <a:lnTo>
                    <a:pt x="465" y="1564"/>
                  </a:lnTo>
                  <a:lnTo>
                    <a:pt x="471" y="1565"/>
                  </a:lnTo>
                  <a:lnTo>
                    <a:pt x="475" y="1568"/>
                  </a:lnTo>
                  <a:lnTo>
                    <a:pt x="484" y="1573"/>
                  </a:lnTo>
                  <a:lnTo>
                    <a:pt x="491" y="1581"/>
                  </a:lnTo>
                  <a:lnTo>
                    <a:pt x="497" y="1591"/>
                  </a:lnTo>
                  <a:lnTo>
                    <a:pt x="503" y="1601"/>
                  </a:lnTo>
                  <a:lnTo>
                    <a:pt x="511" y="1623"/>
                  </a:lnTo>
                  <a:lnTo>
                    <a:pt x="515" y="1641"/>
                  </a:lnTo>
                  <a:lnTo>
                    <a:pt x="517" y="1656"/>
                  </a:lnTo>
                  <a:lnTo>
                    <a:pt x="519" y="1661"/>
                  </a:lnTo>
                  <a:lnTo>
                    <a:pt x="512" y="1668"/>
                  </a:lnTo>
                  <a:lnTo>
                    <a:pt x="508" y="1675"/>
                  </a:lnTo>
                  <a:lnTo>
                    <a:pt x="505" y="1683"/>
                  </a:lnTo>
                  <a:lnTo>
                    <a:pt x="503" y="1689"/>
                  </a:lnTo>
                  <a:lnTo>
                    <a:pt x="499" y="1705"/>
                  </a:lnTo>
                  <a:lnTo>
                    <a:pt x="495" y="1719"/>
                  </a:lnTo>
                  <a:lnTo>
                    <a:pt x="491" y="1724"/>
                  </a:lnTo>
                  <a:lnTo>
                    <a:pt x="484" y="1728"/>
                  </a:lnTo>
                  <a:lnTo>
                    <a:pt x="477" y="1731"/>
                  </a:lnTo>
                  <a:lnTo>
                    <a:pt x="468" y="1732"/>
                  </a:lnTo>
                  <a:lnTo>
                    <a:pt x="455" y="1732"/>
                  </a:lnTo>
                  <a:lnTo>
                    <a:pt x="440" y="1729"/>
                  </a:lnTo>
                  <a:lnTo>
                    <a:pt x="420" y="1724"/>
                  </a:lnTo>
                  <a:lnTo>
                    <a:pt x="397" y="1716"/>
                  </a:lnTo>
                  <a:lnTo>
                    <a:pt x="388" y="1729"/>
                  </a:lnTo>
                  <a:lnTo>
                    <a:pt x="379" y="1741"/>
                  </a:lnTo>
                  <a:lnTo>
                    <a:pt x="370" y="1751"/>
                  </a:lnTo>
                  <a:lnTo>
                    <a:pt x="359" y="1757"/>
                  </a:lnTo>
                  <a:lnTo>
                    <a:pt x="348" y="1764"/>
                  </a:lnTo>
                  <a:lnTo>
                    <a:pt x="338" y="1768"/>
                  </a:lnTo>
                  <a:lnTo>
                    <a:pt x="326" y="1769"/>
                  </a:lnTo>
                  <a:lnTo>
                    <a:pt x="315" y="1771"/>
                  </a:lnTo>
                  <a:lnTo>
                    <a:pt x="303" y="1769"/>
                  </a:lnTo>
                  <a:lnTo>
                    <a:pt x="291" y="1768"/>
                  </a:lnTo>
                  <a:lnTo>
                    <a:pt x="279" y="1764"/>
                  </a:lnTo>
                  <a:lnTo>
                    <a:pt x="267" y="1760"/>
                  </a:lnTo>
                  <a:lnTo>
                    <a:pt x="242" y="1749"/>
                  </a:lnTo>
                  <a:lnTo>
                    <a:pt x="218" y="1735"/>
                  </a:lnTo>
                  <a:lnTo>
                    <a:pt x="208" y="1731"/>
                  </a:lnTo>
                  <a:lnTo>
                    <a:pt x="202" y="1729"/>
                  </a:lnTo>
                  <a:lnTo>
                    <a:pt x="199" y="1731"/>
                  </a:lnTo>
                  <a:lnTo>
                    <a:pt x="198" y="1732"/>
                  </a:lnTo>
                  <a:lnTo>
                    <a:pt x="196" y="1735"/>
                  </a:lnTo>
                  <a:lnTo>
                    <a:pt x="195" y="1739"/>
                  </a:lnTo>
                  <a:lnTo>
                    <a:pt x="194" y="1747"/>
                  </a:lnTo>
                  <a:lnTo>
                    <a:pt x="194" y="1756"/>
                  </a:lnTo>
                  <a:lnTo>
                    <a:pt x="195" y="1769"/>
                  </a:lnTo>
                  <a:lnTo>
                    <a:pt x="196" y="1783"/>
                  </a:lnTo>
                  <a:lnTo>
                    <a:pt x="200" y="1816"/>
                  </a:lnTo>
                  <a:lnTo>
                    <a:pt x="202" y="1852"/>
                  </a:lnTo>
                  <a:lnTo>
                    <a:pt x="202" y="1871"/>
                  </a:lnTo>
                  <a:lnTo>
                    <a:pt x="200" y="1889"/>
                  </a:lnTo>
                  <a:lnTo>
                    <a:pt x="198" y="1908"/>
                  </a:lnTo>
                  <a:lnTo>
                    <a:pt x="194" y="1927"/>
                  </a:lnTo>
                  <a:lnTo>
                    <a:pt x="190" y="1936"/>
                  </a:lnTo>
                  <a:lnTo>
                    <a:pt x="186" y="1945"/>
                  </a:lnTo>
                  <a:lnTo>
                    <a:pt x="182" y="1953"/>
                  </a:lnTo>
                  <a:lnTo>
                    <a:pt x="176" y="1963"/>
                  </a:lnTo>
                  <a:lnTo>
                    <a:pt x="164" y="1977"/>
                  </a:lnTo>
                  <a:lnTo>
                    <a:pt x="151" y="1992"/>
                  </a:lnTo>
                  <a:lnTo>
                    <a:pt x="119" y="2020"/>
                  </a:lnTo>
                  <a:lnTo>
                    <a:pt x="86" y="2046"/>
                  </a:lnTo>
                  <a:lnTo>
                    <a:pt x="70" y="2061"/>
                  </a:lnTo>
                  <a:lnTo>
                    <a:pt x="54" y="2076"/>
                  </a:lnTo>
                  <a:lnTo>
                    <a:pt x="39" y="2092"/>
                  </a:lnTo>
                  <a:lnTo>
                    <a:pt x="27" y="2109"/>
                  </a:lnTo>
                  <a:lnTo>
                    <a:pt x="20" y="2118"/>
                  </a:lnTo>
                  <a:lnTo>
                    <a:pt x="16" y="2128"/>
                  </a:lnTo>
                  <a:lnTo>
                    <a:pt x="11" y="2138"/>
                  </a:lnTo>
                  <a:lnTo>
                    <a:pt x="7" y="2149"/>
                  </a:lnTo>
                  <a:lnTo>
                    <a:pt x="4" y="2160"/>
                  </a:lnTo>
                  <a:lnTo>
                    <a:pt x="2" y="2172"/>
                  </a:lnTo>
                  <a:lnTo>
                    <a:pt x="0" y="2185"/>
                  </a:lnTo>
                  <a:lnTo>
                    <a:pt x="0" y="2198"/>
                  </a:lnTo>
                  <a:lnTo>
                    <a:pt x="0" y="2204"/>
                  </a:lnTo>
                  <a:lnTo>
                    <a:pt x="2" y="2210"/>
                  </a:lnTo>
                  <a:lnTo>
                    <a:pt x="3" y="2218"/>
                  </a:lnTo>
                  <a:lnTo>
                    <a:pt x="7" y="2228"/>
                  </a:lnTo>
                  <a:lnTo>
                    <a:pt x="16" y="2226"/>
                  </a:lnTo>
                  <a:lnTo>
                    <a:pt x="26" y="2226"/>
                  </a:lnTo>
                  <a:lnTo>
                    <a:pt x="32" y="2228"/>
                  </a:lnTo>
                  <a:lnTo>
                    <a:pt x="38" y="2229"/>
                  </a:lnTo>
                  <a:lnTo>
                    <a:pt x="46" y="2232"/>
                  </a:lnTo>
                  <a:lnTo>
                    <a:pt x="55" y="2234"/>
                  </a:lnTo>
                  <a:lnTo>
                    <a:pt x="68" y="2234"/>
                  </a:lnTo>
                  <a:lnTo>
                    <a:pt x="83" y="2237"/>
                  </a:lnTo>
                  <a:lnTo>
                    <a:pt x="99" y="2241"/>
                  </a:lnTo>
                  <a:lnTo>
                    <a:pt x="115" y="2248"/>
                  </a:lnTo>
                  <a:lnTo>
                    <a:pt x="132" y="2254"/>
                  </a:lnTo>
                  <a:lnTo>
                    <a:pt x="151" y="2262"/>
                  </a:lnTo>
                  <a:lnTo>
                    <a:pt x="168" y="2272"/>
                  </a:lnTo>
                  <a:lnTo>
                    <a:pt x="184" y="2282"/>
                  </a:lnTo>
                  <a:lnTo>
                    <a:pt x="202" y="2293"/>
                  </a:lnTo>
                  <a:lnTo>
                    <a:pt x="216" y="2305"/>
                  </a:lnTo>
                  <a:lnTo>
                    <a:pt x="230" y="2317"/>
                  </a:lnTo>
                  <a:lnTo>
                    <a:pt x="242" y="2330"/>
                  </a:lnTo>
                  <a:lnTo>
                    <a:pt x="252" y="2344"/>
                  </a:lnTo>
                  <a:lnTo>
                    <a:pt x="259" y="2357"/>
                  </a:lnTo>
                  <a:lnTo>
                    <a:pt x="262" y="2364"/>
                  </a:lnTo>
                  <a:lnTo>
                    <a:pt x="264" y="2370"/>
                  </a:lnTo>
                  <a:lnTo>
                    <a:pt x="266" y="2377"/>
                  </a:lnTo>
                  <a:lnTo>
                    <a:pt x="266" y="2385"/>
                  </a:lnTo>
                  <a:lnTo>
                    <a:pt x="266" y="2396"/>
                  </a:lnTo>
                  <a:lnTo>
                    <a:pt x="264" y="2405"/>
                  </a:lnTo>
                  <a:lnTo>
                    <a:pt x="262" y="2413"/>
                  </a:lnTo>
                  <a:lnTo>
                    <a:pt x="260" y="2420"/>
                  </a:lnTo>
                  <a:lnTo>
                    <a:pt x="254" y="2432"/>
                  </a:lnTo>
                  <a:lnTo>
                    <a:pt x="247" y="2441"/>
                  </a:lnTo>
                  <a:lnTo>
                    <a:pt x="239" y="2449"/>
                  </a:lnTo>
                  <a:lnTo>
                    <a:pt x="232" y="2457"/>
                  </a:lnTo>
                  <a:lnTo>
                    <a:pt x="227" y="2465"/>
                  </a:lnTo>
                  <a:lnTo>
                    <a:pt x="223" y="2474"/>
                  </a:lnTo>
                  <a:lnTo>
                    <a:pt x="220" y="2484"/>
                  </a:lnTo>
                  <a:lnTo>
                    <a:pt x="219" y="2492"/>
                  </a:lnTo>
                  <a:lnTo>
                    <a:pt x="219" y="2500"/>
                  </a:lnTo>
                  <a:lnTo>
                    <a:pt x="222" y="2508"/>
                  </a:lnTo>
                  <a:lnTo>
                    <a:pt x="223" y="2516"/>
                  </a:lnTo>
                  <a:lnTo>
                    <a:pt x="224" y="2524"/>
                  </a:lnTo>
                  <a:lnTo>
                    <a:pt x="224" y="2532"/>
                  </a:lnTo>
                  <a:lnTo>
                    <a:pt x="223" y="2541"/>
                  </a:lnTo>
                  <a:lnTo>
                    <a:pt x="218" y="2554"/>
                  </a:lnTo>
                  <a:lnTo>
                    <a:pt x="212" y="2566"/>
                  </a:lnTo>
                  <a:lnTo>
                    <a:pt x="206" y="2578"/>
                  </a:lnTo>
                  <a:lnTo>
                    <a:pt x="198" y="2590"/>
                  </a:lnTo>
                  <a:lnTo>
                    <a:pt x="182" y="2611"/>
                  </a:lnTo>
                  <a:lnTo>
                    <a:pt x="166" y="2633"/>
                  </a:lnTo>
                  <a:lnTo>
                    <a:pt x="159" y="2643"/>
                  </a:lnTo>
                  <a:lnTo>
                    <a:pt x="151" y="2654"/>
                  </a:lnTo>
                  <a:lnTo>
                    <a:pt x="144" y="2666"/>
                  </a:lnTo>
                  <a:lnTo>
                    <a:pt x="139" y="2678"/>
                  </a:lnTo>
                  <a:lnTo>
                    <a:pt x="134" y="2690"/>
                  </a:lnTo>
                  <a:lnTo>
                    <a:pt x="130" y="2703"/>
                  </a:lnTo>
                  <a:lnTo>
                    <a:pt x="128" y="2718"/>
                  </a:lnTo>
                  <a:lnTo>
                    <a:pt x="127" y="2734"/>
                  </a:lnTo>
                  <a:lnTo>
                    <a:pt x="127" y="2742"/>
                  </a:lnTo>
                  <a:lnTo>
                    <a:pt x="128" y="2750"/>
                  </a:lnTo>
                  <a:lnTo>
                    <a:pt x="130" y="2757"/>
                  </a:lnTo>
                  <a:lnTo>
                    <a:pt x="131" y="2762"/>
                  </a:lnTo>
                  <a:lnTo>
                    <a:pt x="134" y="2767"/>
                  </a:lnTo>
                  <a:lnTo>
                    <a:pt x="136" y="2771"/>
                  </a:lnTo>
                  <a:lnTo>
                    <a:pt x="140" y="2775"/>
                  </a:lnTo>
                  <a:lnTo>
                    <a:pt x="144" y="2778"/>
                  </a:lnTo>
                  <a:lnTo>
                    <a:pt x="154" y="2782"/>
                  </a:lnTo>
                  <a:lnTo>
                    <a:pt x="166" y="2783"/>
                  </a:lnTo>
                  <a:lnTo>
                    <a:pt x="178" y="2783"/>
                  </a:lnTo>
                  <a:lnTo>
                    <a:pt x="194" y="2782"/>
                  </a:lnTo>
                  <a:lnTo>
                    <a:pt x="196" y="2790"/>
                  </a:lnTo>
                  <a:lnTo>
                    <a:pt x="199" y="2799"/>
                  </a:lnTo>
                  <a:lnTo>
                    <a:pt x="200" y="2806"/>
                  </a:lnTo>
                  <a:lnTo>
                    <a:pt x="200" y="2814"/>
                  </a:lnTo>
                  <a:lnTo>
                    <a:pt x="200" y="2829"/>
                  </a:lnTo>
                  <a:lnTo>
                    <a:pt x="199" y="2842"/>
                  </a:lnTo>
                  <a:lnTo>
                    <a:pt x="200" y="2846"/>
                  </a:lnTo>
                  <a:lnTo>
                    <a:pt x="202" y="2849"/>
                  </a:lnTo>
                  <a:lnTo>
                    <a:pt x="203" y="2853"/>
                  </a:lnTo>
                  <a:lnTo>
                    <a:pt x="207" y="2857"/>
                  </a:lnTo>
                  <a:lnTo>
                    <a:pt x="215" y="2865"/>
                  </a:lnTo>
                  <a:lnTo>
                    <a:pt x="227" y="2873"/>
                  </a:lnTo>
                  <a:lnTo>
                    <a:pt x="240" y="2879"/>
                  </a:lnTo>
                  <a:lnTo>
                    <a:pt x="255" y="2885"/>
                  </a:lnTo>
                  <a:lnTo>
                    <a:pt x="272" y="2889"/>
                  </a:lnTo>
                  <a:lnTo>
                    <a:pt x="290" y="2890"/>
                  </a:lnTo>
                  <a:lnTo>
                    <a:pt x="300" y="2890"/>
                  </a:lnTo>
                  <a:lnTo>
                    <a:pt x="311" y="2887"/>
                  </a:lnTo>
                  <a:lnTo>
                    <a:pt x="322" y="2885"/>
                  </a:lnTo>
                  <a:lnTo>
                    <a:pt x="332" y="2881"/>
                  </a:lnTo>
                  <a:lnTo>
                    <a:pt x="342" y="2878"/>
                  </a:lnTo>
                  <a:lnTo>
                    <a:pt x="352" y="2875"/>
                  </a:lnTo>
                  <a:lnTo>
                    <a:pt x="363" y="2873"/>
                  </a:lnTo>
                  <a:lnTo>
                    <a:pt x="373" y="2873"/>
                  </a:lnTo>
                  <a:lnTo>
                    <a:pt x="389" y="2873"/>
                  </a:lnTo>
                  <a:lnTo>
                    <a:pt x="403" y="2877"/>
                  </a:lnTo>
                  <a:lnTo>
                    <a:pt x="412" y="2881"/>
                  </a:lnTo>
                  <a:lnTo>
                    <a:pt x="421" y="2887"/>
                  </a:lnTo>
                  <a:lnTo>
                    <a:pt x="428" y="2895"/>
                  </a:lnTo>
                  <a:lnTo>
                    <a:pt x="433" y="2903"/>
                  </a:lnTo>
                  <a:lnTo>
                    <a:pt x="437" y="2913"/>
                  </a:lnTo>
                  <a:lnTo>
                    <a:pt x="441" y="2922"/>
                  </a:lnTo>
                  <a:lnTo>
                    <a:pt x="448" y="2941"/>
                  </a:lnTo>
                  <a:lnTo>
                    <a:pt x="455" y="2958"/>
                  </a:lnTo>
                  <a:lnTo>
                    <a:pt x="460" y="2966"/>
                  </a:lnTo>
                  <a:lnTo>
                    <a:pt x="465" y="2973"/>
                  </a:lnTo>
                  <a:lnTo>
                    <a:pt x="473" y="2977"/>
                  </a:lnTo>
                  <a:lnTo>
                    <a:pt x="483" y="2981"/>
                  </a:lnTo>
                  <a:lnTo>
                    <a:pt x="495" y="298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83" name="Freeform 87">
              <a:extLst>
                <a:ext uri="{FF2B5EF4-FFF2-40B4-BE49-F238E27FC236}">
                  <a16:creationId xmlns:a16="http://schemas.microsoft.com/office/drawing/2014/main" id="{B22A987D-7BE1-0844-8167-CD0034E5C30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2294" y="4453016"/>
              <a:ext cx="993538" cy="694926"/>
            </a:xfrm>
            <a:custGeom>
              <a:avLst/>
              <a:gdLst>
                <a:gd name="T0" fmla="*/ 2296 w 2364"/>
                <a:gd name="T1" fmla="*/ 1318 h 1653"/>
                <a:gd name="T2" fmla="*/ 2214 w 2364"/>
                <a:gd name="T3" fmla="*/ 1214 h 1653"/>
                <a:gd name="T4" fmla="*/ 2139 w 2364"/>
                <a:gd name="T5" fmla="*/ 1206 h 1653"/>
                <a:gd name="T6" fmla="*/ 2071 w 2364"/>
                <a:gd name="T7" fmla="*/ 1165 h 1653"/>
                <a:gd name="T8" fmla="*/ 2039 w 2364"/>
                <a:gd name="T9" fmla="*/ 1060 h 1653"/>
                <a:gd name="T10" fmla="*/ 2055 w 2364"/>
                <a:gd name="T11" fmla="*/ 948 h 1653"/>
                <a:gd name="T12" fmla="*/ 2046 w 2364"/>
                <a:gd name="T13" fmla="*/ 881 h 1653"/>
                <a:gd name="T14" fmla="*/ 2118 w 2364"/>
                <a:gd name="T15" fmla="*/ 757 h 1653"/>
                <a:gd name="T16" fmla="*/ 2168 w 2364"/>
                <a:gd name="T17" fmla="*/ 653 h 1653"/>
                <a:gd name="T18" fmla="*/ 2155 w 2364"/>
                <a:gd name="T19" fmla="*/ 597 h 1653"/>
                <a:gd name="T20" fmla="*/ 2106 w 2364"/>
                <a:gd name="T21" fmla="*/ 548 h 1653"/>
                <a:gd name="T22" fmla="*/ 2227 w 2364"/>
                <a:gd name="T23" fmla="*/ 512 h 1653"/>
                <a:gd name="T24" fmla="*/ 2298 w 2364"/>
                <a:gd name="T25" fmla="*/ 448 h 1653"/>
                <a:gd name="T26" fmla="*/ 2207 w 2364"/>
                <a:gd name="T27" fmla="*/ 268 h 1653"/>
                <a:gd name="T28" fmla="*/ 2151 w 2364"/>
                <a:gd name="T29" fmla="*/ 245 h 1653"/>
                <a:gd name="T30" fmla="*/ 2075 w 2364"/>
                <a:gd name="T31" fmla="*/ 321 h 1653"/>
                <a:gd name="T32" fmla="*/ 2011 w 2364"/>
                <a:gd name="T33" fmla="*/ 376 h 1653"/>
                <a:gd name="T34" fmla="*/ 1967 w 2364"/>
                <a:gd name="T35" fmla="*/ 476 h 1653"/>
                <a:gd name="T36" fmla="*/ 1892 w 2364"/>
                <a:gd name="T37" fmla="*/ 531 h 1653"/>
                <a:gd name="T38" fmla="*/ 1835 w 2364"/>
                <a:gd name="T39" fmla="*/ 552 h 1653"/>
                <a:gd name="T40" fmla="*/ 1739 w 2364"/>
                <a:gd name="T41" fmla="*/ 483 h 1653"/>
                <a:gd name="T42" fmla="*/ 1654 w 2364"/>
                <a:gd name="T43" fmla="*/ 512 h 1653"/>
                <a:gd name="T44" fmla="*/ 1594 w 2364"/>
                <a:gd name="T45" fmla="*/ 469 h 1653"/>
                <a:gd name="T46" fmla="*/ 1630 w 2364"/>
                <a:gd name="T47" fmla="*/ 389 h 1653"/>
                <a:gd name="T48" fmla="*/ 1619 w 2364"/>
                <a:gd name="T49" fmla="*/ 328 h 1653"/>
                <a:gd name="T50" fmla="*/ 1635 w 2364"/>
                <a:gd name="T51" fmla="*/ 271 h 1653"/>
                <a:gd name="T52" fmla="*/ 1683 w 2364"/>
                <a:gd name="T53" fmla="*/ 50 h 1653"/>
                <a:gd name="T54" fmla="*/ 1651 w 2364"/>
                <a:gd name="T55" fmla="*/ 4 h 1653"/>
                <a:gd name="T56" fmla="*/ 1535 w 2364"/>
                <a:gd name="T57" fmla="*/ 27 h 1653"/>
                <a:gd name="T58" fmla="*/ 1365 w 2364"/>
                <a:gd name="T59" fmla="*/ 132 h 1653"/>
                <a:gd name="T60" fmla="*/ 1225 w 2364"/>
                <a:gd name="T61" fmla="*/ 281 h 1653"/>
                <a:gd name="T62" fmla="*/ 1099 w 2364"/>
                <a:gd name="T63" fmla="*/ 335 h 1653"/>
                <a:gd name="T64" fmla="*/ 962 w 2364"/>
                <a:gd name="T65" fmla="*/ 441 h 1653"/>
                <a:gd name="T66" fmla="*/ 837 w 2364"/>
                <a:gd name="T67" fmla="*/ 469 h 1653"/>
                <a:gd name="T68" fmla="*/ 673 w 2364"/>
                <a:gd name="T69" fmla="*/ 519 h 1653"/>
                <a:gd name="T70" fmla="*/ 552 w 2364"/>
                <a:gd name="T71" fmla="*/ 459 h 1653"/>
                <a:gd name="T72" fmla="*/ 421 w 2364"/>
                <a:gd name="T73" fmla="*/ 477 h 1653"/>
                <a:gd name="T74" fmla="*/ 199 w 2364"/>
                <a:gd name="T75" fmla="*/ 483 h 1653"/>
                <a:gd name="T76" fmla="*/ 76 w 2364"/>
                <a:gd name="T77" fmla="*/ 508 h 1653"/>
                <a:gd name="T78" fmla="*/ 0 w 2364"/>
                <a:gd name="T79" fmla="*/ 596 h 1653"/>
                <a:gd name="T80" fmla="*/ 51 w 2364"/>
                <a:gd name="T81" fmla="*/ 656 h 1653"/>
                <a:gd name="T82" fmla="*/ 124 w 2364"/>
                <a:gd name="T83" fmla="*/ 684 h 1653"/>
                <a:gd name="T84" fmla="*/ 109 w 2364"/>
                <a:gd name="T85" fmla="*/ 734 h 1653"/>
                <a:gd name="T86" fmla="*/ 143 w 2364"/>
                <a:gd name="T87" fmla="*/ 778 h 1653"/>
                <a:gd name="T88" fmla="*/ 236 w 2364"/>
                <a:gd name="T89" fmla="*/ 716 h 1653"/>
                <a:gd name="T90" fmla="*/ 290 w 2364"/>
                <a:gd name="T91" fmla="*/ 761 h 1653"/>
                <a:gd name="T92" fmla="*/ 338 w 2364"/>
                <a:gd name="T93" fmla="*/ 786 h 1653"/>
                <a:gd name="T94" fmla="*/ 377 w 2364"/>
                <a:gd name="T95" fmla="*/ 766 h 1653"/>
                <a:gd name="T96" fmla="*/ 445 w 2364"/>
                <a:gd name="T97" fmla="*/ 880 h 1653"/>
                <a:gd name="T98" fmla="*/ 444 w 2364"/>
                <a:gd name="T99" fmla="*/ 938 h 1653"/>
                <a:gd name="T100" fmla="*/ 518 w 2364"/>
                <a:gd name="T101" fmla="*/ 1008 h 1653"/>
                <a:gd name="T102" fmla="*/ 474 w 2364"/>
                <a:gd name="T103" fmla="*/ 1037 h 1653"/>
                <a:gd name="T104" fmla="*/ 498 w 2364"/>
                <a:gd name="T105" fmla="*/ 1084 h 1653"/>
                <a:gd name="T106" fmla="*/ 586 w 2364"/>
                <a:gd name="T107" fmla="*/ 1177 h 1653"/>
                <a:gd name="T108" fmla="*/ 765 w 2364"/>
                <a:gd name="T109" fmla="*/ 1124 h 1653"/>
                <a:gd name="T110" fmla="*/ 1002 w 2364"/>
                <a:gd name="T111" fmla="*/ 1085 h 1653"/>
                <a:gd name="T112" fmla="*/ 1133 w 2364"/>
                <a:gd name="T113" fmla="*/ 1072 h 1653"/>
                <a:gd name="T114" fmla="*/ 1365 w 2364"/>
                <a:gd name="T115" fmla="*/ 1218 h 1653"/>
                <a:gd name="T116" fmla="*/ 1786 w 2364"/>
                <a:gd name="T117" fmla="*/ 1627 h 1653"/>
                <a:gd name="T118" fmla="*/ 1875 w 2364"/>
                <a:gd name="T119" fmla="*/ 1651 h 1653"/>
                <a:gd name="T120" fmla="*/ 2043 w 2364"/>
                <a:gd name="T121" fmla="*/ 1565 h 1653"/>
                <a:gd name="T122" fmla="*/ 2282 w 2364"/>
                <a:gd name="T123" fmla="*/ 1566 h 16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364"/>
                <a:gd name="T187" fmla="*/ 0 h 1653"/>
                <a:gd name="T188" fmla="*/ 2364 w 2364"/>
                <a:gd name="T189" fmla="*/ 1653 h 1653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364" h="1653">
                  <a:moveTo>
                    <a:pt x="2364" y="1379"/>
                  </a:moveTo>
                  <a:lnTo>
                    <a:pt x="2358" y="1377"/>
                  </a:lnTo>
                  <a:lnTo>
                    <a:pt x="2350" y="1374"/>
                  </a:lnTo>
                  <a:lnTo>
                    <a:pt x="2343" y="1371"/>
                  </a:lnTo>
                  <a:lnTo>
                    <a:pt x="2336" y="1367"/>
                  </a:lnTo>
                  <a:lnTo>
                    <a:pt x="2326" y="1357"/>
                  </a:lnTo>
                  <a:lnTo>
                    <a:pt x="2315" y="1345"/>
                  </a:lnTo>
                  <a:lnTo>
                    <a:pt x="2306" y="1333"/>
                  </a:lnTo>
                  <a:lnTo>
                    <a:pt x="2296" y="1318"/>
                  </a:lnTo>
                  <a:lnTo>
                    <a:pt x="2288" y="1304"/>
                  </a:lnTo>
                  <a:lnTo>
                    <a:pt x="2280" y="1289"/>
                  </a:lnTo>
                  <a:lnTo>
                    <a:pt x="2271" y="1273"/>
                  </a:lnTo>
                  <a:lnTo>
                    <a:pt x="2263" y="1260"/>
                  </a:lnTo>
                  <a:lnTo>
                    <a:pt x="2254" y="1246"/>
                  </a:lnTo>
                  <a:lnTo>
                    <a:pt x="2244" y="1234"/>
                  </a:lnTo>
                  <a:lnTo>
                    <a:pt x="2232" y="1225"/>
                  </a:lnTo>
                  <a:lnTo>
                    <a:pt x="2220" y="1217"/>
                  </a:lnTo>
                  <a:lnTo>
                    <a:pt x="2214" y="1214"/>
                  </a:lnTo>
                  <a:lnTo>
                    <a:pt x="2206" y="1213"/>
                  </a:lnTo>
                  <a:lnTo>
                    <a:pt x="2199" y="1212"/>
                  </a:lnTo>
                  <a:lnTo>
                    <a:pt x="2190" y="1210"/>
                  </a:lnTo>
                  <a:lnTo>
                    <a:pt x="2180" y="1210"/>
                  </a:lnTo>
                  <a:lnTo>
                    <a:pt x="2175" y="1210"/>
                  </a:lnTo>
                  <a:lnTo>
                    <a:pt x="2167" y="1210"/>
                  </a:lnTo>
                  <a:lnTo>
                    <a:pt x="2154" y="1210"/>
                  </a:lnTo>
                  <a:lnTo>
                    <a:pt x="2146" y="1210"/>
                  </a:lnTo>
                  <a:lnTo>
                    <a:pt x="2139" y="1206"/>
                  </a:lnTo>
                  <a:lnTo>
                    <a:pt x="2134" y="1202"/>
                  </a:lnTo>
                  <a:lnTo>
                    <a:pt x="2130" y="1197"/>
                  </a:lnTo>
                  <a:lnTo>
                    <a:pt x="2123" y="1182"/>
                  </a:lnTo>
                  <a:lnTo>
                    <a:pt x="2118" y="1169"/>
                  </a:lnTo>
                  <a:lnTo>
                    <a:pt x="2106" y="1172"/>
                  </a:lnTo>
                  <a:lnTo>
                    <a:pt x="2095" y="1172"/>
                  </a:lnTo>
                  <a:lnTo>
                    <a:pt x="2086" y="1172"/>
                  </a:lnTo>
                  <a:lnTo>
                    <a:pt x="2078" y="1169"/>
                  </a:lnTo>
                  <a:lnTo>
                    <a:pt x="2071" y="1165"/>
                  </a:lnTo>
                  <a:lnTo>
                    <a:pt x="2064" y="1160"/>
                  </a:lnTo>
                  <a:lnTo>
                    <a:pt x="2059" y="1153"/>
                  </a:lnTo>
                  <a:lnTo>
                    <a:pt x="2054" y="1146"/>
                  </a:lnTo>
                  <a:lnTo>
                    <a:pt x="2050" y="1138"/>
                  </a:lnTo>
                  <a:lnTo>
                    <a:pt x="2047" y="1129"/>
                  </a:lnTo>
                  <a:lnTo>
                    <a:pt x="2044" y="1118"/>
                  </a:lnTo>
                  <a:lnTo>
                    <a:pt x="2043" y="1108"/>
                  </a:lnTo>
                  <a:lnTo>
                    <a:pt x="2040" y="1085"/>
                  </a:lnTo>
                  <a:lnTo>
                    <a:pt x="2039" y="1060"/>
                  </a:lnTo>
                  <a:lnTo>
                    <a:pt x="2040" y="1044"/>
                  </a:lnTo>
                  <a:lnTo>
                    <a:pt x="2043" y="1028"/>
                  </a:lnTo>
                  <a:lnTo>
                    <a:pt x="2048" y="1014"/>
                  </a:lnTo>
                  <a:lnTo>
                    <a:pt x="2054" y="1002"/>
                  </a:lnTo>
                  <a:lnTo>
                    <a:pt x="2066" y="980"/>
                  </a:lnTo>
                  <a:lnTo>
                    <a:pt x="2076" y="958"/>
                  </a:lnTo>
                  <a:lnTo>
                    <a:pt x="2068" y="956"/>
                  </a:lnTo>
                  <a:lnTo>
                    <a:pt x="2062" y="952"/>
                  </a:lnTo>
                  <a:lnTo>
                    <a:pt x="2055" y="948"/>
                  </a:lnTo>
                  <a:lnTo>
                    <a:pt x="2048" y="942"/>
                  </a:lnTo>
                  <a:lnTo>
                    <a:pt x="2042" y="937"/>
                  </a:lnTo>
                  <a:lnTo>
                    <a:pt x="2038" y="929"/>
                  </a:lnTo>
                  <a:lnTo>
                    <a:pt x="2035" y="920"/>
                  </a:lnTo>
                  <a:lnTo>
                    <a:pt x="2034" y="909"/>
                  </a:lnTo>
                  <a:lnTo>
                    <a:pt x="2035" y="902"/>
                  </a:lnTo>
                  <a:lnTo>
                    <a:pt x="2036" y="896"/>
                  </a:lnTo>
                  <a:lnTo>
                    <a:pt x="2040" y="889"/>
                  </a:lnTo>
                  <a:lnTo>
                    <a:pt x="2046" y="881"/>
                  </a:lnTo>
                  <a:lnTo>
                    <a:pt x="2059" y="866"/>
                  </a:lnTo>
                  <a:lnTo>
                    <a:pt x="2074" y="849"/>
                  </a:lnTo>
                  <a:lnTo>
                    <a:pt x="2088" y="832"/>
                  </a:lnTo>
                  <a:lnTo>
                    <a:pt x="2102" y="813"/>
                  </a:lnTo>
                  <a:lnTo>
                    <a:pt x="2108" y="804"/>
                  </a:lnTo>
                  <a:lnTo>
                    <a:pt x="2112" y="793"/>
                  </a:lnTo>
                  <a:lnTo>
                    <a:pt x="2116" y="782"/>
                  </a:lnTo>
                  <a:lnTo>
                    <a:pt x="2118" y="772"/>
                  </a:lnTo>
                  <a:lnTo>
                    <a:pt x="2118" y="757"/>
                  </a:lnTo>
                  <a:lnTo>
                    <a:pt x="2118" y="734"/>
                  </a:lnTo>
                  <a:lnTo>
                    <a:pt x="2119" y="725"/>
                  </a:lnTo>
                  <a:lnTo>
                    <a:pt x="2120" y="717"/>
                  </a:lnTo>
                  <a:lnTo>
                    <a:pt x="2123" y="709"/>
                  </a:lnTo>
                  <a:lnTo>
                    <a:pt x="2127" y="701"/>
                  </a:lnTo>
                  <a:lnTo>
                    <a:pt x="2136" y="688"/>
                  </a:lnTo>
                  <a:lnTo>
                    <a:pt x="2148" y="676"/>
                  </a:lnTo>
                  <a:lnTo>
                    <a:pt x="2159" y="665"/>
                  </a:lnTo>
                  <a:lnTo>
                    <a:pt x="2168" y="653"/>
                  </a:lnTo>
                  <a:lnTo>
                    <a:pt x="2172" y="648"/>
                  </a:lnTo>
                  <a:lnTo>
                    <a:pt x="2175" y="641"/>
                  </a:lnTo>
                  <a:lnTo>
                    <a:pt x="2178" y="635"/>
                  </a:lnTo>
                  <a:lnTo>
                    <a:pt x="2178" y="627"/>
                  </a:lnTo>
                  <a:lnTo>
                    <a:pt x="2178" y="619"/>
                  </a:lnTo>
                  <a:lnTo>
                    <a:pt x="2175" y="612"/>
                  </a:lnTo>
                  <a:lnTo>
                    <a:pt x="2171" y="607"/>
                  </a:lnTo>
                  <a:lnTo>
                    <a:pt x="2167" y="603"/>
                  </a:lnTo>
                  <a:lnTo>
                    <a:pt x="2155" y="597"/>
                  </a:lnTo>
                  <a:lnTo>
                    <a:pt x="2142" y="592"/>
                  </a:lnTo>
                  <a:lnTo>
                    <a:pt x="2135" y="589"/>
                  </a:lnTo>
                  <a:lnTo>
                    <a:pt x="2128" y="587"/>
                  </a:lnTo>
                  <a:lnTo>
                    <a:pt x="2123" y="584"/>
                  </a:lnTo>
                  <a:lnTo>
                    <a:pt x="2118" y="580"/>
                  </a:lnTo>
                  <a:lnTo>
                    <a:pt x="2112" y="573"/>
                  </a:lnTo>
                  <a:lnTo>
                    <a:pt x="2108" y="567"/>
                  </a:lnTo>
                  <a:lnTo>
                    <a:pt x="2107" y="559"/>
                  </a:lnTo>
                  <a:lnTo>
                    <a:pt x="2106" y="548"/>
                  </a:lnTo>
                  <a:lnTo>
                    <a:pt x="2107" y="544"/>
                  </a:lnTo>
                  <a:lnTo>
                    <a:pt x="2108" y="539"/>
                  </a:lnTo>
                  <a:lnTo>
                    <a:pt x="2110" y="533"/>
                  </a:lnTo>
                  <a:lnTo>
                    <a:pt x="2114" y="528"/>
                  </a:lnTo>
                  <a:lnTo>
                    <a:pt x="2118" y="523"/>
                  </a:lnTo>
                  <a:lnTo>
                    <a:pt x="2122" y="519"/>
                  </a:lnTo>
                  <a:lnTo>
                    <a:pt x="2126" y="515"/>
                  </a:lnTo>
                  <a:lnTo>
                    <a:pt x="2130" y="512"/>
                  </a:lnTo>
                  <a:lnTo>
                    <a:pt x="2227" y="512"/>
                  </a:lnTo>
                  <a:lnTo>
                    <a:pt x="2248" y="504"/>
                  </a:lnTo>
                  <a:lnTo>
                    <a:pt x="2271" y="495"/>
                  </a:lnTo>
                  <a:lnTo>
                    <a:pt x="2282" y="488"/>
                  </a:lnTo>
                  <a:lnTo>
                    <a:pt x="2291" y="480"/>
                  </a:lnTo>
                  <a:lnTo>
                    <a:pt x="2294" y="476"/>
                  </a:lnTo>
                  <a:lnTo>
                    <a:pt x="2296" y="471"/>
                  </a:lnTo>
                  <a:lnTo>
                    <a:pt x="2298" y="464"/>
                  </a:lnTo>
                  <a:lnTo>
                    <a:pt x="2299" y="459"/>
                  </a:lnTo>
                  <a:lnTo>
                    <a:pt x="2298" y="448"/>
                  </a:lnTo>
                  <a:lnTo>
                    <a:pt x="2295" y="435"/>
                  </a:lnTo>
                  <a:lnTo>
                    <a:pt x="2290" y="420"/>
                  </a:lnTo>
                  <a:lnTo>
                    <a:pt x="2284" y="404"/>
                  </a:lnTo>
                  <a:lnTo>
                    <a:pt x="2268" y="368"/>
                  </a:lnTo>
                  <a:lnTo>
                    <a:pt x="2248" y="332"/>
                  </a:lnTo>
                  <a:lnTo>
                    <a:pt x="2239" y="313"/>
                  </a:lnTo>
                  <a:lnTo>
                    <a:pt x="2228" y="297"/>
                  </a:lnTo>
                  <a:lnTo>
                    <a:pt x="2218" y="281"/>
                  </a:lnTo>
                  <a:lnTo>
                    <a:pt x="2207" y="268"/>
                  </a:lnTo>
                  <a:lnTo>
                    <a:pt x="2198" y="257"/>
                  </a:lnTo>
                  <a:lnTo>
                    <a:pt x="2188" y="248"/>
                  </a:lnTo>
                  <a:lnTo>
                    <a:pt x="2183" y="245"/>
                  </a:lnTo>
                  <a:lnTo>
                    <a:pt x="2179" y="243"/>
                  </a:lnTo>
                  <a:lnTo>
                    <a:pt x="2176" y="241"/>
                  </a:lnTo>
                  <a:lnTo>
                    <a:pt x="2172" y="241"/>
                  </a:lnTo>
                  <a:lnTo>
                    <a:pt x="2164" y="241"/>
                  </a:lnTo>
                  <a:lnTo>
                    <a:pt x="2158" y="244"/>
                  </a:lnTo>
                  <a:lnTo>
                    <a:pt x="2151" y="245"/>
                  </a:lnTo>
                  <a:lnTo>
                    <a:pt x="2146" y="249"/>
                  </a:lnTo>
                  <a:lnTo>
                    <a:pt x="2135" y="257"/>
                  </a:lnTo>
                  <a:lnTo>
                    <a:pt x="2126" y="268"/>
                  </a:lnTo>
                  <a:lnTo>
                    <a:pt x="2118" y="279"/>
                  </a:lnTo>
                  <a:lnTo>
                    <a:pt x="2110" y="289"/>
                  </a:lnTo>
                  <a:lnTo>
                    <a:pt x="2103" y="300"/>
                  </a:lnTo>
                  <a:lnTo>
                    <a:pt x="2094" y="308"/>
                  </a:lnTo>
                  <a:lnTo>
                    <a:pt x="2084" y="315"/>
                  </a:lnTo>
                  <a:lnTo>
                    <a:pt x="2075" y="321"/>
                  </a:lnTo>
                  <a:lnTo>
                    <a:pt x="2066" y="325"/>
                  </a:lnTo>
                  <a:lnTo>
                    <a:pt x="2055" y="329"/>
                  </a:lnTo>
                  <a:lnTo>
                    <a:pt x="2046" y="333"/>
                  </a:lnTo>
                  <a:lnTo>
                    <a:pt x="2038" y="339"/>
                  </a:lnTo>
                  <a:lnTo>
                    <a:pt x="2028" y="347"/>
                  </a:lnTo>
                  <a:lnTo>
                    <a:pt x="2022" y="356"/>
                  </a:lnTo>
                  <a:lnTo>
                    <a:pt x="2018" y="361"/>
                  </a:lnTo>
                  <a:lnTo>
                    <a:pt x="2014" y="368"/>
                  </a:lnTo>
                  <a:lnTo>
                    <a:pt x="2011" y="376"/>
                  </a:lnTo>
                  <a:lnTo>
                    <a:pt x="2008" y="383"/>
                  </a:lnTo>
                  <a:lnTo>
                    <a:pt x="2003" y="399"/>
                  </a:lnTo>
                  <a:lnTo>
                    <a:pt x="1999" y="416"/>
                  </a:lnTo>
                  <a:lnTo>
                    <a:pt x="1994" y="433"/>
                  </a:lnTo>
                  <a:lnTo>
                    <a:pt x="1987" y="449"/>
                  </a:lnTo>
                  <a:lnTo>
                    <a:pt x="1984" y="456"/>
                  </a:lnTo>
                  <a:lnTo>
                    <a:pt x="1979" y="464"/>
                  </a:lnTo>
                  <a:lnTo>
                    <a:pt x="1974" y="471"/>
                  </a:lnTo>
                  <a:lnTo>
                    <a:pt x="1967" y="476"/>
                  </a:lnTo>
                  <a:lnTo>
                    <a:pt x="1952" y="484"/>
                  </a:lnTo>
                  <a:lnTo>
                    <a:pt x="1938" y="489"/>
                  </a:lnTo>
                  <a:lnTo>
                    <a:pt x="1930" y="493"/>
                  </a:lnTo>
                  <a:lnTo>
                    <a:pt x="1922" y="499"/>
                  </a:lnTo>
                  <a:lnTo>
                    <a:pt x="1914" y="504"/>
                  </a:lnTo>
                  <a:lnTo>
                    <a:pt x="1907" y="512"/>
                  </a:lnTo>
                  <a:lnTo>
                    <a:pt x="1902" y="517"/>
                  </a:lnTo>
                  <a:lnTo>
                    <a:pt x="1896" y="524"/>
                  </a:lnTo>
                  <a:lnTo>
                    <a:pt x="1892" y="531"/>
                  </a:lnTo>
                  <a:lnTo>
                    <a:pt x="1887" y="537"/>
                  </a:lnTo>
                  <a:lnTo>
                    <a:pt x="1883" y="544"/>
                  </a:lnTo>
                  <a:lnTo>
                    <a:pt x="1876" y="549"/>
                  </a:lnTo>
                  <a:lnTo>
                    <a:pt x="1872" y="552"/>
                  </a:lnTo>
                  <a:lnTo>
                    <a:pt x="1868" y="553"/>
                  </a:lnTo>
                  <a:lnTo>
                    <a:pt x="1864" y="555"/>
                  </a:lnTo>
                  <a:lnTo>
                    <a:pt x="1859" y="555"/>
                  </a:lnTo>
                  <a:lnTo>
                    <a:pt x="1846" y="553"/>
                  </a:lnTo>
                  <a:lnTo>
                    <a:pt x="1835" y="552"/>
                  </a:lnTo>
                  <a:lnTo>
                    <a:pt x="1826" y="548"/>
                  </a:lnTo>
                  <a:lnTo>
                    <a:pt x="1818" y="543"/>
                  </a:lnTo>
                  <a:lnTo>
                    <a:pt x="1804" y="532"/>
                  </a:lnTo>
                  <a:lnTo>
                    <a:pt x="1792" y="519"/>
                  </a:lnTo>
                  <a:lnTo>
                    <a:pt x="1782" y="505"/>
                  </a:lnTo>
                  <a:lnTo>
                    <a:pt x="1767" y="493"/>
                  </a:lnTo>
                  <a:lnTo>
                    <a:pt x="1759" y="489"/>
                  </a:lnTo>
                  <a:lnTo>
                    <a:pt x="1750" y="485"/>
                  </a:lnTo>
                  <a:lnTo>
                    <a:pt x="1739" y="483"/>
                  </a:lnTo>
                  <a:lnTo>
                    <a:pt x="1727" y="483"/>
                  </a:lnTo>
                  <a:lnTo>
                    <a:pt x="1717" y="484"/>
                  </a:lnTo>
                  <a:lnTo>
                    <a:pt x="1707" y="487"/>
                  </a:lnTo>
                  <a:lnTo>
                    <a:pt x="1701" y="492"/>
                  </a:lnTo>
                  <a:lnTo>
                    <a:pt x="1693" y="497"/>
                  </a:lnTo>
                  <a:lnTo>
                    <a:pt x="1685" y="503"/>
                  </a:lnTo>
                  <a:lnTo>
                    <a:pt x="1677" y="508"/>
                  </a:lnTo>
                  <a:lnTo>
                    <a:pt x="1666" y="511"/>
                  </a:lnTo>
                  <a:lnTo>
                    <a:pt x="1654" y="512"/>
                  </a:lnTo>
                  <a:lnTo>
                    <a:pt x="1643" y="512"/>
                  </a:lnTo>
                  <a:lnTo>
                    <a:pt x="1633" y="509"/>
                  </a:lnTo>
                  <a:lnTo>
                    <a:pt x="1622" y="505"/>
                  </a:lnTo>
                  <a:lnTo>
                    <a:pt x="1613" y="500"/>
                  </a:lnTo>
                  <a:lnTo>
                    <a:pt x="1605" y="492"/>
                  </a:lnTo>
                  <a:lnTo>
                    <a:pt x="1599" y="484"/>
                  </a:lnTo>
                  <a:lnTo>
                    <a:pt x="1597" y="480"/>
                  </a:lnTo>
                  <a:lnTo>
                    <a:pt x="1595" y="475"/>
                  </a:lnTo>
                  <a:lnTo>
                    <a:pt x="1594" y="469"/>
                  </a:lnTo>
                  <a:lnTo>
                    <a:pt x="1594" y="464"/>
                  </a:lnTo>
                  <a:lnTo>
                    <a:pt x="1594" y="456"/>
                  </a:lnTo>
                  <a:lnTo>
                    <a:pt x="1595" y="449"/>
                  </a:lnTo>
                  <a:lnTo>
                    <a:pt x="1598" y="443"/>
                  </a:lnTo>
                  <a:lnTo>
                    <a:pt x="1601" y="436"/>
                  </a:lnTo>
                  <a:lnTo>
                    <a:pt x="1607" y="424"/>
                  </a:lnTo>
                  <a:lnTo>
                    <a:pt x="1615" y="413"/>
                  </a:lnTo>
                  <a:lnTo>
                    <a:pt x="1623" y="401"/>
                  </a:lnTo>
                  <a:lnTo>
                    <a:pt x="1630" y="389"/>
                  </a:lnTo>
                  <a:lnTo>
                    <a:pt x="1633" y="383"/>
                  </a:lnTo>
                  <a:lnTo>
                    <a:pt x="1634" y="376"/>
                  </a:lnTo>
                  <a:lnTo>
                    <a:pt x="1635" y="369"/>
                  </a:lnTo>
                  <a:lnTo>
                    <a:pt x="1637" y="361"/>
                  </a:lnTo>
                  <a:lnTo>
                    <a:pt x="1635" y="353"/>
                  </a:lnTo>
                  <a:lnTo>
                    <a:pt x="1633" y="347"/>
                  </a:lnTo>
                  <a:lnTo>
                    <a:pt x="1629" y="340"/>
                  </a:lnTo>
                  <a:lnTo>
                    <a:pt x="1625" y="333"/>
                  </a:lnTo>
                  <a:lnTo>
                    <a:pt x="1619" y="328"/>
                  </a:lnTo>
                  <a:lnTo>
                    <a:pt x="1617" y="320"/>
                  </a:lnTo>
                  <a:lnTo>
                    <a:pt x="1613" y="312"/>
                  </a:lnTo>
                  <a:lnTo>
                    <a:pt x="1613" y="301"/>
                  </a:lnTo>
                  <a:lnTo>
                    <a:pt x="1613" y="295"/>
                  </a:lnTo>
                  <a:lnTo>
                    <a:pt x="1617" y="289"/>
                  </a:lnTo>
                  <a:lnTo>
                    <a:pt x="1621" y="285"/>
                  </a:lnTo>
                  <a:lnTo>
                    <a:pt x="1625" y="280"/>
                  </a:lnTo>
                  <a:lnTo>
                    <a:pt x="1630" y="276"/>
                  </a:lnTo>
                  <a:lnTo>
                    <a:pt x="1635" y="271"/>
                  </a:lnTo>
                  <a:lnTo>
                    <a:pt x="1639" y="265"/>
                  </a:lnTo>
                  <a:lnTo>
                    <a:pt x="1642" y="260"/>
                  </a:lnTo>
                  <a:lnTo>
                    <a:pt x="1657" y="213"/>
                  </a:lnTo>
                  <a:lnTo>
                    <a:pt x="1670" y="165"/>
                  </a:lnTo>
                  <a:lnTo>
                    <a:pt x="1675" y="142"/>
                  </a:lnTo>
                  <a:lnTo>
                    <a:pt x="1681" y="116"/>
                  </a:lnTo>
                  <a:lnTo>
                    <a:pt x="1683" y="92"/>
                  </a:lnTo>
                  <a:lnTo>
                    <a:pt x="1685" y="67"/>
                  </a:lnTo>
                  <a:lnTo>
                    <a:pt x="1683" y="50"/>
                  </a:lnTo>
                  <a:lnTo>
                    <a:pt x="1682" y="36"/>
                  </a:lnTo>
                  <a:lnTo>
                    <a:pt x="1681" y="30"/>
                  </a:lnTo>
                  <a:lnTo>
                    <a:pt x="1678" y="24"/>
                  </a:lnTo>
                  <a:lnTo>
                    <a:pt x="1675" y="20"/>
                  </a:lnTo>
                  <a:lnTo>
                    <a:pt x="1671" y="16"/>
                  </a:lnTo>
                  <a:lnTo>
                    <a:pt x="1667" y="12"/>
                  </a:lnTo>
                  <a:lnTo>
                    <a:pt x="1663" y="8"/>
                  </a:lnTo>
                  <a:lnTo>
                    <a:pt x="1658" y="6"/>
                  </a:lnTo>
                  <a:lnTo>
                    <a:pt x="1651" y="4"/>
                  </a:lnTo>
                  <a:lnTo>
                    <a:pt x="1637" y="2"/>
                  </a:lnTo>
                  <a:lnTo>
                    <a:pt x="1618" y="0"/>
                  </a:lnTo>
                  <a:lnTo>
                    <a:pt x="1605" y="2"/>
                  </a:lnTo>
                  <a:lnTo>
                    <a:pt x="1591" y="3"/>
                  </a:lnTo>
                  <a:lnTo>
                    <a:pt x="1578" y="6"/>
                  </a:lnTo>
                  <a:lnTo>
                    <a:pt x="1567" y="10"/>
                  </a:lnTo>
                  <a:lnTo>
                    <a:pt x="1555" y="15"/>
                  </a:lnTo>
                  <a:lnTo>
                    <a:pt x="1546" y="20"/>
                  </a:lnTo>
                  <a:lnTo>
                    <a:pt x="1535" y="27"/>
                  </a:lnTo>
                  <a:lnTo>
                    <a:pt x="1526" y="34"/>
                  </a:lnTo>
                  <a:lnTo>
                    <a:pt x="1509" y="50"/>
                  </a:lnTo>
                  <a:lnTo>
                    <a:pt x="1493" y="67"/>
                  </a:lnTo>
                  <a:lnTo>
                    <a:pt x="1477" y="84"/>
                  </a:lnTo>
                  <a:lnTo>
                    <a:pt x="1462" y="103"/>
                  </a:lnTo>
                  <a:lnTo>
                    <a:pt x="1419" y="103"/>
                  </a:lnTo>
                  <a:lnTo>
                    <a:pt x="1399" y="111"/>
                  </a:lnTo>
                  <a:lnTo>
                    <a:pt x="1381" y="122"/>
                  </a:lnTo>
                  <a:lnTo>
                    <a:pt x="1365" y="132"/>
                  </a:lnTo>
                  <a:lnTo>
                    <a:pt x="1350" y="143"/>
                  </a:lnTo>
                  <a:lnTo>
                    <a:pt x="1337" y="156"/>
                  </a:lnTo>
                  <a:lnTo>
                    <a:pt x="1323" y="168"/>
                  </a:lnTo>
                  <a:lnTo>
                    <a:pt x="1311" y="183"/>
                  </a:lnTo>
                  <a:lnTo>
                    <a:pt x="1301" y="196"/>
                  </a:lnTo>
                  <a:lnTo>
                    <a:pt x="1278" y="225"/>
                  </a:lnTo>
                  <a:lnTo>
                    <a:pt x="1254" y="253"/>
                  </a:lnTo>
                  <a:lnTo>
                    <a:pt x="1239" y="268"/>
                  </a:lnTo>
                  <a:lnTo>
                    <a:pt x="1225" y="281"/>
                  </a:lnTo>
                  <a:lnTo>
                    <a:pt x="1209" y="295"/>
                  </a:lnTo>
                  <a:lnTo>
                    <a:pt x="1190" y="308"/>
                  </a:lnTo>
                  <a:lnTo>
                    <a:pt x="1183" y="313"/>
                  </a:lnTo>
                  <a:lnTo>
                    <a:pt x="1175" y="317"/>
                  </a:lnTo>
                  <a:lnTo>
                    <a:pt x="1167" y="320"/>
                  </a:lnTo>
                  <a:lnTo>
                    <a:pt x="1158" y="324"/>
                  </a:lnTo>
                  <a:lnTo>
                    <a:pt x="1139" y="328"/>
                  </a:lnTo>
                  <a:lnTo>
                    <a:pt x="1119" y="332"/>
                  </a:lnTo>
                  <a:lnTo>
                    <a:pt x="1099" y="335"/>
                  </a:lnTo>
                  <a:lnTo>
                    <a:pt x="1081" y="340"/>
                  </a:lnTo>
                  <a:lnTo>
                    <a:pt x="1073" y="343"/>
                  </a:lnTo>
                  <a:lnTo>
                    <a:pt x="1065" y="347"/>
                  </a:lnTo>
                  <a:lnTo>
                    <a:pt x="1058" y="351"/>
                  </a:lnTo>
                  <a:lnTo>
                    <a:pt x="1053" y="356"/>
                  </a:lnTo>
                  <a:lnTo>
                    <a:pt x="1020" y="391"/>
                  </a:lnTo>
                  <a:lnTo>
                    <a:pt x="984" y="425"/>
                  </a:lnTo>
                  <a:lnTo>
                    <a:pt x="974" y="433"/>
                  </a:lnTo>
                  <a:lnTo>
                    <a:pt x="962" y="441"/>
                  </a:lnTo>
                  <a:lnTo>
                    <a:pt x="952" y="448"/>
                  </a:lnTo>
                  <a:lnTo>
                    <a:pt x="940" y="453"/>
                  </a:lnTo>
                  <a:lnTo>
                    <a:pt x="926" y="457"/>
                  </a:lnTo>
                  <a:lnTo>
                    <a:pt x="913" y="461"/>
                  </a:lnTo>
                  <a:lnTo>
                    <a:pt x="898" y="464"/>
                  </a:lnTo>
                  <a:lnTo>
                    <a:pt x="884" y="464"/>
                  </a:lnTo>
                  <a:lnTo>
                    <a:pt x="868" y="465"/>
                  </a:lnTo>
                  <a:lnTo>
                    <a:pt x="852" y="467"/>
                  </a:lnTo>
                  <a:lnTo>
                    <a:pt x="837" y="469"/>
                  </a:lnTo>
                  <a:lnTo>
                    <a:pt x="824" y="472"/>
                  </a:lnTo>
                  <a:lnTo>
                    <a:pt x="798" y="481"/>
                  </a:lnTo>
                  <a:lnTo>
                    <a:pt x="774" y="491"/>
                  </a:lnTo>
                  <a:lnTo>
                    <a:pt x="750" y="501"/>
                  </a:lnTo>
                  <a:lnTo>
                    <a:pt x="726" y="509"/>
                  </a:lnTo>
                  <a:lnTo>
                    <a:pt x="713" y="513"/>
                  </a:lnTo>
                  <a:lnTo>
                    <a:pt x="701" y="516"/>
                  </a:lnTo>
                  <a:lnTo>
                    <a:pt x="688" y="517"/>
                  </a:lnTo>
                  <a:lnTo>
                    <a:pt x="673" y="519"/>
                  </a:lnTo>
                  <a:lnTo>
                    <a:pt x="660" y="517"/>
                  </a:lnTo>
                  <a:lnTo>
                    <a:pt x="648" y="516"/>
                  </a:lnTo>
                  <a:lnTo>
                    <a:pt x="637" y="512"/>
                  </a:lnTo>
                  <a:lnTo>
                    <a:pt x="628" y="508"/>
                  </a:lnTo>
                  <a:lnTo>
                    <a:pt x="609" y="497"/>
                  </a:lnTo>
                  <a:lnTo>
                    <a:pt x="593" y="485"/>
                  </a:lnTo>
                  <a:lnTo>
                    <a:pt x="577" y="473"/>
                  </a:lnTo>
                  <a:lnTo>
                    <a:pt x="561" y="463"/>
                  </a:lnTo>
                  <a:lnTo>
                    <a:pt x="552" y="459"/>
                  </a:lnTo>
                  <a:lnTo>
                    <a:pt x="544" y="455"/>
                  </a:lnTo>
                  <a:lnTo>
                    <a:pt x="533" y="453"/>
                  </a:lnTo>
                  <a:lnTo>
                    <a:pt x="522" y="452"/>
                  </a:lnTo>
                  <a:lnTo>
                    <a:pt x="502" y="453"/>
                  </a:lnTo>
                  <a:lnTo>
                    <a:pt x="485" y="457"/>
                  </a:lnTo>
                  <a:lnTo>
                    <a:pt x="468" y="461"/>
                  </a:lnTo>
                  <a:lnTo>
                    <a:pt x="452" y="467"/>
                  </a:lnTo>
                  <a:lnTo>
                    <a:pt x="436" y="473"/>
                  </a:lnTo>
                  <a:lnTo>
                    <a:pt x="421" y="477"/>
                  </a:lnTo>
                  <a:lnTo>
                    <a:pt x="405" y="481"/>
                  </a:lnTo>
                  <a:lnTo>
                    <a:pt x="390" y="483"/>
                  </a:lnTo>
                  <a:lnTo>
                    <a:pt x="356" y="483"/>
                  </a:lnTo>
                  <a:lnTo>
                    <a:pt x="329" y="483"/>
                  </a:lnTo>
                  <a:lnTo>
                    <a:pt x="305" y="483"/>
                  </a:lnTo>
                  <a:lnTo>
                    <a:pt x="284" y="483"/>
                  </a:lnTo>
                  <a:lnTo>
                    <a:pt x="260" y="483"/>
                  </a:lnTo>
                  <a:lnTo>
                    <a:pt x="233" y="483"/>
                  </a:lnTo>
                  <a:lnTo>
                    <a:pt x="199" y="483"/>
                  </a:lnTo>
                  <a:lnTo>
                    <a:pt x="155" y="483"/>
                  </a:lnTo>
                  <a:lnTo>
                    <a:pt x="143" y="483"/>
                  </a:lnTo>
                  <a:lnTo>
                    <a:pt x="132" y="484"/>
                  </a:lnTo>
                  <a:lnTo>
                    <a:pt x="121" y="487"/>
                  </a:lnTo>
                  <a:lnTo>
                    <a:pt x="111" y="489"/>
                  </a:lnTo>
                  <a:lnTo>
                    <a:pt x="101" y="493"/>
                  </a:lnTo>
                  <a:lnTo>
                    <a:pt x="92" y="497"/>
                  </a:lnTo>
                  <a:lnTo>
                    <a:pt x="84" y="503"/>
                  </a:lnTo>
                  <a:lnTo>
                    <a:pt x="76" y="508"/>
                  </a:lnTo>
                  <a:lnTo>
                    <a:pt x="61" y="520"/>
                  </a:lnTo>
                  <a:lnTo>
                    <a:pt x="49" y="533"/>
                  </a:lnTo>
                  <a:lnTo>
                    <a:pt x="39" y="547"/>
                  </a:lnTo>
                  <a:lnTo>
                    <a:pt x="28" y="560"/>
                  </a:lnTo>
                  <a:lnTo>
                    <a:pt x="20" y="557"/>
                  </a:lnTo>
                  <a:lnTo>
                    <a:pt x="16" y="555"/>
                  </a:lnTo>
                  <a:lnTo>
                    <a:pt x="11" y="564"/>
                  </a:lnTo>
                  <a:lnTo>
                    <a:pt x="1" y="588"/>
                  </a:lnTo>
                  <a:lnTo>
                    <a:pt x="0" y="596"/>
                  </a:lnTo>
                  <a:lnTo>
                    <a:pt x="0" y="603"/>
                  </a:lnTo>
                  <a:lnTo>
                    <a:pt x="0" y="611"/>
                  </a:lnTo>
                  <a:lnTo>
                    <a:pt x="1" y="619"/>
                  </a:lnTo>
                  <a:lnTo>
                    <a:pt x="4" y="625"/>
                  </a:lnTo>
                  <a:lnTo>
                    <a:pt x="8" y="632"/>
                  </a:lnTo>
                  <a:lnTo>
                    <a:pt x="15" y="639"/>
                  </a:lnTo>
                  <a:lnTo>
                    <a:pt x="23" y="645"/>
                  </a:lnTo>
                  <a:lnTo>
                    <a:pt x="40" y="652"/>
                  </a:lnTo>
                  <a:lnTo>
                    <a:pt x="51" y="656"/>
                  </a:lnTo>
                  <a:lnTo>
                    <a:pt x="57" y="657"/>
                  </a:lnTo>
                  <a:lnTo>
                    <a:pt x="63" y="657"/>
                  </a:lnTo>
                  <a:lnTo>
                    <a:pt x="67" y="657"/>
                  </a:lnTo>
                  <a:lnTo>
                    <a:pt x="71" y="659"/>
                  </a:lnTo>
                  <a:lnTo>
                    <a:pt x="77" y="663"/>
                  </a:lnTo>
                  <a:lnTo>
                    <a:pt x="89" y="669"/>
                  </a:lnTo>
                  <a:lnTo>
                    <a:pt x="101" y="676"/>
                  </a:lnTo>
                  <a:lnTo>
                    <a:pt x="113" y="681"/>
                  </a:lnTo>
                  <a:lnTo>
                    <a:pt x="124" y="684"/>
                  </a:lnTo>
                  <a:lnTo>
                    <a:pt x="131" y="687"/>
                  </a:lnTo>
                  <a:lnTo>
                    <a:pt x="133" y="688"/>
                  </a:lnTo>
                  <a:lnTo>
                    <a:pt x="135" y="689"/>
                  </a:lnTo>
                  <a:lnTo>
                    <a:pt x="135" y="692"/>
                  </a:lnTo>
                  <a:lnTo>
                    <a:pt x="135" y="695"/>
                  </a:lnTo>
                  <a:lnTo>
                    <a:pt x="129" y="704"/>
                  </a:lnTo>
                  <a:lnTo>
                    <a:pt x="119" y="717"/>
                  </a:lnTo>
                  <a:lnTo>
                    <a:pt x="113" y="727"/>
                  </a:lnTo>
                  <a:lnTo>
                    <a:pt x="109" y="734"/>
                  </a:lnTo>
                  <a:lnTo>
                    <a:pt x="108" y="742"/>
                  </a:lnTo>
                  <a:lnTo>
                    <a:pt x="108" y="750"/>
                  </a:lnTo>
                  <a:lnTo>
                    <a:pt x="109" y="757"/>
                  </a:lnTo>
                  <a:lnTo>
                    <a:pt x="112" y="764"/>
                  </a:lnTo>
                  <a:lnTo>
                    <a:pt x="116" y="769"/>
                  </a:lnTo>
                  <a:lnTo>
                    <a:pt x="121" y="773"/>
                  </a:lnTo>
                  <a:lnTo>
                    <a:pt x="128" y="777"/>
                  </a:lnTo>
                  <a:lnTo>
                    <a:pt x="135" y="778"/>
                  </a:lnTo>
                  <a:lnTo>
                    <a:pt x="143" y="778"/>
                  </a:lnTo>
                  <a:lnTo>
                    <a:pt x="152" y="777"/>
                  </a:lnTo>
                  <a:lnTo>
                    <a:pt x="161" y="774"/>
                  </a:lnTo>
                  <a:lnTo>
                    <a:pt x="171" y="769"/>
                  </a:lnTo>
                  <a:lnTo>
                    <a:pt x="181" y="762"/>
                  </a:lnTo>
                  <a:lnTo>
                    <a:pt x="191" y="753"/>
                  </a:lnTo>
                  <a:lnTo>
                    <a:pt x="208" y="736"/>
                  </a:lnTo>
                  <a:lnTo>
                    <a:pt x="223" y="724"/>
                  </a:lnTo>
                  <a:lnTo>
                    <a:pt x="229" y="720"/>
                  </a:lnTo>
                  <a:lnTo>
                    <a:pt x="236" y="716"/>
                  </a:lnTo>
                  <a:lnTo>
                    <a:pt x="243" y="715"/>
                  </a:lnTo>
                  <a:lnTo>
                    <a:pt x="248" y="715"/>
                  </a:lnTo>
                  <a:lnTo>
                    <a:pt x="253" y="715"/>
                  </a:lnTo>
                  <a:lnTo>
                    <a:pt x="257" y="716"/>
                  </a:lnTo>
                  <a:lnTo>
                    <a:pt x="263" y="719"/>
                  </a:lnTo>
                  <a:lnTo>
                    <a:pt x="267" y="723"/>
                  </a:lnTo>
                  <a:lnTo>
                    <a:pt x="274" y="733"/>
                  </a:lnTo>
                  <a:lnTo>
                    <a:pt x="281" y="746"/>
                  </a:lnTo>
                  <a:lnTo>
                    <a:pt x="290" y="761"/>
                  </a:lnTo>
                  <a:lnTo>
                    <a:pt x="298" y="774"/>
                  </a:lnTo>
                  <a:lnTo>
                    <a:pt x="306" y="782"/>
                  </a:lnTo>
                  <a:lnTo>
                    <a:pt x="314" y="789"/>
                  </a:lnTo>
                  <a:lnTo>
                    <a:pt x="318" y="790"/>
                  </a:lnTo>
                  <a:lnTo>
                    <a:pt x="322" y="792"/>
                  </a:lnTo>
                  <a:lnTo>
                    <a:pt x="326" y="792"/>
                  </a:lnTo>
                  <a:lnTo>
                    <a:pt x="330" y="792"/>
                  </a:lnTo>
                  <a:lnTo>
                    <a:pt x="334" y="789"/>
                  </a:lnTo>
                  <a:lnTo>
                    <a:pt x="338" y="786"/>
                  </a:lnTo>
                  <a:lnTo>
                    <a:pt x="344" y="782"/>
                  </a:lnTo>
                  <a:lnTo>
                    <a:pt x="348" y="777"/>
                  </a:lnTo>
                  <a:lnTo>
                    <a:pt x="352" y="773"/>
                  </a:lnTo>
                  <a:lnTo>
                    <a:pt x="356" y="770"/>
                  </a:lnTo>
                  <a:lnTo>
                    <a:pt x="361" y="768"/>
                  </a:lnTo>
                  <a:lnTo>
                    <a:pt x="365" y="766"/>
                  </a:lnTo>
                  <a:lnTo>
                    <a:pt x="369" y="765"/>
                  </a:lnTo>
                  <a:lnTo>
                    <a:pt x="373" y="765"/>
                  </a:lnTo>
                  <a:lnTo>
                    <a:pt x="377" y="766"/>
                  </a:lnTo>
                  <a:lnTo>
                    <a:pt x="381" y="769"/>
                  </a:lnTo>
                  <a:lnTo>
                    <a:pt x="389" y="776"/>
                  </a:lnTo>
                  <a:lnTo>
                    <a:pt x="397" y="786"/>
                  </a:lnTo>
                  <a:lnTo>
                    <a:pt x="405" y="801"/>
                  </a:lnTo>
                  <a:lnTo>
                    <a:pt x="414" y="820"/>
                  </a:lnTo>
                  <a:lnTo>
                    <a:pt x="424" y="837"/>
                  </a:lnTo>
                  <a:lnTo>
                    <a:pt x="433" y="852"/>
                  </a:lnTo>
                  <a:lnTo>
                    <a:pt x="440" y="866"/>
                  </a:lnTo>
                  <a:lnTo>
                    <a:pt x="445" y="880"/>
                  </a:lnTo>
                  <a:lnTo>
                    <a:pt x="448" y="892"/>
                  </a:lnTo>
                  <a:lnTo>
                    <a:pt x="449" y="902"/>
                  </a:lnTo>
                  <a:lnTo>
                    <a:pt x="448" y="913"/>
                  </a:lnTo>
                  <a:lnTo>
                    <a:pt x="444" y="922"/>
                  </a:lnTo>
                  <a:lnTo>
                    <a:pt x="442" y="925"/>
                  </a:lnTo>
                  <a:lnTo>
                    <a:pt x="441" y="928"/>
                  </a:lnTo>
                  <a:lnTo>
                    <a:pt x="441" y="930"/>
                  </a:lnTo>
                  <a:lnTo>
                    <a:pt x="441" y="933"/>
                  </a:lnTo>
                  <a:lnTo>
                    <a:pt x="444" y="938"/>
                  </a:lnTo>
                  <a:lnTo>
                    <a:pt x="449" y="944"/>
                  </a:lnTo>
                  <a:lnTo>
                    <a:pt x="465" y="954"/>
                  </a:lnTo>
                  <a:lnTo>
                    <a:pt x="486" y="970"/>
                  </a:lnTo>
                  <a:lnTo>
                    <a:pt x="497" y="978"/>
                  </a:lnTo>
                  <a:lnTo>
                    <a:pt x="506" y="986"/>
                  </a:lnTo>
                  <a:lnTo>
                    <a:pt x="513" y="994"/>
                  </a:lnTo>
                  <a:lnTo>
                    <a:pt x="517" y="1001"/>
                  </a:lnTo>
                  <a:lnTo>
                    <a:pt x="518" y="1005"/>
                  </a:lnTo>
                  <a:lnTo>
                    <a:pt x="518" y="1008"/>
                  </a:lnTo>
                  <a:lnTo>
                    <a:pt x="517" y="1012"/>
                  </a:lnTo>
                  <a:lnTo>
                    <a:pt x="516" y="1014"/>
                  </a:lnTo>
                  <a:lnTo>
                    <a:pt x="513" y="1017"/>
                  </a:lnTo>
                  <a:lnTo>
                    <a:pt x="509" y="1020"/>
                  </a:lnTo>
                  <a:lnTo>
                    <a:pt x="504" y="1022"/>
                  </a:lnTo>
                  <a:lnTo>
                    <a:pt x="498" y="1024"/>
                  </a:lnTo>
                  <a:lnTo>
                    <a:pt x="486" y="1029"/>
                  </a:lnTo>
                  <a:lnTo>
                    <a:pt x="478" y="1034"/>
                  </a:lnTo>
                  <a:lnTo>
                    <a:pt x="474" y="1037"/>
                  </a:lnTo>
                  <a:lnTo>
                    <a:pt x="473" y="1041"/>
                  </a:lnTo>
                  <a:lnTo>
                    <a:pt x="472" y="1044"/>
                  </a:lnTo>
                  <a:lnTo>
                    <a:pt x="472" y="1048"/>
                  </a:lnTo>
                  <a:lnTo>
                    <a:pt x="472" y="1052"/>
                  </a:lnTo>
                  <a:lnTo>
                    <a:pt x="473" y="1056"/>
                  </a:lnTo>
                  <a:lnTo>
                    <a:pt x="474" y="1060"/>
                  </a:lnTo>
                  <a:lnTo>
                    <a:pt x="478" y="1064"/>
                  </a:lnTo>
                  <a:lnTo>
                    <a:pt x="486" y="1073"/>
                  </a:lnTo>
                  <a:lnTo>
                    <a:pt x="498" y="1084"/>
                  </a:lnTo>
                  <a:lnTo>
                    <a:pt x="516" y="1105"/>
                  </a:lnTo>
                  <a:lnTo>
                    <a:pt x="528" y="1122"/>
                  </a:lnTo>
                  <a:lnTo>
                    <a:pt x="534" y="1129"/>
                  </a:lnTo>
                  <a:lnTo>
                    <a:pt x="541" y="1137"/>
                  </a:lnTo>
                  <a:lnTo>
                    <a:pt x="549" y="1144"/>
                  </a:lnTo>
                  <a:lnTo>
                    <a:pt x="558" y="1150"/>
                  </a:lnTo>
                  <a:lnTo>
                    <a:pt x="569" y="1158"/>
                  </a:lnTo>
                  <a:lnTo>
                    <a:pt x="578" y="1168"/>
                  </a:lnTo>
                  <a:lnTo>
                    <a:pt x="586" y="1177"/>
                  </a:lnTo>
                  <a:lnTo>
                    <a:pt x="594" y="1188"/>
                  </a:lnTo>
                  <a:lnTo>
                    <a:pt x="604" y="1204"/>
                  </a:lnTo>
                  <a:lnTo>
                    <a:pt x="606" y="1210"/>
                  </a:lnTo>
                  <a:lnTo>
                    <a:pt x="636" y="1189"/>
                  </a:lnTo>
                  <a:lnTo>
                    <a:pt x="665" y="1172"/>
                  </a:lnTo>
                  <a:lnTo>
                    <a:pt x="693" y="1156"/>
                  </a:lnTo>
                  <a:lnTo>
                    <a:pt x="718" y="1142"/>
                  </a:lnTo>
                  <a:lnTo>
                    <a:pt x="744" y="1132"/>
                  </a:lnTo>
                  <a:lnTo>
                    <a:pt x="765" y="1124"/>
                  </a:lnTo>
                  <a:lnTo>
                    <a:pt x="784" y="1118"/>
                  </a:lnTo>
                  <a:lnTo>
                    <a:pt x="800" y="1114"/>
                  </a:lnTo>
                  <a:lnTo>
                    <a:pt x="842" y="1112"/>
                  </a:lnTo>
                  <a:lnTo>
                    <a:pt x="880" y="1109"/>
                  </a:lnTo>
                  <a:lnTo>
                    <a:pt x="912" y="1105"/>
                  </a:lnTo>
                  <a:lnTo>
                    <a:pt x="940" y="1100"/>
                  </a:lnTo>
                  <a:lnTo>
                    <a:pt x="965" y="1096"/>
                  </a:lnTo>
                  <a:lnTo>
                    <a:pt x="985" y="1090"/>
                  </a:lnTo>
                  <a:lnTo>
                    <a:pt x="1002" y="1085"/>
                  </a:lnTo>
                  <a:lnTo>
                    <a:pt x="1018" y="1081"/>
                  </a:lnTo>
                  <a:lnTo>
                    <a:pt x="1041" y="1072"/>
                  </a:lnTo>
                  <a:lnTo>
                    <a:pt x="1057" y="1065"/>
                  </a:lnTo>
                  <a:lnTo>
                    <a:pt x="1063" y="1062"/>
                  </a:lnTo>
                  <a:lnTo>
                    <a:pt x="1070" y="1061"/>
                  </a:lnTo>
                  <a:lnTo>
                    <a:pt x="1075" y="1060"/>
                  </a:lnTo>
                  <a:lnTo>
                    <a:pt x="1082" y="1060"/>
                  </a:lnTo>
                  <a:lnTo>
                    <a:pt x="1107" y="1065"/>
                  </a:lnTo>
                  <a:lnTo>
                    <a:pt x="1133" y="1072"/>
                  </a:lnTo>
                  <a:lnTo>
                    <a:pt x="1158" y="1080"/>
                  </a:lnTo>
                  <a:lnTo>
                    <a:pt x="1183" y="1092"/>
                  </a:lnTo>
                  <a:lnTo>
                    <a:pt x="1209" y="1105"/>
                  </a:lnTo>
                  <a:lnTo>
                    <a:pt x="1235" y="1120"/>
                  </a:lnTo>
                  <a:lnTo>
                    <a:pt x="1261" y="1137"/>
                  </a:lnTo>
                  <a:lnTo>
                    <a:pt x="1287" y="1154"/>
                  </a:lnTo>
                  <a:lnTo>
                    <a:pt x="1313" y="1174"/>
                  </a:lnTo>
                  <a:lnTo>
                    <a:pt x="1338" y="1196"/>
                  </a:lnTo>
                  <a:lnTo>
                    <a:pt x="1365" y="1218"/>
                  </a:lnTo>
                  <a:lnTo>
                    <a:pt x="1390" y="1241"/>
                  </a:lnTo>
                  <a:lnTo>
                    <a:pt x="1441" y="1289"/>
                  </a:lnTo>
                  <a:lnTo>
                    <a:pt x="1490" y="1338"/>
                  </a:lnTo>
                  <a:lnTo>
                    <a:pt x="1586" y="1438"/>
                  </a:lnTo>
                  <a:lnTo>
                    <a:pt x="1674" y="1529"/>
                  </a:lnTo>
                  <a:lnTo>
                    <a:pt x="1714" y="1569"/>
                  </a:lnTo>
                  <a:lnTo>
                    <a:pt x="1751" y="1602"/>
                  </a:lnTo>
                  <a:lnTo>
                    <a:pt x="1769" y="1615"/>
                  </a:lnTo>
                  <a:lnTo>
                    <a:pt x="1786" y="1627"/>
                  </a:lnTo>
                  <a:lnTo>
                    <a:pt x="1802" y="1637"/>
                  </a:lnTo>
                  <a:lnTo>
                    <a:pt x="1816" y="1645"/>
                  </a:lnTo>
                  <a:lnTo>
                    <a:pt x="1826" y="1647"/>
                  </a:lnTo>
                  <a:lnTo>
                    <a:pt x="1835" y="1650"/>
                  </a:lnTo>
                  <a:lnTo>
                    <a:pt x="1843" y="1651"/>
                  </a:lnTo>
                  <a:lnTo>
                    <a:pt x="1851" y="1653"/>
                  </a:lnTo>
                  <a:lnTo>
                    <a:pt x="1859" y="1653"/>
                  </a:lnTo>
                  <a:lnTo>
                    <a:pt x="1868" y="1653"/>
                  </a:lnTo>
                  <a:lnTo>
                    <a:pt x="1875" y="1651"/>
                  </a:lnTo>
                  <a:lnTo>
                    <a:pt x="1883" y="1649"/>
                  </a:lnTo>
                  <a:lnTo>
                    <a:pt x="1899" y="1643"/>
                  </a:lnTo>
                  <a:lnTo>
                    <a:pt x="1915" y="1637"/>
                  </a:lnTo>
                  <a:lnTo>
                    <a:pt x="1930" y="1627"/>
                  </a:lnTo>
                  <a:lnTo>
                    <a:pt x="1944" y="1618"/>
                  </a:lnTo>
                  <a:lnTo>
                    <a:pt x="1976" y="1598"/>
                  </a:lnTo>
                  <a:lnTo>
                    <a:pt x="2008" y="1579"/>
                  </a:lnTo>
                  <a:lnTo>
                    <a:pt x="2026" y="1571"/>
                  </a:lnTo>
                  <a:lnTo>
                    <a:pt x="2043" y="1565"/>
                  </a:lnTo>
                  <a:lnTo>
                    <a:pt x="2062" y="1561"/>
                  </a:lnTo>
                  <a:lnTo>
                    <a:pt x="2082" y="1559"/>
                  </a:lnTo>
                  <a:lnTo>
                    <a:pt x="2119" y="1561"/>
                  </a:lnTo>
                  <a:lnTo>
                    <a:pt x="2152" y="1561"/>
                  </a:lnTo>
                  <a:lnTo>
                    <a:pt x="2184" y="1562"/>
                  </a:lnTo>
                  <a:lnTo>
                    <a:pt x="2212" y="1563"/>
                  </a:lnTo>
                  <a:lnTo>
                    <a:pt x="2239" y="1565"/>
                  </a:lnTo>
                  <a:lnTo>
                    <a:pt x="2262" y="1565"/>
                  </a:lnTo>
                  <a:lnTo>
                    <a:pt x="2282" y="1566"/>
                  </a:lnTo>
                  <a:lnTo>
                    <a:pt x="2299" y="1566"/>
                  </a:lnTo>
                  <a:lnTo>
                    <a:pt x="2323" y="1511"/>
                  </a:lnTo>
                  <a:lnTo>
                    <a:pt x="2335" y="1427"/>
                  </a:lnTo>
                  <a:lnTo>
                    <a:pt x="2359" y="1397"/>
                  </a:lnTo>
                  <a:lnTo>
                    <a:pt x="2362" y="1389"/>
                  </a:lnTo>
                  <a:lnTo>
                    <a:pt x="2364" y="137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84" name="Freeform 88">
              <a:extLst>
                <a:ext uri="{FF2B5EF4-FFF2-40B4-BE49-F238E27FC236}">
                  <a16:creationId xmlns:a16="http://schemas.microsoft.com/office/drawing/2014/main" id="{7721773A-9209-2F40-B1C6-BA2358AC55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4893" y="3228294"/>
              <a:ext cx="1243987" cy="1837082"/>
            </a:xfrm>
            <a:custGeom>
              <a:avLst/>
              <a:gdLst>
                <a:gd name="T0" fmla="*/ 2890 w 2958"/>
                <a:gd name="T1" fmla="*/ 2777 h 4375"/>
                <a:gd name="T2" fmla="*/ 2932 w 2958"/>
                <a:gd name="T3" fmla="*/ 2536 h 4375"/>
                <a:gd name="T4" fmla="*/ 2801 w 2958"/>
                <a:gd name="T5" fmla="*/ 2252 h 4375"/>
                <a:gd name="T6" fmla="*/ 2701 w 2958"/>
                <a:gd name="T7" fmla="*/ 1789 h 4375"/>
                <a:gd name="T8" fmla="*/ 2679 w 2958"/>
                <a:gd name="T9" fmla="*/ 1485 h 4375"/>
                <a:gd name="T10" fmla="*/ 2710 w 2958"/>
                <a:gd name="T11" fmla="*/ 1238 h 4375"/>
                <a:gd name="T12" fmla="*/ 2471 w 2958"/>
                <a:gd name="T13" fmla="*/ 1098 h 4375"/>
                <a:gd name="T14" fmla="*/ 2586 w 2958"/>
                <a:gd name="T15" fmla="*/ 848 h 4375"/>
                <a:gd name="T16" fmla="*/ 2533 w 2958"/>
                <a:gd name="T17" fmla="*/ 571 h 4375"/>
                <a:gd name="T18" fmla="*/ 2493 w 2958"/>
                <a:gd name="T19" fmla="*/ 392 h 4375"/>
                <a:gd name="T20" fmla="*/ 2449 w 2958"/>
                <a:gd name="T21" fmla="*/ 445 h 4375"/>
                <a:gd name="T22" fmla="*/ 2270 w 2958"/>
                <a:gd name="T23" fmla="*/ 495 h 4375"/>
                <a:gd name="T24" fmla="*/ 2409 w 2958"/>
                <a:gd name="T25" fmla="*/ 717 h 4375"/>
                <a:gd name="T26" fmla="*/ 2193 w 2958"/>
                <a:gd name="T27" fmla="*/ 515 h 4375"/>
                <a:gd name="T28" fmla="*/ 2231 w 2958"/>
                <a:gd name="T29" fmla="*/ 127 h 4375"/>
                <a:gd name="T30" fmla="*/ 2057 w 2958"/>
                <a:gd name="T31" fmla="*/ 388 h 4375"/>
                <a:gd name="T32" fmla="*/ 2020 w 2958"/>
                <a:gd name="T33" fmla="*/ 772 h 4375"/>
                <a:gd name="T34" fmla="*/ 2056 w 2958"/>
                <a:gd name="T35" fmla="*/ 1109 h 4375"/>
                <a:gd name="T36" fmla="*/ 2251 w 2958"/>
                <a:gd name="T37" fmla="*/ 1369 h 4375"/>
                <a:gd name="T38" fmla="*/ 2313 w 2958"/>
                <a:gd name="T39" fmla="*/ 1575 h 4375"/>
                <a:gd name="T40" fmla="*/ 2197 w 2958"/>
                <a:gd name="T41" fmla="*/ 1277 h 4375"/>
                <a:gd name="T42" fmla="*/ 1958 w 2958"/>
                <a:gd name="T43" fmla="*/ 1196 h 4375"/>
                <a:gd name="T44" fmla="*/ 1780 w 2958"/>
                <a:gd name="T45" fmla="*/ 1638 h 4375"/>
                <a:gd name="T46" fmla="*/ 1500 w 2958"/>
                <a:gd name="T47" fmla="*/ 1687 h 4375"/>
                <a:gd name="T48" fmla="*/ 1349 w 2958"/>
                <a:gd name="T49" fmla="*/ 1541 h 4375"/>
                <a:gd name="T50" fmla="*/ 1529 w 2958"/>
                <a:gd name="T51" fmla="*/ 1670 h 4375"/>
                <a:gd name="T52" fmla="*/ 1814 w 2958"/>
                <a:gd name="T53" fmla="*/ 1351 h 4375"/>
                <a:gd name="T54" fmla="*/ 1828 w 2958"/>
                <a:gd name="T55" fmla="*/ 1094 h 4375"/>
                <a:gd name="T56" fmla="*/ 1953 w 2958"/>
                <a:gd name="T57" fmla="*/ 548 h 4375"/>
                <a:gd name="T58" fmla="*/ 2066 w 2958"/>
                <a:gd name="T59" fmla="*/ 220 h 4375"/>
                <a:gd name="T60" fmla="*/ 1824 w 2958"/>
                <a:gd name="T61" fmla="*/ 8 h 4375"/>
                <a:gd name="T62" fmla="*/ 1500 w 2958"/>
                <a:gd name="T63" fmla="*/ 365 h 4375"/>
                <a:gd name="T64" fmla="*/ 1481 w 2958"/>
                <a:gd name="T65" fmla="*/ 563 h 4375"/>
                <a:gd name="T66" fmla="*/ 1404 w 2958"/>
                <a:gd name="T67" fmla="*/ 816 h 4375"/>
                <a:gd name="T68" fmla="*/ 1457 w 2958"/>
                <a:gd name="T69" fmla="*/ 1104 h 4375"/>
                <a:gd name="T70" fmla="*/ 1187 w 2958"/>
                <a:gd name="T71" fmla="*/ 798 h 4375"/>
                <a:gd name="T72" fmla="*/ 1177 w 2958"/>
                <a:gd name="T73" fmla="*/ 1033 h 4375"/>
                <a:gd name="T74" fmla="*/ 1156 w 2958"/>
                <a:gd name="T75" fmla="*/ 1240 h 4375"/>
                <a:gd name="T76" fmla="*/ 660 w 2958"/>
                <a:gd name="T77" fmla="*/ 1527 h 4375"/>
                <a:gd name="T78" fmla="*/ 379 w 2958"/>
                <a:gd name="T79" fmla="*/ 1629 h 4375"/>
                <a:gd name="T80" fmla="*/ 146 w 2958"/>
                <a:gd name="T81" fmla="*/ 1930 h 4375"/>
                <a:gd name="T82" fmla="*/ 16 w 2958"/>
                <a:gd name="T83" fmla="*/ 2300 h 4375"/>
                <a:gd name="T84" fmla="*/ 254 w 2958"/>
                <a:gd name="T85" fmla="*/ 2647 h 4375"/>
                <a:gd name="T86" fmla="*/ 240 w 2958"/>
                <a:gd name="T87" fmla="*/ 3080 h 4375"/>
                <a:gd name="T88" fmla="*/ 388 w 2958"/>
                <a:gd name="T89" fmla="*/ 3510 h 4375"/>
                <a:gd name="T90" fmla="*/ 144 w 2958"/>
                <a:gd name="T91" fmla="*/ 3763 h 4375"/>
                <a:gd name="T92" fmla="*/ 207 w 2958"/>
                <a:gd name="T93" fmla="*/ 3994 h 4375"/>
                <a:gd name="T94" fmla="*/ 459 w 2958"/>
                <a:gd name="T95" fmla="*/ 4158 h 4375"/>
                <a:gd name="T96" fmla="*/ 655 w 2958"/>
                <a:gd name="T97" fmla="*/ 4334 h 4375"/>
                <a:gd name="T98" fmla="*/ 787 w 2958"/>
                <a:gd name="T99" fmla="*/ 4202 h 4375"/>
                <a:gd name="T100" fmla="*/ 980 w 2958"/>
                <a:gd name="T101" fmla="*/ 4031 h 4375"/>
                <a:gd name="T102" fmla="*/ 900 w 2958"/>
                <a:gd name="T103" fmla="*/ 3897 h 4375"/>
                <a:gd name="T104" fmla="*/ 897 w 2958"/>
                <a:gd name="T105" fmla="*/ 3757 h 4375"/>
                <a:gd name="T106" fmla="*/ 1029 w 2958"/>
                <a:gd name="T107" fmla="*/ 3667 h 4375"/>
                <a:gd name="T108" fmla="*/ 1275 w 2958"/>
                <a:gd name="T109" fmla="*/ 3761 h 4375"/>
                <a:gd name="T110" fmla="*/ 1584 w 2958"/>
                <a:gd name="T111" fmla="*/ 3653 h 4375"/>
                <a:gd name="T112" fmla="*/ 1805 w 2958"/>
                <a:gd name="T113" fmla="*/ 3325 h 4375"/>
                <a:gd name="T114" fmla="*/ 2195 w 2958"/>
                <a:gd name="T115" fmla="*/ 3293 h 4375"/>
                <a:gd name="T116" fmla="*/ 2530 w 2958"/>
                <a:gd name="T117" fmla="*/ 3316 h 4375"/>
                <a:gd name="T118" fmla="*/ 2725 w 2958"/>
                <a:gd name="T119" fmla="*/ 3294 h 4375"/>
                <a:gd name="T120" fmla="*/ 2854 w 2958"/>
                <a:gd name="T121" fmla="*/ 3138 h 437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958"/>
                <a:gd name="T184" fmla="*/ 0 h 4375"/>
                <a:gd name="T185" fmla="*/ 2958 w 2958"/>
                <a:gd name="T186" fmla="*/ 4375 h 4375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958" h="4375">
                  <a:moveTo>
                    <a:pt x="2753" y="2965"/>
                  </a:moveTo>
                  <a:lnTo>
                    <a:pt x="2765" y="2963"/>
                  </a:lnTo>
                  <a:lnTo>
                    <a:pt x="2774" y="2963"/>
                  </a:lnTo>
                  <a:lnTo>
                    <a:pt x="2778" y="2961"/>
                  </a:lnTo>
                  <a:lnTo>
                    <a:pt x="2783" y="2960"/>
                  </a:lnTo>
                  <a:lnTo>
                    <a:pt x="2789" y="2957"/>
                  </a:lnTo>
                  <a:lnTo>
                    <a:pt x="2795" y="2953"/>
                  </a:lnTo>
                  <a:lnTo>
                    <a:pt x="2801" y="2948"/>
                  </a:lnTo>
                  <a:lnTo>
                    <a:pt x="2805" y="2941"/>
                  </a:lnTo>
                  <a:lnTo>
                    <a:pt x="2807" y="2933"/>
                  </a:lnTo>
                  <a:lnTo>
                    <a:pt x="2809" y="2924"/>
                  </a:lnTo>
                  <a:lnTo>
                    <a:pt x="2810" y="2904"/>
                  </a:lnTo>
                  <a:lnTo>
                    <a:pt x="2813" y="2881"/>
                  </a:lnTo>
                  <a:lnTo>
                    <a:pt x="2815" y="2873"/>
                  </a:lnTo>
                  <a:lnTo>
                    <a:pt x="2819" y="2865"/>
                  </a:lnTo>
                  <a:lnTo>
                    <a:pt x="2825" y="2857"/>
                  </a:lnTo>
                  <a:lnTo>
                    <a:pt x="2830" y="2851"/>
                  </a:lnTo>
                  <a:lnTo>
                    <a:pt x="2843" y="2839"/>
                  </a:lnTo>
                  <a:lnTo>
                    <a:pt x="2857" y="2827"/>
                  </a:lnTo>
                  <a:lnTo>
                    <a:pt x="2870" y="2815"/>
                  </a:lnTo>
                  <a:lnTo>
                    <a:pt x="2881" y="2801"/>
                  </a:lnTo>
                  <a:lnTo>
                    <a:pt x="2885" y="2793"/>
                  </a:lnTo>
                  <a:lnTo>
                    <a:pt x="2889" y="2785"/>
                  </a:lnTo>
                  <a:lnTo>
                    <a:pt x="2890" y="2777"/>
                  </a:lnTo>
                  <a:lnTo>
                    <a:pt x="2891" y="2767"/>
                  </a:lnTo>
                  <a:lnTo>
                    <a:pt x="2891" y="2757"/>
                  </a:lnTo>
                  <a:lnTo>
                    <a:pt x="2890" y="2748"/>
                  </a:lnTo>
                  <a:lnTo>
                    <a:pt x="2887" y="2740"/>
                  </a:lnTo>
                  <a:lnTo>
                    <a:pt x="2885" y="2732"/>
                  </a:lnTo>
                  <a:lnTo>
                    <a:pt x="2878" y="2716"/>
                  </a:lnTo>
                  <a:lnTo>
                    <a:pt x="2870" y="2703"/>
                  </a:lnTo>
                  <a:lnTo>
                    <a:pt x="2862" y="2691"/>
                  </a:lnTo>
                  <a:lnTo>
                    <a:pt x="2855" y="2679"/>
                  </a:lnTo>
                  <a:lnTo>
                    <a:pt x="2853" y="2672"/>
                  </a:lnTo>
                  <a:lnTo>
                    <a:pt x="2851" y="2665"/>
                  </a:lnTo>
                  <a:lnTo>
                    <a:pt x="2850" y="2659"/>
                  </a:lnTo>
                  <a:lnTo>
                    <a:pt x="2849" y="2652"/>
                  </a:lnTo>
                  <a:lnTo>
                    <a:pt x="2850" y="2635"/>
                  </a:lnTo>
                  <a:lnTo>
                    <a:pt x="2854" y="2620"/>
                  </a:lnTo>
                  <a:lnTo>
                    <a:pt x="2859" y="2607"/>
                  </a:lnTo>
                  <a:lnTo>
                    <a:pt x="2866" y="2596"/>
                  </a:lnTo>
                  <a:lnTo>
                    <a:pt x="2874" y="2585"/>
                  </a:lnTo>
                  <a:lnTo>
                    <a:pt x="2883" y="2577"/>
                  </a:lnTo>
                  <a:lnTo>
                    <a:pt x="2893" y="2569"/>
                  </a:lnTo>
                  <a:lnTo>
                    <a:pt x="2903" y="2561"/>
                  </a:lnTo>
                  <a:lnTo>
                    <a:pt x="2914" y="2553"/>
                  </a:lnTo>
                  <a:lnTo>
                    <a:pt x="2923" y="2545"/>
                  </a:lnTo>
                  <a:lnTo>
                    <a:pt x="2932" y="2536"/>
                  </a:lnTo>
                  <a:lnTo>
                    <a:pt x="2940" y="2527"/>
                  </a:lnTo>
                  <a:lnTo>
                    <a:pt x="2947" y="2515"/>
                  </a:lnTo>
                  <a:lnTo>
                    <a:pt x="2952" y="2501"/>
                  </a:lnTo>
                  <a:lnTo>
                    <a:pt x="2956" y="2485"/>
                  </a:lnTo>
                  <a:lnTo>
                    <a:pt x="2958" y="2466"/>
                  </a:lnTo>
                  <a:lnTo>
                    <a:pt x="2955" y="2432"/>
                  </a:lnTo>
                  <a:lnTo>
                    <a:pt x="2951" y="2402"/>
                  </a:lnTo>
                  <a:lnTo>
                    <a:pt x="2947" y="2372"/>
                  </a:lnTo>
                  <a:lnTo>
                    <a:pt x="2946" y="2346"/>
                  </a:lnTo>
                  <a:lnTo>
                    <a:pt x="2927" y="2344"/>
                  </a:lnTo>
                  <a:lnTo>
                    <a:pt x="2904" y="2340"/>
                  </a:lnTo>
                  <a:lnTo>
                    <a:pt x="2879" y="2334"/>
                  </a:lnTo>
                  <a:lnTo>
                    <a:pt x="2854" y="2326"/>
                  </a:lnTo>
                  <a:lnTo>
                    <a:pt x="2842" y="2320"/>
                  </a:lnTo>
                  <a:lnTo>
                    <a:pt x="2831" y="2315"/>
                  </a:lnTo>
                  <a:lnTo>
                    <a:pt x="2821" y="2308"/>
                  </a:lnTo>
                  <a:lnTo>
                    <a:pt x="2813" y="2303"/>
                  </a:lnTo>
                  <a:lnTo>
                    <a:pt x="2805" y="2296"/>
                  </a:lnTo>
                  <a:lnTo>
                    <a:pt x="2799" y="2288"/>
                  </a:lnTo>
                  <a:lnTo>
                    <a:pt x="2797" y="2282"/>
                  </a:lnTo>
                  <a:lnTo>
                    <a:pt x="2795" y="2274"/>
                  </a:lnTo>
                  <a:lnTo>
                    <a:pt x="2795" y="2267"/>
                  </a:lnTo>
                  <a:lnTo>
                    <a:pt x="2798" y="2259"/>
                  </a:lnTo>
                  <a:lnTo>
                    <a:pt x="2801" y="2252"/>
                  </a:lnTo>
                  <a:lnTo>
                    <a:pt x="2805" y="2244"/>
                  </a:lnTo>
                  <a:lnTo>
                    <a:pt x="2813" y="2232"/>
                  </a:lnTo>
                  <a:lnTo>
                    <a:pt x="2819" y="2226"/>
                  </a:lnTo>
                  <a:lnTo>
                    <a:pt x="2813" y="2111"/>
                  </a:lnTo>
                  <a:lnTo>
                    <a:pt x="2794" y="2099"/>
                  </a:lnTo>
                  <a:lnTo>
                    <a:pt x="2775" y="2088"/>
                  </a:lnTo>
                  <a:lnTo>
                    <a:pt x="2758" y="2076"/>
                  </a:lnTo>
                  <a:lnTo>
                    <a:pt x="2741" y="2063"/>
                  </a:lnTo>
                  <a:lnTo>
                    <a:pt x="2733" y="2056"/>
                  </a:lnTo>
                  <a:lnTo>
                    <a:pt x="2726" y="2048"/>
                  </a:lnTo>
                  <a:lnTo>
                    <a:pt x="2719" y="2039"/>
                  </a:lnTo>
                  <a:lnTo>
                    <a:pt x="2714" y="2030"/>
                  </a:lnTo>
                  <a:lnTo>
                    <a:pt x="2710" y="2020"/>
                  </a:lnTo>
                  <a:lnTo>
                    <a:pt x="2707" y="2010"/>
                  </a:lnTo>
                  <a:lnTo>
                    <a:pt x="2705" y="1998"/>
                  </a:lnTo>
                  <a:lnTo>
                    <a:pt x="2705" y="1984"/>
                  </a:lnTo>
                  <a:lnTo>
                    <a:pt x="2705" y="1934"/>
                  </a:lnTo>
                  <a:lnTo>
                    <a:pt x="2705" y="1896"/>
                  </a:lnTo>
                  <a:lnTo>
                    <a:pt x="2705" y="1862"/>
                  </a:lnTo>
                  <a:lnTo>
                    <a:pt x="2705" y="1822"/>
                  </a:lnTo>
                  <a:lnTo>
                    <a:pt x="2705" y="1811"/>
                  </a:lnTo>
                  <a:lnTo>
                    <a:pt x="2703" y="1802"/>
                  </a:lnTo>
                  <a:lnTo>
                    <a:pt x="2702" y="1795"/>
                  </a:lnTo>
                  <a:lnTo>
                    <a:pt x="2701" y="1789"/>
                  </a:lnTo>
                  <a:lnTo>
                    <a:pt x="2698" y="1783"/>
                  </a:lnTo>
                  <a:lnTo>
                    <a:pt x="2695" y="1778"/>
                  </a:lnTo>
                  <a:lnTo>
                    <a:pt x="2693" y="1774"/>
                  </a:lnTo>
                  <a:lnTo>
                    <a:pt x="2689" y="1771"/>
                  </a:lnTo>
                  <a:lnTo>
                    <a:pt x="2671" y="1758"/>
                  </a:lnTo>
                  <a:lnTo>
                    <a:pt x="2650" y="1738"/>
                  </a:lnTo>
                  <a:lnTo>
                    <a:pt x="2645" y="1722"/>
                  </a:lnTo>
                  <a:lnTo>
                    <a:pt x="2638" y="1695"/>
                  </a:lnTo>
                  <a:lnTo>
                    <a:pt x="2631" y="1662"/>
                  </a:lnTo>
                  <a:lnTo>
                    <a:pt x="2625" y="1626"/>
                  </a:lnTo>
                  <a:lnTo>
                    <a:pt x="2618" y="1591"/>
                  </a:lnTo>
                  <a:lnTo>
                    <a:pt x="2613" y="1562"/>
                  </a:lnTo>
                  <a:lnTo>
                    <a:pt x="2610" y="1541"/>
                  </a:lnTo>
                  <a:lnTo>
                    <a:pt x="2609" y="1533"/>
                  </a:lnTo>
                  <a:lnTo>
                    <a:pt x="2609" y="1527"/>
                  </a:lnTo>
                  <a:lnTo>
                    <a:pt x="2610" y="1523"/>
                  </a:lnTo>
                  <a:lnTo>
                    <a:pt x="2611" y="1519"/>
                  </a:lnTo>
                  <a:lnTo>
                    <a:pt x="2614" y="1517"/>
                  </a:lnTo>
                  <a:lnTo>
                    <a:pt x="2621" y="1511"/>
                  </a:lnTo>
                  <a:lnTo>
                    <a:pt x="2629" y="1509"/>
                  </a:lnTo>
                  <a:lnTo>
                    <a:pt x="2646" y="1506"/>
                  </a:lnTo>
                  <a:lnTo>
                    <a:pt x="2662" y="1502"/>
                  </a:lnTo>
                  <a:lnTo>
                    <a:pt x="2671" y="1495"/>
                  </a:lnTo>
                  <a:lnTo>
                    <a:pt x="2679" y="1485"/>
                  </a:lnTo>
                  <a:lnTo>
                    <a:pt x="2686" y="1474"/>
                  </a:lnTo>
                  <a:lnTo>
                    <a:pt x="2693" y="1463"/>
                  </a:lnTo>
                  <a:lnTo>
                    <a:pt x="2698" y="1451"/>
                  </a:lnTo>
                  <a:lnTo>
                    <a:pt x="2701" y="1439"/>
                  </a:lnTo>
                  <a:lnTo>
                    <a:pt x="2703" y="1429"/>
                  </a:lnTo>
                  <a:lnTo>
                    <a:pt x="2705" y="1418"/>
                  </a:lnTo>
                  <a:lnTo>
                    <a:pt x="2710" y="1418"/>
                  </a:lnTo>
                  <a:lnTo>
                    <a:pt x="2705" y="1406"/>
                  </a:lnTo>
                  <a:lnTo>
                    <a:pt x="2702" y="1386"/>
                  </a:lnTo>
                  <a:lnTo>
                    <a:pt x="2698" y="1370"/>
                  </a:lnTo>
                  <a:lnTo>
                    <a:pt x="2709" y="1363"/>
                  </a:lnTo>
                  <a:lnTo>
                    <a:pt x="2715" y="1357"/>
                  </a:lnTo>
                  <a:lnTo>
                    <a:pt x="2721" y="1349"/>
                  </a:lnTo>
                  <a:lnTo>
                    <a:pt x="2725" y="1341"/>
                  </a:lnTo>
                  <a:lnTo>
                    <a:pt x="2727" y="1331"/>
                  </a:lnTo>
                  <a:lnTo>
                    <a:pt x="2729" y="1322"/>
                  </a:lnTo>
                  <a:lnTo>
                    <a:pt x="2729" y="1310"/>
                  </a:lnTo>
                  <a:lnTo>
                    <a:pt x="2729" y="1298"/>
                  </a:lnTo>
                  <a:lnTo>
                    <a:pt x="2727" y="1285"/>
                  </a:lnTo>
                  <a:lnTo>
                    <a:pt x="2726" y="1274"/>
                  </a:lnTo>
                  <a:lnTo>
                    <a:pt x="2723" y="1264"/>
                  </a:lnTo>
                  <a:lnTo>
                    <a:pt x="2719" y="1254"/>
                  </a:lnTo>
                  <a:lnTo>
                    <a:pt x="2715" y="1245"/>
                  </a:lnTo>
                  <a:lnTo>
                    <a:pt x="2710" y="1238"/>
                  </a:lnTo>
                  <a:lnTo>
                    <a:pt x="2705" y="1230"/>
                  </a:lnTo>
                  <a:lnTo>
                    <a:pt x="2698" y="1225"/>
                  </a:lnTo>
                  <a:lnTo>
                    <a:pt x="2686" y="1213"/>
                  </a:lnTo>
                  <a:lnTo>
                    <a:pt x="2673" y="1201"/>
                  </a:lnTo>
                  <a:lnTo>
                    <a:pt x="2661" y="1190"/>
                  </a:lnTo>
                  <a:lnTo>
                    <a:pt x="2650" y="1177"/>
                  </a:lnTo>
                  <a:lnTo>
                    <a:pt x="2645" y="1176"/>
                  </a:lnTo>
                  <a:lnTo>
                    <a:pt x="2641" y="1176"/>
                  </a:lnTo>
                  <a:lnTo>
                    <a:pt x="2637" y="1177"/>
                  </a:lnTo>
                  <a:lnTo>
                    <a:pt x="2633" y="1178"/>
                  </a:lnTo>
                  <a:lnTo>
                    <a:pt x="2629" y="1180"/>
                  </a:lnTo>
                  <a:lnTo>
                    <a:pt x="2622" y="1182"/>
                  </a:lnTo>
                  <a:lnTo>
                    <a:pt x="2614" y="1184"/>
                  </a:lnTo>
                  <a:lnTo>
                    <a:pt x="2602" y="1184"/>
                  </a:lnTo>
                  <a:lnTo>
                    <a:pt x="2590" y="1182"/>
                  </a:lnTo>
                  <a:lnTo>
                    <a:pt x="2578" y="1180"/>
                  </a:lnTo>
                  <a:lnTo>
                    <a:pt x="2565" y="1174"/>
                  </a:lnTo>
                  <a:lnTo>
                    <a:pt x="2550" y="1166"/>
                  </a:lnTo>
                  <a:lnTo>
                    <a:pt x="2537" y="1158"/>
                  </a:lnTo>
                  <a:lnTo>
                    <a:pt x="2522" y="1148"/>
                  </a:lnTo>
                  <a:lnTo>
                    <a:pt x="2509" y="1137"/>
                  </a:lnTo>
                  <a:lnTo>
                    <a:pt x="2495" y="1125"/>
                  </a:lnTo>
                  <a:lnTo>
                    <a:pt x="2482" y="1112"/>
                  </a:lnTo>
                  <a:lnTo>
                    <a:pt x="2471" y="1098"/>
                  </a:lnTo>
                  <a:lnTo>
                    <a:pt x="2461" y="1085"/>
                  </a:lnTo>
                  <a:lnTo>
                    <a:pt x="2451" y="1072"/>
                  </a:lnTo>
                  <a:lnTo>
                    <a:pt x="2443" y="1058"/>
                  </a:lnTo>
                  <a:lnTo>
                    <a:pt x="2438" y="1045"/>
                  </a:lnTo>
                  <a:lnTo>
                    <a:pt x="2434" y="1033"/>
                  </a:lnTo>
                  <a:lnTo>
                    <a:pt x="2434" y="1021"/>
                  </a:lnTo>
                  <a:lnTo>
                    <a:pt x="2434" y="1008"/>
                  </a:lnTo>
                  <a:lnTo>
                    <a:pt x="2435" y="996"/>
                  </a:lnTo>
                  <a:lnTo>
                    <a:pt x="2438" y="984"/>
                  </a:lnTo>
                  <a:lnTo>
                    <a:pt x="2441" y="974"/>
                  </a:lnTo>
                  <a:lnTo>
                    <a:pt x="2445" y="965"/>
                  </a:lnTo>
                  <a:lnTo>
                    <a:pt x="2449" y="956"/>
                  </a:lnTo>
                  <a:lnTo>
                    <a:pt x="2454" y="949"/>
                  </a:lnTo>
                  <a:lnTo>
                    <a:pt x="2459" y="942"/>
                  </a:lnTo>
                  <a:lnTo>
                    <a:pt x="2473" y="930"/>
                  </a:lnTo>
                  <a:lnTo>
                    <a:pt x="2487" y="920"/>
                  </a:lnTo>
                  <a:lnTo>
                    <a:pt x="2502" y="912"/>
                  </a:lnTo>
                  <a:lnTo>
                    <a:pt x="2518" y="902"/>
                  </a:lnTo>
                  <a:lnTo>
                    <a:pt x="2534" y="894"/>
                  </a:lnTo>
                  <a:lnTo>
                    <a:pt x="2549" y="885"/>
                  </a:lnTo>
                  <a:lnTo>
                    <a:pt x="2563" y="876"/>
                  </a:lnTo>
                  <a:lnTo>
                    <a:pt x="2575" y="862"/>
                  </a:lnTo>
                  <a:lnTo>
                    <a:pt x="2582" y="856"/>
                  </a:lnTo>
                  <a:lnTo>
                    <a:pt x="2586" y="848"/>
                  </a:lnTo>
                  <a:lnTo>
                    <a:pt x="2591" y="838"/>
                  </a:lnTo>
                  <a:lnTo>
                    <a:pt x="2595" y="829"/>
                  </a:lnTo>
                  <a:lnTo>
                    <a:pt x="2598" y="818"/>
                  </a:lnTo>
                  <a:lnTo>
                    <a:pt x="2601" y="806"/>
                  </a:lnTo>
                  <a:lnTo>
                    <a:pt x="2602" y="794"/>
                  </a:lnTo>
                  <a:lnTo>
                    <a:pt x="2602" y="780"/>
                  </a:lnTo>
                  <a:lnTo>
                    <a:pt x="2601" y="762"/>
                  </a:lnTo>
                  <a:lnTo>
                    <a:pt x="2598" y="746"/>
                  </a:lnTo>
                  <a:lnTo>
                    <a:pt x="2594" y="732"/>
                  </a:lnTo>
                  <a:lnTo>
                    <a:pt x="2589" y="719"/>
                  </a:lnTo>
                  <a:lnTo>
                    <a:pt x="2582" y="707"/>
                  </a:lnTo>
                  <a:lnTo>
                    <a:pt x="2575" y="695"/>
                  </a:lnTo>
                  <a:lnTo>
                    <a:pt x="2567" y="684"/>
                  </a:lnTo>
                  <a:lnTo>
                    <a:pt x="2559" y="675"/>
                  </a:lnTo>
                  <a:lnTo>
                    <a:pt x="2545" y="655"/>
                  </a:lnTo>
                  <a:lnTo>
                    <a:pt x="2531" y="637"/>
                  </a:lnTo>
                  <a:lnTo>
                    <a:pt x="2526" y="628"/>
                  </a:lnTo>
                  <a:lnTo>
                    <a:pt x="2522" y="619"/>
                  </a:lnTo>
                  <a:lnTo>
                    <a:pt x="2519" y="609"/>
                  </a:lnTo>
                  <a:lnTo>
                    <a:pt x="2518" y="600"/>
                  </a:lnTo>
                  <a:lnTo>
                    <a:pt x="2519" y="589"/>
                  </a:lnTo>
                  <a:lnTo>
                    <a:pt x="2522" y="581"/>
                  </a:lnTo>
                  <a:lnTo>
                    <a:pt x="2526" y="576"/>
                  </a:lnTo>
                  <a:lnTo>
                    <a:pt x="2533" y="571"/>
                  </a:lnTo>
                  <a:lnTo>
                    <a:pt x="2547" y="564"/>
                  </a:lnTo>
                  <a:lnTo>
                    <a:pt x="2565" y="557"/>
                  </a:lnTo>
                  <a:lnTo>
                    <a:pt x="2573" y="553"/>
                  </a:lnTo>
                  <a:lnTo>
                    <a:pt x="2581" y="549"/>
                  </a:lnTo>
                  <a:lnTo>
                    <a:pt x="2587" y="543"/>
                  </a:lnTo>
                  <a:lnTo>
                    <a:pt x="2594" y="535"/>
                  </a:lnTo>
                  <a:lnTo>
                    <a:pt x="2599" y="525"/>
                  </a:lnTo>
                  <a:lnTo>
                    <a:pt x="2602" y="513"/>
                  </a:lnTo>
                  <a:lnTo>
                    <a:pt x="2603" y="497"/>
                  </a:lnTo>
                  <a:lnTo>
                    <a:pt x="2602" y="479"/>
                  </a:lnTo>
                  <a:lnTo>
                    <a:pt x="2599" y="467"/>
                  </a:lnTo>
                  <a:lnTo>
                    <a:pt x="2595" y="456"/>
                  </a:lnTo>
                  <a:lnTo>
                    <a:pt x="2589" y="448"/>
                  </a:lnTo>
                  <a:lnTo>
                    <a:pt x="2582" y="441"/>
                  </a:lnTo>
                  <a:lnTo>
                    <a:pt x="2573" y="436"/>
                  </a:lnTo>
                  <a:lnTo>
                    <a:pt x="2563" y="431"/>
                  </a:lnTo>
                  <a:lnTo>
                    <a:pt x="2553" y="427"/>
                  </a:lnTo>
                  <a:lnTo>
                    <a:pt x="2542" y="423"/>
                  </a:lnTo>
                  <a:lnTo>
                    <a:pt x="2533" y="419"/>
                  </a:lnTo>
                  <a:lnTo>
                    <a:pt x="2522" y="415"/>
                  </a:lnTo>
                  <a:lnTo>
                    <a:pt x="2513" y="411"/>
                  </a:lnTo>
                  <a:lnTo>
                    <a:pt x="2505" y="405"/>
                  </a:lnTo>
                  <a:lnTo>
                    <a:pt x="2498" y="399"/>
                  </a:lnTo>
                  <a:lnTo>
                    <a:pt x="2493" y="392"/>
                  </a:lnTo>
                  <a:lnTo>
                    <a:pt x="2489" y="383"/>
                  </a:lnTo>
                  <a:lnTo>
                    <a:pt x="2487" y="371"/>
                  </a:lnTo>
                  <a:lnTo>
                    <a:pt x="2487" y="359"/>
                  </a:lnTo>
                  <a:lnTo>
                    <a:pt x="2486" y="349"/>
                  </a:lnTo>
                  <a:lnTo>
                    <a:pt x="2486" y="345"/>
                  </a:lnTo>
                  <a:lnTo>
                    <a:pt x="2487" y="340"/>
                  </a:lnTo>
                  <a:lnTo>
                    <a:pt x="2490" y="335"/>
                  </a:lnTo>
                  <a:lnTo>
                    <a:pt x="2494" y="328"/>
                  </a:lnTo>
                  <a:lnTo>
                    <a:pt x="2465" y="333"/>
                  </a:lnTo>
                  <a:lnTo>
                    <a:pt x="2437" y="340"/>
                  </a:lnTo>
                  <a:lnTo>
                    <a:pt x="2425" y="344"/>
                  </a:lnTo>
                  <a:lnTo>
                    <a:pt x="2415" y="349"/>
                  </a:lnTo>
                  <a:lnTo>
                    <a:pt x="2411" y="353"/>
                  </a:lnTo>
                  <a:lnTo>
                    <a:pt x="2407" y="356"/>
                  </a:lnTo>
                  <a:lnTo>
                    <a:pt x="2405" y="360"/>
                  </a:lnTo>
                  <a:lnTo>
                    <a:pt x="2403" y="365"/>
                  </a:lnTo>
                  <a:lnTo>
                    <a:pt x="2421" y="385"/>
                  </a:lnTo>
                  <a:lnTo>
                    <a:pt x="2435" y="403"/>
                  </a:lnTo>
                  <a:lnTo>
                    <a:pt x="2443" y="417"/>
                  </a:lnTo>
                  <a:lnTo>
                    <a:pt x="2449" y="429"/>
                  </a:lnTo>
                  <a:lnTo>
                    <a:pt x="2450" y="435"/>
                  </a:lnTo>
                  <a:lnTo>
                    <a:pt x="2450" y="439"/>
                  </a:lnTo>
                  <a:lnTo>
                    <a:pt x="2450" y="443"/>
                  </a:lnTo>
                  <a:lnTo>
                    <a:pt x="2449" y="445"/>
                  </a:lnTo>
                  <a:lnTo>
                    <a:pt x="2446" y="448"/>
                  </a:lnTo>
                  <a:lnTo>
                    <a:pt x="2443" y="451"/>
                  </a:lnTo>
                  <a:lnTo>
                    <a:pt x="2439" y="452"/>
                  </a:lnTo>
                  <a:lnTo>
                    <a:pt x="2435" y="452"/>
                  </a:lnTo>
                  <a:lnTo>
                    <a:pt x="2425" y="452"/>
                  </a:lnTo>
                  <a:lnTo>
                    <a:pt x="2413" y="448"/>
                  </a:lnTo>
                  <a:lnTo>
                    <a:pt x="2397" y="443"/>
                  </a:lnTo>
                  <a:lnTo>
                    <a:pt x="2381" y="435"/>
                  </a:lnTo>
                  <a:lnTo>
                    <a:pt x="2362" y="424"/>
                  </a:lnTo>
                  <a:lnTo>
                    <a:pt x="2342" y="411"/>
                  </a:lnTo>
                  <a:lnTo>
                    <a:pt x="2322" y="395"/>
                  </a:lnTo>
                  <a:lnTo>
                    <a:pt x="2301" y="377"/>
                  </a:lnTo>
                  <a:lnTo>
                    <a:pt x="2289" y="392"/>
                  </a:lnTo>
                  <a:lnTo>
                    <a:pt x="2275" y="409"/>
                  </a:lnTo>
                  <a:lnTo>
                    <a:pt x="2269" y="420"/>
                  </a:lnTo>
                  <a:lnTo>
                    <a:pt x="2263" y="431"/>
                  </a:lnTo>
                  <a:lnTo>
                    <a:pt x="2259" y="441"/>
                  </a:lnTo>
                  <a:lnTo>
                    <a:pt x="2257" y="453"/>
                  </a:lnTo>
                  <a:lnTo>
                    <a:pt x="2257" y="460"/>
                  </a:lnTo>
                  <a:lnTo>
                    <a:pt x="2258" y="467"/>
                  </a:lnTo>
                  <a:lnTo>
                    <a:pt x="2259" y="473"/>
                  </a:lnTo>
                  <a:lnTo>
                    <a:pt x="2262" y="480"/>
                  </a:lnTo>
                  <a:lnTo>
                    <a:pt x="2266" y="487"/>
                  </a:lnTo>
                  <a:lnTo>
                    <a:pt x="2270" y="495"/>
                  </a:lnTo>
                  <a:lnTo>
                    <a:pt x="2275" y="501"/>
                  </a:lnTo>
                  <a:lnTo>
                    <a:pt x="2282" y="509"/>
                  </a:lnTo>
                  <a:lnTo>
                    <a:pt x="2290" y="516"/>
                  </a:lnTo>
                  <a:lnTo>
                    <a:pt x="2299" y="524"/>
                  </a:lnTo>
                  <a:lnTo>
                    <a:pt x="2310" y="532"/>
                  </a:lnTo>
                  <a:lnTo>
                    <a:pt x="2322" y="541"/>
                  </a:lnTo>
                  <a:lnTo>
                    <a:pt x="2350" y="557"/>
                  </a:lnTo>
                  <a:lnTo>
                    <a:pt x="2385" y="576"/>
                  </a:lnTo>
                  <a:lnTo>
                    <a:pt x="2389" y="581"/>
                  </a:lnTo>
                  <a:lnTo>
                    <a:pt x="2398" y="595"/>
                  </a:lnTo>
                  <a:lnTo>
                    <a:pt x="2411" y="615"/>
                  </a:lnTo>
                  <a:lnTo>
                    <a:pt x="2423" y="640"/>
                  </a:lnTo>
                  <a:lnTo>
                    <a:pt x="2429" y="652"/>
                  </a:lnTo>
                  <a:lnTo>
                    <a:pt x="2434" y="665"/>
                  </a:lnTo>
                  <a:lnTo>
                    <a:pt x="2437" y="677"/>
                  </a:lnTo>
                  <a:lnTo>
                    <a:pt x="2438" y="689"/>
                  </a:lnTo>
                  <a:lnTo>
                    <a:pt x="2438" y="701"/>
                  </a:lnTo>
                  <a:lnTo>
                    <a:pt x="2435" y="711"/>
                  </a:lnTo>
                  <a:lnTo>
                    <a:pt x="2433" y="716"/>
                  </a:lnTo>
                  <a:lnTo>
                    <a:pt x="2430" y="720"/>
                  </a:lnTo>
                  <a:lnTo>
                    <a:pt x="2426" y="723"/>
                  </a:lnTo>
                  <a:lnTo>
                    <a:pt x="2422" y="727"/>
                  </a:lnTo>
                  <a:lnTo>
                    <a:pt x="2415" y="723"/>
                  </a:lnTo>
                  <a:lnTo>
                    <a:pt x="2409" y="717"/>
                  </a:lnTo>
                  <a:lnTo>
                    <a:pt x="2403" y="712"/>
                  </a:lnTo>
                  <a:lnTo>
                    <a:pt x="2399" y="707"/>
                  </a:lnTo>
                  <a:lnTo>
                    <a:pt x="2390" y="693"/>
                  </a:lnTo>
                  <a:lnTo>
                    <a:pt x="2382" y="680"/>
                  </a:lnTo>
                  <a:lnTo>
                    <a:pt x="2374" y="664"/>
                  </a:lnTo>
                  <a:lnTo>
                    <a:pt x="2366" y="649"/>
                  </a:lnTo>
                  <a:lnTo>
                    <a:pt x="2355" y="636"/>
                  </a:lnTo>
                  <a:lnTo>
                    <a:pt x="2343" y="624"/>
                  </a:lnTo>
                  <a:lnTo>
                    <a:pt x="2327" y="623"/>
                  </a:lnTo>
                  <a:lnTo>
                    <a:pt x="2313" y="620"/>
                  </a:lnTo>
                  <a:lnTo>
                    <a:pt x="2298" y="616"/>
                  </a:lnTo>
                  <a:lnTo>
                    <a:pt x="2285" y="611"/>
                  </a:lnTo>
                  <a:lnTo>
                    <a:pt x="2271" y="605"/>
                  </a:lnTo>
                  <a:lnTo>
                    <a:pt x="2259" y="597"/>
                  </a:lnTo>
                  <a:lnTo>
                    <a:pt x="2249" y="589"/>
                  </a:lnTo>
                  <a:lnTo>
                    <a:pt x="2238" y="581"/>
                  </a:lnTo>
                  <a:lnTo>
                    <a:pt x="2229" y="572"/>
                  </a:lnTo>
                  <a:lnTo>
                    <a:pt x="2221" y="563"/>
                  </a:lnTo>
                  <a:lnTo>
                    <a:pt x="2213" y="553"/>
                  </a:lnTo>
                  <a:lnTo>
                    <a:pt x="2206" y="545"/>
                  </a:lnTo>
                  <a:lnTo>
                    <a:pt x="2202" y="536"/>
                  </a:lnTo>
                  <a:lnTo>
                    <a:pt x="2197" y="528"/>
                  </a:lnTo>
                  <a:lnTo>
                    <a:pt x="2194" y="521"/>
                  </a:lnTo>
                  <a:lnTo>
                    <a:pt x="2193" y="515"/>
                  </a:lnTo>
                  <a:lnTo>
                    <a:pt x="2191" y="499"/>
                  </a:lnTo>
                  <a:lnTo>
                    <a:pt x="2193" y="483"/>
                  </a:lnTo>
                  <a:lnTo>
                    <a:pt x="2194" y="468"/>
                  </a:lnTo>
                  <a:lnTo>
                    <a:pt x="2197" y="453"/>
                  </a:lnTo>
                  <a:lnTo>
                    <a:pt x="2201" y="440"/>
                  </a:lnTo>
                  <a:lnTo>
                    <a:pt x="2205" y="427"/>
                  </a:lnTo>
                  <a:lnTo>
                    <a:pt x="2210" y="413"/>
                  </a:lnTo>
                  <a:lnTo>
                    <a:pt x="2215" y="400"/>
                  </a:lnTo>
                  <a:lnTo>
                    <a:pt x="2227" y="375"/>
                  </a:lnTo>
                  <a:lnTo>
                    <a:pt x="2239" y="351"/>
                  </a:lnTo>
                  <a:lnTo>
                    <a:pt x="2253" y="325"/>
                  </a:lnTo>
                  <a:lnTo>
                    <a:pt x="2265" y="299"/>
                  </a:lnTo>
                  <a:lnTo>
                    <a:pt x="2267" y="285"/>
                  </a:lnTo>
                  <a:lnTo>
                    <a:pt x="2271" y="248"/>
                  </a:lnTo>
                  <a:lnTo>
                    <a:pt x="2273" y="223"/>
                  </a:lnTo>
                  <a:lnTo>
                    <a:pt x="2273" y="195"/>
                  </a:lnTo>
                  <a:lnTo>
                    <a:pt x="2270" y="163"/>
                  </a:lnTo>
                  <a:lnTo>
                    <a:pt x="2265" y="130"/>
                  </a:lnTo>
                  <a:lnTo>
                    <a:pt x="2258" y="124"/>
                  </a:lnTo>
                  <a:lnTo>
                    <a:pt x="2251" y="122"/>
                  </a:lnTo>
                  <a:lnTo>
                    <a:pt x="2246" y="120"/>
                  </a:lnTo>
                  <a:lnTo>
                    <a:pt x="2241" y="120"/>
                  </a:lnTo>
                  <a:lnTo>
                    <a:pt x="2235" y="123"/>
                  </a:lnTo>
                  <a:lnTo>
                    <a:pt x="2231" y="127"/>
                  </a:lnTo>
                  <a:lnTo>
                    <a:pt x="2229" y="131"/>
                  </a:lnTo>
                  <a:lnTo>
                    <a:pt x="2225" y="138"/>
                  </a:lnTo>
                  <a:lnTo>
                    <a:pt x="2219" y="153"/>
                  </a:lnTo>
                  <a:lnTo>
                    <a:pt x="2215" y="172"/>
                  </a:lnTo>
                  <a:lnTo>
                    <a:pt x="2211" y="195"/>
                  </a:lnTo>
                  <a:lnTo>
                    <a:pt x="2209" y="217"/>
                  </a:lnTo>
                  <a:lnTo>
                    <a:pt x="2206" y="243"/>
                  </a:lnTo>
                  <a:lnTo>
                    <a:pt x="2203" y="265"/>
                  </a:lnTo>
                  <a:lnTo>
                    <a:pt x="2199" y="288"/>
                  </a:lnTo>
                  <a:lnTo>
                    <a:pt x="2195" y="308"/>
                  </a:lnTo>
                  <a:lnTo>
                    <a:pt x="2193" y="317"/>
                  </a:lnTo>
                  <a:lnTo>
                    <a:pt x="2190" y="325"/>
                  </a:lnTo>
                  <a:lnTo>
                    <a:pt x="2186" y="332"/>
                  </a:lnTo>
                  <a:lnTo>
                    <a:pt x="2182" y="339"/>
                  </a:lnTo>
                  <a:lnTo>
                    <a:pt x="2178" y="343"/>
                  </a:lnTo>
                  <a:lnTo>
                    <a:pt x="2174" y="345"/>
                  </a:lnTo>
                  <a:lnTo>
                    <a:pt x="2169" y="347"/>
                  </a:lnTo>
                  <a:lnTo>
                    <a:pt x="2162" y="347"/>
                  </a:lnTo>
                  <a:lnTo>
                    <a:pt x="2138" y="352"/>
                  </a:lnTo>
                  <a:lnTo>
                    <a:pt x="2117" y="359"/>
                  </a:lnTo>
                  <a:lnTo>
                    <a:pt x="2098" y="365"/>
                  </a:lnTo>
                  <a:lnTo>
                    <a:pt x="2082" y="372"/>
                  </a:lnTo>
                  <a:lnTo>
                    <a:pt x="2069" y="380"/>
                  </a:lnTo>
                  <a:lnTo>
                    <a:pt x="2057" y="388"/>
                  </a:lnTo>
                  <a:lnTo>
                    <a:pt x="2048" y="396"/>
                  </a:lnTo>
                  <a:lnTo>
                    <a:pt x="2040" y="404"/>
                  </a:lnTo>
                  <a:lnTo>
                    <a:pt x="2033" y="413"/>
                  </a:lnTo>
                  <a:lnTo>
                    <a:pt x="2029" y="423"/>
                  </a:lnTo>
                  <a:lnTo>
                    <a:pt x="2025" y="432"/>
                  </a:lnTo>
                  <a:lnTo>
                    <a:pt x="2021" y="443"/>
                  </a:lnTo>
                  <a:lnTo>
                    <a:pt x="2016" y="463"/>
                  </a:lnTo>
                  <a:lnTo>
                    <a:pt x="2012" y="485"/>
                  </a:lnTo>
                  <a:lnTo>
                    <a:pt x="2009" y="505"/>
                  </a:lnTo>
                  <a:lnTo>
                    <a:pt x="2009" y="525"/>
                  </a:lnTo>
                  <a:lnTo>
                    <a:pt x="2010" y="548"/>
                  </a:lnTo>
                  <a:lnTo>
                    <a:pt x="2013" y="569"/>
                  </a:lnTo>
                  <a:lnTo>
                    <a:pt x="2022" y="615"/>
                  </a:lnTo>
                  <a:lnTo>
                    <a:pt x="2032" y="657"/>
                  </a:lnTo>
                  <a:lnTo>
                    <a:pt x="2036" y="679"/>
                  </a:lnTo>
                  <a:lnTo>
                    <a:pt x="2038" y="699"/>
                  </a:lnTo>
                  <a:lnTo>
                    <a:pt x="2040" y="716"/>
                  </a:lnTo>
                  <a:lnTo>
                    <a:pt x="2040" y="733"/>
                  </a:lnTo>
                  <a:lnTo>
                    <a:pt x="2038" y="741"/>
                  </a:lnTo>
                  <a:lnTo>
                    <a:pt x="2036" y="748"/>
                  </a:lnTo>
                  <a:lnTo>
                    <a:pt x="2033" y="754"/>
                  </a:lnTo>
                  <a:lnTo>
                    <a:pt x="2029" y="761"/>
                  </a:lnTo>
                  <a:lnTo>
                    <a:pt x="2025" y="766"/>
                  </a:lnTo>
                  <a:lnTo>
                    <a:pt x="2020" y="772"/>
                  </a:lnTo>
                  <a:lnTo>
                    <a:pt x="2013" y="777"/>
                  </a:lnTo>
                  <a:lnTo>
                    <a:pt x="2006" y="780"/>
                  </a:lnTo>
                  <a:lnTo>
                    <a:pt x="1994" y="810"/>
                  </a:lnTo>
                  <a:lnTo>
                    <a:pt x="1984" y="840"/>
                  </a:lnTo>
                  <a:lnTo>
                    <a:pt x="1974" y="868"/>
                  </a:lnTo>
                  <a:lnTo>
                    <a:pt x="1965" y="894"/>
                  </a:lnTo>
                  <a:lnTo>
                    <a:pt x="1957" y="920"/>
                  </a:lnTo>
                  <a:lnTo>
                    <a:pt x="1950" y="945"/>
                  </a:lnTo>
                  <a:lnTo>
                    <a:pt x="1948" y="968"/>
                  </a:lnTo>
                  <a:lnTo>
                    <a:pt x="1946" y="990"/>
                  </a:lnTo>
                  <a:lnTo>
                    <a:pt x="1945" y="1029"/>
                  </a:lnTo>
                  <a:lnTo>
                    <a:pt x="1945" y="1060"/>
                  </a:lnTo>
                  <a:lnTo>
                    <a:pt x="1946" y="1073"/>
                  </a:lnTo>
                  <a:lnTo>
                    <a:pt x="1949" y="1085"/>
                  </a:lnTo>
                  <a:lnTo>
                    <a:pt x="1953" y="1096"/>
                  </a:lnTo>
                  <a:lnTo>
                    <a:pt x="1958" y="1104"/>
                  </a:lnTo>
                  <a:lnTo>
                    <a:pt x="1962" y="1106"/>
                  </a:lnTo>
                  <a:lnTo>
                    <a:pt x="1966" y="1109"/>
                  </a:lnTo>
                  <a:lnTo>
                    <a:pt x="1972" y="1112"/>
                  </a:lnTo>
                  <a:lnTo>
                    <a:pt x="1978" y="1113"/>
                  </a:lnTo>
                  <a:lnTo>
                    <a:pt x="1992" y="1116"/>
                  </a:lnTo>
                  <a:lnTo>
                    <a:pt x="2009" y="1116"/>
                  </a:lnTo>
                  <a:lnTo>
                    <a:pt x="2030" y="1113"/>
                  </a:lnTo>
                  <a:lnTo>
                    <a:pt x="2056" y="1109"/>
                  </a:lnTo>
                  <a:lnTo>
                    <a:pt x="2086" y="1102"/>
                  </a:lnTo>
                  <a:lnTo>
                    <a:pt x="2121" y="1093"/>
                  </a:lnTo>
                  <a:lnTo>
                    <a:pt x="2136" y="1097"/>
                  </a:lnTo>
                  <a:lnTo>
                    <a:pt x="2150" y="1104"/>
                  </a:lnTo>
                  <a:lnTo>
                    <a:pt x="2163" y="1110"/>
                  </a:lnTo>
                  <a:lnTo>
                    <a:pt x="2175" y="1118"/>
                  </a:lnTo>
                  <a:lnTo>
                    <a:pt x="2187" y="1128"/>
                  </a:lnTo>
                  <a:lnTo>
                    <a:pt x="2198" y="1140"/>
                  </a:lnTo>
                  <a:lnTo>
                    <a:pt x="2209" y="1152"/>
                  </a:lnTo>
                  <a:lnTo>
                    <a:pt x="2217" y="1164"/>
                  </a:lnTo>
                  <a:lnTo>
                    <a:pt x="2226" y="1178"/>
                  </a:lnTo>
                  <a:lnTo>
                    <a:pt x="2233" y="1193"/>
                  </a:lnTo>
                  <a:lnTo>
                    <a:pt x="2241" y="1209"/>
                  </a:lnTo>
                  <a:lnTo>
                    <a:pt x="2246" y="1225"/>
                  </a:lnTo>
                  <a:lnTo>
                    <a:pt x="2251" y="1242"/>
                  </a:lnTo>
                  <a:lnTo>
                    <a:pt x="2257" y="1261"/>
                  </a:lnTo>
                  <a:lnTo>
                    <a:pt x="2261" y="1280"/>
                  </a:lnTo>
                  <a:lnTo>
                    <a:pt x="2265" y="1298"/>
                  </a:lnTo>
                  <a:lnTo>
                    <a:pt x="2267" y="1315"/>
                  </a:lnTo>
                  <a:lnTo>
                    <a:pt x="2267" y="1330"/>
                  </a:lnTo>
                  <a:lnTo>
                    <a:pt x="2265" y="1343"/>
                  </a:lnTo>
                  <a:lnTo>
                    <a:pt x="2262" y="1354"/>
                  </a:lnTo>
                  <a:lnTo>
                    <a:pt x="2257" y="1362"/>
                  </a:lnTo>
                  <a:lnTo>
                    <a:pt x="2251" y="1369"/>
                  </a:lnTo>
                  <a:lnTo>
                    <a:pt x="2245" y="1375"/>
                  </a:lnTo>
                  <a:lnTo>
                    <a:pt x="2237" y="1381"/>
                  </a:lnTo>
                  <a:lnTo>
                    <a:pt x="2221" y="1390"/>
                  </a:lnTo>
                  <a:lnTo>
                    <a:pt x="2206" y="1401"/>
                  </a:lnTo>
                  <a:lnTo>
                    <a:pt x="2199" y="1407"/>
                  </a:lnTo>
                  <a:lnTo>
                    <a:pt x="2194" y="1415"/>
                  </a:lnTo>
                  <a:lnTo>
                    <a:pt x="2190" y="1425"/>
                  </a:lnTo>
                  <a:lnTo>
                    <a:pt x="2186" y="1437"/>
                  </a:lnTo>
                  <a:lnTo>
                    <a:pt x="2186" y="1443"/>
                  </a:lnTo>
                  <a:lnTo>
                    <a:pt x="2187" y="1450"/>
                  </a:lnTo>
                  <a:lnTo>
                    <a:pt x="2189" y="1458"/>
                  </a:lnTo>
                  <a:lnTo>
                    <a:pt x="2190" y="1465"/>
                  </a:lnTo>
                  <a:lnTo>
                    <a:pt x="2197" y="1477"/>
                  </a:lnTo>
                  <a:lnTo>
                    <a:pt x="2205" y="1489"/>
                  </a:lnTo>
                  <a:lnTo>
                    <a:pt x="2214" y="1499"/>
                  </a:lnTo>
                  <a:lnTo>
                    <a:pt x="2226" y="1510"/>
                  </a:lnTo>
                  <a:lnTo>
                    <a:pt x="2237" y="1519"/>
                  </a:lnTo>
                  <a:lnTo>
                    <a:pt x="2250" y="1529"/>
                  </a:lnTo>
                  <a:lnTo>
                    <a:pt x="2274" y="1543"/>
                  </a:lnTo>
                  <a:lnTo>
                    <a:pt x="2295" y="1557"/>
                  </a:lnTo>
                  <a:lnTo>
                    <a:pt x="2303" y="1562"/>
                  </a:lnTo>
                  <a:lnTo>
                    <a:pt x="2309" y="1567"/>
                  </a:lnTo>
                  <a:lnTo>
                    <a:pt x="2313" y="1571"/>
                  </a:lnTo>
                  <a:lnTo>
                    <a:pt x="2313" y="1575"/>
                  </a:lnTo>
                  <a:lnTo>
                    <a:pt x="2299" y="1575"/>
                  </a:lnTo>
                  <a:lnTo>
                    <a:pt x="2286" y="1575"/>
                  </a:lnTo>
                  <a:lnTo>
                    <a:pt x="2273" y="1573"/>
                  </a:lnTo>
                  <a:lnTo>
                    <a:pt x="2259" y="1570"/>
                  </a:lnTo>
                  <a:lnTo>
                    <a:pt x="2246" y="1566"/>
                  </a:lnTo>
                  <a:lnTo>
                    <a:pt x="2234" y="1562"/>
                  </a:lnTo>
                  <a:lnTo>
                    <a:pt x="2222" y="1555"/>
                  </a:lnTo>
                  <a:lnTo>
                    <a:pt x="2210" y="1549"/>
                  </a:lnTo>
                  <a:lnTo>
                    <a:pt x="2201" y="1542"/>
                  </a:lnTo>
                  <a:lnTo>
                    <a:pt x="2191" y="1534"/>
                  </a:lnTo>
                  <a:lnTo>
                    <a:pt x="2183" y="1526"/>
                  </a:lnTo>
                  <a:lnTo>
                    <a:pt x="2175" y="1517"/>
                  </a:lnTo>
                  <a:lnTo>
                    <a:pt x="2170" y="1509"/>
                  </a:lnTo>
                  <a:lnTo>
                    <a:pt x="2166" y="1498"/>
                  </a:lnTo>
                  <a:lnTo>
                    <a:pt x="2163" y="1489"/>
                  </a:lnTo>
                  <a:lnTo>
                    <a:pt x="2162" y="1478"/>
                  </a:lnTo>
                  <a:lnTo>
                    <a:pt x="2163" y="1459"/>
                  </a:lnTo>
                  <a:lnTo>
                    <a:pt x="2166" y="1439"/>
                  </a:lnTo>
                  <a:lnTo>
                    <a:pt x="2170" y="1419"/>
                  </a:lnTo>
                  <a:lnTo>
                    <a:pt x="2175" y="1399"/>
                  </a:lnTo>
                  <a:lnTo>
                    <a:pt x="2193" y="1354"/>
                  </a:lnTo>
                  <a:lnTo>
                    <a:pt x="2217" y="1298"/>
                  </a:lnTo>
                  <a:lnTo>
                    <a:pt x="2206" y="1289"/>
                  </a:lnTo>
                  <a:lnTo>
                    <a:pt x="2197" y="1277"/>
                  </a:lnTo>
                  <a:lnTo>
                    <a:pt x="2190" y="1265"/>
                  </a:lnTo>
                  <a:lnTo>
                    <a:pt x="2182" y="1253"/>
                  </a:lnTo>
                  <a:lnTo>
                    <a:pt x="2170" y="1226"/>
                  </a:lnTo>
                  <a:lnTo>
                    <a:pt x="2157" y="1201"/>
                  </a:lnTo>
                  <a:lnTo>
                    <a:pt x="2149" y="1189"/>
                  </a:lnTo>
                  <a:lnTo>
                    <a:pt x="2140" y="1178"/>
                  </a:lnTo>
                  <a:lnTo>
                    <a:pt x="2129" y="1169"/>
                  </a:lnTo>
                  <a:lnTo>
                    <a:pt x="2117" y="1162"/>
                  </a:lnTo>
                  <a:lnTo>
                    <a:pt x="2110" y="1158"/>
                  </a:lnTo>
                  <a:lnTo>
                    <a:pt x="2102" y="1156"/>
                  </a:lnTo>
                  <a:lnTo>
                    <a:pt x="2094" y="1154"/>
                  </a:lnTo>
                  <a:lnTo>
                    <a:pt x="2085" y="1153"/>
                  </a:lnTo>
                  <a:lnTo>
                    <a:pt x="2076" y="1152"/>
                  </a:lnTo>
                  <a:lnTo>
                    <a:pt x="2065" y="1152"/>
                  </a:lnTo>
                  <a:lnTo>
                    <a:pt x="2054" y="1152"/>
                  </a:lnTo>
                  <a:lnTo>
                    <a:pt x="2042" y="1153"/>
                  </a:lnTo>
                  <a:lnTo>
                    <a:pt x="2022" y="1157"/>
                  </a:lnTo>
                  <a:lnTo>
                    <a:pt x="2006" y="1161"/>
                  </a:lnTo>
                  <a:lnTo>
                    <a:pt x="1990" y="1166"/>
                  </a:lnTo>
                  <a:lnTo>
                    <a:pt x="1978" y="1174"/>
                  </a:lnTo>
                  <a:lnTo>
                    <a:pt x="1973" y="1178"/>
                  </a:lnTo>
                  <a:lnTo>
                    <a:pt x="1968" y="1184"/>
                  </a:lnTo>
                  <a:lnTo>
                    <a:pt x="1962" y="1189"/>
                  </a:lnTo>
                  <a:lnTo>
                    <a:pt x="1958" y="1196"/>
                  </a:lnTo>
                  <a:lnTo>
                    <a:pt x="1950" y="1209"/>
                  </a:lnTo>
                  <a:lnTo>
                    <a:pt x="1945" y="1225"/>
                  </a:lnTo>
                  <a:lnTo>
                    <a:pt x="1941" y="1244"/>
                  </a:lnTo>
                  <a:lnTo>
                    <a:pt x="1938" y="1265"/>
                  </a:lnTo>
                  <a:lnTo>
                    <a:pt x="1937" y="1289"/>
                  </a:lnTo>
                  <a:lnTo>
                    <a:pt x="1938" y="1315"/>
                  </a:lnTo>
                  <a:lnTo>
                    <a:pt x="1940" y="1345"/>
                  </a:lnTo>
                  <a:lnTo>
                    <a:pt x="1942" y="1378"/>
                  </a:lnTo>
                  <a:lnTo>
                    <a:pt x="1946" y="1414"/>
                  </a:lnTo>
                  <a:lnTo>
                    <a:pt x="1952" y="1454"/>
                  </a:lnTo>
                  <a:lnTo>
                    <a:pt x="1913" y="1474"/>
                  </a:lnTo>
                  <a:lnTo>
                    <a:pt x="1886" y="1490"/>
                  </a:lnTo>
                  <a:lnTo>
                    <a:pt x="1877" y="1497"/>
                  </a:lnTo>
                  <a:lnTo>
                    <a:pt x="1869" y="1503"/>
                  </a:lnTo>
                  <a:lnTo>
                    <a:pt x="1862" y="1509"/>
                  </a:lnTo>
                  <a:lnTo>
                    <a:pt x="1858" y="1515"/>
                  </a:lnTo>
                  <a:lnTo>
                    <a:pt x="1846" y="1539"/>
                  </a:lnTo>
                  <a:lnTo>
                    <a:pt x="1832" y="1575"/>
                  </a:lnTo>
                  <a:lnTo>
                    <a:pt x="1822" y="1589"/>
                  </a:lnTo>
                  <a:lnTo>
                    <a:pt x="1814" y="1601"/>
                  </a:lnTo>
                  <a:lnTo>
                    <a:pt x="1806" y="1613"/>
                  </a:lnTo>
                  <a:lnTo>
                    <a:pt x="1797" y="1622"/>
                  </a:lnTo>
                  <a:lnTo>
                    <a:pt x="1789" y="1630"/>
                  </a:lnTo>
                  <a:lnTo>
                    <a:pt x="1780" y="1638"/>
                  </a:lnTo>
                  <a:lnTo>
                    <a:pt x="1772" y="1643"/>
                  </a:lnTo>
                  <a:lnTo>
                    <a:pt x="1764" y="1649"/>
                  </a:lnTo>
                  <a:lnTo>
                    <a:pt x="1746" y="1657"/>
                  </a:lnTo>
                  <a:lnTo>
                    <a:pt x="1730" y="1662"/>
                  </a:lnTo>
                  <a:lnTo>
                    <a:pt x="1714" y="1666"/>
                  </a:lnTo>
                  <a:lnTo>
                    <a:pt x="1700" y="1669"/>
                  </a:lnTo>
                  <a:lnTo>
                    <a:pt x="1685" y="1671"/>
                  </a:lnTo>
                  <a:lnTo>
                    <a:pt x="1672" y="1675"/>
                  </a:lnTo>
                  <a:lnTo>
                    <a:pt x="1658" y="1679"/>
                  </a:lnTo>
                  <a:lnTo>
                    <a:pt x="1646" y="1686"/>
                  </a:lnTo>
                  <a:lnTo>
                    <a:pt x="1640" y="1690"/>
                  </a:lnTo>
                  <a:lnTo>
                    <a:pt x="1634" y="1695"/>
                  </a:lnTo>
                  <a:lnTo>
                    <a:pt x="1629" y="1702"/>
                  </a:lnTo>
                  <a:lnTo>
                    <a:pt x="1625" y="1709"/>
                  </a:lnTo>
                  <a:lnTo>
                    <a:pt x="1620" y="1717"/>
                  </a:lnTo>
                  <a:lnTo>
                    <a:pt x="1616" y="1726"/>
                  </a:lnTo>
                  <a:lnTo>
                    <a:pt x="1612" y="1738"/>
                  </a:lnTo>
                  <a:lnTo>
                    <a:pt x="1609" y="1750"/>
                  </a:lnTo>
                  <a:lnTo>
                    <a:pt x="1592" y="1733"/>
                  </a:lnTo>
                  <a:lnTo>
                    <a:pt x="1573" y="1719"/>
                  </a:lnTo>
                  <a:lnTo>
                    <a:pt x="1554" y="1709"/>
                  </a:lnTo>
                  <a:lnTo>
                    <a:pt x="1537" y="1701"/>
                  </a:lnTo>
                  <a:lnTo>
                    <a:pt x="1518" y="1693"/>
                  </a:lnTo>
                  <a:lnTo>
                    <a:pt x="1500" y="1687"/>
                  </a:lnTo>
                  <a:lnTo>
                    <a:pt x="1482" y="1683"/>
                  </a:lnTo>
                  <a:lnTo>
                    <a:pt x="1466" y="1679"/>
                  </a:lnTo>
                  <a:lnTo>
                    <a:pt x="1450" y="1675"/>
                  </a:lnTo>
                  <a:lnTo>
                    <a:pt x="1437" y="1671"/>
                  </a:lnTo>
                  <a:lnTo>
                    <a:pt x="1424" y="1666"/>
                  </a:lnTo>
                  <a:lnTo>
                    <a:pt x="1413" y="1659"/>
                  </a:lnTo>
                  <a:lnTo>
                    <a:pt x="1408" y="1657"/>
                  </a:lnTo>
                  <a:lnTo>
                    <a:pt x="1404" y="1653"/>
                  </a:lnTo>
                  <a:lnTo>
                    <a:pt x="1400" y="1647"/>
                  </a:lnTo>
                  <a:lnTo>
                    <a:pt x="1397" y="1643"/>
                  </a:lnTo>
                  <a:lnTo>
                    <a:pt x="1394" y="1638"/>
                  </a:lnTo>
                  <a:lnTo>
                    <a:pt x="1393" y="1631"/>
                  </a:lnTo>
                  <a:lnTo>
                    <a:pt x="1392" y="1625"/>
                  </a:lnTo>
                  <a:lnTo>
                    <a:pt x="1392" y="1617"/>
                  </a:lnTo>
                  <a:lnTo>
                    <a:pt x="1390" y="1609"/>
                  </a:lnTo>
                  <a:lnTo>
                    <a:pt x="1388" y="1601"/>
                  </a:lnTo>
                  <a:lnTo>
                    <a:pt x="1382" y="1593"/>
                  </a:lnTo>
                  <a:lnTo>
                    <a:pt x="1377" y="1585"/>
                  </a:lnTo>
                  <a:lnTo>
                    <a:pt x="1364" y="1570"/>
                  </a:lnTo>
                  <a:lnTo>
                    <a:pt x="1353" y="1557"/>
                  </a:lnTo>
                  <a:lnTo>
                    <a:pt x="1351" y="1551"/>
                  </a:lnTo>
                  <a:lnTo>
                    <a:pt x="1349" y="1546"/>
                  </a:lnTo>
                  <a:lnTo>
                    <a:pt x="1349" y="1543"/>
                  </a:lnTo>
                  <a:lnTo>
                    <a:pt x="1349" y="1541"/>
                  </a:lnTo>
                  <a:lnTo>
                    <a:pt x="1352" y="1539"/>
                  </a:lnTo>
                  <a:lnTo>
                    <a:pt x="1353" y="1538"/>
                  </a:lnTo>
                  <a:lnTo>
                    <a:pt x="1361" y="1535"/>
                  </a:lnTo>
                  <a:lnTo>
                    <a:pt x="1373" y="1533"/>
                  </a:lnTo>
                  <a:lnTo>
                    <a:pt x="1389" y="1533"/>
                  </a:lnTo>
                  <a:lnTo>
                    <a:pt x="1409" y="1533"/>
                  </a:lnTo>
                  <a:lnTo>
                    <a:pt x="1416" y="1534"/>
                  </a:lnTo>
                  <a:lnTo>
                    <a:pt x="1422" y="1535"/>
                  </a:lnTo>
                  <a:lnTo>
                    <a:pt x="1428" y="1538"/>
                  </a:lnTo>
                  <a:lnTo>
                    <a:pt x="1432" y="1541"/>
                  </a:lnTo>
                  <a:lnTo>
                    <a:pt x="1440" y="1547"/>
                  </a:lnTo>
                  <a:lnTo>
                    <a:pt x="1446" y="1557"/>
                  </a:lnTo>
                  <a:lnTo>
                    <a:pt x="1457" y="1579"/>
                  </a:lnTo>
                  <a:lnTo>
                    <a:pt x="1465" y="1605"/>
                  </a:lnTo>
                  <a:lnTo>
                    <a:pt x="1470" y="1617"/>
                  </a:lnTo>
                  <a:lnTo>
                    <a:pt x="1476" y="1629"/>
                  </a:lnTo>
                  <a:lnTo>
                    <a:pt x="1482" y="1641"/>
                  </a:lnTo>
                  <a:lnTo>
                    <a:pt x="1490" y="1650"/>
                  </a:lnTo>
                  <a:lnTo>
                    <a:pt x="1496" y="1655"/>
                  </a:lnTo>
                  <a:lnTo>
                    <a:pt x="1501" y="1659"/>
                  </a:lnTo>
                  <a:lnTo>
                    <a:pt x="1508" y="1662"/>
                  </a:lnTo>
                  <a:lnTo>
                    <a:pt x="1514" y="1666"/>
                  </a:lnTo>
                  <a:lnTo>
                    <a:pt x="1521" y="1669"/>
                  </a:lnTo>
                  <a:lnTo>
                    <a:pt x="1529" y="1670"/>
                  </a:lnTo>
                  <a:lnTo>
                    <a:pt x="1538" y="1671"/>
                  </a:lnTo>
                  <a:lnTo>
                    <a:pt x="1548" y="1671"/>
                  </a:lnTo>
                  <a:lnTo>
                    <a:pt x="1556" y="1670"/>
                  </a:lnTo>
                  <a:lnTo>
                    <a:pt x="1564" y="1669"/>
                  </a:lnTo>
                  <a:lnTo>
                    <a:pt x="1570" y="1665"/>
                  </a:lnTo>
                  <a:lnTo>
                    <a:pt x="1578" y="1661"/>
                  </a:lnTo>
                  <a:lnTo>
                    <a:pt x="1592" y="1650"/>
                  </a:lnTo>
                  <a:lnTo>
                    <a:pt x="1605" y="1637"/>
                  </a:lnTo>
                  <a:lnTo>
                    <a:pt x="1618" y="1619"/>
                  </a:lnTo>
                  <a:lnTo>
                    <a:pt x="1632" y="1601"/>
                  </a:lnTo>
                  <a:lnTo>
                    <a:pt x="1646" y="1581"/>
                  </a:lnTo>
                  <a:lnTo>
                    <a:pt x="1660" y="1558"/>
                  </a:lnTo>
                  <a:lnTo>
                    <a:pt x="1674" y="1535"/>
                  </a:lnTo>
                  <a:lnTo>
                    <a:pt x="1689" y="1511"/>
                  </a:lnTo>
                  <a:lnTo>
                    <a:pt x="1705" y="1489"/>
                  </a:lnTo>
                  <a:lnTo>
                    <a:pt x="1722" y="1465"/>
                  </a:lnTo>
                  <a:lnTo>
                    <a:pt x="1741" y="1442"/>
                  </a:lnTo>
                  <a:lnTo>
                    <a:pt x="1761" y="1421"/>
                  </a:lnTo>
                  <a:lnTo>
                    <a:pt x="1772" y="1410"/>
                  </a:lnTo>
                  <a:lnTo>
                    <a:pt x="1784" y="1401"/>
                  </a:lnTo>
                  <a:lnTo>
                    <a:pt x="1796" y="1391"/>
                  </a:lnTo>
                  <a:lnTo>
                    <a:pt x="1808" y="1382"/>
                  </a:lnTo>
                  <a:lnTo>
                    <a:pt x="1810" y="1366"/>
                  </a:lnTo>
                  <a:lnTo>
                    <a:pt x="1814" y="1351"/>
                  </a:lnTo>
                  <a:lnTo>
                    <a:pt x="1818" y="1339"/>
                  </a:lnTo>
                  <a:lnTo>
                    <a:pt x="1822" y="1329"/>
                  </a:lnTo>
                  <a:lnTo>
                    <a:pt x="1828" y="1319"/>
                  </a:lnTo>
                  <a:lnTo>
                    <a:pt x="1833" y="1311"/>
                  </a:lnTo>
                  <a:lnTo>
                    <a:pt x="1838" y="1305"/>
                  </a:lnTo>
                  <a:lnTo>
                    <a:pt x="1844" y="1301"/>
                  </a:lnTo>
                  <a:lnTo>
                    <a:pt x="1854" y="1293"/>
                  </a:lnTo>
                  <a:lnTo>
                    <a:pt x="1865" y="1288"/>
                  </a:lnTo>
                  <a:lnTo>
                    <a:pt x="1874" y="1285"/>
                  </a:lnTo>
                  <a:lnTo>
                    <a:pt x="1884" y="1281"/>
                  </a:lnTo>
                  <a:lnTo>
                    <a:pt x="1886" y="1280"/>
                  </a:lnTo>
                  <a:lnTo>
                    <a:pt x="1890" y="1277"/>
                  </a:lnTo>
                  <a:lnTo>
                    <a:pt x="1892" y="1274"/>
                  </a:lnTo>
                  <a:lnTo>
                    <a:pt x="1894" y="1272"/>
                  </a:lnTo>
                  <a:lnTo>
                    <a:pt x="1894" y="1266"/>
                  </a:lnTo>
                  <a:lnTo>
                    <a:pt x="1896" y="1261"/>
                  </a:lnTo>
                  <a:lnTo>
                    <a:pt x="1894" y="1254"/>
                  </a:lnTo>
                  <a:lnTo>
                    <a:pt x="1893" y="1246"/>
                  </a:lnTo>
                  <a:lnTo>
                    <a:pt x="1886" y="1226"/>
                  </a:lnTo>
                  <a:lnTo>
                    <a:pt x="1876" y="1198"/>
                  </a:lnTo>
                  <a:lnTo>
                    <a:pt x="1860" y="1164"/>
                  </a:lnTo>
                  <a:lnTo>
                    <a:pt x="1837" y="1117"/>
                  </a:lnTo>
                  <a:lnTo>
                    <a:pt x="1832" y="1106"/>
                  </a:lnTo>
                  <a:lnTo>
                    <a:pt x="1828" y="1094"/>
                  </a:lnTo>
                  <a:lnTo>
                    <a:pt x="1825" y="1082"/>
                  </a:lnTo>
                  <a:lnTo>
                    <a:pt x="1824" y="1069"/>
                  </a:lnTo>
                  <a:lnTo>
                    <a:pt x="1822" y="1056"/>
                  </a:lnTo>
                  <a:lnTo>
                    <a:pt x="1821" y="1041"/>
                  </a:lnTo>
                  <a:lnTo>
                    <a:pt x="1822" y="1026"/>
                  </a:lnTo>
                  <a:lnTo>
                    <a:pt x="1824" y="1012"/>
                  </a:lnTo>
                  <a:lnTo>
                    <a:pt x="1828" y="981"/>
                  </a:lnTo>
                  <a:lnTo>
                    <a:pt x="1834" y="949"/>
                  </a:lnTo>
                  <a:lnTo>
                    <a:pt x="1844" y="916"/>
                  </a:lnTo>
                  <a:lnTo>
                    <a:pt x="1854" y="884"/>
                  </a:lnTo>
                  <a:lnTo>
                    <a:pt x="1866" y="850"/>
                  </a:lnTo>
                  <a:lnTo>
                    <a:pt x="1880" y="818"/>
                  </a:lnTo>
                  <a:lnTo>
                    <a:pt x="1894" y="786"/>
                  </a:lnTo>
                  <a:lnTo>
                    <a:pt x="1908" y="756"/>
                  </a:lnTo>
                  <a:lnTo>
                    <a:pt x="1934" y="700"/>
                  </a:lnTo>
                  <a:lnTo>
                    <a:pt x="1958" y="653"/>
                  </a:lnTo>
                  <a:lnTo>
                    <a:pt x="1966" y="633"/>
                  </a:lnTo>
                  <a:lnTo>
                    <a:pt x="1970" y="617"/>
                  </a:lnTo>
                  <a:lnTo>
                    <a:pt x="1973" y="603"/>
                  </a:lnTo>
                  <a:lnTo>
                    <a:pt x="1972" y="589"/>
                  </a:lnTo>
                  <a:lnTo>
                    <a:pt x="1969" y="577"/>
                  </a:lnTo>
                  <a:lnTo>
                    <a:pt x="1965" y="568"/>
                  </a:lnTo>
                  <a:lnTo>
                    <a:pt x="1958" y="559"/>
                  </a:lnTo>
                  <a:lnTo>
                    <a:pt x="1953" y="548"/>
                  </a:lnTo>
                  <a:lnTo>
                    <a:pt x="1946" y="539"/>
                  </a:lnTo>
                  <a:lnTo>
                    <a:pt x="1940" y="528"/>
                  </a:lnTo>
                  <a:lnTo>
                    <a:pt x="1934" y="516"/>
                  </a:lnTo>
                  <a:lnTo>
                    <a:pt x="1930" y="503"/>
                  </a:lnTo>
                  <a:lnTo>
                    <a:pt x="1928" y="488"/>
                  </a:lnTo>
                  <a:lnTo>
                    <a:pt x="1926" y="469"/>
                  </a:lnTo>
                  <a:lnTo>
                    <a:pt x="1929" y="449"/>
                  </a:lnTo>
                  <a:lnTo>
                    <a:pt x="1934" y="425"/>
                  </a:lnTo>
                  <a:lnTo>
                    <a:pt x="1941" y="405"/>
                  </a:lnTo>
                  <a:lnTo>
                    <a:pt x="1948" y="389"/>
                  </a:lnTo>
                  <a:lnTo>
                    <a:pt x="1956" y="376"/>
                  </a:lnTo>
                  <a:lnTo>
                    <a:pt x="1964" y="367"/>
                  </a:lnTo>
                  <a:lnTo>
                    <a:pt x="1972" y="359"/>
                  </a:lnTo>
                  <a:lnTo>
                    <a:pt x="1981" y="353"/>
                  </a:lnTo>
                  <a:lnTo>
                    <a:pt x="1989" y="348"/>
                  </a:lnTo>
                  <a:lnTo>
                    <a:pt x="1998" y="343"/>
                  </a:lnTo>
                  <a:lnTo>
                    <a:pt x="2006" y="337"/>
                  </a:lnTo>
                  <a:lnTo>
                    <a:pt x="2016" y="329"/>
                  </a:lnTo>
                  <a:lnTo>
                    <a:pt x="2024" y="321"/>
                  </a:lnTo>
                  <a:lnTo>
                    <a:pt x="2033" y="309"/>
                  </a:lnTo>
                  <a:lnTo>
                    <a:pt x="2041" y="293"/>
                  </a:lnTo>
                  <a:lnTo>
                    <a:pt x="2050" y="275"/>
                  </a:lnTo>
                  <a:lnTo>
                    <a:pt x="2058" y="249"/>
                  </a:lnTo>
                  <a:lnTo>
                    <a:pt x="2066" y="220"/>
                  </a:lnTo>
                  <a:lnTo>
                    <a:pt x="2069" y="204"/>
                  </a:lnTo>
                  <a:lnTo>
                    <a:pt x="2070" y="189"/>
                  </a:lnTo>
                  <a:lnTo>
                    <a:pt x="2072" y="176"/>
                  </a:lnTo>
                  <a:lnTo>
                    <a:pt x="2072" y="164"/>
                  </a:lnTo>
                  <a:lnTo>
                    <a:pt x="2069" y="152"/>
                  </a:lnTo>
                  <a:lnTo>
                    <a:pt x="2066" y="143"/>
                  </a:lnTo>
                  <a:lnTo>
                    <a:pt x="2062" y="132"/>
                  </a:lnTo>
                  <a:lnTo>
                    <a:pt x="2057" y="124"/>
                  </a:lnTo>
                  <a:lnTo>
                    <a:pt x="2049" y="116"/>
                  </a:lnTo>
                  <a:lnTo>
                    <a:pt x="2041" y="108"/>
                  </a:lnTo>
                  <a:lnTo>
                    <a:pt x="2030" y="100"/>
                  </a:lnTo>
                  <a:lnTo>
                    <a:pt x="2018" y="94"/>
                  </a:lnTo>
                  <a:lnTo>
                    <a:pt x="1989" y="79"/>
                  </a:lnTo>
                  <a:lnTo>
                    <a:pt x="1952" y="64"/>
                  </a:lnTo>
                  <a:lnTo>
                    <a:pt x="1934" y="55"/>
                  </a:lnTo>
                  <a:lnTo>
                    <a:pt x="1918" y="46"/>
                  </a:lnTo>
                  <a:lnTo>
                    <a:pt x="1904" y="36"/>
                  </a:lnTo>
                  <a:lnTo>
                    <a:pt x="1892" y="27"/>
                  </a:lnTo>
                  <a:lnTo>
                    <a:pt x="1870" y="12"/>
                  </a:lnTo>
                  <a:lnTo>
                    <a:pt x="1854" y="3"/>
                  </a:lnTo>
                  <a:lnTo>
                    <a:pt x="1846" y="0"/>
                  </a:lnTo>
                  <a:lnTo>
                    <a:pt x="1838" y="0"/>
                  </a:lnTo>
                  <a:lnTo>
                    <a:pt x="1830" y="3"/>
                  </a:lnTo>
                  <a:lnTo>
                    <a:pt x="1824" y="8"/>
                  </a:lnTo>
                  <a:lnTo>
                    <a:pt x="1814" y="18"/>
                  </a:lnTo>
                  <a:lnTo>
                    <a:pt x="1805" y="30"/>
                  </a:lnTo>
                  <a:lnTo>
                    <a:pt x="1794" y="44"/>
                  </a:lnTo>
                  <a:lnTo>
                    <a:pt x="1784" y="64"/>
                  </a:lnTo>
                  <a:lnTo>
                    <a:pt x="1773" y="87"/>
                  </a:lnTo>
                  <a:lnTo>
                    <a:pt x="1757" y="126"/>
                  </a:lnTo>
                  <a:lnTo>
                    <a:pt x="1748" y="148"/>
                  </a:lnTo>
                  <a:lnTo>
                    <a:pt x="1737" y="173"/>
                  </a:lnTo>
                  <a:lnTo>
                    <a:pt x="1724" y="199"/>
                  </a:lnTo>
                  <a:lnTo>
                    <a:pt x="1709" y="225"/>
                  </a:lnTo>
                  <a:lnTo>
                    <a:pt x="1693" y="252"/>
                  </a:lnTo>
                  <a:lnTo>
                    <a:pt x="1673" y="276"/>
                  </a:lnTo>
                  <a:lnTo>
                    <a:pt x="1662" y="288"/>
                  </a:lnTo>
                  <a:lnTo>
                    <a:pt x="1652" y="300"/>
                  </a:lnTo>
                  <a:lnTo>
                    <a:pt x="1640" y="311"/>
                  </a:lnTo>
                  <a:lnTo>
                    <a:pt x="1628" y="320"/>
                  </a:lnTo>
                  <a:lnTo>
                    <a:pt x="1614" y="329"/>
                  </a:lnTo>
                  <a:lnTo>
                    <a:pt x="1600" y="337"/>
                  </a:lnTo>
                  <a:lnTo>
                    <a:pt x="1585" y="345"/>
                  </a:lnTo>
                  <a:lnTo>
                    <a:pt x="1570" y="352"/>
                  </a:lnTo>
                  <a:lnTo>
                    <a:pt x="1554" y="357"/>
                  </a:lnTo>
                  <a:lnTo>
                    <a:pt x="1537" y="361"/>
                  </a:lnTo>
                  <a:lnTo>
                    <a:pt x="1518" y="364"/>
                  </a:lnTo>
                  <a:lnTo>
                    <a:pt x="1500" y="365"/>
                  </a:lnTo>
                  <a:lnTo>
                    <a:pt x="1489" y="375"/>
                  </a:lnTo>
                  <a:lnTo>
                    <a:pt x="1481" y="385"/>
                  </a:lnTo>
                  <a:lnTo>
                    <a:pt x="1474" y="395"/>
                  </a:lnTo>
                  <a:lnTo>
                    <a:pt x="1468" y="404"/>
                  </a:lnTo>
                  <a:lnTo>
                    <a:pt x="1464" y="412"/>
                  </a:lnTo>
                  <a:lnTo>
                    <a:pt x="1461" y="420"/>
                  </a:lnTo>
                  <a:lnTo>
                    <a:pt x="1460" y="428"/>
                  </a:lnTo>
                  <a:lnTo>
                    <a:pt x="1458" y="436"/>
                  </a:lnTo>
                  <a:lnTo>
                    <a:pt x="1460" y="443"/>
                  </a:lnTo>
                  <a:lnTo>
                    <a:pt x="1460" y="449"/>
                  </a:lnTo>
                  <a:lnTo>
                    <a:pt x="1462" y="456"/>
                  </a:lnTo>
                  <a:lnTo>
                    <a:pt x="1464" y="463"/>
                  </a:lnTo>
                  <a:lnTo>
                    <a:pt x="1470" y="475"/>
                  </a:lnTo>
                  <a:lnTo>
                    <a:pt x="1477" y="485"/>
                  </a:lnTo>
                  <a:lnTo>
                    <a:pt x="1485" y="497"/>
                  </a:lnTo>
                  <a:lnTo>
                    <a:pt x="1492" y="507"/>
                  </a:lnTo>
                  <a:lnTo>
                    <a:pt x="1496" y="517"/>
                  </a:lnTo>
                  <a:lnTo>
                    <a:pt x="1498" y="528"/>
                  </a:lnTo>
                  <a:lnTo>
                    <a:pt x="1498" y="533"/>
                  </a:lnTo>
                  <a:lnTo>
                    <a:pt x="1497" y="539"/>
                  </a:lnTo>
                  <a:lnTo>
                    <a:pt x="1494" y="545"/>
                  </a:lnTo>
                  <a:lnTo>
                    <a:pt x="1492" y="551"/>
                  </a:lnTo>
                  <a:lnTo>
                    <a:pt x="1486" y="556"/>
                  </a:lnTo>
                  <a:lnTo>
                    <a:pt x="1481" y="563"/>
                  </a:lnTo>
                  <a:lnTo>
                    <a:pt x="1473" y="569"/>
                  </a:lnTo>
                  <a:lnTo>
                    <a:pt x="1464" y="576"/>
                  </a:lnTo>
                  <a:lnTo>
                    <a:pt x="1462" y="588"/>
                  </a:lnTo>
                  <a:lnTo>
                    <a:pt x="1458" y="599"/>
                  </a:lnTo>
                  <a:lnTo>
                    <a:pt x="1456" y="611"/>
                  </a:lnTo>
                  <a:lnTo>
                    <a:pt x="1450" y="621"/>
                  </a:lnTo>
                  <a:lnTo>
                    <a:pt x="1441" y="641"/>
                  </a:lnTo>
                  <a:lnTo>
                    <a:pt x="1429" y="659"/>
                  </a:lnTo>
                  <a:lnTo>
                    <a:pt x="1404" y="691"/>
                  </a:lnTo>
                  <a:lnTo>
                    <a:pt x="1380" y="719"/>
                  </a:lnTo>
                  <a:lnTo>
                    <a:pt x="1371" y="730"/>
                  </a:lnTo>
                  <a:lnTo>
                    <a:pt x="1363" y="744"/>
                  </a:lnTo>
                  <a:lnTo>
                    <a:pt x="1360" y="749"/>
                  </a:lnTo>
                  <a:lnTo>
                    <a:pt x="1359" y="754"/>
                  </a:lnTo>
                  <a:lnTo>
                    <a:pt x="1357" y="761"/>
                  </a:lnTo>
                  <a:lnTo>
                    <a:pt x="1357" y="766"/>
                  </a:lnTo>
                  <a:lnTo>
                    <a:pt x="1359" y="773"/>
                  </a:lnTo>
                  <a:lnTo>
                    <a:pt x="1361" y="778"/>
                  </a:lnTo>
                  <a:lnTo>
                    <a:pt x="1364" y="785"/>
                  </a:lnTo>
                  <a:lnTo>
                    <a:pt x="1369" y="790"/>
                  </a:lnTo>
                  <a:lnTo>
                    <a:pt x="1376" y="797"/>
                  </a:lnTo>
                  <a:lnTo>
                    <a:pt x="1384" y="804"/>
                  </a:lnTo>
                  <a:lnTo>
                    <a:pt x="1393" y="809"/>
                  </a:lnTo>
                  <a:lnTo>
                    <a:pt x="1404" y="816"/>
                  </a:lnTo>
                  <a:lnTo>
                    <a:pt x="1417" y="825"/>
                  </a:lnTo>
                  <a:lnTo>
                    <a:pt x="1428" y="833"/>
                  </a:lnTo>
                  <a:lnTo>
                    <a:pt x="1436" y="844"/>
                  </a:lnTo>
                  <a:lnTo>
                    <a:pt x="1442" y="853"/>
                  </a:lnTo>
                  <a:lnTo>
                    <a:pt x="1448" y="864"/>
                  </a:lnTo>
                  <a:lnTo>
                    <a:pt x="1452" y="876"/>
                  </a:lnTo>
                  <a:lnTo>
                    <a:pt x="1454" y="886"/>
                  </a:lnTo>
                  <a:lnTo>
                    <a:pt x="1456" y="898"/>
                  </a:lnTo>
                  <a:lnTo>
                    <a:pt x="1460" y="921"/>
                  </a:lnTo>
                  <a:lnTo>
                    <a:pt x="1462" y="944"/>
                  </a:lnTo>
                  <a:lnTo>
                    <a:pt x="1466" y="956"/>
                  </a:lnTo>
                  <a:lnTo>
                    <a:pt x="1470" y="965"/>
                  </a:lnTo>
                  <a:lnTo>
                    <a:pt x="1474" y="976"/>
                  </a:lnTo>
                  <a:lnTo>
                    <a:pt x="1482" y="985"/>
                  </a:lnTo>
                  <a:lnTo>
                    <a:pt x="1482" y="990"/>
                  </a:lnTo>
                  <a:lnTo>
                    <a:pt x="1485" y="1004"/>
                  </a:lnTo>
                  <a:lnTo>
                    <a:pt x="1486" y="1024"/>
                  </a:lnTo>
                  <a:lnTo>
                    <a:pt x="1485" y="1046"/>
                  </a:lnTo>
                  <a:lnTo>
                    <a:pt x="1484" y="1057"/>
                  </a:lnTo>
                  <a:lnTo>
                    <a:pt x="1481" y="1069"/>
                  </a:lnTo>
                  <a:lnTo>
                    <a:pt x="1477" y="1080"/>
                  </a:lnTo>
                  <a:lnTo>
                    <a:pt x="1472" y="1089"/>
                  </a:lnTo>
                  <a:lnTo>
                    <a:pt x="1465" y="1097"/>
                  </a:lnTo>
                  <a:lnTo>
                    <a:pt x="1457" y="1104"/>
                  </a:lnTo>
                  <a:lnTo>
                    <a:pt x="1452" y="1106"/>
                  </a:lnTo>
                  <a:lnTo>
                    <a:pt x="1446" y="1109"/>
                  </a:lnTo>
                  <a:lnTo>
                    <a:pt x="1440" y="1110"/>
                  </a:lnTo>
                  <a:lnTo>
                    <a:pt x="1434" y="1112"/>
                  </a:lnTo>
                  <a:lnTo>
                    <a:pt x="1426" y="1112"/>
                  </a:lnTo>
                  <a:lnTo>
                    <a:pt x="1418" y="1112"/>
                  </a:lnTo>
                  <a:lnTo>
                    <a:pt x="1410" y="1109"/>
                  </a:lnTo>
                  <a:lnTo>
                    <a:pt x="1404" y="1106"/>
                  </a:lnTo>
                  <a:lnTo>
                    <a:pt x="1396" y="1102"/>
                  </a:lnTo>
                  <a:lnTo>
                    <a:pt x="1389" y="1097"/>
                  </a:lnTo>
                  <a:lnTo>
                    <a:pt x="1381" y="1090"/>
                  </a:lnTo>
                  <a:lnTo>
                    <a:pt x="1375" y="1084"/>
                  </a:lnTo>
                  <a:lnTo>
                    <a:pt x="1360" y="1066"/>
                  </a:lnTo>
                  <a:lnTo>
                    <a:pt x="1347" y="1046"/>
                  </a:lnTo>
                  <a:lnTo>
                    <a:pt x="1333" y="1024"/>
                  </a:lnTo>
                  <a:lnTo>
                    <a:pt x="1320" y="1000"/>
                  </a:lnTo>
                  <a:lnTo>
                    <a:pt x="1292" y="945"/>
                  </a:lnTo>
                  <a:lnTo>
                    <a:pt x="1264" y="886"/>
                  </a:lnTo>
                  <a:lnTo>
                    <a:pt x="1251" y="858"/>
                  </a:lnTo>
                  <a:lnTo>
                    <a:pt x="1236" y="829"/>
                  </a:lnTo>
                  <a:lnTo>
                    <a:pt x="1221" y="801"/>
                  </a:lnTo>
                  <a:lnTo>
                    <a:pt x="1205" y="774"/>
                  </a:lnTo>
                  <a:lnTo>
                    <a:pt x="1197" y="786"/>
                  </a:lnTo>
                  <a:lnTo>
                    <a:pt x="1187" y="798"/>
                  </a:lnTo>
                  <a:lnTo>
                    <a:pt x="1176" y="809"/>
                  </a:lnTo>
                  <a:lnTo>
                    <a:pt x="1165" y="820"/>
                  </a:lnTo>
                  <a:lnTo>
                    <a:pt x="1155" y="830"/>
                  </a:lnTo>
                  <a:lnTo>
                    <a:pt x="1147" y="842"/>
                  </a:lnTo>
                  <a:lnTo>
                    <a:pt x="1144" y="849"/>
                  </a:lnTo>
                  <a:lnTo>
                    <a:pt x="1141" y="856"/>
                  </a:lnTo>
                  <a:lnTo>
                    <a:pt x="1140" y="862"/>
                  </a:lnTo>
                  <a:lnTo>
                    <a:pt x="1139" y="870"/>
                  </a:lnTo>
                  <a:lnTo>
                    <a:pt x="1140" y="878"/>
                  </a:lnTo>
                  <a:lnTo>
                    <a:pt x="1141" y="885"/>
                  </a:lnTo>
                  <a:lnTo>
                    <a:pt x="1144" y="893"/>
                  </a:lnTo>
                  <a:lnTo>
                    <a:pt x="1147" y="900"/>
                  </a:lnTo>
                  <a:lnTo>
                    <a:pt x="1155" y="913"/>
                  </a:lnTo>
                  <a:lnTo>
                    <a:pt x="1163" y="926"/>
                  </a:lnTo>
                  <a:lnTo>
                    <a:pt x="1172" y="940"/>
                  </a:lnTo>
                  <a:lnTo>
                    <a:pt x="1180" y="956"/>
                  </a:lnTo>
                  <a:lnTo>
                    <a:pt x="1183" y="964"/>
                  </a:lnTo>
                  <a:lnTo>
                    <a:pt x="1185" y="972"/>
                  </a:lnTo>
                  <a:lnTo>
                    <a:pt x="1187" y="981"/>
                  </a:lnTo>
                  <a:lnTo>
                    <a:pt x="1187" y="990"/>
                  </a:lnTo>
                  <a:lnTo>
                    <a:pt x="1187" y="1004"/>
                  </a:lnTo>
                  <a:lnTo>
                    <a:pt x="1184" y="1014"/>
                  </a:lnTo>
                  <a:lnTo>
                    <a:pt x="1181" y="1025"/>
                  </a:lnTo>
                  <a:lnTo>
                    <a:pt x="1177" y="1033"/>
                  </a:lnTo>
                  <a:lnTo>
                    <a:pt x="1167" y="1049"/>
                  </a:lnTo>
                  <a:lnTo>
                    <a:pt x="1153" y="1062"/>
                  </a:lnTo>
                  <a:lnTo>
                    <a:pt x="1141" y="1074"/>
                  </a:lnTo>
                  <a:lnTo>
                    <a:pt x="1131" y="1088"/>
                  </a:lnTo>
                  <a:lnTo>
                    <a:pt x="1127" y="1096"/>
                  </a:lnTo>
                  <a:lnTo>
                    <a:pt x="1124" y="1104"/>
                  </a:lnTo>
                  <a:lnTo>
                    <a:pt x="1121" y="1113"/>
                  </a:lnTo>
                  <a:lnTo>
                    <a:pt x="1121" y="1124"/>
                  </a:lnTo>
                  <a:lnTo>
                    <a:pt x="1121" y="1128"/>
                  </a:lnTo>
                  <a:lnTo>
                    <a:pt x="1123" y="1132"/>
                  </a:lnTo>
                  <a:lnTo>
                    <a:pt x="1125" y="1137"/>
                  </a:lnTo>
                  <a:lnTo>
                    <a:pt x="1128" y="1141"/>
                  </a:lnTo>
                  <a:lnTo>
                    <a:pt x="1135" y="1149"/>
                  </a:lnTo>
                  <a:lnTo>
                    <a:pt x="1141" y="1158"/>
                  </a:lnTo>
                  <a:lnTo>
                    <a:pt x="1149" y="1168"/>
                  </a:lnTo>
                  <a:lnTo>
                    <a:pt x="1156" y="1177"/>
                  </a:lnTo>
                  <a:lnTo>
                    <a:pt x="1159" y="1184"/>
                  </a:lnTo>
                  <a:lnTo>
                    <a:pt x="1161" y="1189"/>
                  </a:lnTo>
                  <a:lnTo>
                    <a:pt x="1163" y="1196"/>
                  </a:lnTo>
                  <a:lnTo>
                    <a:pt x="1163" y="1202"/>
                  </a:lnTo>
                  <a:lnTo>
                    <a:pt x="1163" y="1212"/>
                  </a:lnTo>
                  <a:lnTo>
                    <a:pt x="1161" y="1221"/>
                  </a:lnTo>
                  <a:lnTo>
                    <a:pt x="1159" y="1232"/>
                  </a:lnTo>
                  <a:lnTo>
                    <a:pt x="1156" y="1240"/>
                  </a:lnTo>
                  <a:lnTo>
                    <a:pt x="1151" y="1249"/>
                  </a:lnTo>
                  <a:lnTo>
                    <a:pt x="1147" y="1258"/>
                  </a:lnTo>
                  <a:lnTo>
                    <a:pt x="1141" y="1266"/>
                  </a:lnTo>
                  <a:lnTo>
                    <a:pt x="1135" y="1274"/>
                  </a:lnTo>
                  <a:lnTo>
                    <a:pt x="1120" y="1290"/>
                  </a:lnTo>
                  <a:lnTo>
                    <a:pt x="1104" y="1304"/>
                  </a:lnTo>
                  <a:lnTo>
                    <a:pt x="1085" y="1317"/>
                  </a:lnTo>
                  <a:lnTo>
                    <a:pt x="1067" y="1330"/>
                  </a:lnTo>
                  <a:lnTo>
                    <a:pt x="1047" y="1341"/>
                  </a:lnTo>
                  <a:lnTo>
                    <a:pt x="1025" y="1351"/>
                  </a:lnTo>
                  <a:lnTo>
                    <a:pt x="1005" y="1361"/>
                  </a:lnTo>
                  <a:lnTo>
                    <a:pt x="985" y="1369"/>
                  </a:lnTo>
                  <a:lnTo>
                    <a:pt x="948" y="1383"/>
                  </a:lnTo>
                  <a:lnTo>
                    <a:pt x="916" y="1394"/>
                  </a:lnTo>
                  <a:lnTo>
                    <a:pt x="893" y="1402"/>
                  </a:lnTo>
                  <a:lnTo>
                    <a:pt x="872" y="1411"/>
                  </a:lnTo>
                  <a:lnTo>
                    <a:pt x="851" y="1421"/>
                  </a:lnTo>
                  <a:lnTo>
                    <a:pt x="832" y="1430"/>
                  </a:lnTo>
                  <a:lnTo>
                    <a:pt x="796" y="1449"/>
                  </a:lnTo>
                  <a:lnTo>
                    <a:pt x="761" y="1470"/>
                  </a:lnTo>
                  <a:lnTo>
                    <a:pt x="728" y="1490"/>
                  </a:lnTo>
                  <a:lnTo>
                    <a:pt x="695" y="1510"/>
                  </a:lnTo>
                  <a:lnTo>
                    <a:pt x="677" y="1519"/>
                  </a:lnTo>
                  <a:lnTo>
                    <a:pt x="660" y="1527"/>
                  </a:lnTo>
                  <a:lnTo>
                    <a:pt x="640" y="1537"/>
                  </a:lnTo>
                  <a:lnTo>
                    <a:pt x="621" y="1545"/>
                  </a:lnTo>
                  <a:lnTo>
                    <a:pt x="604" y="1550"/>
                  </a:lnTo>
                  <a:lnTo>
                    <a:pt x="590" y="1557"/>
                  </a:lnTo>
                  <a:lnTo>
                    <a:pt x="576" y="1565"/>
                  </a:lnTo>
                  <a:lnTo>
                    <a:pt x="563" y="1573"/>
                  </a:lnTo>
                  <a:lnTo>
                    <a:pt x="539" y="1591"/>
                  </a:lnTo>
                  <a:lnTo>
                    <a:pt x="516" y="1611"/>
                  </a:lnTo>
                  <a:lnTo>
                    <a:pt x="504" y="1621"/>
                  </a:lnTo>
                  <a:lnTo>
                    <a:pt x="492" y="1630"/>
                  </a:lnTo>
                  <a:lnTo>
                    <a:pt x="482" y="1638"/>
                  </a:lnTo>
                  <a:lnTo>
                    <a:pt x="468" y="1645"/>
                  </a:lnTo>
                  <a:lnTo>
                    <a:pt x="455" y="1651"/>
                  </a:lnTo>
                  <a:lnTo>
                    <a:pt x="442" y="1655"/>
                  </a:lnTo>
                  <a:lnTo>
                    <a:pt x="427" y="1658"/>
                  </a:lnTo>
                  <a:lnTo>
                    <a:pt x="410" y="1659"/>
                  </a:lnTo>
                  <a:lnTo>
                    <a:pt x="408" y="1658"/>
                  </a:lnTo>
                  <a:lnTo>
                    <a:pt x="406" y="1655"/>
                  </a:lnTo>
                  <a:lnTo>
                    <a:pt x="404" y="1651"/>
                  </a:lnTo>
                  <a:lnTo>
                    <a:pt x="402" y="1646"/>
                  </a:lnTo>
                  <a:lnTo>
                    <a:pt x="399" y="1637"/>
                  </a:lnTo>
                  <a:lnTo>
                    <a:pt x="398" y="1629"/>
                  </a:lnTo>
                  <a:lnTo>
                    <a:pt x="386" y="1629"/>
                  </a:lnTo>
                  <a:lnTo>
                    <a:pt x="379" y="1629"/>
                  </a:lnTo>
                  <a:lnTo>
                    <a:pt x="375" y="1629"/>
                  </a:lnTo>
                  <a:lnTo>
                    <a:pt x="368" y="1629"/>
                  </a:lnTo>
                  <a:lnTo>
                    <a:pt x="352" y="1630"/>
                  </a:lnTo>
                  <a:lnTo>
                    <a:pt x="338" y="1634"/>
                  </a:lnTo>
                  <a:lnTo>
                    <a:pt x="324" y="1639"/>
                  </a:lnTo>
                  <a:lnTo>
                    <a:pt x="312" y="1647"/>
                  </a:lnTo>
                  <a:lnTo>
                    <a:pt x="302" y="1657"/>
                  </a:lnTo>
                  <a:lnTo>
                    <a:pt x="291" y="1667"/>
                  </a:lnTo>
                  <a:lnTo>
                    <a:pt x="283" y="1681"/>
                  </a:lnTo>
                  <a:lnTo>
                    <a:pt x="275" y="1694"/>
                  </a:lnTo>
                  <a:lnTo>
                    <a:pt x="268" y="1709"/>
                  </a:lnTo>
                  <a:lnTo>
                    <a:pt x="262" y="1723"/>
                  </a:lnTo>
                  <a:lnTo>
                    <a:pt x="256" y="1739"/>
                  </a:lnTo>
                  <a:lnTo>
                    <a:pt x="251" y="1757"/>
                  </a:lnTo>
                  <a:lnTo>
                    <a:pt x="243" y="1790"/>
                  </a:lnTo>
                  <a:lnTo>
                    <a:pt x="235" y="1822"/>
                  </a:lnTo>
                  <a:lnTo>
                    <a:pt x="235" y="1827"/>
                  </a:lnTo>
                  <a:lnTo>
                    <a:pt x="232" y="1833"/>
                  </a:lnTo>
                  <a:lnTo>
                    <a:pt x="228" y="1839"/>
                  </a:lnTo>
                  <a:lnTo>
                    <a:pt x="224" y="1846"/>
                  </a:lnTo>
                  <a:lnTo>
                    <a:pt x="212" y="1861"/>
                  </a:lnTo>
                  <a:lnTo>
                    <a:pt x="198" y="1877"/>
                  </a:lnTo>
                  <a:lnTo>
                    <a:pt x="167" y="1906"/>
                  </a:lnTo>
                  <a:lnTo>
                    <a:pt x="146" y="1930"/>
                  </a:lnTo>
                  <a:lnTo>
                    <a:pt x="135" y="1944"/>
                  </a:lnTo>
                  <a:lnTo>
                    <a:pt x="126" y="1958"/>
                  </a:lnTo>
                  <a:lnTo>
                    <a:pt x="118" y="1972"/>
                  </a:lnTo>
                  <a:lnTo>
                    <a:pt x="111" y="1987"/>
                  </a:lnTo>
                  <a:lnTo>
                    <a:pt x="100" y="2016"/>
                  </a:lnTo>
                  <a:lnTo>
                    <a:pt x="91" y="2047"/>
                  </a:lnTo>
                  <a:lnTo>
                    <a:pt x="83" y="2080"/>
                  </a:lnTo>
                  <a:lnTo>
                    <a:pt x="76" y="2114"/>
                  </a:lnTo>
                  <a:lnTo>
                    <a:pt x="67" y="2147"/>
                  </a:lnTo>
                  <a:lnTo>
                    <a:pt x="55" y="2183"/>
                  </a:lnTo>
                  <a:lnTo>
                    <a:pt x="50" y="2195"/>
                  </a:lnTo>
                  <a:lnTo>
                    <a:pt x="42" y="2206"/>
                  </a:lnTo>
                  <a:lnTo>
                    <a:pt x="32" y="2218"/>
                  </a:lnTo>
                  <a:lnTo>
                    <a:pt x="23" y="2228"/>
                  </a:lnTo>
                  <a:lnTo>
                    <a:pt x="15" y="2240"/>
                  </a:lnTo>
                  <a:lnTo>
                    <a:pt x="7" y="2254"/>
                  </a:lnTo>
                  <a:lnTo>
                    <a:pt x="4" y="2260"/>
                  </a:lnTo>
                  <a:lnTo>
                    <a:pt x="3" y="2266"/>
                  </a:lnTo>
                  <a:lnTo>
                    <a:pt x="2" y="2272"/>
                  </a:lnTo>
                  <a:lnTo>
                    <a:pt x="0" y="2279"/>
                  </a:lnTo>
                  <a:lnTo>
                    <a:pt x="2" y="2284"/>
                  </a:lnTo>
                  <a:lnTo>
                    <a:pt x="6" y="2290"/>
                  </a:lnTo>
                  <a:lnTo>
                    <a:pt x="10" y="2295"/>
                  </a:lnTo>
                  <a:lnTo>
                    <a:pt x="16" y="2300"/>
                  </a:lnTo>
                  <a:lnTo>
                    <a:pt x="26" y="2310"/>
                  </a:lnTo>
                  <a:lnTo>
                    <a:pt x="31" y="2315"/>
                  </a:lnTo>
                  <a:lnTo>
                    <a:pt x="38" y="2336"/>
                  </a:lnTo>
                  <a:lnTo>
                    <a:pt x="47" y="2356"/>
                  </a:lnTo>
                  <a:lnTo>
                    <a:pt x="56" y="2372"/>
                  </a:lnTo>
                  <a:lnTo>
                    <a:pt x="67" y="2388"/>
                  </a:lnTo>
                  <a:lnTo>
                    <a:pt x="79" y="2402"/>
                  </a:lnTo>
                  <a:lnTo>
                    <a:pt x="91" y="2414"/>
                  </a:lnTo>
                  <a:lnTo>
                    <a:pt x="103" y="2426"/>
                  </a:lnTo>
                  <a:lnTo>
                    <a:pt x="115" y="2438"/>
                  </a:lnTo>
                  <a:lnTo>
                    <a:pt x="140" y="2460"/>
                  </a:lnTo>
                  <a:lnTo>
                    <a:pt x="163" y="2484"/>
                  </a:lnTo>
                  <a:lnTo>
                    <a:pt x="174" y="2499"/>
                  </a:lnTo>
                  <a:lnTo>
                    <a:pt x="183" y="2513"/>
                  </a:lnTo>
                  <a:lnTo>
                    <a:pt x="192" y="2531"/>
                  </a:lnTo>
                  <a:lnTo>
                    <a:pt x="199" y="2551"/>
                  </a:lnTo>
                  <a:lnTo>
                    <a:pt x="215" y="2572"/>
                  </a:lnTo>
                  <a:lnTo>
                    <a:pt x="234" y="2593"/>
                  </a:lnTo>
                  <a:lnTo>
                    <a:pt x="242" y="2605"/>
                  </a:lnTo>
                  <a:lnTo>
                    <a:pt x="248" y="2617"/>
                  </a:lnTo>
                  <a:lnTo>
                    <a:pt x="250" y="2624"/>
                  </a:lnTo>
                  <a:lnTo>
                    <a:pt x="252" y="2632"/>
                  </a:lnTo>
                  <a:lnTo>
                    <a:pt x="254" y="2639"/>
                  </a:lnTo>
                  <a:lnTo>
                    <a:pt x="254" y="2647"/>
                  </a:lnTo>
                  <a:lnTo>
                    <a:pt x="252" y="2660"/>
                  </a:lnTo>
                  <a:lnTo>
                    <a:pt x="251" y="2672"/>
                  </a:lnTo>
                  <a:lnTo>
                    <a:pt x="248" y="2684"/>
                  </a:lnTo>
                  <a:lnTo>
                    <a:pt x="244" y="2695"/>
                  </a:lnTo>
                  <a:lnTo>
                    <a:pt x="242" y="2707"/>
                  </a:lnTo>
                  <a:lnTo>
                    <a:pt x="239" y="2717"/>
                  </a:lnTo>
                  <a:lnTo>
                    <a:pt x="236" y="2729"/>
                  </a:lnTo>
                  <a:lnTo>
                    <a:pt x="235" y="2743"/>
                  </a:lnTo>
                  <a:lnTo>
                    <a:pt x="236" y="2767"/>
                  </a:lnTo>
                  <a:lnTo>
                    <a:pt x="239" y="2791"/>
                  </a:lnTo>
                  <a:lnTo>
                    <a:pt x="242" y="2813"/>
                  </a:lnTo>
                  <a:lnTo>
                    <a:pt x="244" y="2836"/>
                  </a:lnTo>
                  <a:lnTo>
                    <a:pt x="248" y="2859"/>
                  </a:lnTo>
                  <a:lnTo>
                    <a:pt x="251" y="2881"/>
                  </a:lnTo>
                  <a:lnTo>
                    <a:pt x="252" y="2905"/>
                  </a:lnTo>
                  <a:lnTo>
                    <a:pt x="254" y="2929"/>
                  </a:lnTo>
                  <a:lnTo>
                    <a:pt x="254" y="2960"/>
                  </a:lnTo>
                  <a:lnTo>
                    <a:pt x="254" y="2991"/>
                  </a:lnTo>
                  <a:lnTo>
                    <a:pt x="254" y="3019"/>
                  </a:lnTo>
                  <a:lnTo>
                    <a:pt x="254" y="3039"/>
                  </a:lnTo>
                  <a:lnTo>
                    <a:pt x="251" y="3049"/>
                  </a:lnTo>
                  <a:lnTo>
                    <a:pt x="246" y="3064"/>
                  </a:lnTo>
                  <a:lnTo>
                    <a:pt x="243" y="3072"/>
                  </a:lnTo>
                  <a:lnTo>
                    <a:pt x="240" y="3080"/>
                  </a:lnTo>
                  <a:lnTo>
                    <a:pt x="240" y="3089"/>
                  </a:lnTo>
                  <a:lnTo>
                    <a:pt x="242" y="3098"/>
                  </a:lnTo>
                  <a:lnTo>
                    <a:pt x="246" y="3109"/>
                  </a:lnTo>
                  <a:lnTo>
                    <a:pt x="251" y="3117"/>
                  </a:lnTo>
                  <a:lnTo>
                    <a:pt x="259" y="3125"/>
                  </a:lnTo>
                  <a:lnTo>
                    <a:pt x="267" y="3130"/>
                  </a:lnTo>
                  <a:lnTo>
                    <a:pt x="284" y="3141"/>
                  </a:lnTo>
                  <a:lnTo>
                    <a:pt x="304" y="3149"/>
                  </a:lnTo>
                  <a:lnTo>
                    <a:pt x="324" y="3157"/>
                  </a:lnTo>
                  <a:lnTo>
                    <a:pt x="343" y="3168"/>
                  </a:lnTo>
                  <a:lnTo>
                    <a:pt x="351" y="3174"/>
                  </a:lnTo>
                  <a:lnTo>
                    <a:pt x="358" y="3181"/>
                  </a:lnTo>
                  <a:lnTo>
                    <a:pt x="364" y="3190"/>
                  </a:lnTo>
                  <a:lnTo>
                    <a:pt x="368" y="3201"/>
                  </a:lnTo>
                  <a:lnTo>
                    <a:pt x="375" y="3224"/>
                  </a:lnTo>
                  <a:lnTo>
                    <a:pt x="382" y="3250"/>
                  </a:lnTo>
                  <a:lnTo>
                    <a:pt x="387" y="3280"/>
                  </a:lnTo>
                  <a:lnTo>
                    <a:pt x="394" y="3308"/>
                  </a:lnTo>
                  <a:lnTo>
                    <a:pt x="402" y="3356"/>
                  </a:lnTo>
                  <a:lnTo>
                    <a:pt x="404" y="3376"/>
                  </a:lnTo>
                  <a:lnTo>
                    <a:pt x="402" y="3425"/>
                  </a:lnTo>
                  <a:lnTo>
                    <a:pt x="398" y="3469"/>
                  </a:lnTo>
                  <a:lnTo>
                    <a:pt x="394" y="3490"/>
                  </a:lnTo>
                  <a:lnTo>
                    <a:pt x="388" y="3510"/>
                  </a:lnTo>
                  <a:lnTo>
                    <a:pt x="384" y="3520"/>
                  </a:lnTo>
                  <a:lnTo>
                    <a:pt x="380" y="3530"/>
                  </a:lnTo>
                  <a:lnTo>
                    <a:pt x="375" y="3540"/>
                  </a:lnTo>
                  <a:lnTo>
                    <a:pt x="368" y="3550"/>
                  </a:lnTo>
                  <a:lnTo>
                    <a:pt x="230" y="3550"/>
                  </a:lnTo>
                  <a:lnTo>
                    <a:pt x="218" y="3560"/>
                  </a:lnTo>
                  <a:lnTo>
                    <a:pt x="207" y="3569"/>
                  </a:lnTo>
                  <a:lnTo>
                    <a:pt x="199" y="3580"/>
                  </a:lnTo>
                  <a:lnTo>
                    <a:pt x="191" y="3592"/>
                  </a:lnTo>
                  <a:lnTo>
                    <a:pt x="176" y="3620"/>
                  </a:lnTo>
                  <a:lnTo>
                    <a:pt x="158" y="3651"/>
                  </a:lnTo>
                  <a:lnTo>
                    <a:pt x="163" y="3666"/>
                  </a:lnTo>
                  <a:lnTo>
                    <a:pt x="171" y="3698"/>
                  </a:lnTo>
                  <a:lnTo>
                    <a:pt x="172" y="3707"/>
                  </a:lnTo>
                  <a:lnTo>
                    <a:pt x="174" y="3717"/>
                  </a:lnTo>
                  <a:lnTo>
                    <a:pt x="174" y="3726"/>
                  </a:lnTo>
                  <a:lnTo>
                    <a:pt x="172" y="3735"/>
                  </a:lnTo>
                  <a:lnTo>
                    <a:pt x="171" y="3745"/>
                  </a:lnTo>
                  <a:lnTo>
                    <a:pt x="168" y="3753"/>
                  </a:lnTo>
                  <a:lnTo>
                    <a:pt x="163" y="3761"/>
                  </a:lnTo>
                  <a:lnTo>
                    <a:pt x="158" y="3766"/>
                  </a:lnTo>
                  <a:lnTo>
                    <a:pt x="152" y="3766"/>
                  </a:lnTo>
                  <a:lnTo>
                    <a:pt x="148" y="3766"/>
                  </a:lnTo>
                  <a:lnTo>
                    <a:pt x="144" y="3763"/>
                  </a:lnTo>
                  <a:lnTo>
                    <a:pt x="139" y="3761"/>
                  </a:lnTo>
                  <a:lnTo>
                    <a:pt x="139" y="3785"/>
                  </a:lnTo>
                  <a:lnTo>
                    <a:pt x="139" y="3805"/>
                  </a:lnTo>
                  <a:lnTo>
                    <a:pt x="139" y="3822"/>
                  </a:lnTo>
                  <a:lnTo>
                    <a:pt x="139" y="3839"/>
                  </a:lnTo>
                  <a:lnTo>
                    <a:pt x="140" y="3854"/>
                  </a:lnTo>
                  <a:lnTo>
                    <a:pt x="143" y="3866"/>
                  </a:lnTo>
                  <a:lnTo>
                    <a:pt x="148" y="3874"/>
                  </a:lnTo>
                  <a:lnTo>
                    <a:pt x="154" y="3881"/>
                  </a:lnTo>
                  <a:lnTo>
                    <a:pt x="162" y="3887"/>
                  </a:lnTo>
                  <a:lnTo>
                    <a:pt x="170" y="3897"/>
                  </a:lnTo>
                  <a:lnTo>
                    <a:pt x="179" y="3907"/>
                  </a:lnTo>
                  <a:lnTo>
                    <a:pt x="187" y="3923"/>
                  </a:lnTo>
                  <a:lnTo>
                    <a:pt x="191" y="3933"/>
                  </a:lnTo>
                  <a:lnTo>
                    <a:pt x="191" y="3942"/>
                  </a:lnTo>
                  <a:lnTo>
                    <a:pt x="190" y="3951"/>
                  </a:lnTo>
                  <a:lnTo>
                    <a:pt x="188" y="3961"/>
                  </a:lnTo>
                  <a:lnTo>
                    <a:pt x="188" y="3970"/>
                  </a:lnTo>
                  <a:lnTo>
                    <a:pt x="190" y="3977"/>
                  </a:lnTo>
                  <a:lnTo>
                    <a:pt x="191" y="3981"/>
                  </a:lnTo>
                  <a:lnTo>
                    <a:pt x="192" y="3983"/>
                  </a:lnTo>
                  <a:lnTo>
                    <a:pt x="195" y="3987"/>
                  </a:lnTo>
                  <a:lnTo>
                    <a:pt x="199" y="3989"/>
                  </a:lnTo>
                  <a:lnTo>
                    <a:pt x="207" y="3994"/>
                  </a:lnTo>
                  <a:lnTo>
                    <a:pt x="215" y="3998"/>
                  </a:lnTo>
                  <a:lnTo>
                    <a:pt x="222" y="4001"/>
                  </a:lnTo>
                  <a:lnTo>
                    <a:pt x="230" y="4003"/>
                  </a:lnTo>
                  <a:lnTo>
                    <a:pt x="243" y="4006"/>
                  </a:lnTo>
                  <a:lnTo>
                    <a:pt x="258" y="4006"/>
                  </a:lnTo>
                  <a:lnTo>
                    <a:pt x="272" y="4006"/>
                  </a:lnTo>
                  <a:lnTo>
                    <a:pt x="287" y="4006"/>
                  </a:lnTo>
                  <a:lnTo>
                    <a:pt x="303" y="4009"/>
                  </a:lnTo>
                  <a:lnTo>
                    <a:pt x="320" y="4014"/>
                  </a:lnTo>
                  <a:lnTo>
                    <a:pt x="327" y="4017"/>
                  </a:lnTo>
                  <a:lnTo>
                    <a:pt x="335" y="4022"/>
                  </a:lnTo>
                  <a:lnTo>
                    <a:pt x="340" y="4027"/>
                  </a:lnTo>
                  <a:lnTo>
                    <a:pt x="347" y="4033"/>
                  </a:lnTo>
                  <a:lnTo>
                    <a:pt x="356" y="4046"/>
                  </a:lnTo>
                  <a:lnTo>
                    <a:pt x="366" y="4061"/>
                  </a:lnTo>
                  <a:lnTo>
                    <a:pt x="382" y="4093"/>
                  </a:lnTo>
                  <a:lnTo>
                    <a:pt x="398" y="4122"/>
                  </a:lnTo>
                  <a:lnTo>
                    <a:pt x="406" y="4130"/>
                  </a:lnTo>
                  <a:lnTo>
                    <a:pt x="415" y="4137"/>
                  </a:lnTo>
                  <a:lnTo>
                    <a:pt x="424" y="4141"/>
                  </a:lnTo>
                  <a:lnTo>
                    <a:pt x="434" y="4145"/>
                  </a:lnTo>
                  <a:lnTo>
                    <a:pt x="443" y="4149"/>
                  </a:lnTo>
                  <a:lnTo>
                    <a:pt x="451" y="4153"/>
                  </a:lnTo>
                  <a:lnTo>
                    <a:pt x="459" y="4158"/>
                  </a:lnTo>
                  <a:lnTo>
                    <a:pt x="464" y="4163"/>
                  </a:lnTo>
                  <a:lnTo>
                    <a:pt x="468" y="4177"/>
                  </a:lnTo>
                  <a:lnTo>
                    <a:pt x="470" y="4194"/>
                  </a:lnTo>
                  <a:lnTo>
                    <a:pt x="472" y="4211"/>
                  </a:lnTo>
                  <a:lnTo>
                    <a:pt x="474" y="4230"/>
                  </a:lnTo>
                  <a:lnTo>
                    <a:pt x="476" y="4246"/>
                  </a:lnTo>
                  <a:lnTo>
                    <a:pt x="482" y="4259"/>
                  </a:lnTo>
                  <a:lnTo>
                    <a:pt x="484" y="4264"/>
                  </a:lnTo>
                  <a:lnTo>
                    <a:pt x="490" y="4268"/>
                  </a:lnTo>
                  <a:lnTo>
                    <a:pt x="495" y="4271"/>
                  </a:lnTo>
                  <a:lnTo>
                    <a:pt x="500" y="4272"/>
                  </a:lnTo>
                  <a:lnTo>
                    <a:pt x="518" y="4272"/>
                  </a:lnTo>
                  <a:lnTo>
                    <a:pt x="534" y="4272"/>
                  </a:lnTo>
                  <a:lnTo>
                    <a:pt x="547" y="4274"/>
                  </a:lnTo>
                  <a:lnTo>
                    <a:pt x="560" y="4276"/>
                  </a:lnTo>
                  <a:lnTo>
                    <a:pt x="575" y="4279"/>
                  </a:lnTo>
                  <a:lnTo>
                    <a:pt x="588" y="4284"/>
                  </a:lnTo>
                  <a:lnTo>
                    <a:pt x="604" y="4292"/>
                  </a:lnTo>
                  <a:lnTo>
                    <a:pt x="621" y="4302"/>
                  </a:lnTo>
                  <a:lnTo>
                    <a:pt x="628" y="4306"/>
                  </a:lnTo>
                  <a:lnTo>
                    <a:pt x="633" y="4311"/>
                  </a:lnTo>
                  <a:lnTo>
                    <a:pt x="639" y="4315"/>
                  </a:lnTo>
                  <a:lnTo>
                    <a:pt x="644" y="4322"/>
                  </a:lnTo>
                  <a:lnTo>
                    <a:pt x="655" y="4334"/>
                  </a:lnTo>
                  <a:lnTo>
                    <a:pt x="664" y="4346"/>
                  </a:lnTo>
                  <a:lnTo>
                    <a:pt x="675" y="4356"/>
                  </a:lnTo>
                  <a:lnTo>
                    <a:pt x="687" y="4366"/>
                  </a:lnTo>
                  <a:lnTo>
                    <a:pt x="693" y="4370"/>
                  </a:lnTo>
                  <a:lnTo>
                    <a:pt x="701" y="4372"/>
                  </a:lnTo>
                  <a:lnTo>
                    <a:pt x="708" y="4374"/>
                  </a:lnTo>
                  <a:lnTo>
                    <a:pt x="717" y="4375"/>
                  </a:lnTo>
                  <a:lnTo>
                    <a:pt x="727" y="4374"/>
                  </a:lnTo>
                  <a:lnTo>
                    <a:pt x="736" y="4371"/>
                  </a:lnTo>
                  <a:lnTo>
                    <a:pt x="743" y="4366"/>
                  </a:lnTo>
                  <a:lnTo>
                    <a:pt x="749" y="4360"/>
                  </a:lnTo>
                  <a:lnTo>
                    <a:pt x="755" y="4354"/>
                  </a:lnTo>
                  <a:lnTo>
                    <a:pt x="760" y="4344"/>
                  </a:lnTo>
                  <a:lnTo>
                    <a:pt x="764" y="4335"/>
                  </a:lnTo>
                  <a:lnTo>
                    <a:pt x="768" y="4324"/>
                  </a:lnTo>
                  <a:lnTo>
                    <a:pt x="773" y="4302"/>
                  </a:lnTo>
                  <a:lnTo>
                    <a:pt x="776" y="4278"/>
                  </a:lnTo>
                  <a:lnTo>
                    <a:pt x="777" y="4254"/>
                  </a:lnTo>
                  <a:lnTo>
                    <a:pt x="777" y="4230"/>
                  </a:lnTo>
                  <a:lnTo>
                    <a:pt x="777" y="4222"/>
                  </a:lnTo>
                  <a:lnTo>
                    <a:pt x="779" y="4215"/>
                  </a:lnTo>
                  <a:lnTo>
                    <a:pt x="781" y="4210"/>
                  </a:lnTo>
                  <a:lnTo>
                    <a:pt x="784" y="4205"/>
                  </a:lnTo>
                  <a:lnTo>
                    <a:pt x="787" y="4202"/>
                  </a:lnTo>
                  <a:lnTo>
                    <a:pt x="789" y="4199"/>
                  </a:lnTo>
                  <a:lnTo>
                    <a:pt x="793" y="4197"/>
                  </a:lnTo>
                  <a:lnTo>
                    <a:pt x="797" y="4195"/>
                  </a:lnTo>
                  <a:lnTo>
                    <a:pt x="816" y="4193"/>
                  </a:lnTo>
                  <a:lnTo>
                    <a:pt x="832" y="4189"/>
                  </a:lnTo>
                  <a:lnTo>
                    <a:pt x="835" y="4185"/>
                  </a:lnTo>
                  <a:lnTo>
                    <a:pt x="837" y="4179"/>
                  </a:lnTo>
                  <a:lnTo>
                    <a:pt x="839" y="4174"/>
                  </a:lnTo>
                  <a:lnTo>
                    <a:pt x="840" y="4167"/>
                  </a:lnTo>
                  <a:lnTo>
                    <a:pt x="843" y="4154"/>
                  </a:lnTo>
                  <a:lnTo>
                    <a:pt x="843" y="4139"/>
                  </a:lnTo>
                  <a:lnTo>
                    <a:pt x="844" y="4126"/>
                  </a:lnTo>
                  <a:lnTo>
                    <a:pt x="844" y="4111"/>
                  </a:lnTo>
                  <a:lnTo>
                    <a:pt x="847" y="4101"/>
                  </a:lnTo>
                  <a:lnTo>
                    <a:pt x="849" y="4091"/>
                  </a:lnTo>
                  <a:lnTo>
                    <a:pt x="857" y="4082"/>
                  </a:lnTo>
                  <a:lnTo>
                    <a:pt x="868" y="4074"/>
                  </a:lnTo>
                  <a:lnTo>
                    <a:pt x="879" y="4067"/>
                  </a:lnTo>
                  <a:lnTo>
                    <a:pt x="892" y="4062"/>
                  </a:lnTo>
                  <a:lnTo>
                    <a:pt x="919" y="4053"/>
                  </a:lnTo>
                  <a:lnTo>
                    <a:pt x="947" y="4045"/>
                  </a:lnTo>
                  <a:lnTo>
                    <a:pt x="959" y="4041"/>
                  </a:lnTo>
                  <a:lnTo>
                    <a:pt x="969" y="4037"/>
                  </a:lnTo>
                  <a:lnTo>
                    <a:pt x="980" y="4031"/>
                  </a:lnTo>
                  <a:lnTo>
                    <a:pt x="987" y="4026"/>
                  </a:lnTo>
                  <a:lnTo>
                    <a:pt x="989" y="4022"/>
                  </a:lnTo>
                  <a:lnTo>
                    <a:pt x="992" y="4019"/>
                  </a:lnTo>
                  <a:lnTo>
                    <a:pt x="993" y="4015"/>
                  </a:lnTo>
                  <a:lnTo>
                    <a:pt x="995" y="4010"/>
                  </a:lnTo>
                  <a:lnTo>
                    <a:pt x="995" y="4006"/>
                  </a:lnTo>
                  <a:lnTo>
                    <a:pt x="993" y="4001"/>
                  </a:lnTo>
                  <a:lnTo>
                    <a:pt x="991" y="3995"/>
                  </a:lnTo>
                  <a:lnTo>
                    <a:pt x="988" y="3989"/>
                  </a:lnTo>
                  <a:lnTo>
                    <a:pt x="973" y="3953"/>
                  </a:lnTo>
                  <a:lnTo>
                    <a:pt x="961" y="3917"/>
                  </a:lnTo>
                  <a:lnTo>
                    <a:pt x="959" y="3910"/>
                  </a:lnTo>
                  <a:lnTo>
                    <a:pt x="955" y="3902"/>
                  </a:lnTo>
                  <a:lnTo>
                    <a:pt x="951" y="3897"/>
                  </a:lnTo>
                  <a:lnTo>
                    <a:pt x="947" y="3891"/>
                  </a:lnTo>
                  <a:lnTo>
                    <a:pt x="941" y="3887"/>
                  </a:lnTo>
                  <a:lnTo>
                    <a:pt x="936" y="3883"/>
                  </a:lnTo>
                  <a:lnTo>
                    <a:pt x="929" y="3882"/>
                  </a:lnTo>
                  <a:lnTo>
                    <a:pt x="923" y="3881"/>
                  </a:lnTo>
                  <a:lnTo>
                    <a:pt x="915" y="3882"/>
                  </a:lnTo>
                  <a:lnTo>
                    <a:pt x="909" y="3885"/>
                  </a:lnTo>
                  <a:lnTo>
                    <a:pt x="905" y="3889"/>
                  </a:lnTo>
                  <a:lnTo>
                    <a:pt x="903" y="3893"/>
                  </a:lnTo>
                  <a:lnTo>
                    <a:pt x="900" y="3897"/>
                  </a:lnTo>
                  <a:lnTo>
                    <a:pt x="899" y="3901"/>
                  </a:lnTo>
                  <a:lnTo>
                    <a:pt x="896" y="3903"/>
                  </a:lnTo>
                  <a:lnTo>
                    <a:pt x="892" y="3905"/>
                  </a:lnTo>
                  <a:lnTo>
                    <a:pt x="884" y="3903"/>
                  </a:lnTo>
                  <a:lnTo>
                    <a:pt x="877" y="3901"/>
                  </a:lnTo>
                  <a:lnTo>
                    <a:pt x="872" y="3895"/>
                  </a:lnTo>
                  <a:lnTo>
                    <a:pt x="868" y="3889"/>
                  </a:lnTo>
                  <a:lnTo>
                    <a:pt x="865" y="3882"/>
                  </a:lnTo>
                  <a:lnTo>
                    <a:pt x="863" y="3874"/>
                  </a:lnTo>
                  <a:lnTo>
                    <a:pt x="863" y="3869"/>
                  </a:lnTo>
                  <a:lnTo>
                    <a:pt x="861" y="3863"/>
                  </a:lnTo>
                  <a:lnTo>
                    <a:pt x="863" y="3855"/>
                  </a:lnTo>
                  <a:lnTo>
                    <a:pt x="864" y="3849"/>
                  </a:lnTo>
                  <a:lnTo>
                    <a:pt x="868" y="3843"/>
                  </a:lnTo>
                  <a:lnTo>
                    <a:pt x="872" y="3837"/>
                  </a:lnTo>
                  <a:lnTo>
                    <a:pt x="881" y="3827"/>
                  </a:lnTo>
                  <a:lnTo>
                    <a:pt x="891" y="3817"/>
                  </a:lnTo>
                  <a:lnTo>
                    <a:pt x="895" y="3810"/>
                  </a:lnTo>
                  <a:lnTo>
                    <a:pt x="899" y="3803"/>
                  </a:lnTo>
                  <a:lnTo>
                    <a:pt x="901" y="3797"/>
                  </a:lnTo>
                  <a:lnTo>
                    <a:pt x="903" y="3789"/>
                  </a:lnTo>
                  <a:lnTo>
                    <a:pt x="903" y="3779"/>
                  </a:lnTo>
                  <a:lnTo>
                    <a:pt x="901" y="3769"/>
                  </a:lnTo>
                  <a:lnTo>
                    <a:pt x="897" y="3757"/>
                  </a:lnTo>
                  <a:lnTo>
                    <a:pt x="892" y="3742"/>
                  </a:lnTo>
                  <a:lnTo>
                    <a:pt x="900" y="3725"/>
                  </a:lnTo>
                  <a:lnTo>
                    <a:pt x="912" y="3703"/>
                  </a:lnTo>
                  <a:lnTo>
                    <a:pt x="925" y="3679"/>
                  </a:lnTo>
                  <a:lnTo>
                    <a:pt x="941" y="3657"/>
                  </a:lnTo>
                  <a:lnTo>
                    <a:pt x="949" y="3646"/>
                  </a:lnTo>
                  <a:lnTo>
                    <a:pt x="957" y="3637"/>
                  </a:lnTo>
                  <a:lnTo>
                    <a:pt x="967" y="3628"/>
                  </a:lnTo>
                  <a:lnTo>
                    <a:pt x="976" y="3620"/>
                  </a:lnTo>
                  <a:lnTo>
                    <a:pt x="985" y="3613"/>
                  </a:lnTo>
                  <a:lnTo>
                    <a:pt x="995" y="3608"/>
                  </a:lnTo>
                  <a:lnTo>
                    <a:pt x="1003" y="3605"/>
                  </a:lnTo>
                  <a:lnTo>
                    <a:pt x="1012" y="3604"/>
                  </a:lnTo>
                  <a:lnTo>
                    <a:pt x="1019" y="3605"/>
                  </a:lnTo>
                  <a:lnTo>
                    <a:pt x="1024" y="3608"/>
                  </a:lnTo>
                  <a:lnTo>
                    <a:pt x="1028" y="3613"/>
                  </a:lnTo>
                  <a:lnTo>
                    <a:pt x="1031" y="3618"/>
                  </a:lnTo>
                  <a:lnTo>
                    <a:pt x="1033" y="3625"/>
                  </a:lnTo>
                  <a:lnTo>
                    <a:pt x="1035" y="3632"/>
                  </a:lnTo>
                  <a:lnTo>
                    <a:pt x="1036" y="3640"/>
                  </a:lnTo>
                  <a:lnTo>
                    <a:pt x="1036" y="3646"/>
                  </a:lnTo>
                  <a:lnTo>
                    <a:pt x="1036" y="3654"/>
                  </a:lnTo>
                  <a:lnTo>
                    <a:pt x="1033" y="3661"/>
                  </a:lnTo>
                  <a:lnTo>
                    <a:pt x="1029" y="3667"/>
                  </a:lnTo>
                  <a:lnTo>
                    <a:pt x="1024" y="3671"/>
                  </a:lnTo>
                  <a:lnTo>
                    <a:pt x="1020" y="3675"/>
                  </a:lnTo>
                  <a:lnTo>
                    <a:pt x="1016" y="3679"/>
                  </a:lnTo>
                  <a:lnTo>
                    <a:pt x="1013" y="3683"/>
                  </a:lnTo>
                  <a:lnTo>
                    <a:pt x="1012" y="3689"/>
                  </a:lnTo>
                  <a:lnTo>
                    <a:pt x="1015" y="3693"/>
                  </a:lnTo>
                  <a:lnTo>
                    <a:pt x="1020" y="3699"/>
                  </a:lnTo>
                  <a:lnTo>
                    <a:pt x="1028" y="3706"/>
                  </a:lnTo>
                  <a:lnTo>
                    <a:pt x="1039" y="3713"/>
                  </a:lnTo>
                  <a:lnTo>
                    <a:pt x="1068" y="3727"/>
                  </a:lnTo>
                  <a:lnTo>
                    <a:pt x="1101" y="3742"/>
                  </a:lnTo>
                  <a:lnTo>
                    <a:pt x="1136" y="3757"/>
                  </a:lnTo>
                  <a:lnTo>
                    <a:pt x="1169" y="3767"/>
                  </a:lnTo>
                  <a:lnTo>
                    <a:pt x="1185" y="3773"/>
                  </a:lnTo>
                  <a:lnTo>
                    <a:pt x="1199" y="3775"/>
                  </a:lnTo>
                  <a:lnTo>
                    <a:pt x="1209" y="3778"/>
                  </a:lnTo>
                  <a:lnTo>
                    <a:pt x="1217" y="3778"/>
                  </a:lnTo>
                  <a:lnTo>
                    <a:pt x="1225" y="3778"/>
                  </a:lnTo>
                  <a:lnTo>
                    <a:pt x="1235" y="3775"/>
                  </a:lnTo>
                  <a:lnTo>
                    <a:pt x="1243" y="3773"/>
                  </a:lnTo>
                  <a:lnTo>
                    <a:pt x="1251" y="3770"/>
                  </a:lnTo>
                  <a:lnTo>
                    <a:pt x="1259" y="3766"/>
                  </a:lnTo>
                  <a:lnTo>
                    <a:pt x="1267" y="3763"/>
                  </a:lnTo>
                  <a:lnTo>
                    <a:pt x="1275" y="3761"/>
                  </a:lnTo>
                  <a:lnTo>
                    <a:pt x="1284" y="3761"/>
                  </a:lnTo>
                  <a:lnTo>
                    <a:pt x="1293" y="3761"/>
                  </a:lnTo>
                  <a:lnTo>
                    <a:pt x="1303" y="3762"/>
                  </a:lnTo>
                  <a:lnTo>
                    <a:pt x="1312" y="3765"/>
                  </a:lnTo>
                  <a:lnTo>
                    <a:pt x="1320" y="3767"/>
                  </a:lnTo>
                  <a:lnTo>
                    <a:pt x="1336" y="3773"/>
                  </a:lnTo>
                  <a:lnTo>
                    <a:pt x="1352" y="3779"/>
                  </a:lnTo>
                  <a:lnTo>
                    <a:pt x="1367" y="3786"/>
                  </a:lnTo>
                  <a:lnTo>
                    <a:pt x="1382" y="3791"/>
                  </a:lnTo>
                  <a:lnTo>
                    <a:pt x="1390" y="3793"/>
                  </a:lnTo>
                  <a:lnTo>
                    <a:pt x="1398" y="3793"/>
                  </a:lnTo>
                  <a:lnTo>
                    <a:pt x="1406" y="3793"/>
                  </a:lnTo>
                  <a:lnTo>
                    <a:pt x="1416" y="3790"/>
                  </a:lnTo>
                  <a:lnTo>
                    <a:pt x="1438" y="3782"/>
                  </a:lnTo>
                  <a:lnTo>
                    <a:pt x="1458" y="3771"/>
                  </a:lnTo>
                  <a:lnTo>
                    <a:pt x="1474" y="3762"/>
                  </a:lnTo>
                  <a:lnTo>
                    <a:pt x="1489" y="3750"/>
                  </a:lnTo>
                  <a:lnTo>
                    <a:pt x="1501" y="3738"/>
                  </a:lnTo>
                  <a:lnTo>
                    <a:pt x="1512" y="3723"/>
                  </a:lnTo>
                  <a:lnTo>
                    <a:pt x="1521" y="3707"/>
                  </a:lnTo>
                  <a:lnTo>
                    <a:pt x="1530" y="3689"/>
                  </a:lnTo>
                  <a:lnTo>
                    <a:pt x="1566" y="3689"/>
                  </a:lnTo>
                  <a:lnTo>
                    <a:pt x="1576" y="3670"/>
                  </a:lnTo>
                  <a:lnTo>
                    <a:pt x="1584" y="3653"/>
                  </a:lnTo>
                  <a:lnTo>
                    <a:pt x="1590" y="3637"/>
                  </a:lnTo>
                  <a:lnTo>
                    <a:pt x="1596" y="3621"/>
                  </a:lnTo>
                  <a:lnTo>
                    <a:pt x="1601" y="3605"/>
                  </a:lnTo>
                  <a:lnTo>
                    <a:pt x="1606" y="3590"/>
                  </a:lnTo>
                  <a:lnTo>
                    <a:pt x="1613" y="3576"/>
                  </a:lnTo>
                  <a:lnTo>
                    <a:pt x="1621" y="3562"/>
                  </a:lnTo>
                  <a:lnTo>
                    <a:pt x="1626" y="3552"/>
                  </a:lnTo>
                  <a:lnTo>
                    <a:pt x="1633" y="3542"/>
                  </a:lnTo>
                  <a:lnTo>
                    <a:pt x="1641" y="3536"/>
                  </a:lnTo>
                  <a:lnTo>
                    <a:pt x="1649" y="3530"/>
                  </a:lnTo>
                  <a:lnTo>
                    <a:pt x="1666" y="3521"/>
                  </a:lnTo>
                  <a:lnTo>
                    <a:pt x="1684" y="3514"/>
                  </a:lnTo>
                  <a:lnTo>
                    <a:pt x="1702" y="3508"/>
                  </a:lnTo>
                  <a:lnTo>
                    <a:pt x="1718" y="3500"/>
                  </a:lnTo>
                  <a:lnTo>
                    <a:pt x="1726" y="3494"/>
                  </a:lnTo>
                  <a:lnTo>
                    <a:pt x="1734" y="3489"/>
                  </a:lnTo>
                  <a:lnTo>
                    <a:pt x="1741" y="3481"/>
                  </a:lnTo>
                  <a:lnTo>
                    <a:pt x="1746" y="3472"/>
                  </a:lnTo>
                  <a:lnTo>
                    <a:pt x="1754" y="3458"/>
                  </a:lnTo>
                  <a:lnTo>
                    <a:pt x="1762" y="3444"/>
                  </a:lnTo>
                  <a:lnTo>
                    <a:pt x="1769" y="3426"/>
                  </a:lnTo>
                  <a:lnTo>
                    <a:pt x="1776" y="3408"/>
                  </a:lnTo>
                  <a:lnTo>
                    <a:pt x="1789" y="3366"/>
                  </a:lnTo>
                  <a:lnTo>
                    <a:pt x="1805" y="3325"/>
                  </a:lnTo>
                  <a:lnTo>
                    <a:pt x="1813" y="3305"/>
                  </a:lnTo>
                  <a:lnTo>
                    <a:pt x="1822" y="3286"/>
                  </a:lnTo>
                  <a:lnTo>
                    <a:pt x="1833" y="3270"/>
                  </a:lnTo>
                  <a:lnTo>
                    <a:pt x="1845" y="3254"/>
                  </a:lnTo>
                  <a:lnTo>
                    <a:pt x="1850" y="3248"/>
                  </a:lnTo>
                  <a:lnTo>
                    <a:pt x="1857" y="3242"/>
                  </a:lnTo>
                  <a:lnTo>
                    <a:pt x="1864" y="3237"/>
                  </a:lnTo>
                  <a:lnTo>
                    <a:pt x="1870" y="3233"/>
                  </a:lnTo>
                  <a:lnTo>
                    <a:pt x="1878" y="3229"/>
                  </a:lnTo>
                  <a:lnTo>
                    <a:pt x="1886" y="3226"/>
                  </a:lnTo>
                  <a:lnTo>
                    <a:pt x="1894" y="3225"/>
                  </a:lnTo>
                  <a:lnTo>
                    <a:pt x="1904" y="3225"/>
                  </a:lnTo>
                  <a:lnTo>
                    <a:pt x="1920" y="3225"/>
                  </a:lnTo>
                  <a:lnTo>
                    <a:pt x="1934" y="3229"/>
                  </a:lnTo>
                  <a:lnTo>
                    <a:pt x="1948" y="3233"/>
                  </a:lnTo>
                  <a:lnTo>
                    <a:pt x="1961" y="3237"/>
                  </a:lnTo>
                  <a:lnTo>
                    <a:pt x="1986" y="3248"/>
                  </a:lnTo>
                  <a:lnTo>
                    <a:pt x="2006" y="3254"/>
                  </a:lnTo>
                  <a:lnTo>
                    <a:pt x="2109" y="3254"/>
                  </a:lnTo>
                  <a:lnTo>
                    <a:pt x="2125" y="3266"/>
                  </a:lnTo>
                  <a:lnTo>
                    <a:pt x="2141" y="3277"/>
                  </a:lnTo>
                  <a:lnTo>
                    <a:pt x="2158" y="3284"/>
                  </a:lnTo>
                  <a:lnTo>
                    <a:pt x="2177" y="3289"/>
                  </a:lnTo>
                  <a:lnTo>
                    <a:pt x="2195" y="3293"/>
                  </a:lnTo>
                  <a:lnTo>
                    <a:pt x="2215" y="3296"/>
                  </a:lnTo>
                  <a:lnTo>
                    <a:pt x="2237" y="3297"/>
                  </a:lnTo>
                  <a:lnTo>
                    <a:pt x="2259" y="3297"/>
                  </a:lnTo>
                  <a:lnTo>
                    <a:pt x="2275" y="3297"/>
                  </a:lnTo>
                  <a:lnTo>
                    <a:pt x="2291" y="3300"/>
                  </a:lnTo>
                  <a:lnTo>
                    <a:pt x="2305" y="3304"/>
                  </a:lnTo>
                  <a:lnTo>
                    <a:pt x="2318" y="3308"/>
                  </a:lnTo>
                  <a:lnTo>
                    <a:pt x="2329" y="3313"/>
                  </a:lnTo>
                  <a:lnTo>
                    <a:pt x="2339" y="3320"/>
                  </a:lnTo>
                  <a:lnTo>
                    <a:pt x="2350" y="3326"/>
                  </a:lnTo>
                  <a:lnTo>
                    <a:pt x="2359" y="3333"/>
                  </a:lnTo>
                  <a:lnTo>
                    <a:pt x="2379" y="3346"/>
                  </a:lnTo>
                  <a:lnTo>
                    <a:pt x="2399" y="3358"/>
                  </a:lnTo>
                  <a:lnTo>
                    <a:pt x="2410" y="3362"/>
                  </a:lnTo>
                  <a:lnTo>
                    <a:pt x="2423" y="3366"/>
                  </a:lnTo>
                  <a:lnTo>
                    <a:pt x="2437" y="3368"/>
                  </a:lnTo>
                  <a:lnTo>
                    <a:pt x="2451" y="3369"/>
                  </a:lnTo>
                  <a:lnTo>
                    <a:pt x="2461" y="3368"/>
                  </a:lnTo>
                  <a:lnTo>
                    <a:pt x="2470" y="3365"/>
                  </a:lnTo>
                  <a:lnTo>
                    <a:pt x="2479" y="3361"/>
                  </a:lnTo>
                  <a:lnTo>
                    <a:pt x="2487" y="3356"/>
                  </a:lnTo>
                  <a:lnTo>
                    <a:pt x="2505" y="3341"/>
                  </a:lnTo>
                  <a:lnTo>
                    <a:pt x="2521" y="3324"/>
                  </a:lnTo>
                  <a:lnTo>
                    <a:pt x="2530" y="3316"/>
                  </a:lnTo>
                  <a:lnTo>
                    <a:pt x="2538" y="3308"/>
                  </a:lnTo>
                  <a:lnTo>
                    <a:pt x="2547" y="3300"/>
                  </a:lnTo>
                  <a:lnTo>
                    <a:pt x="2558" y="3293"/>
                  </a:lnTo>
                  <a:lnTo>
                    <a:pt x="2569" y="3288"/>
                  </a:lnTo>
                  <a:lnTo>
                    <a:pt x="2581" y="3282"/>
                  </a:lnTo>
                  <a:lnTo>
                    <a:pt x="2594" y="3280"/>
                  </a:lnTo>
                  <a:lnTo>
                    <a:pt x="2609" y="3278"/>
                  </a:lnTo>
                  <a:lnTo>
                    <a:pt x="2615" y="3280"/>
                  </a:lnTo>
                  <a:lnTo>
                    <a:pt x="2623" y="3281"/>
                  </a:lnTo>
                  <a:lnTo>
                    <a:pt x="2630" y="3284"/>
                  </a:lnTo>
                  <a:lnTo>
                    <a:pt x="2635" y="3288"/>
                  </a:lnTo>
                  <a:lnTo>
                    <a:pt x="2647" y="3296"/>
                  </a:lnTo>
                  <a:lnTo>
                    <a:pt x="2659" y="3306"/>
                  </a:lnTo>
                  <a:lnTo>
                    <a:pt x="2671" y="3316"/>
                  </a:lnTo>
                  <a:lnTo>
                    <a:pt x="2682" y="3325"/>
                  </a:lnTo>
                  <a:lnTo>
                    <a:pt x="2689" y="3328"/>
                  </a:lnTo>
                  <a:lnTo>
                    <a:pt x="2695" y="3330"/>
                  </a:lnTo>
                  <a:lnTo>
                    <a:pt x="2703" y="3333"/>
                  </a:lnTo>
                  <a:lnTo>
                    <a:pt x="2710" y="3333"/>
                  </a:lnTo>
                  <a:lnTo>
                    <a:pt x="2711" y="3324"/>
                  </a:lnTo>
                  <a:lnTo>
                    <a:pt x="2713" y="3316"/>
                  </a:lnTo>
                  <a:lnTo>
                    <a:pt x="2715" y="3308"/>
                  </a:lnTo>
                  <a:lnTo>
                    <a:pt x="2719" y="3301"/>
                  </a:lnTo>
                  <a:lnTo>
                    <a:pt x="2725" y="3294"/>
                  </a:lnTo>
                  <a:lnTo>
                    <a:pt x="2730" y="3289"/>
                  </a:lnTo>
                  <a:lnTo>
                    <a:pt x="2737" y="3284"/>
                  </a:lnTo>
                  <a:lnTo>
                    <a:pt x="2743" y="3280"/>
                  </a:lnTo>
                  <a:lnTo>
                    <a:pt x="2759" y="3270"/>
                  </a:lnTo>
                  <a:lnTo>
                    <a:pt x="2777" y="3264"/>
                  </a:lnTo>
                  <a:lnTo>
                    <a:pt x="2795" y="3257"/>
                  </a:lnTo>
                  <a:lnTo>
                    <a:pt x="2814" y="3250"/>
                  </a:lnTo>
                  <a:lnTo>
                    <a:pt x="2833" y="3244"/>
                  </a:lnTo>
                  <a:lnTo>
                    <a:pt x="2850" y="3237"/>
                  </a:lnTo>
                  <a:lnTo>
                    <a:pt x="2858" y="3232"/>
                  </a:lnTo>
                  <a:lnTo>
                    <a:pt x="2866" y="3228"/>
                  </a:lnTo>
                  <a:lnTo>
                    <a:pt x="2874" y="3222"/>
                  </a:lnTo>
                  <a:lnTo>
                    <a:pt x="2881" y="3217"/>
                  </a:lnTo>
                  <a:lnTo>
                    <a:pt x="2887" y="3210"/>
                  </a:lnTo>
                  <a:lnTo>
                    <a:pt x="2893" y="3204"/>
                  </a:lnTo>
                  <a:lnTo>
                    <a:pt x="2897" y="3197"/>
                  </a:lnTo>
                  <a:lnTo>
                    <a:pt x="2901" y="3188"/>
                  </a:lnTo>
                  <a:lnTo>
                    <a:pt x="2903" y="3180"/>
                  </a:lnTo>
                  <a:lnTo>
                    <a:pt x="2904" y="3169"/>
                  </a:lnTo>
                  <a:lnTo>
                    <a:pt x="2904" y="3158"/>
                  </a:lnTo>
                  <a:lnTo>
                    <a:pt x="2903" y="3146"/>
                  </a:lnTo>
                  <a:lnTo>
                    <a:pt x="2886" y="3145"/>
                  </a:lnTo>
                  <a:lnTo>
                    <a:pt x="2869" y="3142"/>
                  </a:lnTo>
                  <a:lnTo>
                    <a:pt x="2854" y="3138"/>
                  </a:lnTo>
                  <a:lnTo>
                    <a:pt x="2839" y="3132"/>
                  </a:lnTo>
                  <a:lnTo>
                    <a:pt x="2826" y="3124"/>
                  </a:lnTo>
                  <a:lnTo>
                    <a:pt x="2813" y="3114"/>
                  </a:lnTo>
                  <a:lnTo>
                    <a:pt x="2802" y="3104"/>
                  </a:lnTo>
                  <a:lnTo>
                    <a:pt x="2791" y="3092"/>
                  </a:lnTo>
                  <a:lnTo>
                    <a:pt x="2783" y="3078"/>
                  </a:lnTo>
                  <a:lnTo>
                    <a:pt x="2775" y="3064"/>
                  </a:lnTo>
                  <a:lnTo>
                    <a:pt x="2769" y="3048"/>
                  </a:lnTo>
                  <a:lnTo>
                    <a:pt x="2762" y="3032"/>
                  </a:lnTo>
                  <a:lnTo>
                    <a:pt x="2758" y="3015"/>
                  </a:lnTo>
                  <a:lnTo>
                    <a:pt x="2755" y="2997"/>
                  </a:lnTo>
                  <a:lnTo>
                    <a:pt x="2753" y="2979"/>
                  </a:lnTo>
                  <a:lnTo>
                    <a:pt x="2753" y="2960"/>
                  </a:lnTo>
                  <a:lnTo>
                    <a:pt x="2753" y="296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85" name="Freeform 89">
              <a:extLst>
                <a:ext uri="{FF2B5EF4-FFF2-40B4-BE49-F238E27FC236}">
                  <a16:creationId xmlns:a16="http://schemas.microsoft.com/office/drawing/2014/main" id="{12D4440D-DAF8-064C-93C3-7B7B6B73FC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3995" y="4118625"/>
              <a:ext cx="489889" cy="562822"/>
            </a:xfrm>
            <a:custGeom>
              <a:avLst/>
              <a:gdLst>
                <a:gd name="T0" fmla="*/ 542 w 1162"/>
                <a:gd name="T1" fmla="*/ 141 h 1338"/>
                <a:gd name="T2" fmla="*/ 494 w 1162"/>
                <a:gd name="T3" fmla="*/ 97 h 1338"/>
                <a:gd name="T4" fmla="*/ 460 w 1162"/>
                <a:gd name="T5" fmla="*/ 95 h 1338"/>
                <a:gd name="T6" fmla="*/ 450 w 1162"/>
                <a:gd name="T7" fmla="*/ 41 h 1338"/>
                <a:gd name="T8" fmla="*/ 417 w 1162"/>
                <a:gd name="T9" fmla="*/ 4 h 1338"/>
                <a:gd name="T10" fmla="*/ 310 w 1162"/>
                <a:gd name="T11" fmla="*/ 5 h 1338"/>
                <a:gd name="T12" fmla="*/ 261 w 1162"/>
                <a:gd name="T13" fmla="*/ 1 h 1338"/>
                <a:gd name="T14" fmla="*/ 263 w 1162"/>
                <a:gd name="T15" fmla="*/ 39 h 1338"/>
                <a:gd name="T16" fmla="*/ 269 w 1162"/>
                <a:gd name="T17" fmla="*/ 104 h 1338"/>
                <a:gd name="T18" fmla="*/ 240 w 1162"/>
                <a:gd name="T19" fmla="*/ 125 h 1338"/>
                <a:gd name="T20" fmla="*/ 253 w 1162"/>
                <a:gd name="T21" fmla="*/ 153 h 1338"/>
                <a:gd name="T22" fmla="*/ 309 w 1162"/>
                <a:gd name="T23" fmla="*/ 201 h 1338"/>
                <a:gd name="T24" fmla="*/ 362 w 1162"/>
                <a:gd name="T25" fmla="*/ 245 h 1338"/>
                <a:gd name="T26" fmla="*/ 365 w 1162"/>
                <a:gd name="T27" fmla="*/ 285 h 1338"/>
                <a:gd name="T28" fmla="*/ 326 w 1162"/>
                <a:gd name="T29" fmla="*/ 337 h 1338"/>
                <a:gd name="T30" fmla="*/ 260 w 1162"/>
                <a:gd name="T31" fmla="*/ 384 h 1338"/>
                <a:gd name="T32" fmla="*/ 240 w 1162"/>
                <a:gd name="T33" fmla="*/ 433 h 1338"/>
                <a:gd name="T34" fmla="*/ 216 w 1162"/>
                <a:gd name="T35" fmla="*/ 569 h 1338"/>
                <a:gd name="T36" fmla="*/ 168 w 1162"/>
                <a:gd name="T37" fmla="*/ 633 h 1338"/>
                <a:gd name="T38" fmla="*/ 127 w 1162"/>
                <a:gd name="T39" fmla="*/ 833 h 1338"/>
                <a:gd name="T40" fmla="*/ 95 w 1162"/>
                <a:gd name="T41" fmla="*/ 966 h 1338"/>
                <a:gd name="T42" fmla="*/ 15 w 1162"/>
                <a:gd name="T43" fmla="*/ 1011 h 1338"/>
                <a:gd name="T44" fmla="*/ 0 w 1162"/>
                <a:gd name="T45" fmla="*/ 1050 h 1338"/>
                <a:gd name="T46" fmla="*/ 17 w 1162"/>
                <a:gd name="T47" fmla="*/ 1083 h 1338"/>
                <a:gd name="T48" fmla="*/ 69 w 1162"/>
                <a:gd name="T49" fmla="*/ 1113 h 1338"/>
                <a:gd name="T50" fmla="*/ 99 w 1162"/>
                <a:gd name="T51" fmla="*/ 1177 h 1338"/>
                <a:gd name="T52" fmla="*/ 153 w 1162"/>
                <a:gd name="T53" fmla="*/ 1195 h 1338"/>
                <a:gd name="T54" fmla="*/ 203 w 1162"/>
                <a:gd name="T55" fmla="*/ 1207 h 1338"/>
                <a:gd name="T56" fmla="*/ 229 w 1162"/>
                <a:gd name="T57" fmla="*/ 1238 h 1338"/>
                <a:gd name="T58" fmla="*/ 275 w 1162"/>
                <a:gd name="T59" fmla="*/ 1266 h 1338"/>
                <a:gd name="T60" fmla="*/ 273 w 1162"/>
                <a:gd name="T61" fmla="*/ 1315 h 1338"/>
                <a:gd name="T62" fmla="*/ 322 w 1162"/>
                <a:gd name="T63" fmla="*/ 1333 h 1338"/>
                <a:gd name="T64" fmla="*/ 356 w 1162"/>
                <a:gd name="T65" fmla="*/ 1322 h 1338"/>
                <a:gd name="T66" fmla="*/ 388 w 1162"/>
                <a:gd name="T67" fmla="*/ 1239 h 1338"/>
                <a:gd name="T68" fmla="*/ 432 w 1162"/>
                <a:gd name="T69" fmla="*/ 1195 h 1338"/>
                <a:gd name="T70" fmla="*/ 482 w 1162"/>
                <a:gd name="T71" fmla="*/ 1194 h 1338"/>
                <a:gd name="T72" fmla="*/ 544 w 1162"/>
                <a:gd name="T73" fmla="*/ 1119 h 1338"/>
                <a:gd name="T74" fmla="*/ 586 w 1162"/>
                <a:gd name="T75" fmla="*/ 1090 h 1338"/>
                <a:gd name="T76" fmla="*/ 658 w 1162"/>
                <a:gd name="T77" fmla="*/ 1101 h 1338"/>
                <a:gd name="T78" fmla="*/ 684 w 1162"/>
                <a:gd name="T79" fmla="*/ 1045 h 1338"/>
                <a:gd name="T80" fmla="*/ 716 w 1162"/>
                <a:gd name="T81" fmla="*/ 1006 h 1338"/>
                <a:gd name="T82" fmla="*/ 794 w 1162"/>
                <a:gd name="T83" fmla="*/ 989 h 1338"/>
                <a:gd name="T84" fmla="*/ 836 w 1162"/>
                <a:gd name="T85" fmla="*/ 949 h 1338"/>
                <a:gd name="T86" fmla="*/ 834 w 1162"/>
                <a:gd name="T87" fmla="*/ 898 h 1338"/>
                <a:gd name="T88" fmla="*/ 818 w 1162"/>
                <a:gd name="T89" fmla="*/ 861 h 1338"/>
                <a:gd name="T90" fmla="*/ 844 w 1162"/>
                <a:gd name="T91" fmla="*/ 822 h 1338"/>
                <a:gd name="T92" fmla="*/ 854 w 1162"/>
                <a:gd name="T93" fmla="*/ 788 h 1338"/>
                <a:gd name="T94" fmla="*/ 830 w 1162"/>
                <a:gd name="T95" fmla="*/ 736 h 1338"/>
                <a:gd name="T96" fmla="*/ 820 w 1162"/>
                <a:gd name="T97" fmla="*/ 676 h 1338"/>
                <a:gd name="T98" fmla="*/ 858 w 1162"/>
                <a:gd name="T99" fmla="*/ 637 h 1338"/>
                <a:gd name="T100" fmla="*/ 937 w 1162"/>
                <a:gd name="T101" fmla="*/ 612 h 1338"/>
                <a:gd name="T102" fmla="*/ 1021 w 1162"/>
                <a:gd name="T103" fmla="*/ 506 h 1338"/>
                <a:gd name="T104" fmla="*/ 1114 w 1162"/>
                <a:gd name="T105" fmla="*/ 328 h 1338"/>
                <a:gd name="T106" fmla="*/ 1131 w 1162"/>
                <a:gd name="T107" fmla="*/ 235 h 1338"/>
                <a:gd name="T108" fmla="*/ 1055 w 1162"/>
                <a:gd name="T109" fmla="*/ 232 h 1338"/>
                <a:gd name="T110" fmla="*/ 909 w 1162"/>
                <a:gd name="T111" fmla="*/ 159 h 1338"/>
                <a:gd name="T112" fmla="*/ 830 w 1162"/>
                <a:gd name="T113" fmla="*/ 139 h 1338"/>
                <a:gd name="T114" fmla="*/ 781 w 1162"/>
                <a:gd name="T115" fmla="*/ 159 h 1338"/>
                <a:gd name="T116" fmla="*/ 589 w 1162"/>
                <a:gd name="T117" fmla="*/ 156 h 133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162"/>
                <a:gd name="T178" fmla="*/ 0 h 1338"/>
                <a:gd name="T179" fmla="*/ 1162 w 1162"/>
                <a:gd name="T180" fmla="*/ 1338 h 133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162" h="1338">
                  <a:moveTo>
                    <a:pt x="589" y="163"/>
                  </a:moveTo>
                  <a:lnTo>
                    <a:pt x="578" y="161"/>
                  </a:lnTo>
                  <a:lnTo>
                    <a:pt x="569" y="160"/>
                  </a:lnTo>
                  <a:lnTo>
                    <a:pt x="561" y="156"/>
                  </a:lnTo>
                  <a:lnTo>
                    <a:pt x="554" y="152"/>
                  </a:lnTo>
                  <a:lnTo>
                    <a:pt x="542" y="141"/>
                  </a:lnTo>
                  <a:lnTo>
                    <a:pt x="532" y="129"/>
                  </a:lnTo>
                  <a:lnTo>
                    <a:pt x="522" y="117"/>
                  </a:lnTo>
                  <a:lnTo>
                    <a:pt x="513" y="107"/>
                  </a:lnTo>
                  <a:lnTo>
                    <a:pt x="508" y="103"/>
                  </a:lnTo>
                  <a:lnTo>
                    <a:pt x="501" y="99"/>
                  </a:lnTo>
                  <a:lnTo>
                    <a:pt x="494" y="97"/>
                  </a:lnTo>
                  <a:lnTo>
                    <a:pt x="488" y="96"/>
                  </a:lnTo>
                  <a:lnTo>
                    <a:pt x="480" y="96"/>
                  </a:lnTo>
                  <a:lnTo>
                    <a:pt x="477" y="96"/>
                  </a:lnTo>
                  <a:lnTo>
                    <a:pt x="474" y="96"/>
                  </a:lnTo>
                  <a:lnTo>
                    <a:pt x="464" y="96"/>
                  </a:lnTo>
                  <a:lnTo>
                    <a:pt x="460" y="95"/>
                  </a:lnTo>
                  <a:lnTo>
                    <a:pt x="456" y="91"/>
                  </a:lnTo>
                  <a:lnTo>
                    <a:pt x="454" y="87"/>
                  </a:lnTo>
                  <a:lnTo>
                    <a:pt x="453" y="80"/>
                  </a:lnTo>
                  <a:lnTo>
                    <a:pt x="452" y="65"/>
                  </a:lnTo>
                  <a:lnTo>
                    <a:pt x="452" y="55"/>
                  </a:lnTo>
                  <a:lnTo>
                    <a:pt x="450" y="41"/>
                  </a:lnTo>
                  <a:lnTo>
                    <a:pt x="448" y="31"/>
                  </a:lnTo>
                  <a:lnTo>
                    <a:pt x="444" y="23"/>
                  </a:lnTo>
                  <a:lnTo>
                    <a:pt x="440" y="16"/>
                  </a:lnTo>
                  <a:lnTo>
                    <a:pt x="433" y="11"/>
                  </a:lnTo>
                  <a:lnTo>
                    <a:pt x="425" y="7"/>
                  </a:lnTo>
                  <a:lnTo>
                    <a:pt x="417" y="4"/>
                  </a:lnTo>
                  <a:lnTo>
                    <a:pt x="409" y="3"/>
                  </a:lnTo>
                  <a:lnTo>
                    <a:pt x="370" y="3"/>
                  </a:lnTo>
                  <a:lnTo>
                    <a:pt x="330" y="5"/>
                  </a:lnTo>
                  <a:lnTo>
                    <a:pt x="321" y="5"/>
                  </a:lnTo>
                  <a:lnTo>
                    <a:pt x="316" y="5"/>
                  </a:lnTo>
                  <a:lnTo>
                    <a:pt x="310" y="5"/>
                  </a:lnTo>
                  <a:lnTo>
                    <a:pt x="301" y="5"/>
                  </a:lnTo>
                  <a:lnTo>
                    <a:pt x="289" y="4"/>
                  </a:lnTo>
                  <a:lnTo>
                    <a:pt x="275" y="1"/>
                  </a:lnTo>
                  <a:lnTo>
                    <a:pt x="269" y="0"/>
                  </a:lnTo>
                  <a:lnTo>
                    <a:pt x="264" y="1"/>
                  </a:lnTo>
                  <a:lnTo>
                    <a:pt x="261" y="1"/>
                  </a:lnTo>
                  <a:lnTo>
                    <a:pt x="260" y="3"/>
                  </a:lnTo>
                  <a:lnTo>
                    <a:pt x="259" y="4"/>
                  </a:lnTo>
                  <a:lnTo>
                    <a:pt x="259" y="5"/>
                  </a:lnTo>
                  <a:lnTo>
                    <a:pt x="259" y="19"/>
                  </a:lnTo>
                  <a:lnTo>
                    <a:pt x="260" y="29"/>
                  </a:lnTo>
                  <a:lnTo>
                    <a:pt x="263" y="39"/>
                  </a:lnTo>
                  <a:lnTo>
                    <a:pt x="264" y="49"/>
                  </a:lnTo>
                  <a:lnTo>
                    <a:pt x="267" y="59"/>
                  </a:lnTo>
                  <a:lnTo>
                    <a:pt x="269" y="69"/>
                  </a:lnTo>
                  <a:lnTo>
                    <a:pt x="271" y="81"/>
                  </a:lnTo>
                  <a:lnTo>
                    <a:pt x="271" y="96"/>
                  </a:lnTo>
                  <a:lnTo>
                    <a:pt x="269" y="104"/>
                  </a:lnTo>
                  <a:lnTo>
                    <a:pt x="267" y="111"/>
                  </a:lnTo>
                  <a:lnTo>
                    <a:pt x="263" y="116"/>
                  </a:lnTo>
                  <a:lnTo>
                    <a:pt x="257" y="120"/>
                  </a:lnTo>
                  <a:lnTo>
                    <a:pt x="251" y="123"/>
                  </a:lnTo>
                  <a:lnTo>
                    <a:pt x="245" y="125"/>
                  </a:lnTo>
                  <a:lnTo>
                    <a:pt x="240" y="125"/>
                  </a:lnTo>
                  <a:lnTo>
                    <a:pt x="235" y="127"/>
                  </a:lnTo>
                  <a:lnTo>
                    <a:pt x="247" y="127"/>
                  </a:lnTo>
                  <a:lnTo>
                    <a:pt x="248" y="133"/>
                  </a:lnTo>
                  <a:lnTo>
                    <a:pt x="249" y="141"/>
                  </a:lnTo>
                  <a:lnTo>
                    <a:pt x="251" y="148"/>
                  </a:lnTo>
                  <a:lnTo>
                    <a:pt x="253" y="153"/>
                  </a:lnTo>
                  <a:lnTo>
                    <a:pt x="260" y="164"/>
                  </a:lnTo>
                  <a:lnTo>
                    <a:pt x="268" y="173"/>
                  </a:lnTo>
                  <a:lnTo>
                    <a:pt x="277" y="181"/>
                  </a:lnTo>
                  <a:lnTo>
                    <a:pt x="288" y="188"/>
                  </a:lnTo>
                  <a:lnTo>
                    <a:pt x="298" y="195"/>
                  </a:lnTo>
                  <a:lnTo>
                    <a:pt x="309" y="201"/>
                  </a:lnTo>
                  <a:lnTo>
                    <a:pt x="320" y="207"/>
                  </a:lnTo>
                  <a:lnTo>
                    <a:pt x="330" y="213"/>
                  </a:lnTo>
                  <a:lnTo>
                    <a:pt x="340" y="220"/>
                  </a:lnTo>
                  <a:lnTo>
                    <a:pt x="349" y="227"/>
                  </a:lnTo>
                  <a:lnTo>
                    <a:pt x="356" y="236"/>
                  </a:lnTo>
                  <a:lnTo>
                    <a:pt x="362" y="245"/>
                  </a:lnTo>
                  <a:lnTo>
                    <a:pt x="364" y="251"/>
                  </a:lnTo>
                  <a:lnTo>
                    <a:pt x="365" y="257"/>
                  </a:lnTo>
                  <a:lnTo>
                    <a:pt x="366" y="264"/>
                  </a:lnTo>
                  <a:lnTo>
                    <a:pt x="366" y="271"/>
                  </a:lnTo>
                  <a:lnTo>
                    <a:pt x="366" y="279"/>
                  </a:lnTo>
                  <a:lnTo>
                    <a:pt x="365" y="285"/>
                  </a:lnTo>
                  <a:lnTo>
                    <a:pt x="364" y="292"/>
                  </a:lnTo>
                  <a:lnTo>
                    <a:pt x="361" y="299"/>
                  </a:lnTo>
                  <a:lnTo>
                    <a:pt x="356" y="309"/>
                  </a:lnTo>
                  <a:lnTo>
                    <a:pt x="346" y="320"/>
                  </a:lnTo>
                  <a:lnTo>
                    <a:pt x="337" y="329"/>
                  </a:lnTo>
                  <a:lnTo>
                    <a:pt x="326" y="337"/>
                  </a:lnTo>
                  <a:lnTo>
                    <a:pt x="316" y="345"/>
                  </a:lnTo>
                  <a:lnTo>
                    <a:pt x="304" y="352"/>
                  </a:lnTo>
                  <a:lnTo>
                    <a:pt x="292" y="360"/>
                  </a:lnTo>
                  <a:lnTo>
                    <a:pt x="280" y="366"/>
                  </a:lnTo>
                  <a:lnTo>
                    <a:pt x="269" y="376"/>
                  </a:lnTo>
                  <a:lnTo>
                    <a:pt x="260" y="384"/>
                  </a:lnTo>
                  <a:lnTo>
                    <a:pt x="252" y="394"/>
                  </a:lnTo>
                  <a:lnTo>
                    <a:pt x="245" y="405"/>
                  </a:lnTo>
                  <a:lnTo>
                    <a:pt x="244" y="412"/>
                  </a:lnTo>
                  <a:lnTo>
                    <a:pt x="241" y="418"/>
                  </a:lnTo>
                  <a:lnTo>
                    <a:pt x="241" y="425"/>
                  </a:lnTo>
                  <a:lnTo>
                    <a:pt x="240" y="433"/>
                  </a:lnTo>
                  <a:lnTo>
                    <a:pt x="240" y="464"/>
                  </a:lnTo>
                  <a:lnTo>
                    <a:pt x="240" y="492"/>
                  </a:lnTo>
                  <a:lnTo>
                    <a:pt x="240" y="521"/>
                  </a:lnTo>
                  <a:lnTo>
                    <a:pt x="240" y="554"/>
                  </a:lnTo>
                  <a:lnTo>
                    <a:pt x="223" y="566"/>
                  </a:lnTo>
                  <a:lnTo>
                    <a:pt x="216" y="569"/>
                  </a:lnTo>
                  <a:lnTo>
                    <a:pt x="208" y="573"/>
                  </a:lnTo>
                  <a:lnTo>
                    <a:pt x="203" y="578"/>
                  </a:lnTo>
                  <a:lnTo>
                    <a:pt x="196" y="584"/>
                  </a:lnTo>
                  <a:lnTo>
                    <a:pt x="185" y="598"/>
                  </a:lnTo>
                  <a:lnTo>
                    <a:pt x="176" y="614"/>
                  </a:lnTo>
                  <a:lnTo>
                    <a:pt x="168" y="633"/>
                  </a:lnTo>
                  <a:lnTo>
                    <a:pt x="160" y="653"/>
                  </a:lnTo>
                  <a:lnTo>
                    <a:pt x="155" y="676"/>
                  </a:lnTo>
                  <a:lnTo>
                    <a:pt x="149" y="698"/>
                  </a:lnTo>
                  <a:lnTo>
                    <a:pt x="140" y="745"/>
                  </a:lnTo>
                  <a:lnTo>
                    <a:pt x="133" y="792"/>
                  </a:lnTo>
                  <a:lnTo>
                    <a:pt x="127" y="833"/>
                  </a:lnTo>
                  <a:lnTo>
                    <a:pt x="120" y="866"/>
                  </a:lnTo>
                  <a:lnTo>
                    <a:pt x="115" y="894"/>
                  </a:lnTo>
                  <a:lnTo>
                    <a:pt x="107" y="926"/>
                  </a:lnTo>
                  <a:lnTo>
                    <a:pt x="103" y="941"/>
                  </a:lnTo>
                  <a:lnTo>
                    <a:pt x="99" y="955"/>
                  </a:lnTo>
                  <a:lnTo>
                    <a:pt x="95" y="966"/>
                  </a:lnTo>
                  <a:lnTo>
                    <a:pt x="89" y="975"/>
                  </a:lnTo>
                  <a:lnTo>
                    <a:pt x="63" y="987"/>
                  </a:lnTo>
                  <a:lnTo>
                    <a:pt x="33" y="999"/>
                  </a:lnTo>
                  <a:lnTo>
                    <a:pt x="27" y="1003"/>
                  </a:lnTo>
                  <a:lnTo>
                    <a:pt x="20" y="1006"/>
                  </a:lnTo>
                  <a:lnTo>
                    <a:pt x="15" y="1011"/>
                  </a:lnTo>
                  <a:lnTo>
                    <a:pt x="9" y="1015"/>
                  </a:lnTo>
                  <a:lnTo>
                    <a:pt x="5" y="1021"/>
                  </a:lnTo>
                  <a:lnTo>
                    <a:pt x="3" y="1027"/>
                  </a:lnTo>
                  <a:lnTo>
                    <a:pt x="0" y="1034"/>
                  </a:lnTo>
                  <a:lnTo>
                    <a:pt x="0" y="1041"/>
                  </a:lnTo>
                  <a:lnTo>
                    <a:pt x="0" y="1050"/>
                  </a:lnTo>
                  <a:lnTo>
                    <a:pt x="1" y="1058"/>
                  </a:lnTo>
                  <a:lnTo>
                    <a:pt x="3" y="1065"/>
                  </a:lnTo>
                  <a:lnTo>
                    <a:pt x="5" y="1070"/>
                  </a:lnTo>
                  <a:lnTo>
                    <a:pt x="9" y="1075"/>
                  </a:lnTo>
                  <a:lnTo>
                    <a:pt x="12" y="1079"/>
                  </a:lnTo>
                  <a:lnTo>
                    <a:pt x="17" y="1083"/>
                  </a:lnTo>
                  <a:lnTo>
                    <a:pt x="21" y="1086"/>
                  </a:lnTo>
                  <a:lnTo>
                    <a:pt x="32" y="1091"/>
                  </a:lnTo>
                  <a:lnTo>
                    <a:pt x="43" y="1094"/>
                  </a:lnTo>
                  <a:lnTo>
                    <a:pt x="55" y="1095"/>
                  </a:lnTo>
                  <a:lnTo>
                    <a:pt x="65" y="1095"/>
                  </a:lnTo>
                  <a:lnTo>
                    <a:pt x="69" y="1113"/>
                  </a:lnTo>
                  <a:lnTo>
                    <a:pt x="73" y="1130"/>
                  </a:lnTo>
                  <a:lnTo>
                    <a:pt x="79" y="1146"/>
                  </a:lnTo>
                  <a:lnTo>
                    <a:pt x="85" y="1159"/>
                  </a:lnTo>
                  <a:lnTo>
                    <a:pt x="89" y="1166"/>
                  </a:lnTo>
                  <a:lnTo>
                    <a:pt x="95" y="1171"/>
                  </a:lnTo>
                  <a:lnTo>
                    <a:pt x="99" y="1177"/>
                  </a:lnTo>
                  <a:lnTo>
                    <a:pt x="105" y="1181"/>
                  </a:lnTo>
                  <a:lnTo>
                    <a:pt x="111" y="1185"/>
                  </a:lnTo>
                  <a:lnTo>
                    <a:pt x="117" y="1189"/>
                  </a:lnTo>
                  <a:lnTo>
                    <a:pt x="124" y="1190"/>
                  </a:lnTo>
                  <a:lnTo>
                    <a:pt x="132" y="1191"/>
                  </a:lnTo>
                  <a:lnTo>
                    <a:pt x="153" y="1195"/>
                  </a:lnTo>
                  <a:lnTo>
                    <a:pt x="175" y="1197"/>
                  </a:lnTo>
                  <a:lnTo>
                    <a:pt x="185" y="1198"/>
                  </a:lnTo>
                  <a:lnTo>
                    <a:pt x="193" y="1201"/>
                  </a:lnTo>
                  <a:lnTo>
                    <a:pt x="197" y="1202"/>
                  </a:lnTo>
                  <a:lnTo>
                    <a:pt x="200" y="1205"/>
                  </a:lnTo>
                  <a:lnTo>
                    <a:pt x="203" y="1207"/>
                  </a:lnTo>
                  <a:lnTo>
                    <a:pt x="204" y="1210"/>
                  </a:lnTo>
                  <a:lnTo>
                    <a:pt x="211" y="1225"/>
                  </a:lnTo>
                  <a:lnTo>
                    <a:pt x="215" y="1233"/>
                  </a:lnTo>
                  <a:lnTo>
                    <a:pt x="219" y="1237"/>
                  </a:lnTo>
                  <a:lnTo>
                    <a:pt x="223" y="1238"/>
                  </a:lnTo>
                  <a:lnTo>
                    <a:pt x="229" y="1238"/>
                  </a:lnTo>
                  <a:lnTo>
                    <a:pt x="237" y="1239"/>
                  </a:lnTo>
                  <a:lnTo>
                    <a:pt x="249" y="1243"/>
                  </a:lnTo>
                  <a:lnTo>
                    <a:pt x="264" y="1253"/>
                  </a:lnTo>
                  <a:lnTo>
                    <a:pt x="269" y="1257"/>
                  </a:lnTo>
                  <a:lnTo>
                    <a:pt x="272" y="1261"/>
                  </a:lnTo>
                  <a:lnTo>
                    <a:pt x="275" y="1266"/>
                  </a:lnTo>
                  <a:lnTo>
                    <a:pt x="275" y="1273"/>
                  </a:lnTo>
                  <a:lnTo>
                    <a:pt x="273" y="1285"/>
                  </a:lnTo>
                  <a:lnTo>
                    <a:pt x="272" y="1298"/>
                  </a:lnTo>
                  <a:lnTo>
                    <a:pt x="272" y="1305"/>
                  </a:lnTo>
                  <a:lnTo>
                    <a:pt x="272" y="1310"/>
                  </a:lnTo>
                  <a:lnTo>
                    <a:pt x="273" y="1315"/>
                  </a:lnTo>
                  <a:lnTo>
                    <a:pt x="276" y="1321"/>
                  </a:lnTo>
                  <a:lnTo>
                    <a:pt x="281" y="1325"/>
                  </a:lnTo>
                  <a:lnTo>
                    <a:pt x="287" y="1327"/>
                  </a:lnTo>
                  <a:lnTo>
                    <a:pt x="296" y="1330"/>
                  </a:lnTo>
                  <a:lnTo>
                    <a:pt x="306" y="1330"/>
                  </a:lnTo>
                  <a:lnTo>
                    <a:pt x="322" y="1333"/>
                  </a:lnTo>
                  <a:lnTo>
                    <a:pt x="336" y="1337"/>
                  </a:lnTo>
                  <a:lnTo>
                    <a:pt x="341" y="1338"/>
                  </a:lnTo>
                  <a:lnTo>
                    <a:pt x="345" y="1338"/>
                  </a:lnTo>
                  <a:lnTo>
                    <a:pt x="350" y="1335"/>
                  </a:lnTo>
                  <a:lnTo>
                    <a:pt x="354" y="1330"/>
                  </a:lnTo>
                  <a:lnTo>
                    <a:pt x="356" y="1322"/>
                  </a:lnTo>
                  <a:lnTo>
                    <a:pt x="357" y="1313"/>
                  </a:lnTo>
                  <a:lnTo>
                    <a:pt x="358" y="1303"/>
                  </a:lnTo>
                  <a:lnTo>
                    <a:pt x="362" y="1293"/>
                  </a:lnTo>
                  <a:lnTo>
                    <a:pt x="370" y="1271"/>
                  </a:lnTo>
                  <a:lnTo>
                    <a:pt x="381" y="1250"/>
                  </a:lnTo>
                  <a:lnTo>
                    <a:pt x="388" y="1239"/>
                  </a:lnTo>
                  <a:lnTo>
                    <a:pt x="394" y="1230"/>
                  </a:lnTo>
                  <a:lnTo>
                    <a:pt x="401" y="1221"/>
                  </a:lnTo>
                  <a:lnTo>
                    <a:pt x="408" y="1213"/>
                  </a:lnTo>
                  <a:lnTo>
                    <a:pt x="416" y="1206"/>
                  </a:lnTo>
                  <a:lnTo>
                    <a:pt x="424" y="1199"/>
                  </a:lnTo>
                  <a:lnTo>
                    <a:pt x="432" y="1195"/>
                  </a:lnTo>
                  <a:lnTo>
                    <a:pt x="440" y="1191"/>
                  </a:lnTo>
                  <a:lnTo>
                    <a:pt x="448" y="1190"/>
                  </a:lnTo>
                  <a:lnTo>
                    <a:pt x="457" y="1191"/>
                  </a:lnTo>
                  <a:lnTo>
                    <a:pt x="466" y="1193"/>
                  </a:lnTo>
                  <a:lnTo>
                    <a:pt x="474" y="1194"/>
                  </a:lnTo>
                  <a:lnTo>
                    <a:pt x="482" y="1194"/>
                  </a:lnTo>
                  <a:lnTo>
                    <a:pt x="490" y="1194"/>
                  </a:lnTo>
                  <a:lnTo>
                    <a:pt x="498" y="1191"/>
                  </a:lnTo>
                  <a:lnTo>
                    <a:pt x="505" y="1186"/>
                  </a:lnTo>
                  <a:lnTo>
                    <a:pt x="522" y="1158"/>
                  </a:lnTo>
                  <a:lnTo>
                    <a:pt x="540" y="1126"/>
                  </a:lnTo>
                  <a:lnTo>
                    <a:pt x="544" y="1119"/>
                  </a:lnTo>
                  <a:lnTo>
                    <a:pt x="549" y="1113"/>
                  </a:lnTo>
                  <a:lnTo>
                    <a:pt x="556" y="1106"/>
                  </a:lnTo>
                  <a:lnTo>
                    <a:pt x="562" y="1101"/>
                  </a:lnTo>
                  <a:lnTo>
                    <a:pt x="569" y="1095"/>
                  </a:lnTo>
                  <a:lnTo>
                    <a:pt x="577" y="1093"/>
                  </a:lnTo>
                  <a:lnTo>
                    <a:pt x="586" y="1090"/>
                  </a:lnTo>
                  <a:lnTo>
                    <a:pt x="596" y="1090"/>
                  </a:lnTo>
                  <a:lnTo>
                    <a:pt x="613" y="1091"/>
                  </a:lnTo>
                  <a:lnTo>
                    <a:pt x="628" y="1095"/>
                  </a:lnTo>
                  <a:lnTo>
                    <a:pt x="640" y="1099"/>
                  </a:lnTo>
                  <a:lnTo>
                    <a:pt x="650" y="1102"/>
                  </a:lnTo>
                  <a:lnTo>
                    <a:pt x="658" y="1101"/>
                  </a:lnTo>
                  <a:lnTo>
                    <a:pt x="666" y="1098"/>
                  </a:lnTo>
                  <a:lnTo>
                    <a:pt x="672" y="1093"/>
                  </a:lnTo>
                  <a:lnTo>
                    <a:pt x="674" y="1086"/>
                  </a:lnTo>
                  <a:lnTo>
                    <a:pt x="680" y="1071"/>
                  </a:lnTo>
                  <a:lnTo>
                    <a:pt x="682" y="1054"/>
                  </a:lnTo>
                  <a:lnTo>
                    <a:pt x="684" y="1045"/>
                  </a:lnTo>
                  <a:lnTo>
                    <a:pt x="686" y="1035"/>
                  </a:lnTo>
                  <a:lnTo>
                    <a:pt x="689" y="1027"/>
                  </a:lnTo>
                  <a:lnTo>
                    <a:pt x="693" y="1021"/>
                  </a:lnTo>
                  <a:lnTo>
                    <a:pt x="698" y="1014"/>
                  </a:lnTo>
                  <a:lnTo>
                    <a:pt x="706" y="1009"/>
                  </a:lnTo>
                  <a:lnTo>
                    <a:pt x="716" y="1006"/>
                  </a:lnTo>
                  <a:lnTo>
                    <a:pt x="728" y="1005"/>
                  </a:lnTo>
                  <a:lnTo>
                    <a:pt x="746" y="1003"/>
                  </a:lnTo>
                  <a:lnTo>
                    <a:pt x="766" y="999"/>
                  </a:lnTo>
                  <a:lnTo>
                    <a:pt x="776" y="997"/>
                  </a:lnTo>
                  <a:lnTo>
                    <a:pt x="785" y="993"/>
                  </a:lnTo>
                  <a:lnTo>
                    <a:pt x="794" y="989"/>
                  </a:lnTo>
                  <a:lnTo>
                    <a:pt x="804" y="983"/>
                  </a:lnTo>
                  <a:lnTo>
                    <a:pt x="812" y="978"/>
                  </a:lnTo>
                  <a:lnTo>
                    <a:pt x="820" y="971"/>
                  </a:lnTo>
                  <a:lnTo>
                    <a:pt x="826" y="965"/>
                  </a:lnTo>
                  <a:lnTo>
                    <a:pt x="832" y="957"/>
                  </a:lnTo>
                  <a:lnTo>
                    <a:pt x="836" y="949"/>
                  </a:lnTo>
                  <a:lnTo>
                    <a:pt x="840" y="941"/>
                  </a:lnTo>
                  <a:lnTo>
                    <a:pt x="842" y="932"/>
                  </a:lnTo>
                  <a:lnTo>
                    <a:pt x="842" y="921"/>
                  </a:lnTo>
                  <a:lnTo>
                    <a:pt x="841" y="913"/>
                  </a:lnTo>
                  <a:lnTo>
                    <a:pt x="838" y="905"/>
                  </a:lnTo>
                  <a:lnTo>
                    <a:pt x="834" y="898"/>
                  </a:lnTo>
                  <a:lnTo>
                    <a:pt x="830" y="892"/>
                  </a:lnTo>
                  <a:lnTo>
                    <a:pt x="826" y="886"/>
                  </a:lnTo>
                  <a:lnTo>
                    <a:pt x="822" y="880"/>
                  </a:lnTo>
                  <a:lnTo>
                    <a:pt x="820" y="873"/>
                  </a:lnTo>
                  <a:lnTo>
                    <a:pt x="818" y="866"/>
                  </a:lnTo>
                  <a:lnTo>
                    <a:pt x="818" y="861"/>
                  </a:lnTo>
                  <a:lnTo>
                    <a:pt x="820" y="857"/>
                  </a:lnTo>
                  <a:lnTo>
                    <a:pt x="822" y="852"/>
                  </a:lnTo>
                  <a:lnTo>
                    <a:pt x="824" y="848"/>
                  </a:lnTo>
                  <a:lnTo>
                    <a:pt x="830" y="838"/>
                  </a:lnTo>
                  <a:lnTo>
                    <a:pt x="837" y="830"/>
                  </a:lnTo>
                  <a:lnTo>
                    <a:pt x="844" y="822"/>
                  </a:lnTo>
                  <a:lnTo>
                    <a:pt x="849" y="814"/>
                  </a:lnTo>
                  <a:lnTo>
                    <a:pt x="852" y="810"/>
                  </a:lnTo>
                  <a:lnTo>
                    <a:pt x="853" y="805"/>
                  </a:lnTo>
                  <a:lnTo>
                    <a:pt x="854" y="800"/>
                  </a:lnTo>
                  <a:lnTo>
                    <a:pt x="854" y="794"/>
                  </a:lnTo>
                  <a:lnTo>
                    <a:pt x="854" y="788"/>
                  </a:lnTo>
                  <a:lnTo>
                    <a:pt x="853" y="781"/>
                  </a:lnTo>
                  <a:lnTo>
                    <a:pt x="852" y="774"/>
                  </a:lnTo>
                  <a:lnTo>
                    <a:pt x="849" y="769"/>
                  </a:lnTo>
                  <a:lnTo>
                    <a:pt x="844" y="758"/>
                  </a:lnTo>
                  <a:lnTo>
                    <a:pt x="837" y="748"/>
                  </a:lnTo>
                  <a:lnTo>
                    <a:pt x="830" y="736"/>
                  </a:lnTo>
                  <a:lnTo>
                    <a:pt x="824" y="722"/>
                  </a:lnTo>
                  <a:lnTo>
                    <a:pt x="822" y="714"/>
                  </a:lnTo>
                  <a:lnTo>
                    <a:pt x="820" y="706"/>
                  </a:lnTo>
                  <a:lnTo>
                    <a:pt x="818" y="697"/>
                  </a:lnTo>
                  <a:lnTo>
                    <a:pt x="818" y="686"/>
                  </a:lnTo>
                  <a:lnTo>
                    <a:pt x="820" y="676"/>
                  </a:lnTo>
                  <a:lnTo>
                    <a:pt x="822" y="666"/>
                  </a:lnTo>
                  <a:lnTo>
                    <a:pt x="828" y="658"/>
                  </a:lnTo>
                  <a:lnTo>
                    <a:pt x="833" y="652"/>
                  </a:lnTo>
                  <a:lnTo>
                    <a:pt x="841" y="646"/>
                  </a:lnTo>
                  <a:lnTo>
                    <a:pt x="849" y="641"/>
                  </a:lnTo>
                  <a:lnTo>
                    <a:pt x="858" y="637"/>
                  </a:lnTo>
                  <a:lnTo>
                    <a:pt x="868" y="633"/>
                  </a:lnTo>
                  <a:lnTo>
                    <a:pt x="889" y="628"/>
                  </a:lnTo>
                  <a:lnTo>
                    <a:pt x="910" y="622"/>
                  </a:lnTo>
                  <a:lnTo>
                    <a:pt x="920" y="618"/>
                  </a:lnTo>
                  <a:lnTo>
                    <a:pt x="929" y="616"/>
                  </a:lnTo>
                  <a:lnTo>
                    <a:pt x="937" y="612"/>
                  </a:lnTo>
                  <a:lnTo>
                    <a:pt x="945" y="608"/>
                  </a:lnTo>
                  <a:lnTo>
                    <a:pt x="962" y="594"/>
                  </a:lnTo>
                  <a:lnTo>
                    <a:pt x="976" y="578"/>
                  </a:lnTo>
                  <a:lnTo>
                    <a:pt x="989" y="562"/>
                  </a:lnTo>
                  <a:lnTo>
                    <a:pt x="1000" y="545"/>
                  </a:lnTo>
                  <a:lnTo>
                    <a:pt x="1021" y="506"/>
                  </a:lnTo>
                  <a:lnTo>
                    <a:pt x="1041" y="464"/>
                  </a:lnTo>
                  <a:lnTo>
                    <a:pt x="1057" y="438"/>
                  </a:lnTo>
                  <a:lnTo>
                    <a:pt x="1071" y="412"/>
                  </a:lnTo>
                  <a:lnTo>
                    <a:pt x="1086" y="384"/>
                  </a:lnTo>
                  <a:lnTo>
                    <a:pt x="1101" y="357"/>
                  </a:lnTo>
                  <a:lnTo>
                    <a:pt x="1114" y="328"/>
                  </a:lnTo>
                  <a:lnTo>
                    <a:pt x="1129" y="299"/>
                  </a:lnTo>
                  <a:lnTo>
                    <a:pt x="1142" y="271"/>
                  </a:lnTo>
                  <a:lnTo>
                    <a:pt x="1155" y="241"/>
                  </a:lnTo>
                  <a:lnTo>
                    <a:pt x="1162" y="229"/>
                  </a:lnTo>
                  <a:lnTo>
                    <a:pt x="1146" y="232"/>
                  </a:lnTo>
                  <a:lnTo>
                    <a:pt x="1131" y="235"/>
                  </a:lnTo>
                  <a:lnTo>
                    <a:pt x="1117" y="236"/>
                  </a:lnTo>
                  <a:lnTo>
                    <a:pt x="1103" y="237"/>
                  </a:lnTo>
                  <a:lnTo>
                    <a:pt x="1091" y="237"/>
                  </a:lnTo>
                  <a:lnTo>
                    <a:pt x="1079" y="236"/>
                  </a:lnTo>
                  <a:lnTo>
                    <a:pt x="1067" y="235"/>
                  </a:lnTo>
                  <a:lnTo>
                    <a:pt x="1055" y="232"/>
                  </a:lnTo>
                  <a:lnTo>
                    <a:pt x="1034" y="227"/>
                  </a:lnTo>
                  <a:lnTo>
                    <a:pt x="1014" y="219"/>
                  </a:lnTo>
                  <a:lnTo>
                    <a:pt x="996" y="209"/>
                  </a:lnTo>
                  <a:lnTo>
                    <a:pt x="978" y="200"/>
                  </a:lnTo>
                  <a:lnTo>
                    <a:pt x="944" y="179"/>
                  </a:lnTo>
                  <a:lnTo>
                    <a:pt x="909" y="159"/>
                  </a:lnTo>
                  <a:lnTo>
                    <a:pt x="892" y="151"/>
                  </a:lnTo>
                  <a:lnTo>
                    <a:pt x="873" y="144"/>
                  </a:lnTo>
                  <a:lnTo>
                    <a:pt x="862" y="141"/>
                  </a:lnTo>
                  <a:lnTo>
                    <a:pt x="852" y="140"/>
                  </a:lnTo>
                  <a:lnTo>
                    <a:pt x="841" y="139"/>
                  </a:lnTo>
                  <a:lnTo>
                    <a:pt x="830" y="139"/>
                  </a:lnTo>
                  <a:lnTo>
                    <a:pt x="820" y="140"/>
                  </a:lnTo>
                  <a:lnTo>
                    <a:pt x="812" y="143"/>
                  </a:lnTo>
                  <a:lnTo>
                    <a:pt x="804" y="145"/>
                  </a:lnTo>
                  <a:lnTo>
                    <a:pt x="797" y="151"/>
                  </a:lnTo>
                  <a:lnTo>
                    <a:pt x="789" y="155"/>
                  </a:lnTo>
                  <a:lnTo>
                    <a:pt x="781" y="159"/>
                  </a:lnTo>
                  <a:lnTo>
                    <a:pt x="770" y="161"/>
                  </a:lnTo>
                  <a:lnTo>
                    <a:pt x="758" y="163"/>
                  </a:lnTo>
                  <a:lnTo>
                    <a:pt x="713" y="161"/>
                  </a:lnTo>
                  <a:lnTo>
                    <a:pt x="672" y="160"/>
                  </a:lnTo>
                  <a:lnTo>
                    <a:pt x="632" y="157"/>
                  </a:lnTo>
                  <a:lnTo>
                    <a:pt x="589" y="156"/>
                  </a:lnTo>
                  <a:lnTo>
                    <a:pt x="589" y="16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86" name="Freeform 90">
              <a:extLst>
                <a:ext uri="{FF2B5EF4-FFF2-40B4-BE49-F238E27FC236}">
                  <a16:creationId xmlns:a16="http://schemas.microsoft.com/office/drawing/2014/main" id="{7075E31E-6F79-124E-AF64-B0C584194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2911" y="3209029"/>
              <a:ext cx="1429759" cy="811894"/>
            </a:xfrm>
            <a:custGeom>
              <a:avLst/>
              <a:gdLst>
                <a:gd name="T0" fmla="*/ 2060 w 3402"/>
                <a:gd name="T1" fmla="*/ 828 h 1931"/>
                <a:gd name="T2" fmla="*/ 2241 w 3402"/>
                <a:gd name="T3" fmla="*/ 932 h 1931"/>
                <a:gd name="T4" fmla="*/ 2988 w 3402"/>
                <a:gd name="T5" fmla="*/ 1268 h 1931"/>
                <a:gd name="T6" fmla="*/ 3324 w 3402"/>
                <a:gd name="T7" fmla="*/ 1068 h 1931"/>
                <a:gd name="T8" fmla="*/ 3344 w 3402"/>
                <a:gd name="T9" fmla="*/ 942 h 1931"/>
                <a:gd name="T10" fmla="*/ 3390 w 3402"/>
                <a:gd name="T11" fmla="*/ 792 h 1931"/>
                <a:gd name="T12" fmla="*/ 3088 w 3402"/>
                <a:gd name="T13" fmla="*/ 563 h 1931"/>
                <a:gd name="T14" fmla="*/ 3022 w 3402"/>
                <a:gd name="T15" fmla="*/ 695 h 1931"/>
                <a:gd name="T16" fmla="*/ 2917 w 3402"/>
                <a:gd name="T17" fmla="*/ 782 h 1931"/>
                <a:gd name="T18" fmla="*/ 2850 w 3402"/>
                <a:gd name="T19" fmla="*/ 891 h 1931"/>
                <a:gd name="T20" fmla="*/ 2840 w 3402"/>
                <a:gd name="T21" fmla="*/ 788 h 1931"/>
                <a:gd name="T22" fmla="*/ 2727 w 3402"/>
                <a:gd name="T23" fmla="*/ 714 h 1931"/>
                <a:gd name="T24" fmla="*/ 2460 w 3402"/>
                <a:gd name="T25" fmla="*/ 690 h 1931"/>
                <a:gd name="T26" fmla="*/ 2320 w 3402"/>
                <a:gd name="T27" fmla="*/ 610 h 1931"/>
                <a:gd name="T28" fmla="*/ 2473 w 3402"/>
                <a:gd name="T29" fmla="*/ 506 h 1931"/>
                <a:gd name="T30" fmla="*/ 2331 w 3402"/>
                <a:gd name="T31" fmla="*/ 473 h 1931"/>
                <a:gd name="T32" fmla="*/ 2139 w 3402"/>
                <a:gd name="T33" fmla="*/ 481 h 1931"/>
                <a:gd name="T34" fmla="*/ 1791 w 3402"/>
                <a:gd name="T35" fmla="*/ 487 h 1931"/>
                <a:gd name="T36" fmla="*/ 1559 w 3402"/>
                <a:gd name="T37" fmla="*/ 533 h 1931"/>
                <a:gd name="T38" fmla="*/ 1604 w 3402"/>
                <a:gd name="T39" fmla="*/ 318 h 1931"/>
                <a:gd name="T40" fmla="*/ 1776 w 3402"/>
                <a:gd name="T41" fmla="*/ 325 h 1931"/>
                <a:gd name="T42" fmla="*/ 1708 w 3402"/>
                <a:gd name="T43" fmla="*/ 94 h 1931"/>
                <a:gd name="T44" fmla="*/ 1607 w 3402"/>
                <a:gd name="T45" fmla="*/ 141 h 1931"/>
                <a:gd name="T46" fmla="*/ 1422 w 3402"/>
                <a:gd name="T47" fmla="*/ 313 h 1931"/>
                <a:gd name="T48" fmla="*/ 1432 w 3402"/>
                <a:gd name="T49" fmla="*/ 443 h 1931"/>
                <a:gd name="T50" fmla="*/ 1287 w 3402"/>
                <a:gd name="T51" fmla="*/ 546 h 1931"/>
                <a:gd name="T52" fmla="*/ 1245 w 3402"/>
                <a:gd name="T53" fmla="*/ 485 h 1931"/>
                <a:gd name="T54" fmla="*/ 1149 w 3402"/>
                <a:gd name="T55" fmla="*/ 375 h 1931"/>
                <a:gd name="T56" fmla="*/ 859 w 3402"/>
                <a:gd name="T57" fmla="*/ 367 h 1931"/>
                <a:gd name="T58" fmla="*/ 782 w 3402"/>
                <a:gd name="T59" fmla="*/ 601 h 1931"/>
                <a:gd name="T60" fmla="*/ 631 w 3402"/>
                <a:gd name="T61" fmla="*/ 342 h 1931"/>
                <a:gd name="T62" fmla="*/ 521 w 3402"/>
                <a:gd name="T63" fmla="*/ 265 h 1931"/>
                <a:gd name="T64" fmla="*/ 522 w 3402"/>
                <a:gd name="T65" fmla="*/ 458 h 1931"/>
                <a:gd name="T66" fmla="*/ 434 w 3402"/>
                <a:gd name="T67" fmla="*/ 542 h 1931"/>
                <a:gd name="T68" fmla="*/ 330 w 3402"/>
                <a:gd name="T69" fmla="*/ 486 h 1931"/>
                <a:gd name="T70" fmla="*/ 192 w 3402"/>
                <a:gd name="T71" fmla="*/ 614 h 1931"/>
                <a:gd name="T72" fmla="*/ 204 w 3402"/>
                <a:gd name="T73" fmla="*/ 757 h 1931"/>
                <a:gd name="T74" fmla="*/ 133 w 3402"/>
                <a:gd name="T75" fmla="*/ 898 h 1931"/>
                <a:gd name="T76" fmla="*/ 9 w 3402"/>
                <a:gd name="T77" fmla="*/ 1222 h 1931"/>
                <a:gd name="T78" fmla="*/ 106 w 3402"/>
                <a:gd name="T79" fmla="*/ 1346 h 1931"/>
                <a:gd name="T80" fmla="*/ 200 w 3402"/>
                <a:gd name="T81" fmla="*/ 1415 h 1931"/>
                <a:gd name="T82" fmla="*/ 342 w 3402"/>
                <a:gd name="T83" fmla="*/ 1483 h 1931"/>
                <a:gd name="T84" fmla="*/ 558 w 3402"/>
                <a:gd name="T85" fmla="*/ 1608 h 1931"/>
                <a:gd name="T86" fmla="*/ 669 w 3402"/>
                <a:gd name="T87" fmla="*/ 1653 h 1931"/>
                <a:gd name="T88" fmla="*/ 719 w 3402"/>
                <a:gd name="T89" fmla="*/ 1709 h 1931"/>
                <a:gd name="T90" fmla="*/ 807 w 3402"/>
                <a:gd name="T91" fmla="*/ 1813 h 1931"/>
                <a:gd name="T92" fmla="*/ 907 w 3402"/>
                <a:gd name="T93" fmla="*/ 1880 h 1931"/>
                <a:gd name="T94" fmla="*/ 995 w 3402"/>
                <a:gd name="T95" fmla="*/ 1893 h 1931"/>
                <a:gd name="T96" fmla="*/ 1114 w 3402"/>
                <a:gd name="T97" fmla="*/ 1801 h 1931"/>
                <a:gd name="T98" fmla="*/ 1255 w 3402"/>
                <a:gd name="T99" fmla="*/ 1652 h 1931"/>
                <a:gd name="T100" fmla="*/ 1211 w 3402"/>
                <a:gd name="T101" fmla="*/ 1545 h 1931"/>
                <a:gd name="T102" fmla="*/ 1082 w 3402"/>
                <a:gd name="T103" fmla="*/ 1600 h 1931"/>
                <a:gd name="T104" fmla="*/ 1081 w 3402"/>
                <a:gd name="T105" fmla="*/ 1437 h 1931"/>
                <a:gd name="T106" fmla="*/ 1155 w 3402"/>
                <a:gd name="T107" fmla="*/ 1361 h 1931"/>
                <a:gd name="T108" fmla="*/ 1167 w 3402"/>
                <a:gd name="T109" fmla="*/ 1158 h 1931"/>
                <a:gd name="T110" fmla="*/ 1221 w 3402"/>
                <a:gd name="T111" fmla="*/ 1076 h 1931"/>
                <a:gd name="T112" fmla="*/ 1440 w 3402"/>
                <a:gd name="T113" fmla="*/ 1202 h 1931"/>
                <a:gd name="T114" fmla="*/ 1536 w 3402"/>
                <a:gd name="T115" fmla="*/ 1216 h 1931"/>
                <a:gd name="T116" fmla="*/ 1639 w 3402"/>
                <a:gd name="T117" fmla="*/ 1258 h 1931"/>
                <a:gd name="T118" fmla="*/ 1602 w 3402"/>
                <a:gd name="T119" fmla="*/ 1063 h 1931"/>
                <a:gd name="T120" fmla="*/ 1688 w 3402"/>
                <a:gd name="T121" fmla="*/ 886 h 193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402"/>
                <a:gd name="T184" fmla="*/ 0 h 1931"/>
                <a:gd name="T185" fmla="*/ 3402 w 3402"/>
                <a:gd name="T186" fmla="*/ 1931 h 1931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402" h="1931">
                  <a:moveTo>
                    <a:pt x="1704" y="846"/>
                  </a:moveTo>
                  <a:lnTo>
                    <a:pt x="1714" y="850"/>
                  </a:lnTo>
                  <a:lnTo>
                    <a:pt x="1722" y="854"/>
                  </a:lnTo>
                  <a:lnTo>
                    <a:pt x="1731" y="855"/>
                  </a:lnTo>
                  <a:lnTo>
                    <a:pt x="1740" y="856"/>
                  </a:lnTo>
                  <a:lnTo>
                    <a:pt x="1760" y="858"/>
                  </a:lnTo>
                  <a:lnTo>
                    <a:pt x="1783" y="858"/>
                  </a:lnTo>
                  <a:lnTo>
                    <a:pt x="1824" y="858"/>
                  </a:lnTo>
                  <a:lnTo>
                    <a:pt x="1864" y="858"/>
                  </a:lnTo>
                  <a:lnTo>
                    <a:pt x="1902" y="856"/>
                  </a:lnTo>
                  <a:lnTo>
                    <a:pt x="1939" y="854"/>
                  </a:lnTo>
                  <a:lnTo>
                    <a:pt x="1975" y="850"/>
                  </a:lnTo>
                  <a:lnTo>
                    <a:pt x="2010" y="843"/>
                  </a:lnTo>
                  <a:lnTo>
                    <a:pt x="2027" y="839"/>
                  </a:lnTo>
                  <a:lnTo>
                    <a:pt x="2043" y="834"/>
                  </a:lnTo>
                  <a:lnTo>
                    <a:pt x="2060" y="828"/>
                  </a:lnTo>
                  <a:lnTo>
                    <a:pt x="2077" y="822"/>
                  </a:lnTo>
                  <a:lnTo>
                    <a:pt x="2085" y="820"/>
                  </a:lnTo>
                  <a:lnTo>
                    <a:pt x="2092" y="818"/>
                  </a:lnTo>
                  <a:lnTo>
                    <a:pt x="2100" y="818"/>
                  </a:lnTo>
                  <a:lnTo>
                    <a:pt x="2107" y="818"/>
                  </a:lnTo>
                  <a:lnTo>
                    <a:pt x="2113" y="819"/>
                  </a:lnTo>
                  <a:lnTo>
                    <a:pt x="2121" y="820"/>
                  </a:lnTo>
                  <a:lnTo>
                    <a:pt x="2127" y="823"/>
                  </a:lnTo>
                  <a:lnTo>
                    <a:pt x="2133" y="826"/>
                  </a:lnTo>
                  <a:lnTo>
                    <a:pt x="2147" y="832"/>
                  </a:lnTo>
                  <a:lnTo>
                    <a:pt x="2159" y="842"/>
                  </a:lnTo>
                  <a:lnTo>
                    <a:pt x="2171" y="852"/>
                  </a:lnTo>
                  <a:lnTo>
                    <a:pt x="2181" y="864"/>
                  </a:lnTo>
                  <a:lnTo>
                    <a:pt x="2205" y="892"/>
                  </a:lnTo>
                  <a:lnTo>
                    <a:pt x="2229" y="919"/>
                  </a:lnTo>
                  <a:lnTo>
                    <a:pt x="2241" y="932"/>
                  </a:lnTo>
                  <a:lnTo>
                    <a:pt x="2255" y="946"/>
                  </a:lnTo>
                  <a:lnTo>
                    <a:pt x="2268" y="956"/>
                  </a:lnTo>
                  <a:lnTo>
                    <a:pt x="2283" y="967"/>
                  </a:lnTo>
                  <a:lnTo>
                    <a:pt x="2351" y="1006"/>
                  </a:lnTo>
                  <a:lnTo>
                    <a:pt x="2437" y="1051"/>
                  </a:lnTo>
                  <a:lnTo>
                    <a:pt x="2535" y="1100"/>
                  </a:lnTo>
                  <a:lnTo>
                    <a:pt x="2635" y="1150"/>
                  </a:lnTo>
                  <a:lnTo>
                    <a:pt x="2729" y="1195"/>
                  </a:lnTo>
                  <a:lnTo>
                    <a:pt x="2812" y="1234"/>
                  </a:lnTo>
                  <a:lnTo>
                    <a:pt x="2872" y="1260"/>
                  </a:lnTo>
                  <a:lnTo>
                    <a:pt x="2902" y="1274"/>
                  </a:lnTo>
                  <a:lnTo>
                    <a:pt x="2921" y="1275"/>
                  </a:lnTo>
                  <a:lnTo>
                    <a:pt x="2938" y="1275"/>
                  </a:lnTo>
                  <a:lnTo>
                    <a:pt x="2954" y="1274"/>
                  </a:lnTo>
                  <a:lnTo>
                    <a:pt x="2972" y="1272"/>
                  </a:lnTo>
                  <a:lnTo>
                    <a:pt x="2988" y="1268"/>
                  </a:lnTo>
                  <a:lnTo>
                    <a:pt x="3002" y="1263"/>
                  </a:lnTo>
                  <a:lnTo>
                    <a:pt x="3017" y="1258"/>
                  </a:lnTo>
                  <a:lnTo>
                    <a:pt x="3032" y="1251"/>
                  </a:lnTo>
                  <a:lnTo>
                    <a:pt x="3060" y="1235"/>
                  </a:lnTo>
                  <a:lnTo>
                    <a:pt x="3086" y="1218"/>
                  </a:lnTo>
                  <a:lnTo>
                    <a:pt x="3112" y="1198"/>
                  </a:lnTo>
                  <a:lnTo>
                    <a:pt x="3138" y="1178"/>
                  </a:lnTo>
                  <a:lnTo>
                    <a:pt x="3164" y="1156"/>
                  </a:lnTo>
                  <a:lnTo>
                    <a:pt x="3190" y="1136"/>
                  </a:lnTo>
                  <a:lnTo>
                    <a:pt x="3217" y="1116"/>
                  </a:lnTo>
                  <a:lnTo>
                    <a:pt x="3245" y="1099"/>
                  </a:lnTo>
                  <a:lnTo>
                    <a:pt x="3260" y="1091"/>
                  </a:lnTo>
                  <a:lnTo>
                    <a:pt x="3276" y="1084"/>
                  </a:lnTo>
                  <a:lnTo>
                    <a:pt x="3290" y="1079"/>
                  </a:lnTo>
                  <a:lnTo>
                    <a:pt x="3306" y="1074"/>
                  </a:lnTo>
                  <a:lnTo>
                    <a:pt x="3324" y="1068"/>
                  </a:lnTo>
                  <a:lnTo>
                    <a:pt x="3341" y="1066"/>
                  </a:lnTo>
                  <a:lnTo>
                    <a:pt x="3360" y="1064"/>
                  </a:lnTo>
                  <a:lnTo>
                    <a:pt x="3378" y="1063"/>
                  </a:lnTo>
                  <a:lnTo>
                    <a:pt x="3372" y="1075"/>
                  </a:lnTo>
                  <a:lnTo>
                    <a:pt x="3377" y="1066"/>
                  </a:lnTo>
                  <a:lnTo>
                    <a:pt x="3380" y="1056"/>
                  </a:lnTo>
                  <a:lnTo>
                    <a:pt x="3384" y="1046"/>
                  </a:lnTo>
                  <a:lnTo>
                    <a:pt x="3384" y="1032"/>
                  </a:lnTo>
                  <a:lnTo>
                    <a:pt x="3384" y="1023"/>
                  </a:lnTo>
                  <a:lnTo>
                    <a:pt x="3382" y="1014"/>
                  </a:lnTo>
                  <a:lnTo>
                    <a:pt x="3380" y="1006"/>
                  </a:lnTo>
                  <a:lnTo>
                    <a:pt x="3377" y="998"/>
                  </a:lnTo>
                  <a:lnTo>
                    <a:pt x="3369" y="982"/>
                  </a:lnTo>
                  <a:lnTo>
                    <a:pt x="3360" y="968"/>
                  </a:lnTo>
                  <a:lnTo>
                    <a:pt x="3352" y="955"/>
                  </a:lnTo>
                  <a:lnTo>
                    <a:pt x="3344" y="942"/>
                  </a:lnTo>
                  <a:lnTo>
                    <a:pt x="3341" y="935"/>
                  </a:lnTo>
                  <a:lnTo>
                    <a:pt x="3338" y="927"/>
                  </a:lnTo>
                  <a:lnTo>
                    <a:pt x="3337" y="920"/>
                  </a:lnTo>
                  <a:lnTo>
                    <a:pt x="3336" y="912"/>
                  </a:lnTo>
                  <a:lnTo>
                    <a:pt x="3337" y="904"/>
                  </a:lnTo>
                  <a:lnTo>
                    <a:pt x="3338" y="898"/>
                  </a:lnTo>
                  <a:lnTo>
                    <a:pt x="3341" y="891"/>
                  </a:lnTo>
                  <a:lnTo>
                    <a:pt x="3344" y="884"/>
                  </a:lnTo>
                  <a:lnTo>
                    <a:pt x="3352" y="872"/>
                  </a:lnTo>
                  <a:lnTo>
                    <a:pt x="3362" y="862"/>
                  </a:lnTo>
                  <a:lnTo>
                    <a:pt x="3373" y="851"/>
                  </a:lnTo>
                  <a:lnTo>
                    <a:pt x="3384" y="840"/>
                  </a:lnTo>
                  <a:lnTo>
                    <a:pt x="3394" y="828"/>
                  </a:lnTo>
                  <a:lnTo>
                    <a:pt x="3402" y="816"/>
                  </a:lnTo>
                  <a:lnTo>
                    <a:pt x="3397" y="806"/>
                  </a:lnTo>
                  <a:lnTo>
                    <a:pt x="3390" y="792"/>
                  </a:lnTo>
                  <a:lnTo>
                    <a:pt x="3384" y="779"/>
                  </a:lnTo>
                  <a:lnTo>
                    <a:pt x="3378" y="769"/>
                  </a:lnTo>
                  <a:lnTo>
                    <a:pt x="3366" y="753"/>
                  </a:lnTo>
                  <a:lnTo>
                    <a:pt x="3353" y="739"/>
                  </a:lnTo>
                  <a:lnTo>
                    <a:pt x="3338" y="726"/>
                  </a:lnTo>
                  <a:lnTo>
                    <a:pt x="3322" y="713"/>
                  </a:lnTo>
                  <a:lnTo>
                    <a:pt x="3286" y="690"/>
                  </a:lnTo>
                  <a:lnTo>
                    <a:pt x="3248" y="669"/>
                  </a:lnTo>
                  <a:lnTo>
                    <a:pt x="3208" y="646"/>
                  </a:lnTo>
                  <a:lnTo>
                    <a:pt x="3170" y="622"/>
                  </a:lnTo>
                  <a:lnTo>
                    <a:pt x="3152" y="609"/>
                  </a:lnTo>
                  <a:lnTo>
                    <a:pt x="3136" y="594"/>
                  </a:lnTo>
                  <a:lnTo>
                    <a:pt x="3121" y="579"/>
                  </a:lnTo>
                  <a:lnTo>
                    <a:pt x="3106" y="563"/>
                  </a:lnTo>
                  <a:lnTo>
                    <a:pt x="3102" y="563"/>
                  </a:lnTo>
                  <a:lnTo>
                    <a:pt x="3088" y="563"/>
                  </a:lnTo>
                  <a:lnTo>
                    <a:pt x="3077" y="565"/>
                  </a:lnTo>
                  <a:lnTo>
                    <a:pt x="3064" y="569"/>
                  </a:lnTo>
                  <a:lnTo>
                    <a:pt x="3048" y="574"/>
                  </a:lnTo>
                  <a:lnTo>
                    <a:pt x="3029" y="582"/>
                  </a:lnTo>
                  <a:lnTo>
                    <a:pt x="3022" y="585"/>
                  </a:lnTo>
                  <a:lnTo>
                    <a:pt x="3018" y="590"/>
                  </a:lnTo>
                  <a:lnTo>
                    <a:pt x="3016" y="595"/>
                  </a:lnTo>
                  <a:lnTo>
                    <a:pt x="3016" y="602"/>
                  </a:lnTo>
                  <a:lnTo>
                    <a:pt x="3016" y="617"/>
                  </a:lnTo>
                  <a:lnTo>
                    <a:pt x="3018" y="631"/>
                  </a:lnTo>
                  <a:lnTo>
                    <a:pt x="3022" y="649"/>
                  </a:lnTo>
                  <a:lnTo>
                    <a:pt x="3026" y="665"/>
                  </a:lnTo>
                  <a:lnTo>
                    <a:pt x="3026" y="674"/>
                  </a:lnTo>
                  <a:lnTo>
                    <a:pt x="3026" y="682"/>
                  </a:lnTo>
                  <a:lnTo>
                    <a:pt x="3025" y="689"/>
                  </a:lnTo>
                  <a:lnTo>
                    <a:pt x="3022" y="695"/>
                  </a:lnTo>
                  <a:lnTo>
                    <a:pt x="3028" y="729"/>
                  </a:lnTo>
                  <a:lnTo>
                    <a:pt x="3029" y="754"/>
                  </a:lnTo>
                  <a:lnTo>
                    <a:pt x="3029" y="763"/>
                  </a:lnTo>
                  <a:lnTo>
                    <a:pt x="3028" y="772"/>
                  </a:lnTo>
                  <a:lnTo>
                    <a:pt x="3026" y="779"/>
                  </a:lnTo>
                  <a:lnTo>
                    <a:pt x="3024" y="786"/>
                  </a:lnTo>
                  <a:lnTo>
                    <a:pt x="3020" y="790"/>
                  </a:lnTo>
                  <a:lnTo>
                    <a:pt x="3017" y="794"/>
                  </a:lnTo>
                  <a:lnTo>
                    <a:pt x="3013" y="796"/>
                  </a:lnTo>
                  <a:lnTo>
                    <a:pt x="3009" y="798"/>
                  </a:lnTo>
                  <a:lnTo>
                    <a:pt x="2998" y="799"/>
                  </a:lnTo>
                  <a:lnTo>
                    <a:pt x="2988" y="798"/>
                  </a:lnTo>
                  <a:lnTo>
                    <a:pt x="2964" y="791"/>
                  </a:lnTo>
                  <a:lnTo>
                    <a:pt x="2938" y="783"/>
                  </a:lnTo>
                  <a:lnTo>
                    <a:pt x="2928" y="782"/>
                  </a:lnTo>
                  <a:lnTo>
                    <a:pt x="2917" y="782"/>
                  </a:lnTo>
                  <a:lnTo>
                    <a:pt x="2913" y="783"/>
                  </a:lnTo>
                  <a:lnTo>
                    <a:pt x="2909" y="786"/>
                  </a:lnTo>
                  <a:lnTo>
                    <a:pt x="2905" y="788"/>
                  </a:lnTo>
                  <a:lnTo>
                    <a:pt x="2902" y="792"/>
                  </a:lnTo>
                  <a:lnTo>
                    <a:pt x="2904" y="800"/>
                  </a:lnTo>
                  <a:lnTo>
                    <a:pt x="2905" y="807"/>
                  </a:lnTo>
                  <a:lnTo>
                    <a:pt x="2905" y="815"/>
                  </a:lnTo>
                  <a:lnTo>
                    <a:pt x="2905" y="823"/>
                  </a:lnTo>
                  <a:lnTo>
                    <a:pt x="2902" y="836"/>
                  </a:lnTo>
                  <a:lnTo>
                    <a:pt x="2898" y="850"/>
                  </a:lnTo>
                  <a:lnTo>
                    <a:pt x="2892" y="862"/>
                  </a:lnTo>
                  <a:lnTo>
                    <a:pt x="2885" y="872"/>
                  </a:lnTo>
                  <a:lnTo>
                    <a:pt x="2877" y="880"/>
                  </a:lnTo>
                  <a:lnTo>
                    <a:pt x="2868" y="886"/>
                  </a:lnTo>
                  <a:lnTo>
                    <a:pt x="2858" y="890"/>
                  </a:lnTo>
                  <a:lnTo>
                    <a:pt x="2850" y="891"/>
                  </a:lnTo>
                  <a:lnTo>
                    <a:pt x="2845" y="890"/>
                  </a:lnTo>
                  <a:lnTo>
                    <a:pt x="2841" y="888"/>
                  </a:lnTo>
                  <a:lnTo>
                    <a:pt x="2838" y="886"/>
                  </a:lnTo>
                  <a:lnTo>
                    <a:pt x="2834" y="883"/>
                  </a:lnTo>
                  <a:lnTo>
                    <a:pt x="2832" y="879"/>
                  </a:lnTo>
                  <a:lnTo>
                    <a:pt x="2829" y="874"/>
                  </a:lnTo>
                  <a:lnTo>
                    <a:pt x="2826" y="867"/>
                  </a:lnTo>
                  <a:lnTo>
                    <a:pt x="2825" y="860"/>
                  </a:lnTo>
                  <a:lnTo>
                    <a:pt x="2824" y="852"/>
                  </a:lnTo>
                  <a:lnTo>
                    <a:pt x="2824" y="843"/>
                  </a:lnTo>
                  <a:lnTo>
                    <a:pt x="2824" y="834"/>
                  </a:lnTo>
                  <a:lnTo>
                    <a:pt x="2824" y="822"/>
                  </a:lnTo>
                  <a:lnTo>
                    <a:pt x="2825" y="811"/>
                  </a:lnTo>
                  <a:lnTo>
                    <a:pt x="2829" y="803"/>
                  </a:lnTo>
                  <a:lnTo>
                    <a:pt x="2833" y="795"/>
                  </a:lnTo>
                  <a:lnTo>
                    <a:pt x="2840" y="788"/>
                  </a:lnTo>
                  <a:lnTo>
                    <a:pt x="2856" y="775"/>
                  </a:lnTo>
                  <a:lnTo>
                    <a:pt x="2872" y="765"/>
                  </a:lnTo>
                  <a:lnTo>
                    <a:pt x="2878" y="758"/>
                  </a:lnTo>
                  <a:lnTo>
                    <a:pt x="2885" y="751"/>
                  </a:lnTo>
                  <a:lnTo>
                    <a:pt x="2889" y="743"/>
                  </a:lnTo>
                  <a:lnTo>
                    <a:pt x="2893" y="735"/>
                  </a:lnTo>
                  <a:lnTo>
                    <a:pt x="2893" y="725"/>
                  </a:lnTo>
                  <a:lnTo>
                    <a:pt x="2892" y="713"/>
                  </a:lnTo>
                  <a:lnTo>
                    <a:pt x="2886" y="699"/>
                  </a:lnTo>
                  <a:lnTo>
                    <a:pt x="2878" y="683"/>
                  </a:lnTo>
                  <a:lnTo>
                    <a:pt x="2846" y="693"/>
                  </a:lnTo>
                  <a:lnTo>
                    <a:pt x="2817" y="699"/>
                  </a:lnTo>
                  <a:lnTo>
                    <a:pt x="2791" y="705"/>
                  </a:lnTo>
                  <a:lnTo>
                    <a:pt x="2768" y="710"/>
                  </a:lnTo>
                  <a:lnTo>
                    <a:pt x="2745" y="713"/>
                  </a:lnTo>
                  <a:lnTo>
                    <a:pt x="2727" y="714"/>
                  </a:lnTo>
                  <a:lnTo>
                    <a:pt x="2708" y="714"/>
                  </a:lnTo>
                  <a:lnTo>
                    <a:pt x="2691" y="711"/>
                  </a:lnTo>
                  <a:lnTo>
                    <a:pt x="2675" y="709"/>
                  </a:lnTo>
                  <a:lnTo>
                    <a:pt x="2659" y="703"/>
                  </a:lnTo>
                  <a:lnTo>
                    <a:pt x="2643" y="697"/>
                  </a:lnTo>
                  <a:lnTo>
                    <a:pt x="2627" y="689"/>
                  </a:lnTo>
                  <a:lnTo>
                    <a:pt x="2611" y="678"/>
                  </a:lnTo>
                  <a:lnTo>
                    <a:pt x="2592" y="666"/>
                  </a:lnTo>
                  <a:lnTo>
                    <a:pt x="2573" y="651"/>
                  </a:lnTo>
                  <a:lnTo>
                    <a:pt x="2553" y="635"/>
                  </a:lnTo>
                  <a:lnTo>
                    <a:pt x="2531" y="653"/>
                  </a:lnTo>
                  <a:lnTo>
                    <a:pt x="2511" y="666"/>
                  </a:lnTo>
                  <a:lnTo>
                    <a:pt x="2495" y="677"/>
                  </a:lnTo>
                  <a:lnTo>
                    <a:pt x="2480" y="683"/>
                  </a:lnTo>
                  <a:lnTo>
                    <a:pt x="2469" y="687"/>
                  </a:lnTo>
                  <a:lnTo>
                    <a:pt x="2460" y="690"/>
                  </a:lnTo>
                  <a:lnTo>
                    <a:pt x="2453" y="690"/>
                  </a:lnTo>
                  <a:lnTo>
                    <a:pt x="2448" y="687"/>
                  </a:lnTo>
                  <a:lnTo>
                    <a:pt x="2443" y="685"/>
                  </a:lnTo>
                  <a:lnTo>
                    <a:pt x="2439" y="681"/>
                  </a:lnTo>
                  <a:lnTo>
                    <a:pt x="2436" y="675"/>
                  </a:lnTo>
                  <a:lnTo>
                    <a:pt x="2433" y="670"/>
                  </a:lnTo>
                  <a:lnTo>
                    <a:pt x="2429" y="665"/>
                  </a:lnTo>
                  <a:lnTo>
                    <a:pt x="2425" y="661"/>
                  </a:lnTo>
                  <a:lnTo>
                    <a:pt x="2420" y="657"/>
                  </a:lnTo>
                  <a:lnTo>
                    <a:pt x="2415" y="654"/>
                  </a:lnTo>
                  <a:lnTo>
                    <a:pt x="2381" y="642"/>
                  </a:lnTo>
                  <a:lnTo>
                    <a:pt x="2353" y="631"/>
                  </a:lnTo>
                  <a:lnTo>
                    <a:pt x="2341" y="626"/>
                  </a:lnTo>
                  <a:lnTo>
                    <a:pt x="2332" y="621"/>
                  </a:lnTo>
                  <a:lnTo>
                    <a:pt x="2325" y="615"/>
                  </a:lnTo>
                  <a:lnTo>
                    <a:pt x="2320" y="610"/>
                  </a:lnTo>
                  <a:lnTo>
                    <a:pt x="2319" y="605"/>
                  </a:lnTo>
                  <a:lnTo>
                    <a:pt x="2319" y="601"/>
                  </a:lnTo>
                  <a:lnTo>
                    <a:pt x="2321" y="595"/>
                  </a:lnTo>
                  <a:lnTo>
                    <a:pt x="2327" y="591"/>
                  </a:lnTo>
                  <a:lnTo>
                    <a:pt x="2336" y="587"/>
                  </a:lnTo>
                  <a:lnTo>
                    <a:pt x="2349" y="583"/>
                  </a:lnTo>
                  <a:lnTo>
                    <a:pt x="2365" y="579"/>
                  </a:lnTo>
                  <a:lnTo>
                    <a:pt x="2384" y="575"/>
                  </a:lnTo>
                  <a:lnTo>
                    <a:pt x="2384" y="570"/>
                  </a:lnTo>
                  <a:lnTo>
                    <a:pt x="2385" y="563"/>
                  </a:lnTo>
                  <a:lnTo>
                    <a:pt x="2387" y="558"/>
                  </a:lnTo>
                  <a:lnTo>
                    <a:pt x="2391" y="553"/>
                  </a:lnTo>
                  <a:lnTo>
                    <a:pt x="2400" y="543"/>
                  </a:lnTo>
                  <a:lnTo>
                    <a:pt x="2413" y="534"/>
                  </a:lnTo>
                  <a:lnTo>
                    <a:pt x="2443" y="518"/>
                  </a:lnTo>
                  <a:lnTo>
                    <a:pt x="2473" y="506"/>
                  </a:lnTo>
                  <a:lnTo>
                    <a:pt x="2485" y="501"/>
                  </a:lnTo>
                  <a:lnTo>
                    <a:pt x="2495" y="495"/>
                  </a:lnTo>
                  <a:lnTo>
                    <a:pt x="2497" y="494"/>
                  </a:lnTo>
                  <a:lnTo>
                    <a:pt x="2500" y="491"/>
                  </a:lnTo>
                  <a:lnTo>
                    <a:pt x="2500" y="489"/>
                  </a:lnTo>
                  <a:lnTo>
                    <a:pt x="2500" y="487"/>
                  </a:lnTo>
                  <a:lnTo>
                    <a:pt x="2497" y="486"/>
                  </a:lnTo>
                  <a:lnTo>
                    <a:pt x="2493" y="483"/>
                  </a:lnTo>
                  <a:lnTo>
                    <a:pt x="2488" y="482"/>
                  </a:lnTo>
                  <a:lnTo>
                    <a:pt x="2480" y="479"/>
                  </a:lnTo>
                  <a:lnTo>
                    <a:pt x="2457" y="477"/>
                  </a:lnTo>
                  <a:lnTo>
                    <a:pt x="2427" y="473"/>
                  </a:lnTo>
                  <a:lnTo>
                    <a:pt x="2400" y="473"/>
                  </a:lnTo>
                  <a:lnTo>
                    <a:pt x="2376" y="473"/>
                  </a:lnTo>
                  <a:lnTo>
                    <a:pt x="2353" y="473"/>
                  </a:lnTo>
                  <a:lnTo>
                    <a:pt x="2331" y="473"/>
                  </a:lnTo>
                  <a:lnTo>
                    <a:pt x="2320" y="495"/>
                  </a:lnTo>
                  <a:lnTo>
                    <a:pt x="2309" y="515"/>
                  </a:lnTo>
                  <a:lnTo>
                    <a:pt x="2303" y="523"/>
                  </a:lnTo>
                  <a:lnTo>
                    <a:pt x="2297" y="531"/>
                  </a:lnTo>
                  <a:lnTo>
                    <a:pt x="2291" y="537"/>
                  </a:lnTo>
                  <a:lnTo>
                    <a:pt x="2284" y="541"/>
                  </a:lnTo>
                  <a:lnTo>
                    <a:pt x="2277" y="542"/>
                  </a:lnTo>
                  <a:lnTo>
                    <a:pt x="2269" y="542"/>
                  </a:lnTo>
                  <a:lnTo>
                    <a:pt x="2263" y="538"/>
                  </a:lnTo>
                  <a:lnTo>
                    <a:pt x="2256" y="533"/>
                  </a:lnTo>
                  <a:lnTo>
                    <a:pt x="2248" y="523"/>
                  </a:lnTo>
                  <a:lnTo>
                    <a:pt x="2241" y="510"/>
                  </a:lnTo>
                  <a:lnTo>
                    <a:pt x="2235" y="494"/>
                  </a:lnTo>
                  <a:lnTo>
                    <a:pt x="2228" y="473"/>
                  </a:lnTo>
                  <a:lnTo>
                    <a:pt x="2191" y="478"/>
                  </a:lnTo>
                  <a:lnTo>
                    <a:pt x="2139" y="481"/>
                  </a:lnTo>
                  <a:lnTo>
                    <a:pt x="2085" y="485"/>
                  </a:lnTo>
                  <a:lnTo>
                    <a:pt x="2042" y="485"/>
                  </a:lnTo>
                  <a:lnTo>
                    <a:pt x="2010" y="485"/>
                  </a:lnTo>
                  <a:lnTo>
                    <a:pt x="1982" y="482"/>
                  </a:lnTo>
                  <a:lnTo>
                    <a:pt x="1955" y="479"/>
                  </a:lnTo>
                  <a:lnTo>
                    <a:pt x="1931" y="475"/>
                  </a:lnTo>
                  <a:lnTo>
                    <a:pt x="1910" y="473"/>
                  </a:lnTo>
                  <a:lnTo>
                    <a:pt x="1888" y="470"/>
                  </a:lnTo>
                  <a:lnTo>
                    <a:pt x="1868" y="470"/>
                  </a:lnTo>
                  <a:lnTo>
                    <a:pt x="1848" y="470"/>
                  </a:lnTo>
                  <a:lnTo>
                    <a:pt x="1839" y="471"/>
                  </a:lnTo>
                  <a:lnTo>
                    <a:pt x="1830" y="473"/>
                  </a:lnTo>
                  <a:lnTo>
                    <a:pt x="1820" y="475"/>
                  </a:lnTo>
                  <a:lnTo>
                    <a:pt x="1810" y="478"/>
                  </a:lnTo>
                  <a:lnTo>
                    <a:pt x="1800" y="482"/>
                  </a:lnTo>
                  <a:lnTo>
                    <a:pt x="1791" y="487"/>
                  </a:lnTo>
                  <a:lnTo>
                    <a:pt x="1780" y="494"/>
                  </a:lnTo>
                  <a:lnTo>
                    <a:pt x="1770" y="501"/>
                  </a:lnTo>
                  <a:lnTo>
                    <a:pt x="1748" y="518"/>
                  </a:lnTo>
                  <a:lnTo>
                    <a:pt x="1726" y="539"/>
                  </a:lnTo>
                  <a:lnTo>
                    <a:pt x="1700" y="566"/>
                  </a:lnTo>
                  <a:lnTo>
                    <a:pt x="1674" y="599"/>
                  </a:lnTo>
                  <a:lnTo>
                    <a:pt x="1668" y="606"/>
                  </a:lnTo>
                  <a:lnTo>
                    <a:pt x="1662" y="610"/>
                  </a:lnTo>
                  <a:lnTo>
                    <a:pt x="1656" y="611"/>
                  </a:lnTo>
                  <a:lnTo>
                    <a:pt x="1650" y="611"/>
                  </a:lnTo>
                  <a:lnTo>
                    <a:pt x="1643" y="609"/>
                  </a:lnTo>
                  <a:lnTo>
                    <a:pt x="1635" y="605"/>
                  </a:lnTo>
                  <a:lnTo>
                    <a:pt x="1628" y="599"/>
                  </a:lnTo>
                  <a:lnTo>
                    <a:pt x="1622" y="594"/>
                  </a:lnTo>
                  <a:lnTo>
                    <a:pt x="1591" y="562"/>
                  </a:lnTo>
                  <a:lnTo>
                    <a:pt x="1559" y="533"/>
                  </a:lnTo>
                  <a:lnTo>
                    <a:pt x="1562" y="518"/>
                  </a:lnTo>
                  <a:lnTo>
                    <a:pt x="1563" y="503"/>
                  </a:lnTo>
                  <a:lnTo>
                    <a:pt x="1564" y="489"/>
                  </a:lnTo>
                  <a:lnTo>
                    <a:pt x="1563" y="473"/>
                  </a:lnTo>
                  <a:lnTo>
                    <a:pt x="1560" y="443"/>
                  </a:lnTo>
                  <a:lnTo>
                    <a:pt x="1554" y="417"/>
                  </a:lnTo>
                  <a:lnTo>
                    <a:pt x="1542" y="375"/>
                  </a:lnTo>
                  <a:lnTo>
                    <a:pt x="1535" y="358"/>
                  </a:lnTo>
                  <a:lnTo>
                    <a:pt x="1543" y="355"/>
                  </a:lnTo>
                  <a:lnTo>
                    <a:pt x="1551" y="351"/>
                  </a:lnTo>
                  <a:lnTo>
                    <a:pt x="1556" y="347"/>
                  </a:lnTo>
                  <a:lnTo>
                    <a:pt x="1562" y="342"/>
                  </a:lnTo>
                  <a:lnTo>
                    <a:pt x="1572" y="331"/>
                  </a:lnTo>
                  <a:lnTo>
                    <a:pt x="1586" y="323"/>
                  </a:lnTo>
                  <a:lnTo>
                    <a:pt x="1594" y="319"/>
                  </a:lnTo>
                  <a:lnTo>
                    <a:pt x="1604" y="318"/>
                  </a:lnTo>
                  <a:lnTo>
                    <a:pt x="1616" y="318"/>
                  </a:lnTo>
                  <a:lnTo>
                    <a:pt x="1631" y="319"/>
                  </a:lnTo>
                  <a:lnTo>
                    <a:pt x="1648" y="322"/>
                  </a:lnTo>
                  <a:lnTo>
                    <a:pt x="1670" y="327"/>
                  </a:lnTo>
                  <a:lnTo>
                    <a:pt x="1694" y="335"/>
                  </a:lnTo>
                  <a:lnTo>
                    <a:pt x="1722" y="346"/>
                  </a:lnTo>
                  <a:lnTo>
                    <a:pt x="1730" y="349"/>
                  </a:lnTo>
                  <a:lnTo>
                    <a:pt x="1738" y="350"/>
                  </a:lnTo>
                  <a:lnTo>
                    <a:pt x="1744" y="350"/>
                  </a:lnTo>
                  <a:lnTo>
                    <a:pt x="1751" y="349"/>
                  </a:lnTo>
                  <a:lnTo>
                    <a:pt x="1756" y="347"/>
                  </a:lnTo>
                  <a:lnTo>
                    <a:pt x="1762" y="343"/>
                  </a:lnTo>
                  <a:lnTo>
                    <a:pt x="1766" y="341"/>
                  </a:lnTo>
                  <a:lnTo>
                    <a:pt x="1770" y="335"/>
                  </a:lnTo>
                  <a:lnTo>
                    <a:pt x="1774" y="330"/>
                  </a:lnTo>
                  <a:lnTo>
                    <a:pt x="1776" y="325"/>
                  </a:lnTo>
                  <a:lnTo>
                    <a:pt x="1779" y="318"/>
                  </a:lnTo>
                  <a:lnTo>
                    <a:pt x="1782" y="311"/>
                  </a:lnTo>
                  <a:lnTo>
                    <a:pt x="1784" y="295"/>
                  </a:lnTo>
                  <a:lnTo>
                    <a:pt x="1786" y="278"/>
                  </a:lnTo>
                  <a:lnTo>
                    <a:pt x="1786" y="259"/>
                  </a:lnTo>
                  <a:lnTo>
                    <a:pt x="1786" y="241"/>
                  </a:lnTo>
                  <a:lnTo>
                    <a:pt x="1783" y="222"/>
                  </a:lnTo>
                  <a:lnTo>
                    <a:pt x="1780" y="203"/>
                  </a:lnTo>
                  <a:lnTo>
                    <a:pt x="1778" y="186"/>
                  </a:lnTo>
                  <a:lnTo>
                    <a:pt x="1774" y="169"/>
                  </a:lnTo>
                  <a:lnTo>
                    <a:pt x="1768" y="154"/>
                  </a:lnTo>
                  <a:lnTo>
                    <a:pt x="1764" y="142"/>
                  </a:lnTo>
                  <a:lnTo>
                    <a:pt x="1750" y="132"/>
                  </a:lnTo>
                  <a:lnTo>
                    <a:pt x="1735" y="121"/>
                  </a:lnTo>
                  <a:lnTo>
                    <a:pt x="1722" y="108"/>
                  </a:lnTo>
                  <a:lnTo>
                    <a:pt x="1708" y="94"/>
                  </a:lnTo>
                  <a:lnTo>
                    <a:pt x="1684" y="66"/>
                  </a:lnTo>
                  <a:lnTo>
                    <a:pt x="1663" y="40"/>
                  </a:lnTo>
                  <a:lnTo>
                    <a:pt x="1644" y="17"/>
                  </a:lnTo>
                  <a:lnTo>
                    <a:pt x="1631" y="4"/>
                  </a:lnTo>
                  <a:lnTo>
                    <a:pt x="1626" y="0"/>
                  </a:lnTo>
                  <a:lnTo>
                    <a:pt x="1623" y="0"/>
                  </a:lnTo>
                  <a:lnTo>
                    <a:pt x="1620" y="2"/>
                  </a:lnTo>
                  <a:lnTo>
                    <a:pt x="1620" y="9"/>
                  </a:lnTo>
                  <a:lnTo>
                    <a:pt x="1620" y="44"/>
                  </a:lnTo>
                  <a:lnTo>
                    <a:pt x="1622" y="72"/>
                  </a:lnTo>
                  <a:lnTo>
                    <a:pt x="1623" y="85"/>
                  </a:lnTo>
                  <a:lnTo>
                    <a:pt x="1623" y="97"/>
                  </a:lnTo>
                  <a:lnTo>
                    <a:pt x="1622" y="108"/>
                  </a:lnTo>
                  <a:lnTo>
                    <a:pt x="1619" y="118"/>
                  </a:lnTo>
                  <a:lnTo>
                    <a:pt x="1614" y="130"/>
                  </a:lnTo>
                  <a:lnTo>
                    <a:pt x="1607" y="141"/>
                  </a:lnTo>
                  <a:lnTo>
                    <a:pt x="1596" y="153"/>
                  </a:lnTo>
                  <a:lnTo>
                    <a:pt x="1583" y="166"/>
                  </a:lnTo>
                  <a:lnTo>
                    <a:pt x="1566" y="180"/>
                  </a:lnTo>
                  <a:lnTo>
                    <a:pt x="1544" y="195"/>
                  </a:lnTo>
                  <a:lnTo>
                    <a:pt x="1519" y="213"/>
                  </a:lnTo>
                  <a:lnTo>
                    <a:pt x="1487" y="233"/>
                  </a:lnTo>
                  <a:lnTo>
                    <a:pt x="1472" y="242"/>
                  </a:lnTo>
                  <a:lnTo>
                    <a:pt x="1459" y="251"/>
                  </a:lnTo>
                  <a:lnTo>
                    <a:pt x="1448" y="261"/>
                  </a:lnTo>
                  <a:lnTo>
                    <a:pt x="1440" y="269"/>
                  </a:lnTo>
                  <a:lnTo>
                    <a:pt x="1434" y="277"/>
                  </a:lnTo>
                  <a:lnTo>
                    <a:pt x="1428" y="285"/>
                  </a:lnTo>
                  <a:lnTo>
                    <a:pt x="1424" y="293"/>
                  </a:lnTo>
                  <a:lnTo>
                    <a:pt x="1423" y="299"/>
                  </a:lnTo>
                  <a:lnTo>
                    <a:pt x="1422" y="306"/>
                  </a:lnTo>
                  <a:lnTo>
                    <a:pt x="1422" y="313"/>
                  </a:lnTo>
                  <a:lnTo>
                    <a:pt x="1423" y="319"/>
                  </a:lnTo>
                  <a:lnTo>
                    <a:pt x="1426" y="325"/>
                  </a:lnTo>
                  <a:lnTo>
                    <a:pt x="1431" y="337"/>
                  </a:lnTo>
                  <a:lnTo>
                    <a:pt x="1439" y="349"/>
                  </a:lnTo>
                  <a:lnTo>
                    <a:pt x="1447" y="361"/>
                  </a:lnTo>
                  <a:lnTo>
                    <a:pt x="1454" y="373"/>
                  </a:lnTo>
                  <a:lnTo>
                    <a:pt x="1456" y="378"/>
                  </a:lnTo>
                  <a:lnTo>
                    <a:pt x="1459" y="385"/>
                  </a:lnTo>
                  <a:lnTo>
                    <a:pt x="1460" y="391"/>
                  </a:lnTo>
                  <a:lnTo>
                    <a:pt x="1460" y="397"/>
                  </a:lnTo>
                  <a:lnTo>
                    <a:pt x="1459" y="405"/>
                  </a:lnTo>
                  <a:lnTo>
                    <a:pt x="1458" y="411"/>
                  </a:lnTo>
                  <a:lnTo>
                    <a:pt x="1454" y="418"/>
                  </a:lnTo>
                  <a:lnTo>
                    <a:pt x="1448" y="426"/>
                  </a:lnTo>
                  <a:lnTo>
                    <a:pt x="1442" y="434"/>
                  </a:lnTo>
                  <a:lnTo>
                    <a:pt x="1432" y="443"/>
                  </a:lnTo>
                  <a:lnTo>
                    <a:pt x="1422" y="451"/>
                  </a:lnTo>
                  <a:lnTo>
                    <a:pt x="1408" y="461"/>
                  </a:lnTo>
                  <a:lnTo>
                    <a:pt x="1406" y="462"/>
                  </a:lnTo>
                  <a:lnTo>
                    <a:pt x="1395" y="462"/>
                  </a:lnTo>
                  <a:lnTo>
                    <a:pt x="1386" y="463"/>
                  </a:lnTo>
                  <a:lnTo>
                    <a:pt x="1376" y="467"/>
                  </a:lnTo>
                  <a:lnTo>
                    <a:pt x="1363" y="474"/>
                  </a:lnTo>
                  <a:lnTo>
                    <a:pt x="1348" y="485"/>
                  </a:lnTo>
                  <a:lnTo>
                    <a:pt x="1338" y="501"/>
                  </a:lnTo>
                  <a:lnTo>
                    <a:pt x="1323" y="521"/>
                  </a:lnTo>
                  <a:lnTo>
                    <a:pt x="1306" y="546"/>
                  </a:lnTo>
                  <a:lnTo>
                    <a:pt x="1289" y="575"/>
                  </a:lnTo>
                  <a:lnTo>
                    <a:pt x="1290" y="567"/>
                  </a:lnTo>
                  <a:lnTo>
                    <a:pt x="1290" y="559"/>
                  </a:lnTo>
                  <a:lnTo>
                    <a:pt x="1289" y="551"/>
                  </a:lnTo>
                  <a:lnTo>
                    <a:pt x="1287" y="546"/>
                  </a:lnTo>
                  <a:lnTo>
                    <a:pt x="1285" y="539"/>
                  </a:lnTo>
                  <a:lnTo>
                    <a:pt x="1281" y="535"/>
                  </a:lnTo>
                  <a:lnTo>
                    <a:pt x="1277" y="530"/>
                  </a:lnTo>
                  <a:lnTo>
                    <a:pt x="1273" y="526"/>
                  </a:lnTo>
                  <a:lnTo>
                    <a:pt x="1263" y="519"/>
                  </a:lnTo>
                  <a:lnTo>
                    <a:pt x="1253" y="514"/>
                  </a:lnTo>
                  <a:lnTo>
                    <a:pt x="1242" y="511"/>
                  </a:lnTo>
                  <a:lnTo>
                    <a:pt x="1233" y="507"/>
                  </a:lnTo>
                  <a:lnTo>
                    <a:pt x="1226" y="505"/>
                  </a:lnTo>
                  <a:lnTo>
                    <a:pt x="1221" y="502"/>
                  </a:lnTo>
                  <a:lnTo>
                    <a:pt x="1219" y="501"/>
                  </a:lnTo>
                  <a:lnTo>
                    <a:pt x="1219" y="499"/>
                  </a:lnTo>
                  <a:lnTo>
                    <a:pt x="1221" y="498"/>
                  </a:lnTo>
                  <a:lnTo>
                    <a:pt x="1222" y="495"/>
                  </a:lnTo>
                  <a:lnTo>
                    <a:pt x="1231" y="491"/>
                  </a:lnTo>
                  <a:lnTo>
                    <a:pt x="1245" y="485"/>
                  </a:lnTo>
                  <a:lnTo>
                    <a:pt x="1266" y="477"/>
                  </a:lnTo>
                  <a:lnTo>
                    <a:pt x="1295" y="467"/>
                  </a:lnTo>
                  <a:lnTo>
                    <a:pt x="1285" y="446"/>
                  </a:lnTo>
                  <a:lnTo>
                    <a:pt x="1274" y="426"/>
                  </a:lnTo>
                  <a:lnTo>
                    <a:pt x="1261" y="406"/>
                  </a:lnTo>
                  <a:lnTo>
                    <a:pt x="1249" y="387"/>
                  </a:lnTo>
                  <a:lnTo>
                    <a:pt x="1241" y="379"/>
                  </a:lnTo>
                  <a:lnTo>
                    <a:pt x="1234" y="371"/>
                  </a:lnTo>
                  <a:lnTo>
                    <a:pt x="1227" y="366"/>
                  </a:lnTo>
                  <a:lnTo>
                    <a:pt x="1221" y="361"/>
                  </a:lnTo>
                  <a:lnTo>
                    <a:pt x="1213" y="357"/>
                  </a:lnTo>
                  <a:lnTo>
                    <a:pt x="1206" y="354"/>
                  </a:lnTo>
                  <a:lnTo>
                    <a:pt x="1199" y="353"/>
                  </a:lnTo>
                  <a:lnTo>
                    <a:pt x="1193" y="353"/>
                  </a:lnTo>
                  <a:lnTo>
                    <a:pt x="1170" y="366"/>
                  </a:lnTo>
                  <a:lnTo>
                    <a:pt x="1149" y="375"/>
                  </a:lnTo>
                  <a:lnTo>
                    <a:pt x="1127" y="382"/>
                  </a:lnTo>
                  <a:lnTo>
                    <a:pt x="1106" y="386"/>
                  </a:lnTo>
                  <a:lnTo>
                    <a:pt x="1086" y="389"/>
                  </a:lnTo>
                  <a:lnTo>
                    <a:pt x="1067" y="389"/>
                  </a:lnTo>
                  <a:lnTo>
                    <a:pt x="1049" y="387"/>
                  </a:lnTo>
                  <a:lnTo>
                    <a:pt x="1030" y="385"/>
                  </a:lnTo>
                  <a:lnTo>
                    <a:pt x="997" y="377"/>
                  </a:lnTo>
                  <a:lnTo>
                    <a:pt x="965" y="369"/>
                  </a:lnTo>
                  <a:lnTo>
                    <a:pt x="950" y="365"/>
                  </a:lnTo>
                  <a:lnTo>
                    <a:pt x="935" y="362"/>
                  </a:lnTo>
                  <a:lnTo>
                    <a:pt x="922" y="359"/>
                  </a:lnTo>
                  <a:lnTo>
                    <a:pt x="909" y="358"/>
                  </a:lnTo>
                  <a:lnTo>
                    <a:pt x="895" y="359"/>
                  </a:lnTo>
                  <a:lnTo>
                    <a:pt x="882" y="361"/>
                  </a:lnTo>
                  <a:lnTo>
                    <a:pt x="870" y="363"/>
                  </a:lnTo>
                  <a:lnTo>
                    <a:pt x="859" y="367"/>
                  </a:lnTo>
                  <a:lnTo>
                    <a:pt x="850" y="373"/>
                  </a:lnTo>
                  <a:lnTo>
                    <a:pt x="842" y="378"/>
                  </a:lnTo>
                  <a:lnTo>
                    <a:pt x="834" y="385"/>
                  </a:lnTo>
                  <a:lnTo>
                    <a:pt x="829" y="391"/>
                  </a:lnTo>
                  <a:lnTo>
                    <a:pt x="823" y="399"/>
                  </a:lnTo>
                  <a:lnTo>
                    <a:pt x="818" y="407"/>
                  </a:lnTo>
                  <a:lnTo>
                    <a:pt x="814" y="417"/>
                  </a:lnTo>
                  <a:lnTo>
                    <a:pt x="811" y="426"/>
                  </a:lnTo>
                  <a:lnTo>
                    <a:pt x="807" y="446"/>
                  </a:lnTo>
                  <a:lnTo>
                    <a:pt x="803" y="467"/>
                  </a:lnTo>
                  <a:lnTo>
                    <a:pt x="801" y="510"/>
                  </a:lnTo>
                  <a:lnTo>
                    <a:pt x="798" y="551"/>
                  </a:lnTo>
                  <a:lnTo>
                    <a:pt x="794" y="570"/>
                  </a:lnTo>
                  <a:lnTo>
                    <a:pt x="789" y="587"/>
                  </a:lnTo>
                  <a:lnTo>
                    <a:pt x="786" y="594"/>
                  </a:lnTo>
                  <a:lnTo>
                    <a:pt x="782" y="601"/>
                  </a:lnTo>
                  <a:lnTo>
                    <a:pt x="777" y="606"/>
                  </a:lnTo>
                  <a:lnTo>
                    <a:pt x="770" y="611"/>
                  </a:lnTo>
                  <a:lnTo>
                    <a:pt x="757" y="602"/>
                  </a:lnTo>
                  <a:lnTo>
                    <a:pt x="743" y="589"/>
                  </a:lnTo>
                  <a:lnTo>
                    <a:pt x="730" y="574"/>
                  </a:lnTo>
                  <a:lnTo>
                    <a:pt x="717" y="558"/>
                  </a:lnTo>
                  <a:lnTo>
                    <a:pt x="705" y="541"/>
                  </a:lnTo>
                  <a:lnTo>
                    <a:pt x="691" y="522"/>
                  </a:lnTo>
                  <a:lnTo>
                    <a:pt x="681" y="501"/>
                  </a:lnTo>
                  <a:lnTo>
                    <a:pt x="670" y="479"/>
                  </a:lnTo>
                  <a:lnTo>
                    <a:pt x="661" y="458"/>
                  </a:lnTo>
                  <a:lnTo>
                    <a:pt x="651" y="435"/>
                  </a:lnTo>
                  <a:lnTo>
                    <a:pt x="645" y="411"/>
                  </a:lnTo>
                  <a:lnTo>
                    <a:pt x="638" y="389"/>
                  </a:lnTo>
                  <a:lnTo>
                    <a:pt x="634" y="366"/>
                  </a:lnTo>
                  <a:lnTo>
                    <a:pt x="631" y="342"/>
                  </a:lnTo>
                  <a:lnTo>
                    <a:pt x="631" y="321"/>
                  </a:lnTo>
                  <a:lnTo>
                    <a:pt x="633" y="298"/>
                  </a:lnTo>
                  <a:lnTo>
                    <a:pt x="633" y="295"/>
                  </a:lnTo>
                  <a:lnTo>
                    <a:pt x="631" y="293"/>
                  </a:lnTo>
                  <a:lnTo>
                    <a:pt x="630" y="289"/>
                  </a:lnTo>
                  <a:lnTo>
                    <a:pt x="627" y="285"/>
                  </a:lnTo>
                  <a:lnTo>
                    <a:pt x="619" y="278"/>
                  </a:lnTo>
                  <a:lnTo>
                    <a:pt x="609" y="271"/>
                  </a:lnTo>
                  <a:lnTo>
                    <a:pt x="597" y="265"/>
                  </a:lnTo>
                  <a:lnTo>
                    <a:pt x="583" y="261"/>
                  </a:lnTo>
                  <a:lnTo>
                    <a:pt x="567" y="258"/>
                  </a:lnTo>
                  <a:lnTo>
                    <a:pt x="553" y="257"/>
                  </a:lnTo>
                  <a:lnTo>
                    <a:pt x="545" y="258"/>
                  </a:lnTo>
                  <a:lnTo>
                    <a:pt x="537" y="259"/>
                  </a:lnTo>
                  <a:lnTo>
                    <a:pt x="529" y="262"/>
                  </a:lnTo>
                  <a:lnTo>
                    <a:pt x="521" y="265"/>
                  </a:lnTo>
                  <a:lnTo>
                    <a:pt x="514" y="270"/>
                  </a:lnTo>
                  <a:lnTo>
                    <a:pt x="506" y="275"/>
                  </a:lnTo>
                  <a:lnTo>
                    <a:pt x="500" y="281"/>
                  </a:lnTo>
                  <a:lnTo>
                    <a:pt x="493" y="289"/>
                  </a:lnTo>
                  <a:lnTo>
                    <a:pt x="488" y="298"/>
                  </a:lnTo>
                  <a:lnTo>
                    <a:pt x="482" y="309"/>
                  </a:lnTo>
                  <a:lnTo>
                    <a:pt x="477" y="319"/>
                  </a:lnTo>
                  <a:lnTo>
                    <a:pt x="473" y="333"/>
                  </a:lnTo>
                  <a:lnTo>
                    <a:pt x="469" y="347"/>
                  </a:lnTo>
                  <a:lnTo>
                    <a:pt x="466" y="363"/>
                  </a:lnTo>
                  <a:lnTo>
                    <a:pt x="465" y="381"/>
                  </a:lnTo>
                  <a:lnTo>
                    <a:pt x="464" y="401"/>
                  </a:lnTo>
                  <a:lnTo>
                    <a:pt x="485" y="417"/>
                  </a:lnTo>
                  <a:lnTo>
                    <a:pt x="501" y="431"/>
                  </a:lnTo>
                  <a:lnTo>
                    <a:pt x="514" y="445"/>
                  </a:lnTo>
                  <a:lnTo>
                    <a:pt x="522" y="458"/>
                  </a:lnTo>
                  <a:lnTo>
                    <a:pt x="525" y="465"/>
                  </a:lnTo>
                  <a:lnTo>
                    <a:pt x="526" y="470"/>
                  </a:lnTo>
                  <a:lnTo>
                    <a:pt x="528" y="477"/>
                  </a:lnTo>
                  <a:lnTo>
                    <a:pt x="529" y="482"/>
                  </a:lnTo>
                  <a:lnTo>
                    <a:pt x="528" y="493"/>
                  </a:lnTo>
                  <a:lnTo>
                    <a:pt x="524" y="502"/>
                  </a:lnTo>
                  <a:lnTo>
                    <a:pt x="518" y="511"/>
                  </a:lnTo>
                  <a:lnTo>
                    <a:pt x="512" y="519"/>
                  </a:lnTo>
                  <a:lnTo>
                    <a:pt x="504" y="526"/>
                  </a:lnTo>
                  <a:lnTo>
                    <a:pt x="494" y="533"/>
                  </a:lnTo>
                  <a:lnTo>
                    <a:pt x="485" y="537"/>
                  </a:lnTo>
                  <a:lnTo>
                    <a:pt x="476" y="541"/>
                  </a:lnTo>
                  <a:lnTo>
                    <a:pt x="466" y="543"/>
                  </a:lnTo>
                  <a:lnTo>
                    <a:pt x="458" y="545"/>
                  </a:lnTo>
                  <a:lnTo>
                    <a:pt x="446" y="543"/>
                  </a:lnTo>
                  <a:lnTo>
                    <a:pt x="434" y="542"/>
                  </a:lnTo>
                  <a:lnTo>
                    <a:pt x="424" y="539"/>
                  </a:lnTo>
                  <a:lnTo>
                    <a:pt x="414" y="537"/>
                  </a:lnTo>
                  <a:lnTo>
                    <a:pt x="406" y="533"/>
                  </a:lnTo>
                  <a:lnTo>
                    <a:pt x="398" y="529"/>
                  </a:lnTo>
                  <a:lnTo>
                    <a:pt x="390" y="525"/>
                  </a:lnTo>
                  <a:lnTo>
                    <a:pt x="384" y="519"/>
                  </a:lnTo>
                  <a:lnTo>
                    <a:pt x="378" y="514"/>
                  </a:lnTo>
                  <a:lnTo>
                    <a:pt x="373" y="509"/>
                  </a:lnTo>
                  <a:lnTo>
                    <a:pt x="369" y="502"/>
                  </a:lnTo>
                  <a:lnTo>
                    <a:pt x="365" y="497"/>
                  </a:lnTo>
                  <a:lnTo>
                    <a:pt x="361" y="490"/>
                  </a:lnTo>
                  <a:lnTo>
                    <a:pt x="358" y="482"/>
                  </a:lnTo>
                  <a:lnTo>
                    <a:pt x="357" y="475"/>
                  </a:lnTo>
                  <a:lnTo>
                    <a:pt x="356" y="467"/>
                  </a:lnTo>
                  <a:lnTo>
                    <a:pt x="342" y="477"/>
                  </a:lnTo>
                  <a:lnTo>
                    <a:pt x="330" y="486"/>
                  </a:lnTo>
                  <a:lnTo>
                    <a:pt x="324" y="491"/>
                  </a:lnTo>
                  <a:lnTo>
                    <a:pt x="317" y="494"/>
                  </a:lnTo>
                  <a:lnTo>
                    <a:pt x="309" y="497"/>
                  </a:lnTo>
                  <a:lnTo>
                    <a:pt x="301" y="497"/>
                  </a:lnTo>
                  <a:lnTo>
                    <a:pt x="294" y="493"/>
                  </a:lnTo>
                  <a:lnTo>
                    <a:pt x="286" y="485"/>
                  </a:lnTo>
                  <a:lnTo>
                    <a:pt x="277" y="474"/>
                  </a:lnTo>
                  <a:lnTo>
                    <a:pt x="270" y="467"/>
                  </a:lnTo>
                  <a:lnTo>
                    <a:pt x="241" y="467"/>
                  </a:lnTo>
                  <a:lnTo>
                    <a:pt x="240" y="487"/>
                  </a:lnTo>
                  <a:lnTo>
                    <a:pt x="238" y="506"/>
                  </a:lnTo>
                  <a:lnTo>
                    <a:pt x="234" y="522"/>
                  </a:lnTo>
                  <a:lnTo>
                    <a:pt x="229" y="538"/>
                  </a:lnTo>
                  <a:lnTo>
                    <a:pt x="218" y="565"/>
                  </a:lnTo>
                  <a:lnTo>
                    <a:pt x="205" y="590"/>
                  </a:lnTo>
                  <a:lnTo>
                    <a:pt x="192" y="614"/>
                  </a:lnTo>
                  <a:lnTo>
                    <a:pt x="180" y="641"/>
                  </a:lnTo>
                  <a:lnTo>
                    <a:pt x="176" y="655"/>
                  </a:lnTo>
                  <a:lnTo>
                    <a:pt x="172" y="671"/>
                  </a:lnTo>
                  <a:lnTo>
                    <a:pt x="169" y="689"/>
                  </a:lnTo>
                  <a:lnTo>
                    <a:pt x="169" y="707"/>
                  </a:lnTo>
                  <a:lnTo>
                    <a:pt x="169" y="714"/>
                  </a:lnTo>
                  <a:lnTo>
                    <a:pt x="170" y="719"/>
                  </a:lnTo>
                  <a:lnTo>
                    <a:pt x="172" y="723"/>
                  </a:lnTo>
                  <a:lnTo>
                    <a:pt x="174" y="727"/>
                  </a:lnTo>
                  <a:lnTo>
                    <a:pt x="180" y="733"/>
                  </a:lnTo>
                  <a:lnTo>
                    <a:pt x="186" y="737"/>
                  </a:lnTo>
                  <a:lnTo>
                    <a:pt x="193" y="741"/>
                  </a:lnTo>
                  <a:lnTo>
                    <a:pt x="200" y="746"/>
                  </a:lnTo>
                  <a:lnTo>
                    <a:pt x="201" y="749"/>
                  </a:lnTo>
                  <a:lnTo>
                    <a:pt x="204" y="753"/>
                  </a:lnTo>
                  <a:lnTo>
                    <a:pt x="204" y="757"/>
                  </a:lnTo>
                  <a:lnTo>
                    <a:pt x="205" y="762"/>
                  </a:lnTo>
                  <a:lnTo>
                    <a:pt x="204" y="770"/>
                  </a:lnTo>
                  <a:lnTo>
                    <a:pt x="202" y="775"/>
                  </a:lnTo>
                  <a:lnTo>
                    <a:pt x="201" y="780"/>
                  </a:lnTo>
                  <a:lnTo>
                    <a:pt x="198" y="784"/>
                  </a:lnTo>
                  <a:lnTo>
                    <a:pt x="192" y="792"/>
                  </a:lnTo>
                  <a:lnTo>
                    <a:pt x="182" y="798"/>
                  </a:lnTo>
                  <a:lnTo>
                    <a:pt x="174" y="803"/>
                  </a:lnTo>
                  <a:lnTo>
                    <a:pt x="166" y="808"/>
                  </a:lnTo>
                  <a:lnTo>
                    <a:pt x="164" y="812"/>
                  </a:lnTo>
                  <a:lnTo>
                    <a:pt x="160" y="816"/>
                  </a:lnTo>
                  <a:lnTo>
                    <a:pt x="158" y="822"/>
                  </a:lnTo>
                  <a:lnTo>
                    <a:pt x="157" y="828"/>
                  </a:lnTo>
                  <a:lnTo>
                    <a:pt x="150" y="852"/>
                  </a:lnTo>
                  <a:lnTo>
                    <a:pt x="142" y="876"/>
                  </a:lnTo>
                  <a:lnTo>
                    <a:pt x="133" y="898"/>
                  </a:lnTo>
                  <a:lnTo>
                    <a:pt x="122" y="918"/>
                  </a:lnTo>
                  <a:lnTo>
                    <a:pt x="97" y="955"/>
                  </a:lnTo>
                  <a:lnTo>
                    <a:pt x="69" y="991"/>
                  </a:lnTo>
                  <a:lnTo>
                    <a:pt x="56" y="1010"/>
                  </a:lnTo>
                  <a:lnTo>
                    <a:pt x="44" y="1030"/>
                  </a:lnTo>
                  <a:lnTo>
                    <a:pt x="32" y="1050"/>
                  </a:lnTo>
                  <a:lnTo>
                    <a:pt x="21" y="1071"/>
                  </a:lnTo>
                  <a:lnTo>
                    <a:pt x="12" y="1095"/>
                  </a:lnTo>
                  <a:lnTo>
                    <a:pt x="5" y="1120"/>
                  </a:lnTo>
                  <a:lnTo>
                    <a:pt x="4" y="1134"/>
                  </a:lnTo>
                  <a:lnTo>
                    <a:pt x="1" y="1147"/>
                  </a:lnTo>
                  <a:lnTo>
                    <a:pt x="0" y="1162"/>
                  </a:lnTo>
                  <a:lnTo>
                    <a:pt x="0" y="1178"/>
                  </a:lnTo>
                  <a:lnTo>
                    <a:pt x="1" y="1195"/>
                  </a:lnTo>
                  <a:lnTo>
                    <a:pt x="4" y="1210"/>
                  </a:lnTo>
                  <a:lnTo>
                    <a:pt x="9" y="1222"/>
                  </a:lnTo>
                  <a:lnTo>
                    <a:pt x="16" y="1232"/>
                  </a:lnTo>
                  <a:lnTo>
                    <a:pt x="24" y="1240"/>
                  </a:lnTo>
                  <a:lnTo>
                    <a:pt x="32" y="1248"/>
                  </a:lnTo>
                  <a:lnTo>
                    <a:pt x="41" y="1254"/>
                  </a:lnTo>
                  <a:lnTo>
                    <a:pt x="52" y="1259"/>
                  </a:lnTo>
                  <a:lnTo>
                    <a:pt x="61" y="1264"/>
                  </a:lnTo>
                  <a:lnTo>
                    <a:pt x="70" y="1271"/>
                  </a:lnTo>
                  <a:lnTo>
                    <a:pt x="78" y="1276"/>
                  </a:lnTo>
                  <a:lnTo>
                    <a:pt x="86" y="1283"/>
                  </a:lnTo>
                  <a:lnTo>
                    <a:pt x="93" y="1291"/>
                  </a:lnTo>
                  <a:lnTo>
                    <a:pt x="98" y="1302"/>
                  </a:lnTo>
                  <a:lnTo>
                    <a:pt x="101" y="1314"/>
                  </a:lnTo>
                  <a:lnTo>
                    <a:pt x="102" y="1328"/>
                  </a:lnTo>
                  <a:lnTo>
                    <a:pt x="102" y="1335"/>
                  </a:lnTo>
                  <a:lnTo>
                    <a:pt x="105" y="1342"/>
                  </a:lnTo>
                  <a:lnTo>
                    <a:pt x="106" y="1346"/>
                  </a:lnTo>
                  <a:lnTo>
                    <a:pt x="110" y="1348"/>
                  </a:lnTo>
                  <a:lnTo>
                    <a:pt x="114" y="1351"/>
                  </a:lnTo>
                  <a:lnTo>
                    <a:pt x="118" y="1352"/>
                  </a:lnTo>
                  <a:lnTo>
                    <a:pt x="124" y="1353"/>
                  </a:lnTo>
                  <a:lnTo>
                    <a:pt x="129" y="1355"/>
                  </a:lnTo>
                  <a:lnTo>
                    <a:pt x="141" y="1355"/>
                  </a:lnTo>
                  <a:lnTo>
                    <a:pt x="153" y="1355"/>
                  </a:lnTo>
                  <a:lnTo>
                    <a:pt x="165" y="1355"/>
                  </a:lnTo>
                  <a:lnTo>
                    <a:pt x="174" y="1357"/>
                  </a:lnTo>
                  <a:lnTo>
                    <a:pt x="180" y="1361"/>
                  </a:lnTo>
                  <a:lnTo>
                    <a:pt x="184" y="1365"/>
                  </a:lnTo>
                  <a:lnTo>
                    <a:pt x="188" y="1369"/>
                  </a:lnTo>
                  <a:lnTo>
                    <a:pt x="190" y="1375"/>
                  </a:lnTo>
                  <a:lnTo>
                    <a:pt x="193" y="1388"/>
                  </a:lnTo>
                  <a:lnTo>
                    <a:pt x="197" y="1401"/>
                  </a:lnTo>
                  <a:lnTo>
                    <a:pt x="200" y="1415"/>
                  </a:lnTo>
                  <a:lnTo>
                    <a:pt x="204" y="1425"/>
                  </a:lnTo>
                  <a:lnTo>
                    <a:pt x="208" y="1431"/>
                  </a:lnTo>
                  <a:lnTo>
                    <a:pt x="212" y="1433"/>
                  </a:lnTo>
                  <a:lnTo>
                    <a:pt x="217" y="1436"/>
                  </a:lnTo>
                  <a:lnTo>
                    <a:pt x="222" y="1436"/>
                  </a:lnTo>
                  <a:lnTo>
                    <a:pt x="241" y="1436"/>
                  </a:lnTo>
                  <a:lnTo>
                    <a:pt x="253" y="1436"/>
                  </a:lnTo>
                  <a:lnTo>
                    <a:pt x="262" y="1436"/>
                  </a:lnTo>
                  <a:lnTo>
                    <a:pt x="270" y="1436"/>
                  </a:lnTo>
                  <a:lnTo>
                    <a:pt x="278" y="1437"/>
                  </a:lnTo>
                  <a:lnTo>
                    <a:pt x="286" y="1439"/>
                  </a:lnTo>
                  <a:lnTo>
                    <a:pt x="293" y="1443"/>
                  </a:lnTo>
                  <a:lnTo>
                    <a:pt x="300" y="1447"/>
                  </a:lnTo>
                  <a:lnTo>
                    <a:pt x="313" y="1457"/>
                  </a:lnTo>
                  <a:lnTo>
                    <a:pt x="328" y="1471"/>
                  </a:lnTo>
                  <a:lnTo>
                    <a:pt x="342" y="1483"/>
                  </a:lnTo>
                  <a:lnTo>
                    <a:pt x="358" y="1495"/>
                  </a:lnTo>
                  <a:lnTo>
                    <a:pt x="368" y="1500"/>
                  </a:lnTo>
                  <a:lnTo>
                    <a:pt x="377" y="1504"/>
                  </a:lnTo>
                  <a:lnTo>
                    <a:pt x="386" y="1507"/>
                  </a:lnTo>
                  <a:lnTo>
                    <a:pt x="397" y="1508"/>
                  </a:lnTo>
                  <a:lnTo>
                    <a:pt x="398" y="1521"/>
                  </a:lnTo>
                  <a:lnTo>
                    <a:pt x="398" y="1532"/>
                  </a:lnTo>
                  <a:lnTo>
                    <a:pt x="400" y="1540"/>
                  </a:lnTo>
                  <a:lnTo>
                    <a:pt x="402" y="1548"/>
                  </a:lnTo>
                  <a:lnTo>
                    <a:pt x="408" y="1561"/>
                  </a:lnTo>
                  <a:lnTo>
                    <a:pt x="416" y="1575"/>
                  </a:lnTo>
                  <a:lnTo>
                    <a:pt x="518" y="1575"/>
                  </a:lnTo>
                  <a:lnTo>
                    <a:pt x="530" y="1584"/>
                  </a:lnTo>
                  <a:lnTo>
                    <a:pt x="541" y="1592"/>
                  </a:lnTo>
                  <a:lnTo>
                    <a:pt x="550" y="1600"/>
                  </a:lnTo>
                  <a:lnTo>
                    <a:pt x="558" y="1608"/>
                  </a:lnTo>
                  <a:lnTo>
                    <a:pt x="574" y="1624"/>
                  </a:lnTo>
                  <a:lnTo>
                    <a:pt x="590" y="1641"/>
                  </a:lnTo>
                  <a:lnTo>
                    <a:pt x="594" y="1657"/>
                  </a:lnTo>
                  <a:lnTo>
                    <a:pt x="598" y="1671"/>
                  </a:lnTo>
                  <a:lnTo>
                    <a:pt x="602" y="1676"/>
                  </a:lnTo>
                  <a:lnTo>
                    <a:pt x="606" y="1680"/>
                  </a:lnTo>
                  <a:lnTo>
                    <a:pt x="613" y="1683"/>
                  </a:lnTo>
                  <a:lnTo>
                    <a:pt x="621" y="1683"/>
                  </a:lnTo>
                  <a:lnTo>
                    <a:pt x="627" y="1683"/>
                  </a:lnTo>
                  <a:lnTo>
                    <a:pt x="634" y="1681"/>
                  </a:lnTo>
                  <a:lnTo>
                    <a:pt x="639" y="1680"/>
                  </a:lnTo>
                  <a:lnTo>
                    <a:pt x="643" y="1677"/>
                  </a:lnTo>
                  <a:lnTo>
                    <a:pt x="651" y="1672"/>
                  </a:lnTo>
                  <a:lnTo>
                    <a:pt x="658" y="1665"/>
                  </a:lnTo>
                  <a:lnTo>
                    <a:pt x="663" y="1659"/>
                  </a:lnTo>
                  <a:lnTo>
                    <a:pt x="669" y="1653"/>
                  </a:lnTo>
                  <a:lnTo>
                    <a:pt x="673" y="1651"/>
                  </a:lnTo>
                  <a:lnTo>
                    <a:pt x="677" y="1648"/>
                  </a:lnTo>
                  <a:lnTo>
                    <a:pt x="681" y="1648"/>
                  </a:lnTo>
                  <a:lnTo>
                    <a:pt x="686" y="1647"/>
                  </a:lnTo>
                  <a:lnTo>
                    <a:pt x="697" y="1649"/>
                  </a:lnTo>
                  <a:lnTo>
                    <a:pt x="709" y="1653"/>
                  </a:lnTo>
                  <a:lnTo>
                    <a:pt x="714" y="1657"/>
                  </a:lnTo>
                  <a:lnTo>
                    <a:pt x="718" y="1660"/>
                  </a:lnTo>
                  <a:lnTo>
                    <a:pt x="722" y="1663"/>
                  </a:lnTo>
                  <a:lnTo>
                    <a:pt x="722" y="1665"/>
                  </a:lnTo>
                  <a:lnTo>
                    <a:pt x="726" y="1673"/>
                  </a:lnTo>
                  <a:lnTo>
                    <a:pt x="726" y="1681"/>
                  </a:lnTo>
                  <a:lnTo>
                    <a:pt x="726" y="1688"/>
                  </a:lnTo>
                  <a:lnTo>
                    <a:pt x="723" y="1695"/>
                  </a:lnTo>
                  <a:lnTo>
                    <a:pt x="722" y="1703"/>
                  </a:lnTo>
                  <a:lnTo>
                    <a:pt x="719" y="1709"/>
                  </a:lnTo>
                  <a:lnTo>
                    <a:pt x="717" y="1717"/>
                  </a:lnTo>
                  <a:lnTo>
                    <a:pt x="717" y="1725"/>
                  </a:lnTo>
                  <a:lnTo>
                    <a:pt x="718" y="1733"/>
                  </a:lnTo>
                  <a:lnTo>
                    <a:pt x="721" y="1740"/>
                  </a:lnTo>
                  <a:lnTo>
                    <a:pt x="725" y="1745"/>
                  </a:lnTo>
                  <a:lnTo>
                    <a:pt x="730" y="1751"/>
                  </a:lnTo>
                  <a:lnTo>
                    <a:pt x="741" y="1759"/>
                  </a:lnTo>
                  <a:lnTo>
                    <a:pt x="754" y="1767"/>
                  </a:lnTo>
                  <a:lnTo>
                    <a:pt x="767" y="1775"/>
                  </a:lnTo>
                  <a:lnTo>
                    <a:pt x="781" y="1783"/>
                  </a:lnTo>
                  <a:lnTo>
                    <a:pt x="787" y="1787"/>
                  </a:lnTo>
                  <a:lnTo>
                    <a:pt x="793" y="1792"/>
                  </a:lnTo>
                  <a:lnTo>
                    <a:pt x="797" y="1797"/>
                  </a:lnTo>
                  <a:lnTo>
                    <a:pt x="801" y="1804"/>
                  </a:lnTo>
                  <a:lnTo>
                    <a:pt x="803" y="1809"/>
                  </a:lnTo>
                  <a:lnTo>
                    <a:pt x="807" y="1813"/>
                  </a:lnTo>
                  <a:lnTo>
                    <a:pt x="813" y="1816"/>
                  </a:lnTo>
                  <a:lnTo>
                    <a:pt x="818" y="1817"/>
                  </a:lnTo>
                  <a:lnTo>
                    <a:pt x="830" y="1817"/>
                  </a:lnTo>
                  <a:lnTo>
                    <a:pt x="843" y="1815"/>
                  </a:lnTo>
                  <a:lnTo>
                    <a:pt x="858" y="1812"/>
                  </a:lnTo>
                  <a:lnTo>
                    <a:pt x="871" y="1811"/>
                  </a:lnTo>
                  <a:lnTo>
                    <a:pt x="877" y="1812"/>
                  </a:lnTo>
                  <a:lnTo>
                    <a:pt x="882" y="1813"/>
                  </a:lnTo>
                  <a:lnTo>
                    <a:pt x="887" y="1817"/>
                  </a:lnTo>
                  <a:lnTo>
                    <a:pt x="891" y="1821"/>
                  </a:lnTo>
                  <a:lnTo>
                    <a:pt x="897" y="1828"/>
                  </a:lnTo>
                  <a:lnTo>
                    <a:pt x="901" y="1836"/>
                  </a:lnTo>
                  <a:lnTo>
                    <a:pt x="903" y="1843"/>
                  </a:lnTo>
                  <a:lnTo>
                    <a:pt x="905" y="1851"/>
                  </a:lnTo>
                  <a:lnTo>
                    <a:pt x="907" y="1865"/>
                  </a:lnTo>
                  <a:lnTo>
                    <a:pt x="907" y="1880"/>
                  </a:lnTo>
                  <a:lnTo>
                    <a:pt x="907" y="1895"/>
                  </a:lnTo>
                  <a:lnTo>
                    <a:pt x="909" y="1908"/>
                  </a:lnTo>
                  <a:lnTo>
                    <a:pt x="909" y="1915"/>
                  </a:lnTo>
                  <a:lnTo>
                    <a:pt x="910" y="1920"/>
                  </a:lnTo>
                  <a:lnTo>
                    <a:pt x="913" y="1925"/>
                  </a:lnTo>
                  <a:lnTo>
                    <a:pt x="915" y="1931"/>
                  </a:lnTo>
                  <a:lnTo>
                    <a:pt x="915" y="1924"/>
                  </a:lnTo>
                  <a:lnTo>
                    <a:pt x="921" y="1917"/>
                  </a:lnTo>
                  <a:lnTo>
                    <a:pt x="926" y="1912"/>
                  </a:lnTo>
                  <a:lnTo>
                    <a:pt x="934" y="1907"/>
                  </a:lnTo>
                  <a:lnTo>
                    <a:pt x="942" y="1903"/>
                  </a:lnTo>
                  <a:lnTo>
                    <a:pt x="950" y="1899"/>
                  </a:lnTo>
                  <a:lnTo>
                    <a:pt x="961" y="1896"/>
                  </a:lnTo>
                  <a:lnTo>
                    <a:pt x="970" y="1895"/>
                  </a:lnTo>
                  <a:lnTo>
                    <a:pt x="982" y="1895"/>
                  </a:lnTo>
                  <a:lnTo>
                    <a:pt x="995" y="1893"/>
                  </a:lnTo>
                  <a:lnTo>
                    <a:pt x="1011" y="1892"/>
                  </a:lnTo>
                  <a:lnTo>
                    <a:pt x="1027" y="1889"/>
                  </a:lnTo>
                  <a:lnTo>
                    <a:pt x="1045" y="1885"/>
                  </a:lnTo>
                  <a:lnTo>
                    <a:pt x="1062" y="1881"/>
                  </a:lnTo>
                  <a:lnTo>
                    <a:pt x="1078" y="1876"/>
                  </a:lnTo>
                  <a:lnTo>
                    <a:pt x="1094" y="1871"/>
                  </a:lnTo>
                  <a:lnTo>
                    <a:pt x="1109" y="1864"/>
                  </a:lnTo>
                  <a:lnTo>
                    <a:pt x="1117" y="1860"/>
                  </a:lnTo>
                  <a:lnTo>
                    <a:pt x="1123" y="1855"/>
                  </a:lnTo>
                  <a:lnTo>
                    <a:pt x="1126" y="1849"/>
                  </a:lnTo>
                  <a:lnTo>
                    <a:pt x="1129" y="1844"/>
                  </a:lnTo>
                  <a:lnTo>
                    <a:pt x="1129" y="1837"/>
                  </a:lnTo>
                  <a:lnTo>
                    <a:pt x="1127" y="1831"/>
                  </a:lnTo>
                  <a:lnTo>
                    <a:pt x="1125" y="1823"/>
                  </a:lnTo>
                  <a:lnTo>
                    <a:pt x="1122" y="1816"/>
                  </a:lnTo>
                  <a:lnTo>
                    <a:pt x="1114" y="1801"/>
                  </a:lnTo>
                  <a:lnTo>
                    <a:pt x="1107" y="1788"/>
                  </a:lnTo>
                  <a:lnTo>
                    <a:pt x="1106" y="1781"/>
                  </a:lnTo>
                  <a:lnTo>
                    <a:pt x="1105" y="1776"/>
                  </a:lnTo>
                  <a:lnTo>
                    <a:pt x="1106" y="1772"/>
                  </a:lnTo>
                  <a:lnTo>
                    <a:pt x="1109" y="1768"/>
                  </a:lnTo>
                  <a:lnTo>
                    <a:pt x="1119" y="1760"/>
                  </a:lnTo>
                  <a:lnTo>
                    <a:pt x="1135" y="1752"/>
                  </a:lnTo>
                  <a:lnTo>
                    <a:pt x="1143" y="1748"/>
                  </a:lnTo>
                  <a:lnTo>
                    <a:pt x="1150" y="1743"/>
                  </a:lnTo>
                  <a:lnTo>
                    <a:pt x="1157" y="1737"/>
                  </a:lnTo>
                  <a:lnTo>
                    <a:pt x="1162" y="1732"/>
                  </a:lnTo>
                  <a:lnTo>
                    <a:pt x="1174" y="1719"/>
                  </a:lnTo>
                  <a:lnTo>
                    <a:pt x="1193" y="1703"/>
                  </a:lnTo>
                  <a:lnTo>
                    <a:pt x="1213" y="1687"/>
                  </a:lnTo>
                  <a:lnTo>
                    <a:pt x="1234" y="1669"/>
                  </a:lnTo>
                  <a:lnTo>
                    <a:pt x="1255" y="1652"/>
                  </a:lnTo>
                  <a:lnTo>
                    <a:pt x="1273" y="1636"/>
                  </a:lnTo>
                  <a:lnTo>
                    <a:pt x="1279" y="1628"/>
                  </a:lnTo>
                  <a:lnTo>
                    <a:pt x="1285" y="1621"/>
                  </a:lnTo>
                  <a:lnTo>
                    <a:pt x="1287" y="1616"/>
                  </a:lnTo>
                  <a:lnTo>
                    <a:pt x="1289" y="1611"/>
                  </a:lnTo>
                  <a:lnTo>
                    <a:pt x="1289" y="1607"/>
                  </a:lnTo>
                  <a:lnTo>
                    <a:pt x="1286" y="1601"/>
                  </a:lnTo>
                  <a:lnTo>
                    <a:pt x="1285" y="1596"/>
                  </a:lnTo>
                  <a:lnTo>
                    <a:pt x="1281" y="1591"/>
                  </a:lnTo>
                  <a:lnTo>
                    <a:pt x="1271" y="1580"/>
                  </a:lnTo>
                  <a:lnTo>
                    <a:pt x="1261" y="1569"/>
                  </a:lnTo>
                  <a:lnTo>
                    <a:pt x="1247" y="1559"/>
                  </a:lnTo>
                  <a:lnTo>
                    <a:pt x="1233" y="1552"/>
                  </a:lnTo>
                  <a:lnTo>
                    <a:pt x="1226" y="1549"/>
                  </a:lnTo>
                  <a:lnTo>
                    <a:pt x="1218" y="1547"/>
                  </a:lnTo>
                  <a:lnTo>
                    <a:pt x="1211" y="1545"/>
                  </a:lnTo>
                  <a:lnTo>
                    <a:pt x="1205" y="1544"/>
                  </a:lnTo>
                  <a:lnTo>
                    <a:pt x="1198" y="1545"/>
                  </a:lnTo>
                  <a:lnTo>
                    <a:pt x="1193" y="1548"/>
                  </a:lnTo>
                  <a:lnTo>
                    <a:pt x="1187" y="1551"/>
                  </a:lnTo>
                  <a:lnTo>
                    <a:pt x="1182" y="1555"/>
                  </a:lnTo>
                  <a:lnTo>
                    <a:pt x="1174" y="1565"/>
                  </a:lnTo>
                  <a:lnTo>
                    <a:pt x="1166" y="1577"/>
                  </a:lnTo>
                  <a:lnTo>
                    <a:pt x="1159" y="1589"/>
                  </a:lnTo>
                  <a:lnTo>
                    <a:pt x="1151" y="1600"/>
                  </a:lnTo>
                  <a:lnTo>
                    <a:pt x="1147" y="1605"/>
                  </a:lnTo>
                  <a:lnTo>
                    <a:pt x="1142" y="1608"/>
                  </a:lnTo>
                  <a:lnTo>
                    <a:pt x="1138" y="1611"/>
                  </a:lnTo>
                  <a:lnTo>
                    <a:pt x="1133" y="1611"/>
                  </a:lnTo>
                  <a:lnTo>
                    <a:pt x="1117" y="1609"/>
                  </a:lnTo>
                  <a:lnTo>
                    <a:pt x="1099" y="1605"/>
                  </a:lnTo>
                  <a:lnTo>
                    <a:pt x="1082" y="1600"/>
                  </a:lnTo>
                  <a:lnTo>
                    <a:pt x="1065" y="1593"/>
                  </a:lnTo>
                  <a:lnTo>
                    <a:pt x="1049" y="1584"/>
                  </a:lnTo>
                  <a:lnTo>
                    <a:pt x="1035" y="1575"/>
                  </a:lnTo>
                  <a:lnTo>
                    <a:pt x="1030" y="1571"/>
                  </a:lnTo>
                  <a:lnTo>
                    <a:pt x="1027" y="1565"/>
                  </a:lnTo>
                  <a:lnTo>
                    <a:pt x="1025" y="1561"/>
                  </a:lnTo>
                  <a:lnTo>
                    <a:pt x="1023" y="1557"/>
                  </a:lnTo>
                  <a:lnTo>
                    <a:pt x="1025" y="1548"/>
                  </a:lnTo>
                  <a:lnTo>
                    <a:pt x="1026" y="1540"/>
                  </a:lnTo>
                  <a:lnTo>
                    <a:pt x="1029" y="1529"/>
                  </a:lnTo>
                  <a:lnTo>
                    <a:pt x="1031" y="1520"/>
                  </a:lnTo>
                  <a:lnTo>
                    <a:pt x="1041" y="1500"/>
                  </a:lnTo>
                  <a:lnTo>
                    <a:pt x="1051" y="1479"/>
                  </a:lnTo>
                  <a:lnTo>
                    <a:pt x="1062" y="1460"/>
                  </a:lnTo>
                  <a:lnTo>
                    <a:pt x="1074" y="1444"/>
                  </a:lnTo>
                  <a:lnTo>
                    <a:pt x="1081" y="1437"/>
                  </a:lnTo>
                  <a:lnTo>
                    <a:pt x="1086" y="1432"/>
                  </a:lnTo>
                  <a:lnTo>
                    <a:pt x="1091" y="1427"/>
                  </a:lnTo>
                  <a:lnTo>
                    <a:pt x="1095" y="1424"/>
                  </a:lnTo>
                  <a:lnTo>
                    <a:pt x="1113" y="1420"/>
                  </a:lnTo>
                  <a:lnTo>
                    <a:pt x="1137" y="1415"/>
                  </a:lnTo>
                  <a:lnTo>
                    <a:pt x="1149" y="1411"/>
                  </a:lnTo>
                  <a:lnTo>
                    <a:pt x="1158" y="1405"/>
                  </a:lnTo>
                  <a:lnTo>
                    <a:pt x="1162" y="1403"/>
                  </a:lnTo>
                  <a:lnTo>
                    <a:pt x="1166" y="1397"/>
                  </a:lnTo>
                  <a:lnTo>
                    <a:pt x="1167" y="1393"/>
                  </a:lnTo>
                  <a:lnTo>
                    <a:pt x="1169" y="1388"/>
                  </a:lnTo>
                  <a:lnTo>
                    <a:pt x="1167" y="1381"/>
                  </a:lnTo>
                  <a:lnTo>
                    <a:pt x="1166" y="1376"/>
                  </a:lnTo>
                  <a:lnTo>
                    <a:pt x="1162" y="1371"/>
                  </a:lnTo>
                  <a:lnTo>
                    <a:pt x="1159" y="1367"/>
                  </a:lnTo>
                  <a:lnTo>
                    <a:pt x="1155" y="1361"/>
                  </a:lnTo>
                  <a:lnTo>
                    <a:pt x="1153" y="1355"/>
                  </a:lnTo>
                  <a:lnTo>
                    <a:pt x="1151" y="1348"/>
                  </a:lnTo>
                  <a:lnTo>
                    <a:pt x="1150" y="1340"/>
                  </a:lnTo>
                  <a:lnTo>
                    <a:pt x="1151" y="1323"/>
                  </a:lnTo>
                  <a:lnTo>
                    <a:pt x="1155" y="1308"/>
                  </a:lnTo>
                  <a:lnTo>
                    <a:pt x="1159" y="1295"/>
                  </a:lnTo>
                  <a:lnTo>
                    <a:pt x="1165" y="1282"/>
                  </a:lnTo>
                  <a:lnTo>
                    <a:pt x="1171" y="1268"/>
                  </a:lnTo>
                  <a:lnTo>
                    <a:pt x="1175" y="1255"/>
                  </a:lnTo>
                  <a:lnTo>
                    <a:pt x="1179" y="1239"/>
                  </a:lnTo>
                  <a:lnTo>
                    <a:pt x="1181" y="1219"/>
                  </a:lnTo>
                  <a:lnTo>
                    <a:pt x="1179" y="1207"/>
                  </a:lnTo>
                  <a:lnTo>
                    <a:pt x="1178" y="1196"/>
                  </a:lnTo>
                  <a:lnTo>
                    <a:pt x="1177" y="1186"/>
                  </a:lnTo>
                  <a:lnTo>
                    <a:pt x="1174" y="1176"/>
                  </a:lnTo>
                  <a:lnTo>
                    <a:pt x="1167" y="1158"/>
                  </a:lnTo>
                  <a:lnTo>
                    <a:pt x="1159" y="1142"/>
                  </a:lnTo>
                  <a:lnTo>
                    <a:pt x="1151" y="1126"/>
                  </a:lnTo>
                  <a:lnTo>
                    <a:pt x="1145" y="1111"/>
                  </a:lnTo>
                  <a:lnTo>
                    <a:pt x="1142" y="1104"/>
                  </a:lnTo>
                  <a:lnTo>
                    <a:pt x="1139" y="1096"/>
                  </a:lnTo>
                  <a:lnTo>
                    <a:pt x="1138" y="1088"/>
                  </a:lnTo>
                  <a:lnTo>
                    <a:pt x="1138" y="1082"/>
                  </a:lnTo>
                  <a:lnTo>
                    <a:pt x="1137" y="1068"/>
                  </a:lnTo>
                  <a:lnTo>
                    <a:pt x="1134" y="1060"/>
                  </a:lnTo>
                  <a:lnTo>
                    <a:pt x="1133" y="1058"/>
                  </a:lnTo>
                  <a:lnTo>
                    <a:pt x="1133" y="1055"/>
                  </a:lnTo>
                  <a:lnTo>
                    <a:pt x="1134" y="1051"/>
                  </a:lnTo>
                  <a:lnTo>
                    <a:pt x="1138" y="1044"/>
                  </a:lnTo>
                  <a:lnTo>
                    <a:pt x="1167" y="1056"/>
                  </a:lnTo>
                  <a:lnTo>
                    <a:pt x="1194" y="1066"/>
                  </a:lnTo>
                  <a:lnTo>
                    <a:pt x="1221" y="1076"/>
                  </a:lnTo>
                  <a:lnTo>
                    <a:pt x="1246" y="1087"/>
                  </a:lnTo>
                  <a:lnTo>
                    <a:pt x="1271" y="1098"/>
                  </a:lnTo>
                  <a:lnTo>
                    <a:pt x="1296" y="1110"/>
                  </a:lnTo>
                  <a:lnTo>
                    <a:pt x="1322" y="1124"/>
                  </a:lnTo>
                  <a:lnTo>
                    <a:pt x="1348" y="1142"/>
                  </a:lnTo>
                  <a:lnTo>
                    <a:pt x="1366" y="1163"/>
                  </a:lnTo>
                  <a:lnTo>
                    <a:pt x="1376" y="1183"/>
                  </a:lnTo>
                  <a:lnTo>
                    <a:pt x="1380" y="1187"/>
                  </a:lnTo>
                  <a:lnTo>
                    <a:pt x="1383" y="1191"/>
                  </a:lnTo>
                  <a:lnTo>
                    <a:pt x="1388" y="1194"/>
                  </a:lnTo>
                  <a:lnTo>
                    <a:pt x="1394" y="1196"/>
                  </a:lnTo>
                  <a:lnTo>
                    <a:pt x="1400" y="1199"/>
                  </a:lnTo>
                  <a:lnTo>
                    <a:pt x="1407" y="1200"/>
                  </a:lnTo>
                  <a:lnTo>
                    <a:pt x="1416" y="1202"/>
                  </a:lnTo>
                  <a:lnTo>
                    <a:pt x="1427" y="1202"/>
                  </a:lnTo>
                  <a:lnTo>
                    <a:pt x="1440" y="1202"/>
                  </a:lnTo>
                  <a:lnTo>
                    <a:pt x="1452" y="1202"/>
                  </a:lnTo>
                  <a:lnTo>
                    <a:pt x="1467" y="1202"/>
                  </a:lnTo>
                  <a:lnTo>
                    <a:pt x="1487" y="1202"/>
                  </a:lnTo>
                  <a:lnTo>
                    <a:pt x="1488" y="1207"/>
                  </a:lnTo>
                  <a:lnTo>
                    <a:pt x="1490" y="1211"/>
                  </a:lnTo>
                  <a:lnTo>
                    <a:pt x="1491" y="1216"/>
                  </a:lnTo>
                  <a:lnTo>
                    <a:pt x="1495" y="1222"/>
                  </a:lnTo>
                  <a:lnTo>
                    <a:pt x="1499" y="1226"/>
                  </a:lnTo>
                  <a:lnTo>
                    <a:pt x="1503" y="1228"/>
                  </a:lnTo>
                  <a:lnTo>
                    <a:pt x="1507" y="1231"/>
                  </a:lnTo>
                  <a:lnTo>
                    <a:pt x="1511" y="1232"/>
                  </a:lnTo>
                  <a:lnTo>
                    <a:pt x="1516" y="1231"/>
                  </a:lnTo>
                  <a:lnTo>
                    <a:pt x="1520" y="1230"/>
                  </a:lnTo>
                  <a:lnTo>
                    <a:pt x="1524" y="1227"/>
                  </a:lnTo>
                  <a:lnTo>
                    <a:pt x="1528" y="1224"/>
                  </a:lnTo>
                  <a:lnTo>
                    <a:pt x="1536" y="1216"/>
                  </a:lnTo>
                  <a:lnTo>
                    <a:pt x="1542" y="1207"/>
                  </a:lnTo>
                  <a:lnTo>
                    <a:pt x="1556" y="1228"/>
                  </a:lnTo>
                  <a:lnTo>
                    <a:pt x="1568" y="1250"/>
                  </a:lnTo>
                  <a:lnTo>
                    <a:pt x="1572" y="1255"/>
                  </a:lnTo>
                  <a:lnTo>
                    <a:pt x="1576" y="1259"/>
                  </a:lnTo>
                  <a:lnTo>
                    <a:pt x="1580" y="1263"/>
                  </a:lnTo>
                  <a:lnTo>
                    <a:pt x="1586" y="1267"/>
                  </a:lnTo>
                  <a:lnTo>
                    <a:pt x="1591" y="1270"/>
                  </a:lnTo>
                  <a:lnTo>
                    <a:pt x="1598" y="1272"/>
                  </a:lnTo>
                  <a:lnTo>
                    <a:pt x="1606" y="1274"/>
                  </a:lnTo>
                  <a:lnTo>
                    <a:pt x="1614" y="1274"/>
                  </a:lnTo>
                  <a:lnTo>
                    <a:pt x="1620" y="1274"/>
                  </a:lnTo>
                  <a:lnTo>
                    <a:pt x="1626" y="1271"/>
                  </a:lnTo>
                  <a:lnTo>
                    <a:pt x="1631" y="1268"/>
                  </a:lnTo>
                  <a:lnTo>
                    <a:pt x="1635" y="1264"/>
                  </a:lnTo>
                  <a:lnTo>
                    <a:pt x="1639" y="1258"/>
                  </a:lnTo>
                  <a:lnTo>
                    <a:pt x="1642" y="1251"/>
                  </a:lnTo>
                  <a:lnTo>
                    <a:pt x="1643" y="1242"/>
                  </a:lnTo>
                  <a:lnTo>
                    <a:pt x="1644" y="1232"/>
                  </a:lnTo>
                  <a:lnTo>
                    <a:pt x="1644" y="1199"/>
                  </a:lnTo>
                  <a:lnTo>
                    <a:pt x="1644" y="1164"/>
                  </a:lnTo>
                  <a:lnTo>
                    <a:pt x="1643" y="1146"/>
                  </a:lnTo>
                  <a:lnTo>
                    <a:pt x="1642" y="1127"/>
                  </a:lnTo>
                  <a:lnTo>
                    <a:pt x="1638" y="1107"/>
                  </a:lnTo>
                  <a:lnTo>
                    <a:pt x="1632" y="1087"/>
                  </a:lnTo>
                  <a:lnTo>
                    <a:pt x="1630" y="1082"/>
                  </a:lnTo>
                  <a:lnTo>
                    <a:pt x="1628" y="1078"/>
                  </a:lnTo>
                  <a:lnTo>
                    <a:pt x="1626" y="1075"/>
                  </a:lnTo>
                  <a:lnTo>
                    <a:pt x="1623" y="1072"/>
                  </a:lnTo>
                  <a:lnTo>
                    <a:pt x="1616" y="1070"/>
                  </a:lnTo>
                  <a:lnTo>
                    <a:pt x="1608" y="1067"/>
                  </a:lnTo>
                  <a:lnTo>
                    <a:pt x="1602" y="1063"/>
                  </a:lnTo>
                  <a:lnTo>
                    <a:pt x="1595" y="1058"/>
                  </a:lnTo>
                  <a:lnTo>
                    <a:pt x="1592" y="1054"/>
                  </a:lnTo>
                  <a:lnTo>
                    <a:pt x="1591" y="1048"/>
                  </a:lnTo>
                  <a:lnTo>
                    <a:pt x="1590" y="1042"/>
                  </a:lnTo>
                  <a:lnTo>
                    <a:pt x="1590" y="1032"/>
                  </a:lnTo>
                  <a:lnTo>
                    <a:pt x="1591" y="1019"/>
                  </a:lnTo>
                  <a:lnTo>
                    <a:pt x="1594" y="1006"/>
                  </a:lnTo>
                  <a:lnTo>
                    <a:pt x="1598" y="994"/>
                  </a:lnTo>
                  <a:lnTo>
                    <a:pt x="1604" y="982"/>
                  </a:lnTo>
                  <a:lnTo>
                    <a:pt x="1611" y="971"/>
                  </a:lnTo>
                  <a:lnTo>
                    <a:pt x="1620" y="960"/>
                  </a:lnTo>
                  <a:lnTo>
                    <a:pt x="1628" y="950"/>
                  </a:lnTo>
                  <a:lnTo>
                    <a:pt x="1639" y="939"/>
                  </a:lnTo>
                  <a:lnTo>
                    <a:pt x="1659" y="919"/>
                  </a:lnTo>
                  <a:lnTo>
                    <a:pt x="1679" y="898"/>
                  </a:lnTo>
                  <a:lnTo>
                    <a:pt x="1688" y="886"/>
                  </a:lnTo>
                  <a:lnTo>
                    <a:pt x="1696" y="874"/>
                  </a:lnTo>
                  <a:lnTo>
                    <a:pt x="1704" y="860"/>
                  </a:lnTo>
                  <a:lnTo>
                    <a:pt x="1710" y="846"/>
                  </a:lnTo>
                  <a:lnTo>
                    <a:pt x="1704" y="84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87" name="Freeform 91">
              <a:extLst>
                <a:ext uri="{FF2B5EF4-FFF2-40B4-BE49-F238E27FC236}">
                  <a16:creationId xmlns:a16="http://schemas.microsoft.com/office/drawing/2014/main" id="{8DA476BD-F414-9248-AC12-76A7EED2E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3628" y="2288423"/>
              <a:ext cx="997666" cy="1455905"/>
            </a:xfrm>
            <a:custGeom>
              <a:avLst/>
              <a:gdLst>
                <a:gd name="T0" fmla="*/ 1634 w 2375"/>
                <a:gd name="T1" fmla="*/ 3110 h 3468"/>
                <a:gd name="T2" fmla="*/ 2372 w 2375"/>
                <a:gd name="T3" fmla="*/ 3406 h 3468"/>
                <a:gd name="T4" fmla="*/ 2278 w 2375"/>
                <a:gd name="T5" fmla="*/ 3050 h 3468"/>
                <a:gd name="T6" fmla="*/ 2149 w 2375"/>
                <a:gd name="T7" fmla="*/ 2965 h 3468"/>
                <a:gd name="T8" fmla="*/ 2131 w 2375"/>
                <a:gd name="T9" fmla="*/ 2827 h 3468"/>
                <a:gd name="T10" fmla="*/ 2222 w 2375"/>
                <a:gd name="T11" fmla="*/ 2741 h 3468"/>
                <a:gd name="T12" fmla="*/ 2091 w 2375"/>
                <a:gd name="T13" fmla="*/ 2675 h 3468"/>
                <a:gd name="T14" fmla="*/ 1978 w 2375"/>
                <a:gd name="T15" fmla="*/ 2481 h 3468"/>
                <a:gd name="T16" fmla="*/ 2045 w 2375"/>
                <a:gd name="T17" fmla="*/ 2344 h 3468"/>
                <a:gd name="T18" fmla="*/ 2001 w 2375"/>
                <a:gd name="T19" fmla="*/ 2238 h 3468"/>
                <a:gd name="T20" fmla="*/ 1746 w 2375"/>
                <a:gd name="T21" fmla="*/ 2026 h 3468"/>
                <a:gd name="T22" fmla="*/ 1775 w 2375"/>
                <a:gd name="T23" fmla="*/ 1995 h 3468"/>
                <a:gd name="T24" fmla="*/ 1841 w 2375"/>
                <a:gd name="T25" fmla="*/ 1958 h 3468"/>
                <a:gd name="T26" fmla="*/ 1658 w 2375"/>
                <a:gd name="T27" fmla="*/ 1880 h 3468"/>
                <a:gd name="T28" fmla="*/ 1538 w 2375"/>
                <a:gd name="T29" fmla="*/ 1824 h 3468"/>
                <a:gd name="T30" fmla="*/ 1497 w 2375"/>
                <a:gd name="T31" fmla="*/ 1717 h 3468"/>
                <a:gd name="T32" fmla="*/ 1418 w 2375"/>
                <a:gd name="T33" fmla="*/ 1758 h 3468"/>
                <a:gd name="T34" fmla="*/ 1429 w 2375"/>
                <a:gd name="T35" fmla="*/ 1862 h 3468"/>
                <a:gd name="T36" fmla="*/ 1326 w 2375"/>
                <a:gd name="T37" fmla="*/ 1803 h 3468"/>
                <a:gd name="T38" fmla="*/ 1058 w 2375"/>
                <a:gd name="T39" fmla="*/ 1407 h 3468"/>
                <a:gd name="T40" fmla="*/ 1088 w 2375"/>
                <a:gd name="T41" fmla="*/ 1309 h 3468"/>
                <a:gd name="T42" fmla="*/ 1133 w 2375"/>
                <a:gd name="T43" fmla="*/ 1239 h 3468"/>
                <a:gd name="T44" fmla="*/ 1114 w 2375"/>
                <a:gd name="T45" fmla="*/ 1054 h 3468"/>
                <a:gd name="T46" fmla="*/ 1220 w 2375"/>
                <a:gd name="T47" fmla="*/ 1150 h 3468"/>
                <a:gd name="T48" fmla="*/ 1218 w 2375"/>
                <a:gd name="T49" fmla="*/ 1081 h 3468"/>
                <a:gd name="T50" fmla="*/ 1146 w 2375"/>
                <a:gd name="T51" fmla="*/ 886 h 3468"/>
                <a:gd name="T52" fmla="*/ 1250 w 2375"/>
                <a:gd name="T53" fmla="*/ 714 h 3468"/>
                <a:gd name="T54" fmla="*/ 1414 w 2375"/>
                <a:gd name="T55" fmla="*/ 686 h 3468"/>
                <a:gd name="T56" fmla="*/ 1282 w 2375"/>
                <a:gd name="T57" fmla="*/ 400 h 3468"/>
                <a:gd name="T58" fmla="*/ 1114 w 2375"/>
                <a:gd name="T59" fmla="*/ 15 h 3468"/>
                <a:gd name="T60" fmla="*/ 1016 w 2375"/>
                <a:gd name="T61" fmla="*/ 12 h 3468"/>
                <a:gd name="T62" fmla="*/ 948 w 2375"/>
                <a:gd name="T63" fmla="*/ 249 h 3468"/>
                <a:gd name="T64" fmla="*/ 933 w 2375"/>
                <a:gd name="T65" fmla="*/ 396 h 3468"/>
                <a:gd name="T66" fmla="*/ 760 w 2375"/>
                <a:gd name="T67" fmla="*/ 447 h 3468"/>
                <a:gd name="T68" fmla="*/ 635 w 2375"/>
                <a:gd name="T69" fmla="*/ 511 h 3468"/>
                <a:gd name="T70" fmla="*/ 579 w 2375"/>
                <a:gd name="T71" fmla="*/ 424 h 3468"/>
                <a:gd name="T72" fmla="*/ 513 w 2375"/>
                <a:gd name="T73" fmla="*/ 341 h 3468"/>
                <a:gd name="T74" fmla="*/ 347 w 2375"/>
                <a:gd name="T75" fmla="*/ 431 h 3468"/>
                <a:gd name="T76" fmla="*/ 203 w 2375"/>
                <a:gd name="T77" fmla="*/ 564 h 3468"/>
                <a:gd name="T78" fmla="*/ 89 w 2375"/>
                <a:gd name="T79" fmla="*/ 704 h 3468"/>
                <a:gd name="T80" fmla="*/ 20 w 2375"/>
                <a:gd name="T81" fmla="*/ 748 h 3468"/>
                <a:gd name="T82" fmla="*/ 0 w 2375"/>
                <a:gd name="T83" fmla="*/ 856 h 3468"/>
                <a:gd name="T84" fmla="*/ 105 w 2375"/>
                <a:gd name="T85" fmla="*/ 882 h 3468"/>
                <a:gd name="T86" fmla="*/ 127 w 2375"/>
                <a:gd name="T87" fmla="*/ 985 h 3468"/>
                <a:gd name="T88" fmla="*/ 313 w 2375"/>
                <a:gd name="T89" fmla="*/ 1136 h 3468"/>
                <a:gd name="T90" fmla="*/ 469 w 2375"/>
                <a:gd name="T91" fmla="*/ 1198 h 3468"/>
                <a:gd name="T92" fmla="*/ 524 w 2375"/>
                <a:gd name="T93" fmla="*/ 1285 h 3468"/>
                <a:gd name="T94" fmla="*/ 572 w 2375"/>
                <a:gd name="T95" fmla="*/ 1299 h 3468"/>
                <a:gd name="T96" fmla="*/ 629 w 2375"/>
                <a:gd name="T97" fmla="*/ 1234 h 3468"/>
                <a:gd name="T98" fmla="*/ 473 w 2375"/>
                <a:gd name="T99" fmla="*/ 1070 h 3468"/>
                <a:gd name="T100" fmla="*/ 569 w 2375"/>
                <a:gd name="T101" fmla="*/ 913 h 3468"/>
                <a:gd name="T102" fmla="*/ 580 w 2375"/>
                <a:gd name="T103" fmla="*/ 1009 h 3468"/>
                <a:gd name="T104" fmla="*/ 653 w 2375"/>
                <a:gd name="T105" fmla="*/ 1156 h 3468"/>
                <a:gd name="T106" fmla="*/ 829 w 2375"/>
                <a:gd name="T107" fmla="*/ 1310 h 3468"/>
                <a:gd name="T108" fmla="*/ 893 w 2375"/>
                <a:gd name="T109" fmla="*/ 1710 h 3468"/>
                <a:gd name="T110" fmla="*/ 1052 w 2375"/>
                <a:gd name="T111" fmla="*/ 2156 h 3468"/>
                <a:gd name="T112" fmla="*/ 1046 w 2375"/>
                <a:gd name="T113" fmla="*/ 2374 h 3468"/>
                <a:gd name="T114" fmla="*/ 1084 w 2375"/>
                <a:gd name="T115" fmla="*/ 2479 h 3468"/>
                <a:gd name="T116" fmla="*/ 1166 w 2375"/>
                <a:gd name="T117" fmla="*/ 2631 h 3468"/>
                <a:gd name="T118" fmla="*/ 1262 w 2375"/>
                <a:gd name="T119" fmla="*/ 2811 h 346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375"/>
                <a:gd name="T181" fmla="*/ 0 h 3468"/>
                <a:gd name="T182" fmla="*/ 2375 w 2375"/>
                <a:gd name="T183" fmla="*/ 3468 h 346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375" h="3468">
                  <a:moveTo>
                    <a:pt x="1316" y="2865"/>
                  </a:moveTo>
                  <a:lnTo>
                    <a:pt x="1324" y="2875"/>
                  </a:lnTo>
                  <a:lnTo>
                    <a:pt x="1348" y="2897"/>
                  </a:lnTo>
                  <a:lnTo>
                    <a:pt x="1385" y="2932"/>
                  </a:lnTo>
                  <a:lnTo>
                    <a:pt x="1433" y="2973"/>
                  </a:lnTo>
                  <a:lnTo>
                    <a:pt x="1462" y="2996"/>
                  </a:lnTo>
                  <a:lnTo>
                    <a:pt x="1493" y="3020"/>
                  </a:lnTo>
                  <a:lnTo>
                    <a:pt x="1525" y="3042"/>
                  </a:lnTo>
                  <a:lnTo>
                    <a:pt x="1560" y="3066"/>
                  </a:lnTo>
                  <a:lnTo>
                    <a:pt x="1597" y="3089"/>
                  </a:lnTo>
                  <a:lnTo>
                    <a:pt x="1634" y="3110"/>
                  </a:lnTo>
                  <a:lnTo>
                    <a:pt x="1673" y="3130"/>
                  </a:lnTo>
                  <a:lnTo>
                    <a:pt x="1713" y="3149"/>
                  </a:lnTo>
                  <a:lnTo>
                    <a:pt x="1783" y="3180"/>
                  </a:lnTo>
                  <a:lnTo>
                    <a:pt x="1862" y="3217"/>
                  </a:lnTo>
                  <a:lnTo>
                    <a:pt x="1950" y="3260"/>
                  </a:lnTo>
                  <a:lnTo>
                    <a:pt x="2041" y="3304"/>
                  </a:lnTo>
                  <a:lnTo>
                    <a:pt x="2131" y="3349"/>
                  </a:lnTo>
                  <a:lnTo>
                    <a:pt x="2219" y="3393"/>
                  </a:lnTo>
                  <a:lnTo>
                    <a:pt x="2302" y="3433"/>
                  </a:lnTo>
                  <a:lnTo>
                    <a:pt x="2375" y="3468"/>
                  </a:lnTo>
                  <a:lnTo>
                    <a:pt x="2372" y="3406"/>
                  </a:lnTo>
                  <a:lnTo>
                    <a:pt x="2367" y="3350"/>
                  </a:lnTo>
                  <a:lnTo>
                    <a:pt x="2359" y="3297"/>
                  </a:lnTo>
                  <a:lnTo>
                    <a:pt x="2350" y="3248"/>
                  </a:lnTo>
                  <a:lnTo>
                    <a:pt x="2343" y="3225"/>
                  </a:lnTo>
                  <a:lnTo>
                    <a:pt x="2338" y="3202"/>
                  </a:lnTo>
                  <a:lnTo>
                    <a:pt x="2331" y="3181"/>
                  </a:lnTo>
                  <a:lnTo>
                    <a:pt x="2325" y="3160"/>
                  </a:lnTo>
                  <a:lnTo>
                    <a:pt x="2309" y="3120"/>
                  </a:lnTo>
                  <a:lnTo>
                    <a:pt x="2291" y="3082"/>
                  </a:lnTo>
                  <a:lnTo>
                    <a:pt x="2285" y="3065"/>
                  </a:lnTo>
                  <a:lnTo>
                    <a:pt x="2278" y="3050"/>
                  </a:lnTo>
                  <a:lnTo>
                    <a:pt x="2270" y="3040"/>
                  </a:lnTo>
                  <a:lnTo>
                    <a:pt x="2263" y="3032"/>
                  </a:lnTo>
                  <a:lnTo>
                    <a:pt x="2255" y="3025"/>
                  </a:lnTo>
                  <a:lnTo>
                    <a:pt x="2247" y="3020"/>
                  </a:lnTo>
                  <a:lnTo>
                    <a:pt x="2238" y="3016"/>
                  </a:lnTo>
                  <a:lnTo>
                    <a:pt x="2229" y="3012"/>
                  </a:lnTo>
                  <a:lnTo>
                    <a:pt x="2210" y="3005"/>
                  </a:lnTo>
                  <a:lnTo>
                    <a:pt x="2187" y="2994"/>
                  </a:lnTo>
                  <a:lnTo>
                    <a:pt x="2175" y="2986"/>
                  </a:lnTo>
                  <a:lnTo>
                    <a:pt x="2163" y="2977"/>
                  </a:lnTo>
                  <a:lnTo>
                    <a:pt x="2149" y="2965"/>
                  </a:lnTo>
                  <a:lnTo>
                    <a:pt x="2135" y="2951"/>
                  </a:lnTo>
                  <a:lnTo>
                    <a:pt x="2130" y="2943"/>
                  </a:lnTo>
                  <a:lnTo>
                    <a:pt x="2126" y="2933"/>
                  </a:lnTo>
                  <a:lnTo>
                    <a:pt x="2123" y="2921"/>
                  </a:lnTo>
                  <a:lnTo>
                    <a:pt x="2122" y="2909"/>
                  </a:lnTo>
                  <a:lnTo>
                    <a:pt x="2122" y="2896"/>
                  </a:lnTo>
                  <a:lnTo>
                    <a:pt x="2122" y="2883"/>
                  </a:lnTo>
                  <a:lnTo>
                    <a:pt x="2123" y="2868"/>
                  </a:lnTo>
                  <a:lnTo>
                    <a:pt x="2125" y="2853"/>
                  </a:lnTo>
                  <a:lnTo>
                    <a:pt x="2129" y="2840"/>
                  </a:lnTo>
                  <a:lnTo>
                    <a:pt x="2131" y="2827"/>
                  </a:lnTo>
                  <a:lnTo>
                    <a:pt x="2137" y="2815"/>
                  </a:lnTo>
                  <a:lnTo>
                    <a:pt x="2141" y="2803"/>
                  </a:lnTo>
                  <a:lnTo>
                    <a:pt x="2146" y="2793"/>
                  </a:lnTo>
                  <a:lnTo>
                    <a:pt x="2153" y="2785"/>
                  </a:lnTo>
                  <a:lnTo>
                    <a:pt x="2158" y="2779"/>
                  </a:lnTo>
                  <a:lnTo>
                    <a:pt x="2165" y="2776"/>
                  </a:lnTo>
                  <a:lnTo>
                    <a:pt x="2194" y="2763"/>
                  </a:lnTo>
                  <a:lnTo>
                    <a:pt x="2211" y="2753"/>
                  </a:lnTo>
                  <a:lnTo>
                    <a:pt x="2217" y="2749"/>
                  </a:lnTo>
                  <a:lnTo>
                    <a:pt x="2221" y="2745"/>
                  </a:lnTo>
                  <a:lnTo>
                    <a:pt x="2222" y="2741"/>
                  </a:lnTo>
                  <a:lnTo>
                    <a:pt x="2222" y="2739"/>
                  </a:lnTo>
                  <a:lnTo>
                    <a:pt x="2219" y="2736"/>
                  </a:lnTo>
                  <a:lnTo>
                    <a:pt x="2215" y="2732"/>
                  </a:lnTo>
                  <a:lnTo>
                    <a:pt x="2210" y="2729"/>
                  </a:lnTo>
                  <a:lnTo>
                    <a:pt x="2203" y="2727"/>
                  </a:lnTo>
                  <a:lnTo>
                    <a:pt x="2186" y="2720"/>
                  </a:lnTo>
                  <a:lnTo>
                    <a:pt x="2166" y="2712"/>
                  </a:lnTo>
                  <a:lnTo>
                    <a:pt x="2142" y="2701"/>
                  </a:lnTo>
                  <a:lnTo>
                    <a:pt x="2117" y="2689"/>
                  </a:lnTo>
                  <a:lnTo>
                    <a:pt x="2105" y="2683"/>
                  </a:lnTo>
                  <a:lnTo>
                    <a:pt x="2091" y="2675"/>
                  </a:lnTo>
                  <a:lnTo>
                    <a:pt x="2078" y="2665"/>
                  </a:lnTo>
                  <a:lnTo>
                    <a:pt x="2066" y="2656"/>
                  </a:lnTo>
                  <a:lnTo>
                    <a:pt x="2054" y="2645"/>
                  </a:lnTo>
                  <a:lnTo>
                    <a:pt x="2042" y="2633"/>
                  </a:lnTo>
                  <a:lnTo>
                    <a:pt x="2031" y="2620"/>
                  </a:lnTo>
                  <a:lnTo>
                    <a:pt x="2021" y="2605"/>
                  </a:lnTo>
                  <a:lnTo>
                    <a:pt x="2011" y="2591"/>
                  </a:lnTo>
                  <a:lnTo>
                    <a:pt x="2003" y="2573"/>
                  </a:lnTo>
                  <a:lnTo>
                    <a:pt x="1997" y="2555"/>
                  </a:lnTo>
                  <a:lnTo>
                    <a:pt x="1990" y="2535"/>
                  </a:lnTo>
                  <a:lnTo>
                    <a:pt x="1978" y="2481"/>
                  </a:lnTo>
                  <a:lnTo>
                    <a:pt x="1971" y="2451"/>
                  </a:lnTo>
                  <a:lnTo>
                    <a:pt x="1970" y="2444"/>
                  </a:lnTo>
                  <a:lnTo>
                    <a:pt x="1971" y="2439"/>
                  </a:lnTo>
                  <a:lnTo>
                    <a:pt x="1973" y="2433"/>
                  </a:lnTo>
                  <a:lnTo>
                    <a:pt x="1975" y="2428"/>
                  </a:lnTo>
                  <a:lnTo>
                    <a:pt x="1983" y="2416"/>
                  </a:lnTo>
                  <a:lnTo>
                    <a:pt x="1997" y="2401"/>
                  </a:lnTo>
                  <a:lnTo>
                    <a:pt x="2013" y="2387"/>
                  </a:lnTo>
                  <a:lnTo>
                    <a:pt x="2026" y="2371"/>
                  </a:lnTo>
                  <a:lnTo>
                    <a:pt x="2037" y="2358"/>
                  </a:lnTo>
                  <a:lnTo>
                    <a:pt x="2045" y="2344"/>
                  </a:lnTo>
                  <a:lnTo>
                    <a:pt x="2051" y="2331"/>
                  </a:lnTo>
                  <a:lnTo>
                    <a:pt x="2054" y="2319"/>
                  </a:lnTo>
                  <a:lnTo>
                    <a:pt x="2055" y="2308"/>
                  </a:lnTo>
                  <a:lnTo>
                    <a:pt x="2054" y="2298"/>
                  </a:lnTo>
                  <a:lnTo>
                    <a:pt x="2050" y="2287"/>
                  </a:lnTo>
                  <a:lnTo>
                    <a:pt x="2046" y="2278"/>
                  </a:lnTo>
                  <a:lnTo>
                    <a:pt x="2039" y="2268"/>
                  </a:lnTo>
                  <a:lnTo>
                    <a:pt x="2031" y="2260"/>
                  </a:lnTo>
                  <a:lnTo>
                    <a:pt x="2022" y="2252"/>
                  </a:lnTo>
                  <a:lnTo>
                    <a:pt x="2011" y="2244"/>
                  </a:lnTo>
                  <a:lnTo>
                    <a:pt x="2001" y="2238"/>
                  </a:lnTo>
                  <a:lnTo>
                    <a:pt x="1989" y="2231"/>
                  </a:lnTo>
                  <a:lnTo>
                    <a:pt x="1934" y="2206"/>
                  </a:lnTo>
                  <a:lnTo>
                    <a:pt x="1879" y="2182"/>
                  </a:lnTo>
                  <a:lnTo>
                    <a:pt x="1854" y="2170"/>
                  </a:lnTo>
                  <a:lnTo>
                    <a:pt x="1831" y="2158"/>
                  </a:lnTo>
                  <a:lnTo>
                    <a:pt x="1823" y="2152"/>
                  </a:lnTo>
                  <a:lnTo>
                    <a:pt x="1815" y="2146"/>
                  </a:lnTo>
                  <a:lnTo>
                    <a:pt x="1809" y="2139"/>
                  </a:lnTo>
                  <a:lnTo>
                    <a:pt x="1803" y="2131"/>
                  </a:lnTo>
                  <a:lnTo>
                    <a:pt x="1770" y="2070"/>
                  </a:lnTo>
                  <a:lnTo>
                    <a:pt x="1746" y="2026"/>
                  </a:lnTo>
                  <a:lnTo>
                    <a:pt x="1738" y="2010"/>
                  </a:lnTo>
                  <a:lnTo>
                    <a:pt x="1733" y="1996"/>
                  </a:lnTo>
                  <a:lnTo>
                    <a:pt x="1729" y="1986"/>
                  </a:lnTo>
                  <a:lnTo>
                    <a:pt x="1727" y="1978"/>
                  </a:lnTo>
                  <a:lnTo>
                    <a:pt x="1727" y="1972"/>
                  </a:lnTo>
                  <a:lnTo>
                    <a:pt x="1729" y="1970"/>
                  </a:lnTo>
                  <a:lnTo>
                    <a:pt x="1731" y="1970"/>
                  </a:lnTo>
                  <a:lnTo>
                    <a:pt x="1735" y="1970"/>
                  </a:lnTo>
                  <a:lnTo>
                    <a:pt x="1746" y="1975"/>
                  </a:lnTo>
                  <a:lnTo>
                    <a:pt x="1759" y="1984"/>
                  </a:lnTo>
                  <a:lnTo>
                    <a:pt x="1775" y="1995"/>
                  </a:lnTo>
                  <a:lnTo>
                    <a:pt x="1793" y="2003"/>
                  </a:lnTo>
                  <a:lnTo>
                    <a:pt x="1801" y="2007"/>
                  </a:lnTo>
                  <a:lnTo>
                    <a:pt x="1809" y="2010"/>
                  </a:lnTo>
                  <a:lnTo>
                    <a:pt x="1815" y="2011"/>
                  </a:lnTo>
                  <a:lnTo>
                    <a:pt x="1822" y="2010"/>
                  </a:lnTo>
                  <a:lnTo>
                    <a:pt x="1829" y="2007"/>
                  </a:lnTo>
                  <a:lnTo>
                    <a:pt x="1833" y="2003"/>
                  </a:lnTo>
                  <a:lnTo>
                    <a:pt x="1837" y="1996"/>
                  </a:lnTo>
                  <a:lnTo>
                    <a:pt x="1839" y="1986"/>
                  </a:lnTo>
                  <a:lnTo>
                    <a:pt x="1841" y="1974"/>
                  </a:lnTo>
                  <a:lnTo>
                    <a:pt x="1841" y="1958"/>
                  </a:lnTo>
                  <a:lnTo>
                    <a:pt x="1838" y="1938"/>
                  </a:lnTo>
                  <a:lnTo>
                    <a:pt x="1834" y="1914"/>
                  </a:lnTo>
                  <a:lnTo>
                    <a:pt x="1822" y="1906"/>
                  </a:lnTo>
                  <a:lnTo>
                    <a:pt x="1809" y="1898"/>
                  </a:lnTo>
                  <a:lnTo>
                    <a:pt x="1794" y="1891"/>
                  </a:lnTo>
                  <a:lnTo>
                    <a:pt x="1777" y="1886"/>
                  </a:lnTo>
                  <a:lnTo>
                    <a:pt x="1757" y="1882"/>
                  </a:lnTo>
                  <a:lnTo>
                    <a:pt x="1735" y="1880"/>
                  </a:lnTo>
                  <a:lnTo>
                    <a:pt x="1711" y="1882"/>
                  </a:lnTo>
                  <a:lnTo>
                    <a:pt x="1683" y="1884"/>
                  </a:lnTo>
                  <a:lnTo>
                    <a:pt x="1658" y="1880"/>
                  </a:lnTo>
                  <a:lnTo>
                    <a:pt x="1634" y="1875"/>
                  </a:lnTo>
                  <a:lnTo>
                    <a:pt x="1614" y="1871"/>
                  </a:lnTo>
                  <a:lnTo>
                    <a:pt x="1595" y="1866"/>
                  </a:lnTo>
                  <a:lnTo>
                    <a:pt x="1578" y="1859"/>
                  </a:lnTo>
                  <a:lnTo>
                    <a:pt x="1564" y="1850"/>
                  </a:lnTo>
                  <a:lnTo>
                    <a:pt x="1557" y="1844"/>
                  </a:lnTo>
                  <a:lnTo>
                    <a:pt x="1550" y="1838"/>
                  </a:lnTo>
                  <a:lnTo>
                    <a:pt x="1545" y="1831"/>
                  </a:lnTo>
                  <a:lnTo>
                    <a:pt x="1538" y="1824"/>
                  </a:lnTo>
                  <a:lnTo>
                    <a:pt x="1545" y="1830"/>
                  </a:lnTo>
                  <a:lnTo>
                    <a:pt x="1538" y="1824"/>
                  </a:lnTo>
                  <a:lnTo>
                    <a:pt x="1534" y="1816"/>
                  </a:lnTo>
                  <a:lnTo>
                    <a:pt x="1530" y="1808"/>
                  </a:lnTo>
                  <a:lnTo>
                    <a:pt x="1526" y="1798"/>
                  </a:lnTo>
                  <a:lnTo>
                    <a:pt x="1521" y="1787"/>
                  </a:lnTo>
                  <a:lnTo>
                    <a:pt x="1518" y="1775"/>
                  </a:lnTo>
                  <a:lnTo>
                    <a:pt x="1514" y="1761"/>
                  </a:lnTo>
                  <a:lnTo>
                    <a:pt x="1512" y="1745"/>
                  </a:lnTo>
                  <a:lnTo>
                    <a:pt x="1509" y="1727"/>
                  </a:lnTo>
                  <a:lnTo>
                    <a:pt x="1506" y="1726"/>
                  </a:lnTo>
                  <a:lnTo>
                    <a:pt x="1501" y="1719"/>
                  </a:lnTo>
                  <a:lnTo>
                    <a:pt x="1497" y="1717"/>
                  </a:lnTo>
                  <a:lnTo>
                    <a:pt x="1493" y="1714"/>
                  </a:lnTo>
                  <a:lnTo>
                    <a:pt x="1488" y="1711"/>
                  </a:lnTo>
                  <a:lnTo>
                    <a:pt x="1482" y="1709"/>
                  </a:lnTo>
                  <a:lnTo>
                    <a:pt x="1476" y="1709"/>
                  </a:lnTo>
                  <a:lnTo>
                    <a:pt x="1468" y="1709"/>
                  </a:lnTo>
                  <a:lnTo>
                    <a:pt x="1461" y="1711"/>
                  </a:lnTo>
                  <a:lnTo>
                    <a:pt x="1453" y="1715"/>
                  </a:lnTo>
                  <a:lnTo>
                    <a:pt x="1445" y="1722"/>
                  </a:lnTo>
                  <a:lnTo>
                    <a:pt x="1436" y="1731"/>
                  </a:lnTo>
                  <a:lnTo>
                    <a:pt x="1428" y="1743"/>
                  </a:lnTo>
                  <a:lnTo>
                    <a:pt x="1418" y="1758"/>
                  </a:lnTo>
                  <a:lnTo>
                    <a:pt x="1416" y="1765"/>
                  </a:lnTo>
                  <a:lnTo>
                    <a:pt x="1414" y="1771"/>
                  </a:lnTo>
                  <a:lnTo>
                    <a:pt x="1414" y="1781"/>
                  </a:lnTo>
                  <a:lnTo>
                    <a:pt x="1417" y="1790"/>
                  </a:lnTo>
                  <a:lnTo>
                    <a:pt x="1422" y="1808"/>
                  </a:lnTo>
                  <a:lnTo>
                    <a:pt x="1429" y="1828"/>
                  </a:lnTo>
                  <a:lnTo>
                    <a:pt x="1432" y="1836"/>
                  </a:lnTo>
                  <a:lnTo>
                    <a:pt x="1433" y="1846"/>
                  </a:lnTo>
                  <a:lnTo>
                    <a:pt x="1433" y="1852"/>
                  </a:lnTo>
                  <a:lnTo>
                    <a:pt x="1430" y="1859"/>
                  </a:lnTo>
                  <a:lnTo>
                    <a:pt x="1429" y="1862"/>
                  </a:lnTo>
                  <a:lnTo>
                    <a:pt x="1426" y="1863"/>
                  </a:lnTo>
                  <a:lnTo>
                    <a:pt x="1422" y="1864"/>
                  </a:lnTo>
                  <a:lnTo>
                    <a:pt x="1418" y="1866"/>
                  </a:lnTo>
                  <a:lnTo>
                    <a:pt x="1408" y="1867"/>
                  </a:lnTo>
                  <a:lnTo>
                    <a:pt x="1394" y="1866"/>
                  </a:lnTo>
                  <a:lnTo>
                    <a:pt x="1386" y="1863"/>
                  </a:lnTo>
                  <a:lnTo>
                    <a:pt x="1378" y="1859"/>
                  </a:lnTo>
                  <a:lnTo>
                    <a:pt x="1370" y="1852"/>
                  </a:lnTo>
                  <a:lnTo>
                    <a:pt x="1362" y="1844"/>
                  </a:lnTo>
                  <a:lnTo>
                    <a:pt x="1345" y="1826"/>
                  </a:lnTo>
                  <a:lnTo>
                    <a:pt x="1326" y="1803"/>
                  </a:lnTo>
                  <a:lnTo>
                    <a:pt x="1306" y="1775"/>
                  </a:lnTo>
                  <a:lnTo>
                    <a:pt x="1285" y="1745"/>
                  </a:lnTo>
                  <a:lnTo>
                    <a:pt x="1265" y="1713"/>
                  </a:lnTo>
                  <a:lnTo>
                    <a:pt x="1244" y="1678"/>
                  </a:lnTo>
                  <a:lnTo>
                    <a:pt x="1198" y="1606"/>
                  </a:lnTo>
                  <a:lnTo>
                    <a:pt x="1154" y="1535"/>
                  </a:lnTo>
                  <a:lnTo>
                    <a:pt x="1133" y="1502"/>
                  </a:lnTo>
                  <a:lnTo>
                    <a:pt x="1110" y="1471"/>
                  </a:lnTo>
                  <a:lnTo>
                    <a:pt x="1090" y="1445"/>
                  </a:lnTo>
                  <a:lnTo>
                    <a:pt x="1069" y="1421"/>
                  </a:lnTo>
                  <a:lnTo>
                    <a:pt x="1058" y="1407"/>
                  </a:lnTo>
                  <a:lnTo>
                    <a:pt x="1050" y="1395"/>
                  </a:lnTo>
                  <a:lnTo>
                    <a:pt x="1045" y="1383"/>
                  </a:lnTo>
                  <a:lnTo>
                    <a:pt x="1041" y="1373"/>
                  </a:lnTo>
                  <a:lnTo>
                    <a:pt x="1041" y="1362"/>
                  </a:lnTo>
                  <a:lnTo>
                    <a:pt x="1042" y="1353"/>
                  </a:lnTo>
                  <a:lnTo>
                    <a:pt x="1045" y="1343"/>
                  </a:lnTo>
                  <a:lnTo>
                    <a:pt x="1050" y="1335"/>
                  </a:lnTo>
                  <a:lnTo>
                    <a:pt x="1058" y="1327"/>
                  </a:lnTo>
                  <a:lnTo>
                    <a:pt x="1066" y="1321"/>
                  </a:lnTo>
                  <a:lnTo>
                    <a:pt x="1077" y="1314"/>
                  </a:lnTo>
                  <a:lnTo>
                    <a:pt x="1088" y="1309"/>
                  </a:lnTo>
                  <a:lnTo>
                    <a:pt x="1100" y="1305"/>
                  </a:lnTo>
                  <a:lnTo>
                    <a:pt x="1113" y="1301"/>
                  </a:lnTo>
                  <a:lnTo>
                    <a:pt x="1126" y="1297"/>
                  </a:lnTo>
                  <a:lnTo>
                    <a:pt x="1141" y="1294"/>
                  </a:lnTo>
                  <a:lnTo>
                    <a:pt x="1145" y="1282"/>
                  </a:lnTo>
                  <a:lnTo>
                    <a:pt x="1146" y="1270"/>
                  </a:lnTo>
                  <a:lnTo>
                    <a:pt x="1145" y="1265"/>
                  </a:lnTo>
                  <a:lnTo>
                    <a:pt x="1144" y="1259"/>
                  </a:lnTo>
                  <a:lnTo>
                    <a:pt x="1142" y="1254"/>
                  </a:lnTo>
                  <a:lnTo>
                    <a:pt x="1140" y="1249"/>
                  </a:lnTo>
                  <a:lnTo>
                    <a:pt x="1133" y="1239"/>
                  </a:lnTo>
                  <a:lnTo>
                    <a:pt x="1122" y="1229"/>
                  </a:lnTo>
                  <a:lnTo>
                    <a:pt x="1109" y="1217"/>
                  </a:lnTo>
                  <a:lnTo>
                    <a:pt x="1093" y="1204"/>
                  </a:lnTo>
                  <a:lnTo>
                    <a:pt x="1093" y="1065"/>
                  </a:lnTo>
                  <a:lnTo>
                    <a:pt x="1096" y="1061"/>
                  </a:lnTo>
                  <a:lnTo>
                    <a:pt x="1098" y="1057"/>
                  </a:lnTo>
                  <a:lnTo>
                    <a:pt x="1101" y="1056"/>
                  </a:lnTo>
                  <a:lnTo>
                    <a:pt x="1104" y="1053"/>
                  </a:lnTo>
                  <a:lnTo>
                    <a:pt x="1108" y="1053"/>
                  </a:lnTo>
                  <a:lnTo>
                    <a:pt x="1110" y="1053"/>
                  </a:lnTo>
                  <a:lnTo>
                    <a:pt x="1114" y="1054"/>
                  </a:lnTo>
                  <a:lnTo>
                    <a:pt x="1118" y="1056"/>
                  </a:lnTo>
                  <a:lnTo>
                    <a:pt x="1126" y="1061"/>
                  </a:lnTo>
                  <a:lnTo>
                    <a:pt x="1134" y="1069"/>
                  </a:lnTo>
                  <a:lnTo>
                    <a:pt x="1142" y="1077"/>
                  </a:lnTo>
                  <a:lnTo>
                    <a:pt x="1152" y="1088"/>
                  </a:lnTo>
                  <a:lnTo>
                    <a:pt x="1170" y="1109"/>
                  </a:lnTo>
                  <a:lnTo>
                    <a:pt x="1188" y="1129"/>
                  </a:lnTo>
                  <a:lnTo>
                    <a:pt x="1197" y="1137"/>
                  </a:lnTo>
                  <a:lnTo>
                    <a:pt x="1205" y="1144"/>
                  </a:lnTo>
                  <a:lnTo>
                    <a:pt x="1213" y="1149"/>
                  </a:lnTo>
                  <a:lnTo>
                    <a:pt x="1220" y="1150"/>
                  </a:lnTo>
                  <a:lnTo>
                    <a:pt x="1226" y="1148"/>
                  </a:lnTo>
                  <a:lnTo>
                    <a:pt x="1230" y="1145"/>
                  </a:lnTo>
                  <a:lnTo>
                    <a:pt x="1234" y="1142"/>
                  </a:lnTo>
                  <a:lnTo>
                    <a:pt x="1237" y="1138"/>
                  </a:lnTo>
                  <a:lnTo>
                    <a:pt x="1238" y="1134"/>
                  </a:lnTo>
                  <a:lnTo>
                    <a:pt x="1240" y="1130"/>
                  </a:lnTo>
                  <a:lnTo>
                    <a:pt x="1240" y="1125"/>
                  </a:lnTo>
                  <a:lnTo>
                    <a:pt x="1238" y="1120"/>
                  </a:lnTo>
                  <a:lnTo>
                    <a:pt x="1233" y="1108"/>
                  </a:lnTo>
                  <a:lnTo>
                    <a:pt x="1226" y="1094"/>
                  </a:lnTo>
                  <a:lnTo>
                    <a:pt x="1218" y="1081"/>
                  </a:lnTo>
                  <a:lnTo>
                    <a:pt x="1208" y="1065"/>
                  </a:lnTo>
                  <a:lnTo>
                    <a:pt x="1185" y="1034"/>
                  </a:lnTo>
                  <a:lnTo>
                    <a:pt x="1164" y="1002"/>
                  </a:lnTo>
                  <a:lnTo>
                    <a:pt x="1154" y="988"/>
                  </a:lnTo>
                  <a:lnTo>
                    <a:pt x="1148" y="972"/>
                  </a:lnTo>
                  <a:lnTo>
                    <a:pt x="1145" y="965"/>
                  </a:lnTo>
                  <a:lnTo>
                    <a:pt x="1144" y="958"/>
                  </a:lnTo>
                  <a:lnTo>
                    <a:pt x="1142" y="952"/>
                  </a:lnTo>
                  <a:lnTo>
                    <a:pt x="1141" y="945"/>
                  </a:lnTo>
                  <a:lnTo>
                    <a:pt x="1142" y="914"/>
                  </a:lnTo>
                  <a:lnTo>
                    <a:pt x="1146" y="886"/>
                  </a:lnTo>
                  <a:lnTo>
                    <a:pt x="1150" y="860"/>
                  </a:lnTo>
                  <a:lnTo>
                    <a:pt x="1156" y="837"/>
                  </a:lnTo>
                  <a:lnTo>
                    <a:pt x="1164" y="816"/>
                  </a:lnTo>
                  <a:lnTo>
                    <a:pt x="1172" y="797"/>
                  </a:lnTo>
                  <a:lnTo>
                    <a:pt x="1181" y="780"/>
                  </a:lnTo>
                  <a:lnTo>
                    <a:pt x="1190" y="765"/>
                  </a:lnTo>
                  <a:lnTo>
                    <a:pt x="1201" y="752"/>
                  </a:lnTo>
                  <a:lnTo>
                    <a:pt x="1213" y="740"/>
                  </a:lnTo>
                  <a:lnTo>
                    <a:pt x="1225" y="730"/>
                  </a:lnTo>
                  <a:lnTo>
                    <a:pt x="1238" y="721"/>
                  </a:lnTo>
                  <a:lnTo>
                    <a:pt x="1250" y="714"/>
                  </a:lnTo>
                  <a:lnTo>
                    <a:pt x="1264" y="708"/>
                  </a:lnTo>
                  <a:lnTo>
                    <a:pt x="1277" y="704"/>
                  </a:lnTo>
                  <a:lnTo>
                    <a:pt x="1290" y="700"/>
                  </a:lnTo>
                  <a:lnTo>
                    <a:pt x="1317" y="694"/>
                  </a:lnTo>
                  <a:lnTo>
                    <a:pt x="1341" y="692"/>
                  </a:lnTo>
                  <a:lnTo>
                    <a:pt x="1364" y="692"/>
                  </a:lnTo>
                  <a:lnTo>
                    <a:pt x="1384" y="690"/>
                  </a:lnTo>
                  <a:lnTo>
                    <a:pt x="1400" y="690"/>
                  </a:lnTo>
                  <a:lnTo>
                    <a:pt x="1410" y="689"/>
                  </a:lnTo>
                  <a:lnTo>
                    <a:pt x="1413" y="688"/>
                  </a:lnTo>
                  <a:lnTo>
                    <a:pt x="1414" y="686"/>
                  </a:lnTo>
                  <a:lnTo>
                    <a:pt x="1414" y="684"/>
                  </a:lnTo>
                  <a:lnTo>
                    <a:pt x="1413" y="680"/>
                  </a:lnTo>
                  <a:lnTo>
                    <a:pt x="1400" y="662"/>
                  </a:lnTo>
                  <a:lnTo>
                    <a:pt x="1386" y="641"/>
                  </a:lnTo>
                  <a:lnTo>
                    <a:pt x="1373" y="617"/>
                  </a:lnTo>
                  <a:lnTo>
                    <a:pt x="1358" y="589"/>
                  </a:lnTo>
                  <a:lnTo>
                    <a:pt x="1344" y="557"/>
                  </a:lnTo>
                  <a:lnTo>
                    <a:pt x="1329" y="523"/>
                  </a:lnTo>
                  <a:lnTo>
                    <a:pt x="1313" y="485"/>
                  </a:lnTo>
                  <a:lnTo>
                    <a:pt x="1298" y="444"/>
                  </a:lnTo>
                  <a:lnTo>
                    <a:pt x="1282" y="400"/>
                  </a:lnTo>
                  <a:lnTo>
                    <a:pt x="1266" y="352"/>
                  </a:lnTo>
                  <a:lnTo>
                    <a:pt x="1249" y="301"/>
                  </a:lnTo>
                  <a:lnTo>
                    <a:pt x="1233" y="247"/>
                  </a:lnTo>
                  <a:lnTo>
                    <a:pt x="1216" y="189"/>
                  </a:lnTo>
                  <a:lnTo>
                    <a:pt x="1200" y="129"/>
                  </a:lnTo>
                  <a:lnTo>
                    <a:pt x="1182" y="65"/>
                  </a:lnTo>
                  <a:lnTo>
                    <a:pt x="1165" y="0"/>
                  </a:lnTo>
                  <a:lnTo>
                    <a:pt x="1150" y="2"/>
                  </a:lnTo>
                  <a:lnTo>
                    <a:pt x="1138" y="4"/>
                  </a:lnTo>
                  <a:lnTo>
                    <a:pt x="1126" y="10"/>
                  </a:lnTo>
                  <a:lnTo>
                    <a:pt x="1114" y="15"/>
                  </a:lnTo>
                  <a:lnTo>
                    <a:pt x="1104" y="20"/>
                  </a:lnTo>
                  <a:lnTo>
                    <a:pt x="1093" y="26"/>
                  </a:lnTo>
                  <a:lnTo>
                    <a:pt x="1082" y="28"/>
                  </a:lnTo>
                  <a:lnTo>
                    <a:pt x="1069" y="30"/>
                  </a:lnTo>
                  <a:lnTo>
                    <a:pt x="1061" y="30"/>
                  </a:lnTo>
                  <a:lnTo>
                    <a:pt x="1054" y="28"/>
                  </a:lnTo>
                  <a:lnTo>
                    <a:pt x="1048" y="26"/>
                  </a:lnTo>
                  <a:lnTo>
                    <a:pt x="1042" y="23"/>
                  </a:lnTo>
                  <a:lnTo>
                    <a:pt x="1033" y="15"/>
                  </a:lnTo>
                  <a:lnTo>
                    <a:pt x="1021" y="6"/>
                  </a:lnTo>
                  <a:lnTo>
                    <a:pt x="1016" y="12"/>
                  </a:lnTo>
                  <a:lnTo>
                    <a:pt x="1012" y="20"/>
                  </a:lnTo>
                  <a:lnTo>
                    <a:pt x="1008" y="27"/>
                  </a:lnTo>
                  <a:lnTo>
                    <a:pt x="1005" y="34"/>
                  </a:lnTo>
                  <a:lnTo>
                    <a:pt x="1001" y="49"/>
                  </a:lnTo>
                  <a:lnTo>
                    <a:pt x="1000" y="64"/>
                  </a:lnTo>
                  <a:lnTo>
                    <a:pt x="996" y="97"/>
                  </a:lnTo>
                  <a:lnTo>
                    <a:pt x="990" y="132"/>
                  </a:lnTo>
                  <a:lnTo>
                    <a:pt x="976" y="171"/>
                  </a:lnTo>
                  <a:lnTo>
                    <a:pt x="960" y="209"/>
                  </a:lnTo>
                  <a:lnTo>
                    <a:pt x="953" y="228"/>
                  </a:lnTo>
                  <a:lnTo>
                    <a:pt x="948" y="249"/>
                  </a:lnTo>
                  <a:lnTo>
                    <a:pt x="944" y="271"/>
                  </a:lnTo>
                  <a:lnTo>
                    <a:pt x="942" y="295"/>
                  </a:lnTo>
                  <a:lnTo>
                    <a:pt x="942" y="308"/>
                  </a:lnTo>
                  <a:lnTo>
                    <a:pt x="942" y="320"/>
                  </a:lnTo>
                  <a:lnTo>
                    <a:pt x="942" y="336"/>
                  </a:lnTo>
                  <a:lnTo>
                    <a:pt x="942" y="355"/>
                  </a:lnTo>
                  <a:lnTo>
                    <a:pt x="942" y="365"/>
                  </a:lnTo>
                  <a:lnTo>
                    <a:pt x="941" y="373"/>
                  </a:lnTo>
                  <a:lnTo>
                    <a:pt x="938" y="381"/>
                  </a:lnTo>
                  <a:lnTo>
                    <a:pt x="936" y="389"/>
                  </a:lnTo>
                  <a:lnTo>
                    <a:pt x="933" y="396"/>
                  </a:lnTo>
                  <a:lnTo>
                    <a:pt x="929" y="401"/>
                  </a:lnTo>
                  <a:lnTo>
                    <a:pt x="924" y="407"/>
                  </a:lnTo>
                  <a:lnTo>
                    <a:pt x="918" y="412"/>
                  </a:lnTo>
                  <a:lnTo>
                    <a:pt x="906" y="420"/>
                  </a:lnTo>
                  <a:lnTo>
                    <a:pt x="893" y="425"/>
                  </a:lnTo>
                  <a:lnTo>
                    <a:pt x="878" y="431"/>
                  </a:lnTo>
                  <a:lnTo>
                    <a:pt x="862" y="433"/>
                  </a:lnTo>
                  <a:lnTo>
                    <a:pt x="828" y="437"/>
                  </a:lnTo>
                  <a:lnTo>
                    <a:pt x="793" y="441"/>
                  </a:lnTo>
                  <a:lnTo>
                    <a:pt x="776" y="444"/>
                  </a:lnTo>
                  <a:lnTo>
                    <a:pt x="760" y="447"/>
                  </a:lnTo>
                  <a:lnTo>
                    <a:pt x="745" y="452"/>
                  </a:lnTo>
                  <a:lnTo>
                    <a:pt x="732" y="457"/>
                  </a:lnTo>
                  <a:lnTo>
                    <a:pt x="715" y="471"/>
                  </a:lnTo>
                  <a:lnTo>
                    <a:pt x="692" y="489"/>
                  </a:lnTo>
                  <a:lnTo>
                    <a:pt x="679" y="497"/>
                  </a:lnTo>
                  <a:lnTo>
                    <a:pt x="665" y="505"/>
                  </a:lnTo>
                  <a:lnTo>
                    <a:pt x="660" y="508"/>
                  </a:lnTo>
                  <a:lnTo>
                    <a:pt x="653" y="509"/>
                  </a:lnTo>
                  <a:lnTo>
                    <a:pt x="648" y="511"/>
                  </a:lnTo>
                  <a:lnTo>
                    <a:pt x="641" y="512"/>
                  </a:lnTo>
                  <a:lnTo>
                    <a:pt x="635" y="511"/>
                  </a:lnTo>
                  <a:lnTo>
                    <a:pt x="627" y="509"/>
                  </a:lnTo>
                  <a:lnTo>
                    <a:pt x="621" y="508"/>
                  </a:lnTo>
                  <a:lnTo>
                    <a:pt x="615" y="504"/>
                  </a:lnTo>
                  <a:lnTo>
                    <a:pt x="611" y="500"/>
                  </a:lnTo>
                  <a:lnTo>
                    <a:pt x="605" y="496"/>
                  </a:lnTo>
                  <a:lnTo>
                    <a:pt x="601" y="491"/>
                  </a:lnTo>
                  <a:lnTo>
                    <a:pt x="597" y="484"/>
                  </a:lnTo>
                  <a:lnTo>
                    <a:pt x="591" y="471"/>
                  </a:lnTo>
                  <a:lnTo>
                    <a:pt x="587" y="456"/>
                  </a:lnTo>
                  <a:lnTo>
                    <a:pt x="583" y="440"/>
                  </a:lnTo>
                  <a:lnTo>
                    <a:pt x="579" y="424"/>
                  </a:lnTo>
                  <a:lnTo>
                    <a:pt x="572" y="392"/>
                  </a:lnTo>
                  <a:lnTo>
                    <a:pt x="564" y="364"/>
                  </a:lnTo>
                  <a:lnTo>
                    <a:pt x="559" y="353"/>
                  </a:lnTo>
                  <a:lnTo>
                    <a:pt x="552" y="344"/>
                  </a:lnTo>
                  <a:lnTo>
                    <a:pt x="548" y="341"/>
                  </a:lnTo>
                  <a:lnTo>
                    <a:pt x="544" y="339"/>
                  </a:lnTo>
                  <a:lnTo>
                    <a:pt x="539" y="337"/>
                  </a:lnTo>
                  <a:lnTo>
                    <a:pt x="533" y="337"/>
                  </a:lnTo>
                  <a:lnTo>
                    <a:pt x="525" y="337"/>
                  </a:lnTo>
                  <a:lnTo>
                    <a:pt x="519" y="339"/>
                  </a:lnTo>
                  <a:lnTo>
                    <a:pt x="513" y="341"/>
                  </a:lnTo>
                  <a:lnTo>
                    <a:pt x="508" y="344"/>
                  </a:lnTo>
                  <a:lnTo>
                    <a:pt x="497" y="351"/>
                  </a:lnTo>
                  <a:lnTo>
                    <a:pt x="489" y="360"/>
                  </a:lnTo>
                  <a:lnTo>
                    <a:pt x="481" y="369"/>
                  </a:lnTo>
                  <a:lnTo>
                    <a:pt x="473" y="377"/>
                  </a:lnTo>
                  <a:lnTo>
                    <a:pt x="465" y="385"/>
                  </a:lnTo>
                  <a:lnTo>
                    <a:pt x="455" y="391"/>
                  </a:lnTo>
                  <a:lnTo>
                    <a:pt x="416" y="403"/>
                  </a:lnTo>
                  <a:lnTo>
                    <a:pt x="380" y="416"/>
                  </a:lnTo>
                  <a:lnTo>
                    <a:pt x="363" y="423"/>
                  </a:lnTo>
                  <a:lnTo>
                    <a:pt x="347" y="431"/>
                  </a:lnTo>
                  <a:lnTo>
                    <a:pt x="332" y="439"/>
                  </a:lnTo>
                  <a:lnTo>
                    <a:pt x="316" y="447"/>
                  </a:lnTo>
                  <a:lnTo>
                    <a:pt x="301" y="456"/>
                  </a:lnTo>
                  <a:lnTo>
                    <a:pt x="288" y="467"/>
                  </a:lnTo>
                  <a:lnTo>
                    <a:pt x="275" y="477"/>
                  </a:lnTo>
                  <a:lnTo>
                    <a:pt x="261" y="489"/>
                  </a:lnTo>
                  <a:lnTo>
                    <a:pt x="249" y="503"/>
                  </a:lnTo>
                  <a:lnTo>
                    <a:pt x="237" y="516"/>
                  </a:lnTo>
                  <a:lnTo>
                    <a:pt x="225" y="532"/>
                  </a:lnTo>
                  <a:lnTo>
                    <a:pt x="213" y="548"/>
                  </a:lnTo>
                  <a:lnTo>
                    <a:pt x="203" y="564"/>
                  </a:lnTo>
                  <a:lnTo>
                    <a:pt x="189" y="579"/>
                  </a:lnTo>
                  <a:lnTo>
                    <a:pt x="175" y="592"/>
                  </a:lnTo>
                  <a:lnTo>
                    <a:pt x="160" y="604"/>
                  </a:lnTo>
                  <a:lnTo>
                    <a:pt x="128" y="628"/>
                  </a:lnTo>
                  <a:lnTo>
                    <a:pt x="93" y="656"/>
                  </a:lnTo>
                  <a:lnTo>
                    <a:pt x="91" y="664"/>
                  </a:lnTo>
                  <a:lnTo>
                    <a:pt x="89" y="672"/>
                  </a:lnTo>
                  <a:lnTo>
                    <a:pt x="89" y="680"/>
                  </a:lnTo>
                  <a:lnTo>
                    <a:pt x="89" y="688"/>
                  </a:lnTo>
                  <a:lnTo>
                    <a:pt x="91" y="697"/>
                  </a:lnTo>
                  <a:lnTo>
                    <a:pt x="89" y="704"/>
                  </a:lnTo>
                  <a:lnTo>
                    <a:pt x="88" y="708"/>
                  </a:lnTo>
                  <a:lnTo>
                    <a:pt x="87" y="710"/>
                  </a:lnTo>
                  <a:lnTo>
                    <a:pt x="84" y="714"/>
                  </a:lnTo>
                  <a:lnTo>
                    <a:pt x="81" y="716"/>
                  </a:lnTo>
                  <a:lnTo>
                    <a:pt x="72" y="722"/>
                  </a:lnTo>
                  <a:lnTo>
                    <a:pt x="64" y="726"/>
                  </a:lnTo>
                  <a:lnTo>
                    <a:pt x="56" y="730"/>
                  </a:lnTo>
                  <a:lnTo>
                    <a:pt x="50" y="734"/>
                  </a:lnTo>
                  <a:lnTo>
                    <a:pt x="36" y="738"/>
                  </a:lnTo>
                  <a:lnTo>
                    <a:pt x="24" y="744"/>
                  </a:lnTo>
                  <a:lnTo>
                    <a:pt x="20" y="748"/>
                  </a:lnTo>
                  <a:lnTo>
                    <a:pt x="15" y="752"/>
                  </a:lnTo>
                  <a:lnTo>
                    <a:pt x="12" y="757"/>
                  </a:lnTo>
                  <a:lnTo>
                    <a:pt x="8" y="765"/>
                  </a:lnTo>
                  <a:lnTo>
                    <a:pt x="7" y="773"/>
                  </a:lnTo>
                  <a:lnTo>
                    <a:pt x="4" y="784"/>
                  </a:lnTo>
                  <a:lnTo>
                    <a:pt x="4" y="797"/>
                  </a:lnTo>
                  <a:lnTo>
                    <a:pt x="3" y="813"/>
                  </a:lnTo>
                  <a:lnTo>
                    <a:pt x="3" y="826"/>
                  </a:lnTo>
                  <a:lnTo>
                    <a:pt x="2" y="842"/>
                  </a:lnTo>
                  <a:lnTo>
                    <a:pt x="0" y="849"/>
                  </a:lnTo>
                  <a:lnTo>
                    <a:pt x="0" y="856"/>
                  </a:lnTo>
                  <a:lnTo>
                    <a:pt x="2" y="862"/>
                  </a:lnTo>
                  <a:lnTo>
                    <a:pt x="3" y="866"/>
                  </a:lnTo>
                  <a:lnTo>
                    <a:pt x="11" y="869"/>
                  </a:lnTo>
                  <a:lnTo>
                    <a:pt x="22" y="869"/>
                  </a:lnTo>
                  <a:lnTo>
                    <a:pt x="34" y="870"/>
                  </a:lnTo>
                  <a:lnTo>
                    <a:pt x="47" y="870"/>
                  </a:lnTo>
                  <a:lnTo>
                    <a:pt x="72" y="870"/>
                  </a:lnTo>
                  <a:lnTo>
                    <a:pt x="93" y="873"/>
                  </a:lnTo>
                  <a:lnTo>
                    <a:pt x="99" y="876"/>
                  </a:lnTo>
                  <a:lnTo>
                    <a:pt x="103" y="878"/>
                  </a:lnTo>
                  <a:lnTo>
                    <a:pt x="105" y="882"/>
                  </a:lnTo>
                  <a:lnTo>
                    <a:pt x="108" y="886"/>
                  </a:lnTo>
                  <a:lnTo>
                    <a:pt x="111" y="897"/>
                  </a:lnTo>
                  <a:lnTo>
                    <a:pt x="111" y="908"/>
                  </a:lnTo>
                  <a:lnTo>
                    <a:pt x="108" y="933"/>
                  </a:lnTo>
                  <a:lnTo>
                    <a:pt x="105" y="957"/>
                  </a:lnTo>
                  <a:lnTo>
                    <a:pt x="107" y="964"/>
                  </a:lnTo>
                  <a:lnTo>
                    <a:pt x="109" y="969"/>
                  </a:lnTo>
                  <a:lnTo>
                    <a:pt x="113" y="974"/>
                  </a:lnTo>
                  <a:lnTo>
                    <a:pt x="117" y="978"/>
                  </a:lnTo>
                  <a:lnTo>
                    <a:pt x="121" y="981"/>
                  </a:lnTo>
                  <a:lnTo>
                    <a:pt x="127" y="985"/>
                  </a:lnTo>
                  <a:lnTo>
                    <a:pt x="133" y="986"/>
                  </a:lnTo>
                  <a:lnTo>
                    <a:pt x="140" y="989"/>
                  </a:lnTo>
                  <a:lnTo>
                    <a:pt x="153" y="992"/>
                  </a:lnTo>
                  <a:lnTo>
                    <a:pt x="168" y="993"/>
                  </a:lnTo>
                  <a:lnTo>
                    <a:pt x="181" y="993"/>
                  </a:lnTo>
                  <a:lnTo>
                    <a:pt x="196" y="993"/>
                  </a:lnTo>
                  <a:lnTo>
                    <a:pt x="304" y="1084"/>
                  </a:lnTo>
                  <a:lnTo>
                    <a:pt x="305" y="1101"/>
                  </a:lnTo>
                  <a:lnTo>
                    <a:pt x="307" y="1114"/>
                  </a:lnTo>
                  <a:lnTo>
                    <a:pt x="309" y="1126"/>
                  </a:lnTo>
                  <a:lnTo>
                    <a:pt x="313" y="1136"/>
                  </a:lnTo>
                  <a:lnTo>
                    <a:pt x="319" y="1144"/>
                  </a:lnTo>
                  <a:lnTo>
                    <a:pt x="325" y="1149"/>
                  </a:lnTo>
                  <a:lnTo>
                    <a:pt x="332" y="1154"/>
                  </a:lnTo>
                  <a:lnTo>
                    <a:pt x="340" y="1157"/>
                  </a:lnTo>
                  <a:lnTo>
                    <a:pt x="380" y="1164"/>
                  </a:lnTo>
                  <a:lnTo>
                    <a:pt x="431" y="1168"/>
                  </a:lnTo>
                  <a:lnTo>
                    <a:pt x="441" y="1170"/>
                  </a:lnTo>
                  <a:lnTo>
                    <a:pt x="451" y="1174"/>
                  </a:lnTo>
                  <a:lnTo>
                    <a:pt x="457" y="1181"/>
                  </a:lnTo>
                  <a:lnTo>
                    <a:pt x="464" y="1189"/>
                  </a:lnTo>
                  <a:lnTo>
                    <a:pt x="469" y="1198"/>
                  </a:lnTo>
                  <a:lnTo>
                    <a:pt x="475" y="1209"/>
                  </a:lnTo>
                  <a:lnTo>
                    <a:pt x="477" y="1219"/>
                  </a:lnTo>
                  <a:lnTo>
                    <a:pt x="481" y="1230"/>
                  </a:lnTo>
                  <a:lnTo>
                    <a:pt x="487" y="1251"/>
                  </a:lnTo>
                  <a:lnTo>
                    <a:pt x="493" y="1270"/>
                  </a:lnTo>
                  <a:lnTo>
                    <a:pt x="496" y="1278"/>
                  </a:lnTo>
                  <a:lnTo>
                    <a:pt x="500" y="1283"/>
                  </a:lnTo>
                  <a:lnTo>
                    <a:pt x="504" y="1287"/>
                  </a:lnTo>
                  <a:lnTo>
                    <a:pt x="509" y="1289"/>
                  </a:lnTo>
                  <a:lnTo>
                    <a:pt x="517" y="1287"/>
                  </a:lnTo>
                  <a:lnTo>
                    <a:pt x="524" y="1285"/>
                  </a:lnTo>
                  <a:lnTo>
                    <a:pt x="528" y="1282"/>
                  </a:lnTo>
                  <a:lnTo>
                    <a:pt x="532" y="1279"/>
                  </a:lnTo>
                  <a:lnTo>
                    <a:pt x="536" y="1275"/>
                  </a:lnTo>
                  <a:lnTo>
                    <a:pt x="540" y="1273"/>
                  </a:lnTo>
                  <a:lnTo>
                    <a:pt x="545" y="1271"/>
                  </a:lnTo>
                  <a:lnTo>
                    <a:pt x="552" y="1270"/>
                  </a:lnTo>
                  <a:lnTo>
                    <a:pt x="552" y="1277"/>
                  </a:lnTo>
                  <a:lnTo>
                    <a:pt x="556" y="1283"/>
                  </a:lnTo>
                  <a:lnTo>
                    <a:pt x="560" y="1290"/>
                  </a:lnTo>
                  <a:lnTo>
                    <a:pt x="565" y="1295"/>
                  </a:lnTo>
                  <a:lnTo>
                    <a:pt x="572" y="1299"/>
                  </a:lnTo>
                  <a:lnTo>
                    <a:pt x="579" y="1303"/>
                  </a:lnTo>
                  <a:lnTo>
                    <a:pt x="587" y="1306"/>
                  </a:lnTo>
                  <a:lnTo>
                    <a:pt x="593" y="1306"/>
                  </a:lnTo>
                  <a:lnTo>
                    <a:pt x="603" y="1305"/>
                  </a:lnTo>
                  <a:lnTo>
                    <a:pt x="611" y="1302"/>
                  </a:lnTo>
                  <a:lnTo>
                    <a:pt x="619" y="1298"/>
                  </a:lnTo>
                  <a:lnTo>
                    <a:pt x="625" y="1293"/>
                  </a:lnTo>
                  <a:lnTo>
                    <a:pt x="637" y="1281"/>
                  </a:lnTo>
                  <a:lnTo>
                    <a:pt x="648" y="1270"/>
                  </a:lnTo>
                  <a:lnTo>
                    <a:pt x="640" y="1251"/>
                  </a:lnTo>
                  <a:lnTo>
                    <a:pt x="629" y="1234"/>
                  </a:lnTo>
                  <a:lnTo>
                    <a:pt x="617" y="1218"/>
                  </a:lnTo>
                  <a:lnTo>
                    <a:pt x="604" y="1202"/>
                  </a:lnTo>
                  <a:lnTo>
                    <a:pt x="589" y="1189"/>
                  </a:lnTo>
                  <a:lnTo>
                    <a:pt x="575" y="1176"/>
                  </a:lnTo>
                  <a:lnTo>
                    <a:pt x="559" y="1164"/>
                  </a:lnTo>
                  <a:lnTo>
                    <a:pt x="544" y="1153"/>
                  </a:lnTo>
                  <a:lnTo>
                    <a:pt x="491" y="1121"/>
                  </a:lnTo>
                  <a:lnTo>
                    <a:pt x="467" y="1108"/>
                  </a:lnTo>
                  <a:lnTo>
                    <a:pt x="468" y="1097"/>
                  </a:lnTo>
                  <a:lnTo>
                    <a:pt x="469" y="1085"/>
                  </a:lnTo>
                  <a:lnTo>
                    <a:pt x="473" y="1070"/>
                  </a:lnTo>
                  <a:lnTo>
                    <a:pt x="479" y="1054"/>
                  </a:lnTo>
                  <a:lnTo>
                    <a:pt x="485" y="1037"/>
                  </a:lnTo>
                  <a:lnTo>
                    <a:pt x="492" y="1018"/>
                  </a:lnTo>
                  <a:lnTo>
                    <a:pt x="500" y="1001"/>
                  </a:lnTo>
                  <a:lnTo>
                    <a:pt x="509" y="982"/>
                  </a:lnTo>
                  <a:lnTo>
                    <a:pt x="520" y="965"/>
                  </a:lnTo>
                  <a:lnTo>
                    <a:pt x="532" y="950"/>
                  </a:lnTo>
                  <a:lnTo>
                    <a:pt x="543" y="936"/>
                  </a:lnTo>
                  <a:lnTo>
                    <a:pt x="556" y="924"/>
                  </a:lnTo>
                  <a:lnTo>
                    <a:pt x="563" y="918"/>
                  </a:lnTo>
                  <a:lnTo>
                    <a:pt x="569" y="913"/>
                  </a:lnTo>
                  <a:lnTo>
                    <a:pt x="576" y="909"/>
                  </a:lnTo>
                  <a:lnTo>
                    <a:pt x="583" y="906"/>
                  </a:lnTo>
                  <a:lnTo>
                    <a:pt x="589" y="904"/>
                  </a:lnTo>
                  <a:lnTo>
                    <a:pt x="597" y="902"/>
                  </a:lnTo>
                  <a:lnTo>
                    <a:pt x="604" y="902"/>
                  </a:lnTo>
                  <a:lnTo>
                    <a:pt x="612" y="902"/>
                  </a:lnTo>
                  <a:lnTo>
                    <a:pt x="601" y="926"/>
                  </a:lnTo>
                  <a:lnTo>
                    <a:pt x="592" y="949"/>
                  </a:lnTo>
                  <a:lnTo>
                    <a:pt x="587" y="970"/>
                  </a:lnTo>
                  <a:lnTo>
                    <a:pt x="583" y="990"/>
                  </a:lnTo>
                  <a:lnTo>
                    <a:pt x="580" y="1009"/>
                  </a:lnTo>
                  <a:lnTo>
                    <a:pt x="580" y="1026"/>
                  </a:lnTo>
                  <a:lnTo>
                    <a:pt x="581" y="1044"/>
                  </a:lnTo>
                  <a:lnTo>
                    <a:pt x="585" y="1058"/>
                  </a:lnTo>
                  <a:lnTo>
                    <a:pt x="589" y="1073"/>
                  </a:lnTo>
                  <a:lnTo>
                    <a:pt x="596" y="1088"/>
                  </a:lnTo>
                  <a:lnTo>
                    <a:pt x="603" y="1101"/>
                  </a:lnTo>
                  <a:lnTo>
                    <a:pt x="611" y="1113"/>
                  </a:lnTo>
                  <a:lnTo>
                    <a:pt x="620" y="1124"/>
                  </a:lnTo>
                  <a:lnTo>
                    <a:pt x="631" y="1136"/>
                  </a:lnTo>
                  <a:lnTo>
                    <a:pt x="641" y="1145"/>
                  </a:lnTo>
                  <a:lnTo>
                    <a:pt x="653" y="1156"/>
                  </a:lnTo>
                  <a:lnTo>
                    <a:pt x="677" y="1173"/>
                  </a:lnTo>
                  <a:lnTo>
                    <a:pt x="703" y="1189"/>
                  </a:lnTo>
                  <a:lnTo>
                    <a:pt x="728" y="1205"/>
                  </a:lnTo>
                  <a:lnTo>
                    <a:pt x="752" y="1218"/>
                  </a:lnTo>
                  <a:lnTo>
                    <a:pt x="773" y="1233"/>
                  </a:lnTo>
                  <a:lnTo>
                    <a:pt x="792" y="1246"/>
                  </a:lnTo>
                  <a:lnTo>
                    <a:pt x="800" y="1254"/>
                  </a:lnTo>
                  <a:lnTo>
                    <a:pt x="807" y="1261"/>
                  </a:lnTo>
                  <a:lnTo>
                    <a:pt x="812" y="1269"/>
                  </a:lnTo>
                  <a:lnTo>
                    <a:pt x="816" y="1277"/>
                  </a:lnTo>
                  <a:lnTo>
                    <a:pt x="829" y="1310"/>
                  </a:lnTo>
                  <a:lnTo>
                    <a:pt x="838" y="1341"/>
                  </a:lnTo>
                  <a:lnTo>
                    <a:pt x="845" y="1370"/>
                  </a:lnTo>
                  <a:lnTo>
                    <a:pt x="849" y="1398"/>
                  </a:lnTo>
                  <a:lnTo>
                    <a:pt x="853" y="1451"/>
                  </a:lnTo>
                  <a:lnTo>
                    <a:pt x="856" y="1505"/>
                  </a:lnTo>
                  <a:lnTo>
                    <a:pt x="857" y="1533"/>
                  </a:lnTo>
                  <a:lnTo>
                    <a:pt x="860" y="1563"/>
                  </a:lnTo>
                  <a:lnTo>
                    <a:pt x="864" y="1595"/>
                  </a:lnTo>
                  <a:lnTo>
                    <a:pt x="870" y="1630"/>
                  </a:lnTo>
                  <a:lnTo>
                    <a:pt x="880" y="1669"/>
                  </a:lnTo>
                  <a:lnTo>
                    <a:pt x="893" y="1710"/>
                  </a:lnTo>
                  <a:lnTo>
                    <a:pt x="909" y="1755"/>
                  </a:lnTo>
                  <a:lnTo>
                    <a:pt x="930" y="1806"/>
                  </a:lnTo>
                  <a:lnTo>
                    <a:pt x="945" y="1836"/>
                  </a:lnTo>
                  <a:lnTo>
                    <a:pt x="960" y="1871"/>
                  </a:lnTo>
                  <a:lnTo>
                    <a:pt x="974" y="1911"/>
                  </a:lnTo>
                  <a:lnTo>
                    <a:pt x="990" y="1952"/>
                  </a:lnTo>
                  <a:lnTo>
                    <a:pt x="1005" y="1998"/>
                  </a:lnTo>
                  <a:lnTo>
                    <a:pt x="1020" y="2042"/>
                  </a:lnTo>
                  <a:lnTo>
                    <a:pt x="1033" y="2087"/>
                  </a:lnTo>
                  <a:lnTo>
                    <a:pt x="1045" y="2131"/>
                  </a:lnTo>
                  <a:lnTo>
                    <a:pt x="1052" y="2156"/>
                  </a:lnTo>
                  <a:lnTo>
                    <a:pt x="1058" y="2179"/>
                  </a:lnTo>
                  <a:lnTo>
                    <a:pt x="1062" y="2200"/>
                  </a:lnTo>
                  <a:lnTo>
                    <a:pt x="1065" y="2220"/>
                  </a:lnTo>
                  <a:lnTo>
                    <a:pt x="1068" y="2239"/>
                  </a:lnTo>
                  <a:lnTo>
                    <a:pt x="1068" y="2256"/>
                  </a:lnTo>
                  <a:lnTo>
                    <a:pt x="1068" y="2272"/>
                  </a:lnTo>
                  <a:lnTo>
                    <a:pt x="1068" y="2287"/>
                  </a:lnTo>
                  <a:lnTo>
                    <a:pt x="1064" y="2314"/>
                  </a:lnTo>
                  <a:lnTo>
                    <a:pt x="1058" y="2336"/>
                  </a:lnTo>
                  <a:lnTo>
                    <a:pt x="1053" y="2356"/>
                  </a:lnTo>
                  <a:lnTo>
                    <a:pt x="1046" y="2374"/>
                  </a:lnTo>
                  <a:lnTo>
                    <a:pt x="1041" y="2389"/>
                  </a:lnTo>
                  <a:lnTo>
                    <a:pt x="1038" y="2403"/>
                  </a:lnTo>
                  <a:lnTo>
                    <a:pt x="1038" y="2411"/>
                  </a:lnTo>
                  <a:lnTo>
                    <a:pt x="1038" y="2417"/>
                  </a:lnTo>
                  <a:lnTo>
                    <a:pt x="1040" y="2424"/>
                  </a:lnTo>
                  <a:lnTo>
                    <a:pt x="1041" y="2431"/>
                  </a:lnTo>
                  <a:lnTo>
                    <a:pt x="1045" y="2437"/>
                  </a:lnTo>
                  <a:lnTo>
                    <a:pt x="1050" y="2445"/>
                  </a:lnTo>
                  <a:lnTo>
                    <a:pt x="1056" y="2453"/>
                  </a:lnTo>
                  <a:lnTo>
                    <a:pt x="1064" y="2461"/>
                  </a:lnTo>
                  <a:lnTo>
                    <a:pt x="1084" y="2479"/>
                  </a:lnTo>
                  <a:lnTo>
                    <a:pt x="1112" y="2499"/>
                  </a:lnTo>
                  <a:lnTo>
                    <a:pt x="1120" y="2504"/>
                  </a:lnTo>
                  <a:lnTo>
                    <a:pt x="1126" y="2511"/>
                  </a:lnTo>
                  <a:lnTo>
                    <a:pt x="1133" y="2517"/>
                  </a:lnTo>
                  <a:lnTo>
                    <a:pt x="1138" y="2525"/>
                  </a:lnTo>
                  <a:lnTo>
                    <a:pt x="1144" y="2532"/>
                  </a:lnTo>
                  <a:lnTo>
                    <a:pt x="1146" y="2539"/>
                  </a:lnTo>
                  <a:lnTo>
                    <a:pt x="1150" y="2547"/>
                  </a:lnTo>
                  <a:lnTo>
                    <a:pt x="1153" y="2555"/>
                  </a:lnTo>
                  <a:lnTo>
                    <a:pt x="1160" y="2589"/>
                  </a:lnTo>
                  <a:lnTo>
                    <a:pt x="1166" y="2631"/>
                  </a:lnTo>
                  <a:lnTo>
                    <a:pt x="1172" y="2653"/>
                  </a:lnTo>
                  <a:lnTo>
                    <a:pt x="1178" y="2677"/>
                  </a:lnTo>
                  <a:lnTo>
                    <a:pt x="1184" y="2689"/>
                  </a:lnTo>
                  <a:lnTo>
                    <a:pt x="1189" y="2703"/>
                  </a:lnTo>
                  <a:lnTo>
                    <a:pt x="1196" y="2717"/>
                  </a:lnTo>
                  <a:lnTo>
                    <a:pt x="1204" y="2731"/>
                  </a:lnTo>
                  <a:lnTo>
                    <a:pt x="1213" y="2747"/>
                  </a:lnTo>
                  <a:lnTo>
                    <a:pt x="1222" y="2761"/>
                  </a:lnTo>
                  <a:lnTo>
                    <a:pt x="1234" y="2777"/>
                  </a:lnTo>
                  <a:lnTo>
                    <a:pt x="1248" y="2793"/>
                  </a:lnTo>
                  <a:lnTo>
                    <a:pt x="1262" y="2811"/>
                  </a:lnTo>
                  <a:lnTo>
                    <a:pt x="1278" y="2828"/>
                  </a:lnTo>
                  <a:lnTo>
                    <a:pt x="1296" y="2847"/>
                  </a:lnTo>
                  <a:lnTo>
                    <a:pt x="1316" y="286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88" name="Freeform 92">
              <a:extLst>
                <a:ext uri="{FF2B5EF4-FFF2-40B4-BE49-F238E27FC236}">
                  <a16:creationId xmlns:a16="http://schemas.microsoft.com/office/drawing/2014/main" id="{F14C5D1F-2782-C04B-968A-4624FB83F2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8979" y="3287466"/>
              <a:ext cx="35779" cy="39907"/>
            </a:xfrm>
            <a:custGeom>
              <a:avLst/>
              <a:gdLst>
                <a:gd name="T0" fmla="*/ 72 w 84"/>
                <a:gd name="T1" fmla="*/ 42 h 97"/>
                <a:gd name="T2" fmla="*/ 67 w 84"/>
                <a:gd name="T3" fmla="*/ 41 h 97"/>
                <a:gd name="T4" fmla="*/ 63 w 84"/>
                <a:gd name="T5" fmla="*/ 38 h 97"/>
                <a:gd name="T6" fmla="*/ 60 w 84"/>
                <a:gd name="T7" fmla="*/ 34 h 97"/>
                <a:gd name="T8" fmla="*/ 59 w 84"/>
                <a:gd name="T9" fmla="*/ 27 h 97"/>
                <a:gd name="T10" fmla="*/ 59 w 84"/>
                <a:gd name="T11" fmla="*/ 14 h 97"/>
                <a:gd name="T12" fmla="*/ 60 w 84"/>
                <a:gd name="T13" fmla="*/ 0 h 97"/>
                <a:gd name="T14" fmla="*/ 52 w 84"/>
                <a:gd name="T15" fmla="*/ 3 h 97"/>
                <a:gd name="T16" fmla="*/ 43 w 84"/>
                <a:gd name="T17" fmla="*/ 7 h 97"/>
                <a:gd name="T18" fmla="*/ 33 w 84"/>
                <a:gd name="T19" fmla="*/ 13 h 97"/>
                <a:gd name="T20" fmla="*/ 23 w 84"/>
                <a:gd name="T21" fmla="*/ 21 h 97"/>
                <a:gd name="T22" fmla="*/ 13 w 84"/>
                <a:gd name="T23" fmla="*/ 27 h 97"/>
                <a:gd name="T24" fmla="*/ 7 w 84"/>
                <a:gd name="T25" fmla="*/ 37 h 97"/>
                <a:gd name="T26" fmla="*/ 4 w 84"/>
                <a:gd name="T27" fmla="*/ 41 h 97"/>
                <a:gd name="T28" fmla="*/ 1 w 84"/>
                <a:gd name="T29" fmla="*/ 45 h 97"/>
                <a:gd name="T30" fmla="*/ 0 w 84"/>
                <a:gd name="T31" fmla="*/ 50 h 97"/>
                <a:gd name="T32" fmla="*/ 0 w 84"/>
                <a:gd name="T33" fmla="*/ 54 h 97"/>
                <a:gd name="T34" fmla="*/ 0 w 84"/>
                <a:gd name="T35" fmla="*/ 61 h 97"/>
                <a:gd name="T36" fmla="*/ 1 w 84"/>
                <a:gd name="T37" fmla="*/ 66 h 97"/>
                <a:gd name="T38" fmla="*/ 4 w 84"/>
                <a:gd name="T39" fmla="*/ 71 h 97"/>
                <a:gd name="T40" fmla="*/ 8 w 84"/>
                <a:gd name="T41" fmla="*/ 75 h 97"/>
                <a:gd name="T42" fmla="*/ 12 w 84"/>
                <a:gd name="T43" fmla="*/ 79 h 97"/>
                <a:gd name="T44" fmla="*/ 17 w 84"/>
                <a:gd name="T45" fmla="*/ 83 h 97"/>
                <a:gd name="T46" fmla="*/ 23 w 84"/>
                <a:gd name="T47" fmla="*/ 86 h 97"/>
                <a:gd name="T48" fmla="*/ 28 w 84"/>
                <a:gd name="T49" fmla="*/ 89 h 97"/>
                <a:gd name="T50" fmla="*/ 41 w 84"/>
                <a:gd name="T51" fmla="*/ 93 h 97"/>
                <a:gd name="T52" fmla="*/ 56 w 84"/>
                <a:gd name="T53" fmla="*/ 95 h 97"/>
                <a:gd name="T54" fmla="*/ 71 w 84"/>
                <a:gd name="T55" fmla="*/ 95 h 97"/>
                <a:gd name="T56" fmla="*/ 84 w 84"/>
                <a:gd name="T57" fmla="*/ 97 h 97"/>
                <a:gd name="T58" fmla="*/ 84 w 84"/>
                <a:gd name="T59" fmla="*/ 61 h 97"/>
                <a:gd name="T60" fmla="*/ 79 w 84"/>
                <a:gd name="T61" fmla="*/ 51 h 97"/>
                <a:gd name="T62" fmla="*/ 72 w 84"/>
                <a:gd name="T63" fmla="*/ 42 h 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4"/>
                <a:gd name="T97" fmla="*/ 0 h 97"/>
                <a:gd name="T98" fmla="*/ 84 w 84"/>
                <a:gd name="T99" fmla="*/ 97 h 9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4" h="97">
                  <a:moveTo>
                    <a:pt x="72" y="42"/>
                  </a:moveTo>
                  <a:lnTo>
                    <a:pt x="67" y="41"/>
                  </a:lnTo>
                  <a:lnTo>
                    <a:pt x="63" y="38"/>
                  </a:lnTo>
                  <a:lnTo>
                    <a:pt x="60" y="34"/>
                  </a:lnTo>
                  <a:lnTo>
                    <a:pt x="59" y="27"/>
                  </a:lnTo>
                  <a:lnTo>
                    <a:pt x="59" y="14"/>
                  </a:lnTo>
                  <a:lnTo>
                    <a:pt x="60" y="0"/>
                  </a:lnTo>
                  <a:lnTo>
                    <a:pt x="52" y="3"/>
                  </a:lnTo>
                  <a:lnTo>
                    <a:pt x="43" y="7"/>
                  </a:lnTo>
                  <a:lnTo>
                    <a:pt x="33" y="13"/>
                  </a:lnTo>
                  <a:lnTo>
                    <a:pt x="23" y="21"/>
                  </a:lnTo>
                  <a:lnTo>
                    <a:pt x="13" y="27"/>
                  </a:lnTo>
                  <a:lnTo>
                    <a:pt x="7" y="37"/>
                  </a:lnTo>
                  <a:lnTo>
                    <a:pt x="4" y="41"/>
                  </a:lnTo>
                  <a:lnTo>
                    <a:pt x="1" y="45"/>
                  </a:lnTo>
                  <a:lnTo>
                    <a:pt x="0" y="50"/>
                  </a:lnTo>
                  <a:lnTo>
                    <a:pt x="0" y="54"/>
                  </a:lnTo>
                  <a:lnTo>
                    <a:pt x="0" y="61"/>
                  </a:lnTo>
                  <a:lnTo>
                    <a:pt x="1" y="66"/>
                  </a:lnTo>
                  <a:lnTo>
                    <a:pt x="4" y="71"/>
                  </a:lnTo>
                  <a:lnTo>
                    <a:pt x="8" y="75"/>
                  </a:lnTo>
                  <a:lnTo>
                    <a:pt x="12" y="79"/>
                  </a:lnTo>
                  <a:lnTo>
                    <a:pt x="17" y="83"/>
                  </a:lnTo>
                  <a:lnTo>
                    <a:pt x="23" y="86"/>
                  </a:lnTo>
                  <a:lnTo>
                    <a:pt x="28" y="89"/>
                  </a:lnTo>
                  <a:lnTo>
                    <a:pt x="41" y="93"/>
                  </a:lnTo>
                  <a:lnTo>
                    <a:pt x="56" y="95"/>
                  </a:lnTo>
                  <a:lnTo>
                    <a:pt x="71" y="95"/>
                  </a:lnTo>
                  <a:lnTo>
                    <a:pt x="84" y="97"/>
                  </a:lnTo>
                  <a:lnTo>
                    <a:pt x="84" y="61"/>
                  </a:lnTo>
                  <a:lnTo>
                    <a:pt x="79" y="51"/>
                  </a:lnTo>
                  <a:lnTo>
                    <a:pt x="72" y="4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89" name="Freeform 93">
              <a:extLst>
                <a:ext uri="{FF2B5EF4-FFF2-40B4-BE49-F238E27FC236}">
                  <a16:creationId xmlns:a16="http://schemas.microsoft.com/office/drawing/2014/main" id="{BC0084F5-C3E4-6B43-A654-122F60725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8726" y="2650336"/>
              <a:ext cx="24770" cy="34402"/>
            </a:xfrm>
            <a:custGeom>
              <a:avLst/>
              <a:gdLst>
                <a:gd name="T0" fmla="*/ 48 w 60"/>
                <a:gd name="T1" fmla="*/ 0 h 84"/>
                <a:gd name="T2" fmla="*/ 30 w 60"/>
                <a:gd name="T3" fmla="*/ 0 h 84"/>
                <a:gd name="T4" fmla="*/ 19 w 60"/>
                <a:gd name="T5" fmla="*/ 0 h 84"/>
                <a:gd name="T6" fmla="*/ 14 w 60"/>
                <a:gd name="T7" fmla="*/ 1 h 84"/>
                <a:gd name="T8" fmla="*/ 7 w 60"/>
                <a:gd name="T9" fmla="*/ 4 h 84"/>
                <a:gd name="T10" fmla="*/ 4 w 60"/>
                <a:gd name="T11" fmla="*/ 7 h 84"/>
                <a:gd name="T12" fmla="*/ 3 w 60"/>
                <a:gd name="T13" fmla="*/ 9 h 84"/>
                <a:gd name="T14" fmla="*/ 2 w 60"/>
                <a:gd name="T15" fmla="*/ 13 h 84"/>
                <a:gd name="T16" fmla="*/ 0 w 60"/>
                <a:gd name="T17" fmla="*/ 17 h 84"/>
                <a:gd name="T18" fmla="*/ 2 w 60"/>
                <a:gd name="T19" fmla="*/ 25 h 84"/>
                <a:gd name="T20" fmla="*/ 4 w 60"/>
                <a:gd name="T21" fmla="*/ 36 h 84"/>
                <a:gd name="T22" fmla="*/ 7 w 60"/>
                <a:gd name="T23" fmla="*/ 47 h 84"/>
                <a:gd name="T24" fmla="*/ 12 w 60"/>
                <a:gd name="T25" fmla="*/ 57 h 84"/>
                <a:gd name="T26" fmla="*/ 19 w 60"/>
                <a:gd name="T27" fmla="*/ 68 h 84"/>
                <a:gd name="T28" fmla="*/ 26 w 60"/>
                <a:gd name="T29" fmla="*/ 76 h 84"/>
                <a:gd name="T30" fmla="*/ 30 w 60"/>
                <a:gd name="T31" fmla="*/ 80 h 84"/>
                <a:gd name="T32" fmla="*/ 34 w 60"/>
                <a:gd name="T33" fmla="*/ 81 h 84"/>
                <a:gd name="T34" fmla="*/ 38 w 60"/>
                <a:gd name="T35" fmla="*/ 84 h 84"/>
                <a:gd name="T36" fmla="*/ 43 w 60"/>
                <a:gd name="T37" fmla="*/ 84 h 84"/>
                <a:gd name="T38" fmla="*/ 47 w 60"/>
                <a:gd name="T39" fmla="*/ 83 h 84"/>
                <a:gd name="T40" fmla="*/ 51 w 60"/>
                <a:gd name="T41" fmla="*/ 80 h 84"/>
                <a:gd name="T42" fmla="*/ 54 w 60"/>
                <a:gd name="T43" fmla="*/ 76 h 84"/>
                <a:gd name="T44" fmla="*/ 56 w 60"/>
                <a:gd name="T45" fmla="*/ 71 h 84"/>
                <a:gd name="T46" fmla="*/ 59 w 60"/>
                <a:gd name="T47" fmla="*/ 61 h 84"/>
                <a:gd name="T48" fmla="*/ 60 w 60"/>
                <a:gd name="T49" fmla="*/ 53 h 84"/>
                <a:gd name="T50" fmla="*/ 60 w 60"/>
                <a:gd name="T51" fmla="*/ 43 h 84"/>
                <a:gd name="T52" fmla="*/ 56 w 60"/>
                <a:gd name="T53" fmla="*/ 33 h 84"/>
                <a:gd name="T54" fmla="*/ 54 w 60"/>
                <a:gd name="T55" fmla="*/ 27 h 84"/>
                <a:gd name="T56" fmla="*/ 48 w 60"/>
                <a:gd name="T57" fmla="*/ 17 h 84"/>
                <a:gd name="T58" fmla="*/ 48 w 60"/>
                <a:gd name="T59" fmla="*/ 0 h 84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60"/>
                <a:gd name="T91" fmla="*/ 0 h 84"/>
                <a:gd name="T92" fmla="*/ 60 w 60"/>
                <a:gd name="T93" fmla="*/ 84 h 84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60" h="84">
                  <a:moveTo>
                    <a:pt x="48" y="0"/>
                  </a:moveTo>
                  <a:lnTo>
                    <a:pt x="30" y="0"/>
                  </a:lnTo>
                  <a:lnTo>
                    <a:pt x="19" y="0"/>
                  </a:lnTo>
                  <a:lnTo>
                    <a:pt x="14" y="1"/>
                  </a:lnTo>
                  <a:lnTo>
                    <a:pt x="7" y="4"/>
                  </a:lnTo>
                  <a:lnTo>
                    <a:pt x="4" y="7"/>
                  </a:lnTo>
                  <a:lnTo>
                    <a:pt x="3" y="9"/>
                  </a:lnTo>
                  <a:lnTo>
                    <a:pt x="2" y="13"/>
                  </a:lnTo>
                  <a:lnTo>
                    <a:pt x="0" y="17"/>
                  </a:lnTo>
                  <a:lnTo>
                    <a:pt x="2" y="25"/>
                  </a:lnTo>
                  <a:lnTo>
                    <a:pt x="4" y="36"/>
                  </a:lnTo>
                  <a:lnTo>
                    <a:pt x="7" y="47"/>
                  </a:lnTo>
                  <a:lnTo>
                    <a:pt x="12" y="57"/>
                  </a:lnTo>
                  <a:lnTo>
                    <a:pt x="19" y="68"/>
                  </a:lnTo>
                  <a:lnTo>
                    <a:pt x="26" y="76"/>
                  </a:lnTo>
                  <a:lnTo>
                    <a:pt x="30" y="80"/>
                  </a:lnTo>
                  <a:lnTo>
                    <a:pt x="34" y="81"/>
                  </a:lnTo>
                  <a:lnTo>
                    <a:pt x="38" y="84"/>
                  </a:lnTo>
                  <a:lnTo>
                    <a:pt x="43" y="84"/>
                  </a:lnTo>
                  <a:lnTo>
                    <a:pt x="47" y="83"/>
                  </a:lnTo>
                  <a:lnTo>
                    <a:pt x="51" y="80"/>
                  </a:lnTo>
                  <a:lnTo>
                    <a:pt x="54" y="76"/>
                  </a:lnTo>
                  <a:lnTo>
                    <a:pt x="56" y="71"/>
                  </a:lnTo>
                  <a:lnTo>
                    <a:pt x="59" y="61"/>
                  </a:lnTo>
                  <a:lnTo>
                    <a:pt x="60" y="53"/>
                  </a:lnTo>
                  <a:lnTo>
                    <a:pt x="60" y="43"/>
                  </a:lnTo>
                  <a:lnTo>
                    <a:pt x="56" y="33"/>
                  </a:lnTo>
                  <a:lnTo>
                    <a:pt x="54" y="27"/>
                  </a:lnTo>
                  <a:lnTo>
                    <a:pt x="48" y="17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90" name="Freeform 94">
              <a:extLst>
                <a:ext uri="{FF2B5EF4-FFF2-40B4-BE49-F238E27FC236}">
                  <a16:creationId xmlns:a16="http://schemas.microsoft.com/office/drawing/2014/main" id="{B9722AFC-9686-F54F-B5F2-33D5C8AA38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8184" y="2603549"/>
              <a:ext cx="30274" cy="46787"/>
            </a:xfrm>
            <a:custGeom>
              <a:avLst/>
              <a:gdLst>
                <a:gd name="T0" fmla="*/ 60 w 72"/>
                <a:gd name="T1" fmla="*/ 49 h 109"/>
                <a:gd name="T2" fmla="*/ 58 w 72"/>
                <a:gd name="T3" fmla="*/ 42 h 109"/>
                <a:gd name="T4" fmla="*/ 55 w 72"/>
                <a:gd name="T5" fmla="*/ 30 h 109"/>
                <a:gd name="T6" fmla="*/ 51 w 72"/>
                <a:gd name="T7" fmla="*/ 26 h 109"/>
                <a:gd name="T8" fmla="*/ 46 w 72"/>
                <a:gd name="T9" fmla="*/ 21 h 109"/>
                <a:gd name="T10" fmla="*/ 39 w 72"/>
                <a:gd name="T11" fmla="*/ 17 h 109"/>
                <a:gd name="T12" fmla="*/ 32 w 72"/>
                <a:gd name="T13" fmla="*/ 13 h 109"/>
                <a:gd name="T14" fmla="*/ 16 w 72"/>
                <a:gd name="T15" fmla="*/ 6 h 109"/>
                <a:gd name="T16" fmla="*/ 0 w 72"/>
                <a:gd name="T17" fmla="*/ 0 h 109"/>
                <a:gd name="T18" fmla="*/ 0 w 72"/>
                <a:gd name="T19" fmla="*/ 9 h 109"/>
                <a:gd name="T20" fmla="*/ 0 w 72"/>
                <a:gd name="T21" fmla="*/ 18 h 109"/>
                <a:gd name="T22" fmla="*/ 2 w 72"/>
                <a:gd name="T23" fmla="*/ 28 h 109"/>
                <a:gd name="T24" fmla="*/ 7 w 72"/>
                <a:gd name="T25" fmla="*/ 40 h 109"/>
                <a:gd name="T26" fmla="*/ 15 w 72"/>
                <a:gd name="T27" fmla="*/ 54 h 109"/>
                <a:gd name="T28" fmla="*/ 23 w 72"/>
                <a:gd name="T29" fmla="*/ 70 h 109"/>
                <a:gd name="T30" fmla="*/ 32 w 72"/>
                <a:gd name="T31" fmla="*/ 85 h 109"/>
                <a:gd name="T32" fmla="*/ 42 w 72"/>
                <a:gd name="T33" fmla="*/ 97 h 109"/>
                <a:gd name="T34" fmla="*/ 46 w 72"/>
                <a:gd name="T35" fmla="*/ 102 h 109"/>
                <a:gd name="T36" fmla="*/ 48 w 72"/>
                <a:gd name="T37" fmla="*/ 105 h 109"/>
                <a:gd name="T38" fmla="*/ 52 w 72"/>
                <a:gd name="T39" fmla="*/ 108 h 109"/>
                <a:gd name="T40" fmla="*/ 55 w 72"/>
                <a:gd name="T41" fmla="*/ 109 h 109"/>
                <a:gd name="T42" fmla="*/ 60 w 72"/>
                <a:gd name="T43" fmla="*/ 108 h 109"/>
                <a:gd name="T44" fmla="*/ 66 w 72"/>
                <a:gd name="T45" fmla="*/ 106 h 109"/>
                <a:gd name="T46" fmla="*/ 68 w 72"/>
                <a:gd name="T47" fmla="*/ 102 h 109"/>
                <a:gd name="T48" fmla="*/ 71 w 72"/>
                <a:gd name="T49" fmla="*/ 98 h 109"/>
                <a:gd name="T50" fmla="*/ 72 w 72"/>
                <a:gd name="T51" fmla="*/ 90 h 109"/>
                <a:gd name="T52" fmla="*/ 72 w 72"/>
                <a:gd name="T53" fmla="*/ 85 h 109"/>
                <a:gd name="T54" fmla="*/ 72 w 72"/>
                <a:gd name="T55" fmla="*/ 77 h 109"/>
                <a:gd name="T56" fmla="*/ 70 w 72"/>
                <a:gd name="T57" fmla="*/ 64 h 109"/>
                <a:gd name="T58" fmla="*/ 67 w 72"/>
                <a:gd name="T59" fmla="*/ 58 h 109"/>
                <a:gd name="T60" fmla="*/ 66 w 72"/>
                <a:gd name="T61" fmla="*/ 53 h 109"/>
                <a:gd name="T62" fmla="*/ 63 w 72"/>
                <a:gd name="T63" fmla="*/ 50 h 109"/>
                <a:gd name="T64" fmla="*/ 60 w 72"/>
                <a:gd name="T65" fmla="*/ 49 h 10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2"/>
                <a:gd name="T100" fmla="*/ 0 h 109"/>
                <a:gd name="T101" fmla="*/ 72 w 72"/>
                <a:gd name="T102" fmla="*/ 109 h 109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2" h="109">
                  <a:moveTo>
                    <a:pt x="60" y="49"/>
                  </a:moveTo>
                  <a:lnTo>
                    <a:pt x="58" y="42"/>
                  </a:lnTo>
                  <a:lnTo>
                    <a:pt x="55" y="30"/>
                  </a:lnTo>
                  <a:lnTo>
                    <a:pt x="51" y="26"/>
                  </a:lnTo>
                  <a:lnTo>
                    <a:pt x="46" y="21"/>
                  </a:lnTo>
                  <a:lnTo>
                    <a:pt x="39" y="17"/>
                  </a:lnTo>
                  <a:lnTo>
                    <a:pt x="32" y="13"/>
                  </a:lnTo>
                  <a:lnTo>
                    <a:pt x="16" y="6"/>
                  </a:lnTo>
                  <a:lnTo>
                    <a:pt x="0" y="0"/>
                  </a:lnTo>
                  <a:lnTo>
                    <a:pt x="0" y="9"/>
                  </a:lnTo>
                  <a:lnTo>
                    <a:pt x="0" y="18"/>
                  </a:lnTo>
                  <a:lnTo>
                    <a:pt x="2" y="28"/>
                  </a:lnTo>
                  <a:lnTo>
                    <a:pt x="7" y="40"/>
                  </a:lnTo>
                  <a:lnTo>
                    <a:pt x="15" y="54"/>
                  </a:lnTo>
                  <a:lnTo>
                    <a:pt x="23" y="70"/>
                  </a:lnTo>
                  <a:lnTo>
                    <a:pt x="32" y="85"/>
                  </a:lnTo>
                  <a:lnTo>
                    <a:pt x="42" y="97"/>
                  </a:lnTo>
                  <a:lnTo>
                    <a:pt x="46" y="102"/>
                  </a:lnTo>
                  <a:lnTo>
                    <a:pt x="48" y="105"/>
                  </a:lnTo>
                  <a:lnTo>
                    <a:pt x="52" y="108"/>
                  </a:lnTo>
                  <a:lnTo>
                    <a:pt x="55" y="109"/>
                  </a:lnTo>
                  <a:lnTo>
                    <a:pt x="60" y="108"/>
                  </a:lnTo>
                  <a:lnTo>
                    <a:pt x="66" y="106"/>
                  </a:lnTo>
                  <a:lnTo>
                    <a:pt x="68" y="102"/>
                  </a:lnTo>
                  <a:lnTo>
                    <a:pt x="71" y="98"/>
                  </a:lnTo>
                  <a:lnTo>
                    <a:pt x="72" y="90"/>
                  </a:lnTo>
                  <a:lnTo>
                    <a:pt x="72" y="85"/>
                  </a:lnTo>
                  <a:lnTo>
                    <a:pt x="72" y="77"/>
                  </a:lnTo>
                  <a:lnTo>
                    <a:pt x="70" y="64"/>
                  </a:lnTo>
                  <a:lnTo>
                    <a:pt x="67" y="58"/>
                  </a:lnTo>
                  <a:lnTo>
                    <a:pt x="66" y="53"/>
                  </a:lnTo>
                  <a:lnTo>
                    <a:pt x="63" y="50"/>
                  </a:lnTo>
                  <a:lnTo>
                    <a:pt x="60" y="4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91" name="Freeform 95">
              <a:extLst>
                <a:ext uri="{FF2B5EF4-FFF2-40B4-BE49-F238E27FC236}">
                  <a16:creationId xmlns:a16="http://schemas.microsoft.com/office/drawing/2014/main" id="{95B4F0F4-CD96-9D4C-91C1-7097F16A77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2189" y="2968212"/>
              <a:ext cx="524291" cy="663276"/>
            </a:xfrm>
            <a:custGeom>
              <a:avLst/>
              <a:gdLst>
                <a:gd name="T0" fmla="*/ 705 w 1247"/>
                <a:gd name="T1" fmla="*/ 1555 h 1578"/>
                <a:gd name="T2" fmla="*/ 669 w 1247"/>
                <a:gd name="T3" fmla="*/ 1494 h 1578"/>
                <a:gd name="T4" fmla="*/ 618 w 1247"/>
                <a:gd name="T5" fmla="*/ 1478 h 1578"/>
                <a:gd name="T6" fmla="*/ 524 w 1247"/>
                <a:gd name="T7" fmla="*/ 1471 h 1578"/>
                <a:gd name="T8" fmla="*/ 472 w 1247"/>
                <a:gd name="T9" fmla="*/ 1437 h 1578"/>
                <a:gd name="T10" fmla="*/ 388 w 1247"/>
                <a:gd name="T11" fmla="*/ 1336 h 1578"/>
                <a:gd name="T12" fmla="*/ 319 w 1247"/>
                <a:gd name="T13" fmla="*/ 1270 h 1578"/>
                <a:gd name="T14" fmla="*/ 307 w 1247"/>
                <a:gd name="T15" fmla="*/ 1333 h 1578"/>
                <a:gd name="T16" fmla="*/ 252 w 1247"/>
                <a:gd name="T17" fmla="*/ 1332 h 1578"/>
                <a:gd name="T18" fmla="*/ 159 w 1247"/>
                <a:gd name="T19" fmla="*/ 1297 h 1578"/>
                <a:gd name="T20" fmla="*/ 120 w 1247"/>
                <a:gd name="T21" fmla="*/ 1253 h 1578"/>
                <a:gd name="T22" fmla="*/ 101 w 1247"/>
                <a:gd name="T23" fmla="*/ 1166 h 1578"/>
                <a:gd name="T24" fmla="*/ 59 w 1247"/>
                <a:gd name="T25" fmla="*/ 1060 h 1578"/>
                <a:gd name="T26" fmla="*/ 13 w 1247"/>
                <a:gd name="T27" fmla="*/ 948 h 1578"/>
                <a:gd name="T28" fmla="*/ 0 w 1247"/>
                <a:gd name="T29" fmla="*/ 856 h 1578"/>
                <a:gd name="T30" fmla="*/ 223 w 1247"/>
                <a:gd name="T31" fmla="*/ 842 h 1578"/>
                <a:gd name="T32" fmla="*/ 427 w 1247"/>
                <a:gd name="T33" fmla="*/ 813 h 1578"/>
                <a:gd name="T34" fmla="*/ 456 w 1247"/>
                <a:gd name="T35" fmla="*/ 792 h 1578"/>
                <a:gd name="T36" fmla="*/ 481 w 1247"/>
                <a:gd name="T37" fmla="*/ 717 h 1578"/>
                <a:gd name="T38" fmla="*/ 485 w 1247"/>
                <a:gd name="T39" fmla="*/ 571 h 1578"/>
                <a:gd name="T40" fmla="*/ 562 w 1247"/>
                <a:gd name="T41" fmla="*/ 524 h 1578"/>
                <a:gd name="T42" fmla="*/ 601 w 1247"/>
                <a:gd name="T43" fmla="*/ 488 h 1578"/>
                <a:gd name="T44" fmla="*/ 614 w 1247"/>
                <a:gd name="T45" fmla="*/ 392 h 1578"/>
                <a:gd name="T46" fmla="*/ 665 w 1247"/>
                <a:gd name="T47" fmla="*/ 377 h 1578"/>
                <a:gd name="T48" fmla="*/ 684 w 1247"/>
                <a:gd name="T49" fmla="*/ 333 h 1578"/>
                <a:gd name="T50" fmla="*/ 700 w 1247"/>
                <a:gd name="T51" fmla="*/ 264 h 1578"/>
                <a:gd name="T52" fmla="*/ 742 w 1247"/>
                <a:gd name="T53" fmla="*/ 237 h 1578"/>
                <a:gd name="T54" fmla="*/ 766 w 1247"/>
                <a:gd name="T55" fmla="*/ 187 h 1578"/>
                <a:gd name="T56" fmla="*/ 814 w 1247"/>
                <a:gd name="T57" fmla="*/ 183 h 1578"/>
                <a:gd name="T58" fmla="*/ 886 w 1247"/>
                <a:gd name="T59" fmla="*/ 146 h 1578"/>
                <a:gd name="T60" fmla="*/ 938 w 1247"/>
                <a:gd name="T61" fmla="*/ 72 h 1578"/>
                <a:gd name="T62" fmla="*/ 1025 w 1247"/>
                <a:gd name="T63" fmla="*/ 35 h 1578"/>
                <a:gd name="T64" fmla="*/ 1108 w 1247"/>
                <a:gd name="T65" fmla="*/ 115 h 1578"/>
                <a:gd name="T66" fmla="*/ 1132 w 1247"/>
                <a:gd name="T67" fmla="*/ 168 h 1578"/>
                <a:gd name="T68" fmla="*/ 1132 w 1247"/>
                <a:gd name="T69" fmla="*/ 235 h 1578"/>
                <a:gd name="T70" fmla="*/ 1146 w 1247"/>
                <a:gd name="T71" fmla="*/ 260 h 1578"/>
                <a:gd name="T72" fmla="*/ 1201 w 1247"/>
                <a:gd name="T73" fmla="*/ 271 h 1578"/>
                <a:gd name="T74" fmla="*/ 1247 w 1247"/>
                <a:gd name="T75" fmla="*/ 423 h 1578"/>
                <a:gd name="T76" fmla="*/ 1237 w 1247"/>
                <a:gd name="T77" fmla="*/ 509 h 1578"/>
                <a:gd name="T78" fmla="*/ 1213 w 1247"/>
                <a:gd name="T79" fmla="*/ 552 h 1578"/>
                <a:gd name="T80" fmla="*/ 1168 w 1247"/>
                <a:gd name="T81" fmla="*/ 589 h 1578"/>
                <a:gd name="T82" fmla="*/ 1054 w 1247"/>
                <a:gd name="T83" fmla="*/ 728 h 1578"/>
                <a:gd name="T84" fmla="*/ 1028 w 1247"/>
                <a:gd name="T85" fmla="*/ 801 h 1578"/>
                <a:gd name="T86" fmla="*/ 1028 w 1247"/>
                <a:gd name="T87" fmla="*/ 888 h 1578"/>
                <a:gd name="T88" fmla="*/ 1029 w 1247"/>
                <a:gd name="T89" fmla="*/ 1042 h 1578"/>
                <a:gd name="T90" fmla="*/ 978 w 1247"/>
                <a:gd name="T91" fmla="*/ 1072 h 1578"/>
                <a:gd name="T92" fmla="*/ 938 w 1247"/>
                <a:gd name="T93" fmla="*/ 1042 h 1578"/>
                <a:gd name="T94" fmla="*/ 897 w 1247"/>
                <a:gd name="T95" fmla="*/ 1113 h 1578"/>
                <a:gd name="T96" fmla="*/ 844 w 1247"/>
                <a:gd name="T97" fmla="*/ 1230 h 1578"/>
                <a:gd name="T98" fmla="*/ 838 w 1247"/>
                <a:gd name="T99" fmla="*/ 1294 h 1578"/>
                <a:gd name="T100" fmla="*/ 861 w 1247"/>
                <a:gd name="T101" fmla="*/ 1316 h 1578"/>
                <a:gd name="T102" fmla="*/ 873 w 1247"/>
                <a:gd name="T103" fmla="*/ 1337 h 1578"/>
                <a:gd name="T104" fmla="*/ 860 w 1247"/>
                <a:gd name="T105" fmla="*/ 1367 h 1578"/>
                <a:gd name="T106" fmla="*/ 828 w 1247"/>
                <a:gd name="T107" fmla="*/ 1391 h 1578"/>
                <a:gd name="T108" fmla="*/ 814 w 1247"/>
                <a:gd name="T109" fmla="*/ 1443 h 1578"/>
                <a:gd name="T110" fmla="*/ 728 w 1247"/>
                <a:gd name="T111" fmla="*/ 1578 h 157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247"/>
                <a:gd name="T169" fmla="*/ 0 h 1578"/>
                <a:gd name="T170" fmla="*/ 1247 w 1247"/>
                <a:gd name="T171" fmla="*/ 1578 h 157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247" h="1578">
                  <a:moveTo>
                    <a:pt x="722" y="1571"/>
                  </a:moveTo>
                  <a:lnTo>
                    <a:pt x="718" y="1569"/>
                  </a:lnTo>
                  <a:lnTo>
                    <a:pt x="713" y="1565"/>
                  </a:lnTo>
                  <a:lnTo>
                    <a:pt x="709" y="1561"/>
                  </a:lnTo>
                  <a:lnTo>
                    <a:pt x="705" y="1555"/>
                  </a:lnTo>
                  <a:lnTo>
                    <a:pt x="697" y="1543"/>
                  </a:lnTo>
                  <a:lnTo>
                    <a:pt x="690" y="1530"/>
                  </a:lnTo>
                  <a:lnTo>
                    <a:pt x="682" y="1517"/>
                  </a:lnTo>
                  <a:lnTo>
                    <a:pt x="676" y="1503"/>
                  </a:lnTo>
                  <a:lnTo>
                    <a:pt x="669" y="1494"/>
                  </a:lnTo>
                  <a:lnTo>
                    <a:pt x="662" y="1487"/>
                  </a:lnTo>
                  <a:lnTo>
                    <a:pt x="650" y="1483"/>
                  </a:lnTo>
                  <a:lnTo>
                    <a:pt x="640" y="1481"/>
                  </a:lnTo>
                  <a:lnTo>
                    <a:pt x="629" y="1479"/>
                  </a:lnTo>
                  <a:lnTo>
                    <a:pt x="618" y="1478"/>
                  </a:lnTo>
                  <a:lnTo>
                    <a:pt x="596" y="1477"/>
                  </a:lnTo>
                  <a:lnTo>
                    <a:pt x="576" y="1477"/>
                  </a:lnTo>
                  <a:lnTo>
                    <a:pt x="554" y="1477"/>
                  </a:lnTo>
                  <a:lnTo>
                    <a:pt x="534" y="1474"/>
                  </a:lnTo>
                  <a:lnTo>
                    <a:pt x="524" y="1471"/>
                  </a:lnTo>
                  <a:lnTo>
                    <a:pt x="513" y="1467"/>
                  </a:lnTo>
                  <a:lnTo>
                    <a:pt x="504" y="1463"/>
                  </a:lnTo>
                  <a:lnTo>
                    <a:pt x="493" y="1457"/>
                  </a:lnTo>
                  <a:lnTo>
                    <a:pt x="482" y="1447"/>
                  </a:lnTo>
                  <a:lnTo>
                    <a:pt x="472" y="1437"/>
                  </a:lnTo>
                  <a:lnTo>
                    <a:pt x="461" y="1426"/>
                  </a:lnTo>
                  <a:lnTo>
                    <a:pt x="450" y="1414"/>
                  </a:lnTo>
                  <a:lnTo>
                    <a:pt x="429" y="1389"/>
                  </a:lnTo>
                  <a:lnTo>
                    <a:pt x="408" y="1362"/>
                  </a:lnTo>
                  <a:lnTo>
                    <a:pt x="388" y="1336"/>
                  </a:lnTo>
                  <a:lnTo>
                    <a:pt x="365" y="1312"/>
                  </a:lnTo>
                  <a:lnTo>
                    <a:pt x="355" y="1300"/>
                  </a:lnTo>
                  <a:lnTo>
                    <a:pt x="343" y="1289"/>
                  </a:lnTo>
                  <a:lnTo>
                    <a:pt x="331" y="1280"/>
                  </a:lnTo>
                  <a:lnTo>
                    <a:pt x="319" y="1270"/>
                  </a:lnTo>
                  <a:lnTo>
                    <a:pt x="315" y="1292"/>
                  </a:lnTo>
                  <a:lnTo>
                    <a:pt x="312" y="1313"/>
                  </a:lnTo>
                  <a:lnTo>
                    <a:pt x="311" y="1322"/>
                  </a:lnTo>
                  <a:lnTo>
                    <a:pt x="308" y="1330"/>
                  </a:lnTo>
                  <a:lnTo>
                    <a:pt x="307" y="1333"/>
                  </a:lnTo>
                  <a:lnTo>
                    <a:pt x="305" y="1336"/>
                  </a:lnTo>
                  <a:lnTo>
                    <a:pt x="303" y="1337"/>
                  </a:lnTo>
                  <a:lnTo>
                    <a:pt x="301" y="1337"/>
                  </a:lnTo>
                  <a:lnTo>
                    <a:pt x="279" y="1336"/>
                  </a:lnTo>
                  <a:lnTo>
                    <a:pt x="252" y="1332"/>
                  </a:lnTo>
                  <a:lnTo>
                    <a:pt x="224" y="1325"/>
                  </a:lnTo>
                  <a:lnTo>
                    <a:pt x="197" y="1316"/>
                  </a:lnTo>
                  <a:lnTo>
                    <a:pt x="184" y="1309"/>
                  </a:lnTo>
                  <a:lnTo>
                    <a:pt x="171" y="1304"/>
                  </a:lnTo>
                  <a:lnTo>
                    <a:pt x="159" y="1297"/>
                  </a:lnTo>
                  <a:lnTo>
                    <a:pt x="148" y="1289"/>
                  </a:lnTo>
                  <a:lnTo>
                    <a:pt x="139" y="1281"/>
                  </a:lnTo>
                  <a:lnTo>
                    <a:pt x="131" y="1272"/>
                  </a:lnTo>
                  <a:lnTo>
                    <a:pt x="124" y="1262"/>
                  </a:lnTo>
                  <a:lnTo>
                    <a:pt x="120" y="1253"/>
                  </a:lnTo>
                  <a:lnTo>
                    <a:pt x="115" y="1236"/>
                  </a:lnTo>
                  <a:lnTo>
                    <a:pt x="111" y="1217"/>
                  </a:lnTo>
                  <a:lnTo>
                    <a:pt x="107" y="1201"/>
                  </a:lnTo>
                  <a:lnTo>
                    <a:pt x="104" y="1184"/>
                  </a:lnTo>
                  <a:lnTo>
                    <a:pt x="101" y="1166"/>
                  </a:lnTo>
                  <a:lnTo>
                    <a:pt x="97" y="1149"/>
                  </a:lnTo>
                  <a:lnTo>
                    <a:pt x="92" y="1132"/>
                  </a:lnTo>
                  <a:lnTo>
                    <a:pt x="84" y="1114"/>
                  </a:lnTo>
                  <a:lnTo>
                    <a:pt x="72" y="1088"/>
                  </a:lnTo>
                  <a:lnTo>
                    <a:pt x="59" y="1060"/>
                  </a:lnTo>
                  <a:lnTo>
                    <a:pt x="44" y="1030"/>
                  </a:lnTo>
                  <a:lnTo>
                    <a:pt x="31" y="998"/>
                  </a:lnTo>
                  <a:lnTo>
                    <a:pt x="24" y="982"/>
                  </a:lnTo>
                  <a:lnTo>
                    <a:pt x="19" y="965"/>
                  </a:lnTo>
                  <a:lnTo>
                    <a:pt x="13" y="948"/>
                  </a:lnTo>
                  <a:lnTo>
                    <a:pt x="8" y="929"/>
                  </a:lnTo>
                  <a:lnTo>
                    <a:pt x="5" y="912"/>
                  </a:lnTo>
                  <a:lnTo>
                    <a:pt x="1" y="893"/>
                  </a:lnTo>
                  <a:lnTo>
                    <a:pt x="0" y="874"/>
                  </a:lnTo>
                  <a:lnTo>
                    <a:pt x="0" y="856"/>
                  </a:lnTo>
                  <a:lnTo>
                    <a:pt x="37" y="854"/>
                  </a:lnTo>
                  <a:lnTo>
                    <a:pt x="75" y="853"/>
                  </a:lnTo>
                  <a:lnTo>
                    <a:pt x="113" y="852"/>
                  </a:lnTo>
                  <a:lnTo>
                    <a:pt x="151" y="849"/>
                  </a:lnTo>
                  <a:lnTo>
                    <a:pt x="223" y="842"/>
                  </a:lnTo>
                  <a:lnTo>
                    <a:pt x="288" y="834"/>
                  </a:lnTo>
                  <a:lnTo>
                    <a:pt x="344" y="826"/>
                  </a:lnTo>
                  <a:lnTo>
                    <a:pt x="388" y="820"/>
                  </a:lnTo>
                  <a:lnTo>
                    <a:pt x="417" y="814"/>
                  </a:lnTo>
                  <a:lnTo>
                    <a:pt x="427" y="813"/>
                  </a:lnTo>
                  <a:lnTo>
                    <a:pt x="432" y="812"/>
                  </a:lnTo>
                  <a:lnTo>
                    <a:pt x="437" y="810"/>
                  </a:lnTo>
                  <a:lnTo>
                    <a:pt x="442" y="806"/>
                  </a:lnTo>
                  <a:lnTo>
                    <a:pt x="449" y="800"/>
                  </a:lnTo>
                  <a:lnTo>
                    <a:pt x="456" y="792"/>
                  </a:lnTo>
                  <a:lnTo>
                    <a:pt x="461" y="782"/>
                  </a:lnTo>
                  <a:lnTo>
                    <a:pt x="466" y="770"/>
                  </a:lnTo>
                  <a:lnTo>
                    <a:pt x="472" y="756"/>
                  </a:lnTo>
                  <a:lnTo>
                    <a:pt x="477" y="737"/>
                  </a:lnTo>
                  <a:lnTo>
                    <a:pt x="481" y="717"/>
                  </a:lnTo>
                  <a:lnTo>
                    <a:pt x="484" y="695"/>
                  </a:lnTo>
                  <a:lnTo>
                    <a:pt x="486" y="668"/>
                  </a:lnTo>
                  <a:lnTo>
                    <a:pt x="488" y="639"/>
                  </a:lnTo>
                  <a:lnTo>
                    <a:pt x="486" y="607"/>
                  </a:lnTo>
                  <a:lnTo>
                    <a:pt x="485" y="571"/>
                  </a:lnTo>
                  <a:lnTo>
                    <a:pt x="481" y="531"/>
                  </a:lnTo>
                  <a:lnTo>
                    <a:pt x="513" y="531"/>
                  </a:lnTo>
                  <a:lnTo>
                    <a:pt x="540" y="529"/>
                  </a:lnTo>
                  <a:lnTo>
                    <a:pt x="552" y="527"/>
                  </a:lnTo>
                  <a:lnTo>
                    <a:pt x="562" y="524"/>
                  </a:lnTo>
                  <a:lnTo>
                    <a:pt x="573" y="520"/>
                  </a:lnTo>
                  <a:lnTo>
                    <a:pt x="581" y="515"/>
                  </a:lnTo>
                  <a:lnTo>
                    <a:pt x="589" y="508"/>
                  </a:lnTo>
                  <a:lnTo>
                    <a:pt x="596" y="499"/>
                  </a:lnTo>
                  <a:lnTo>
                    <a:pt x="601" y="488"/>
                  </a:lnTo>
                  <a:lnTo>
                    <a:pt x="606" y="475"/>
                  </a:lnTo>
                  <a:lnTo>
                    <a:pt x="609" y="459"/>
                  </a:lnTo>
                  <a:lnTo>
                    <a:pt x="612" y="439"/>
                  </a:lnTo>
                  <a:lnTo>
                    <a:pt x="613" y="417"/>
                  </a:lnTo>
                  <a:lnTo>
                    <a:pt x="614" y="392"/>
                  </a:lnTo>
                  <a:lnTo>
                    <a:pt x="630" y="391"/>
                  </a:lnTo>
                  <a:lnTo>
                    <a:pt x="646" y="388"/>
                  </a:lnTo>
                  <a:lnTo>
                    <a:pt x="653" y="385"/>
                  </a:lnTo>
                  <a:lnTo>
                    <a:pt x="660" y="381"/>
                  </a:lnTo>
                  <a:lnTo>
                    <a:pt x="665" y="377"/>
                  </a:lnTo>
                  <a:lnTo>
                    <a:pt x="670" y="372"/>
                  </a:lnTo>
                  <a:lnTo>
                    <a:pt x="674" y="364"/>
                  </a:lnTo>
                  <a:lnTo>
                    <a:pt x="678" y="356"/>
                  </a:lnTo>
                  <a:lnTo>
                    <a:pt x="681" y="345"/>
                  </a:lnTo>
                  <a:lnTo>
                    <a:pt x="684" y="333"/>
                  </a:lnTo>
                  <a:lnTo>
                    <a:pt x="685" y="320"/>
                  </a:lnTo>
                  <a:lnTo>
                    <a:pt x="686" y="304"/>
                  </a:lnTo>
                  <a:lnTo>
                    <a:pt x="686" y="285"/>
                  </a:lnTo>
                  <a:lnTo>
                    <a:pt x="686" y="265"/>
                  </a:lnTo>
                  <a:lnTo>
                    <a:pt x="700" y="264"/>
                  </a:lnTo>
                  <a:lnTo>
                    <a:pt x="712" y="261"/>
                  </a:lnTo>
                  <a:lnTo>
                    <a:pt x="721" y="257"/>
                  </a:lnTo>
                  <a:lnTo>
                    <a:pt x="730" y="251"/>
                  </a:lnTo>
                  <a:lnTo>
                    <a:pt x="737" y="244"/>
                  </a:lnTo>
                  <a:lnTo>
                    <a:pt x="742" y="237"/>
                  </a:lnTo>
                  <a:lnTo>
                    <a:pt x="748" y="229"/>
                  </a:lnTo>
                  <a:lnTo>
                    <a:pt x="752" y="221"/>
                  </a:lnTo>
                  <a:lnTo>
                    <a:pt x="758" y="205"/>
                  </a:lnTo>
                  <a:lnTo>
                    <a:pt x="764" y="192"/>
                  </a:lnTo>
                  <a:lnTo>
                    <a:pt x="766" y="187"/>
                  </a:lnTo>
                  <a:lnTo>
                    <a:pt x="769" y="183"/>
                  </a:lnTo>
                  <a:lnTo>
                    <a:pt x="772" y="181"/>
                  </a:lnTo>
                  <a:lnTo>
                    <a:pt x="777" y="181"/>
                  </a:lnTo>
                  <a:lnTo>
                    <a:pt x="796" y="183"/>
                  </a:lnTo>
                  <a:lnTo>
                    <a:pt x="814" y="183"/>
                  </a:lnTo>
                  <a:lnTo>
                    <a:pt x="830" y="179"/>
                  </a:lnTo>
                  <a:lnTo>
                    <a:pt x="846" y="174"/>
                  </a:lnTo>
                  <a:lnTo>
                    <a:pt x="861" y="167"/>
                  </a:lnTo>
                  <a:lnTo>
                    <a:pt x="874" y="158"/>
                  </a:lnTo>
                  <a:lnTo>
                    <a:pt x="886" y="146"/>
                  </a:lnTo>
                  <a:lnTo>
                    <a:pt x="898" y="134"/>
                  </a:lnTo>
                  <a:lnTo>
                    <a:pt x="909" y="120"/>
                  </a:lnTo>
                  <a:lnTo>
                    <a:pt x="920" y="104"/>
                  </a:lnTo>
                  <a:lnTo>
                    <a:pt x="929" y="88"/>
                  </a:lnTo>
                  <a:lnTo>
                    <a:pt x="938" y="72"/>
                  </a:lnTo>
                  <a:lnTo>
                    <a:pt x="957" y="36"/>
                  </a:lnTo>
                  <a:lnTo>
                    <a:pt x="976" y="0"/>
                  </a:lnTo>
                  <a:lnTo>
                    <a:pt x="982" y="4"/>
                  </a:lnTo>
                  <a:lnTo>
                    <a:pt x="1000" y="16"/>
                  </a:lnTo>
                  <a:lnTo>
                    <a:pt x="1025" y="35"/>
                  </a:lnTo>
                  <a:lnTo>
                    <a:pt x="1053" y="59"/>
                  </a:lnTo>
                  <a:lnTo>
                    <a:pt x="1068" y="71"/>
                  </a:lnTo>
                  <a:lnTo>
                    <a:pt x="1082" y="86"/>
                  </a:lnTo>
                  <a:lnTo>
                    <a:pt x="1096" y="100"/>
                  </a:lnTo>
                  <a:lnTo>
                    <a:pt x="1108" y="115"/>
                  </a:lnTo>
                  <a:lnTo>
                    <a:pt x="1117" y="130"/>
                  </a:lnTo>
                  <a:lnTo>
                    <a:pt x="1125" y="146"/>
                  </a:lnTo>
                  <a:lnTo>
                    <a:pt x="1128" y="152"/>
                  </a:lnTo>
                  <a:lnTo>
                    <a:pt x="1130" y="160"/>
                  </a:lnTo>
                  <a:lnTo>
                    <a:pt x="1132" y="168"/>
                  </a:lnTo>
                  <a:lnTo>
                    <a:pt x="1132" y="175"/>
                  </a:lnTo>
                  <a:lnTo>
                    <a:pt x="1132" y="195"/>
                  </a:lnTo>
                  <a:lnTo>
                    <a:pt x="1132" y="209"/>
                  </a:lnTo>
                  <a:lnTo>
                    <a:pt x="1132" y="223"/>
                  </a:lnTo>
                  <a:lnTo>
                    <a:pt x="1132" y="235"/>
                  </a:lnTo>
                  <a:lnTo>
                    <a:pt x="1133" y="241"/>
                  </a:lnTo>
                  <a:lnTo>
                    <a:pt x="1134" y="247"/>
                  </a:lnTo>
                  <a:lnTo>
                    <a:pt x="1137" y="252"/>
                  </a:lnTo>
                  <a:lnTo>
                    <a:pt x="1141" y="256"/>
                  </a:lnTo>
                  <a:lnTo>
                    <a:pt x="1146" y="260"/>
                  </a:lnTo>
                  <a:lnTo>
                    <a:pt x="1152" y="263"/>
                  </a:lnTo>
                  <a:lnTo>
                    <a:pt x="1158" y="265"/>
                  </a:lnTo>
                  <a:lnTo>
                    <a:pt x="1165" y="267"/>
                  </a:lnTo>
                  <a:lnTo>
                    <a:pt x="1182" y="269"/>
                  </a:lnTo>
                  <a:lnTo>
                    <a:pt x="1201" y="271"/>
                  </a:lnTo>
                  <a:lnTo>
                    <a:pt x="1219" y="271"/>
                  </a:lnTo>
                  <a:lnTo>
                    <a:pt x="1239" y="271"/>
                  </a:lnTo>
                  <a:lnTo>
                    <a:pt x="1243" y="339"/>
                  </a:lnTo>
                  <a:lnTo>
                    <a:pt x="1246" y="397"/>
                  </a:lnTo>
                  <a:lnTo>
                    <a:pt x="1247" y="423"/>
                  </a:lnTo>
                  <a:lnTo>
                    <a:pt x="1247" y="447"/>
                  </a:lnTo>
                  <a:lnTo>
                    <a:pt x="1246" y="469"/>
                  </a:lnTo>
                  <a:lnTo>
                    <a:pt x="1242" y="491"/>
                  </a:lnTo>
                  <a:lnTo>
                    <a:pt x="1239" y="500"/>
                  </a:lnTo>
                  <a:lnTo>
                    <a:pt x="1237" y="509"/>
                  </a:lnTo>
                  <a:lnTo>
                    <a:pt x="1233" y="519"/>
                  </a:lnTo>
                  <a:lnTo>
                    <a:pt x="1229" y="528"/>
                  </a:lnTo>
                  <a:lnTo>
                    <a:pt x="1225" y="536"/>
                  </a:lnTo>
                  <a:lnTo>
                    <a:pt x="1218" y="544"/>
                  </a:lnTo>
                  <a:lnTo>
                    <a:pt x="1213" y="552"/>
                  </a:lnTo>
                  <a:lnTo>
                    <a:pt x="1205" y="560"/>
                  </a:lnTo>
                  <a:lnTo>
                    <a:pt x="1197" y="568"/>
                  </a:lnTo>
                  <a:lnTo>
                    <a:pt x="1189" y="575"/>
                  </a:lnTo>
                  <a:lnTo>
                    <a:pt x="1178" y="581"/>
                  </a:lnTo>
                  <a:lnTo>
                    <a:pt x="1168" y="589"/>
                  </a:lnTo>
                  <a:lnTo>
                    <a:pt x="1142" y="601"/>
                  </a:lnTo>
                  <a:lnTo>
                    <a:pt x="1114" y="615"/>
                  </a:lnTo>
                  <a:lnTo>
                    <a:pt x="1090" y="660"/>
                  </a:lnTo>
                  <a:lnTo>
                    <a:pt x="1070" y="697"/>
                  </a:lnTo>
                  <a:lnTo>
                    <a:pt x="1054" y="728"/>
                  </a:lnTo>
                  <a:lnTo>
                    <a:pt x="1042" y="755"/>
                  </a:lnTo>
                  <a:lnTo>
                    <a:pt x="1037" y="766"/>
                  </a:lnTo>
                  <a:lnTo>
                    <a:pt x="1033" y="778"/>
                  </a:lnTo>
                  <a:lnTo>
                    <a:pt x="1030" y="789"/>
                  </a:lnTo>
                  <a:lnTo>
                    <a:pt x="1028" y="801"/>
                  </a:lnTo>
                  <a:lnTo>
                    <a:pt x="1026" y="812"/>
                  </a:lnTo>
                  <a:lnTo>
                    <a:pt x="1026" y="824"/>
                  </a:lnTo>
                  <a:lnTo>
                    <a:pt x="1028" y="836"/>
                  </a:lnTo>
                  <a:lnTo>
                    <a:pt x="1029" y="849"/>
                  </a:lnTo>
                  <a:lnTo>
                    <a:pt x="1028" y="888"/>
                  </a:lnTo>
                  <a:lnTo>
                    <a:pt x="1025" y="937"/>
                  </a:lnTo>
                  <a:lnTo>
                    <a:pt x="1024" y="962"/>
                  </a:lnTo>
                  <a:lnTo>
                    <a:pt x="1024" y="990"/>
                  </a:lnTo>
                  <a:lnTo>
                    <a:pt x="1026" y="1017"/>
                  </a:lnTo>
                  <a:lnTo>
                    <a:pt x="1029" y="1042"/>
                  </a:lnTo>
                  <a:lnTo>
                    <a:pt x="1016" y="1052"/>
                  </a:lnTo>
                  <a:lnTo>
                    <a:pt x="1001" y="1061"/>
                  </a:lnTo>
                  <a:lnTo>
                    <a:pt x="994" y="1066"/>
                  </a:lnTo>
                  <a:lnTo>
                    <a:pt x="986" y="1069"/>
                  </a:lnTo>
                  <a:lnTo>
                    <a:pt x="978" y="1072"/>
                  </a:lnTo>
                  <a:lnTo>
                    <a:pt x="969" y="1072"/>
                  </a:lnTo>
                  <a:lnTo>
                    <a:pt x="962" y="1068"/>
                  </a:lnTo>
                  <a:lnTo>
                    <a:pt x="954" y="1060"/>
                  </a:lnTo>
                  <a:lnTo>
                    <a:pt x="945" y="1049"/>
                  </a:lnTo>
                  <a:lnTo>
                    <a:pt x="938" y="1042"/>
                  </a:lnTo>
                  <a:lnTo>
                    <a:pt x="909" y="1042"/>
                  </a:lnTo>
                  <a:lnTo>
                    <a:pt x="908" y="1062"/>
                  </a:lnTo>
                  <a:lnTo>
                    <a:pt x="906" y="1081"/>
                  </a:lnTo>
                  <a:lnTo>
                    <a:pt x="902" y="1097"/>
                  </a:lnTo>
                  <a:lnTo>
                    <a:pt x="897" y="1113"/>
                  </a:lnTo>
                  <a:lnTo>
                    <a:pt x="886" y="1140"/>
                  </a:lnTo>
                  <a:lnTo>
                    <a:pt x="873" y="1165"/>
                  </a:lnTo>
                  <a:lnTo>
                    <a:pt x="860" y="1189"/>
                  </a:lnTo>
                  <a:lnTo>
                    <a:pt x="848" y="1216"/>
                  </a:lnTo>
                  <a:lnTo>
                    <a:pt x="844" y="1230"/>
                  </a:lnTo>
                  <a:lnTo>
                    <a:pt x="840" y="1246"/>
                  </a:lnTo>
                  <a:lnTo>
                    <a:pt x="837" y="1264"/>
                  </a:lnTo>
                  <a:lnTo>
                    <a:pt x="837" y="1282"/>
                  </a:lnTo>
                  <a:lnTo>
                    <a:pt x="837" y="1289"/>
                  </a:lnTo>
                  <a:lnTo>
                    <a:pt x="838" y="1294"/>
                  </a:lnTo>
                  <a:lnTo>
                    <a:pt x="840" y="1298"/>
                  </a:lnTo>
                  <a:lnTo>
                    <a:pt x="842" y="1302"/>
                  </a:lnTo>
                  <a:lnTo>
                    <a:pt x="848" y="1308"/>
                  </a:lnTo>
                  <a:lnTo>
                    <a:pt x="854" y="1312"/>
                  </a:lnTo>
                  <a:lnTo>
                    <a:pt x="861" y="1316"/>
                  </a:lnTo>
                  <a:lnTo>
                    <a:pt x="868" y="1321"/>
                  </a:lnTo>
                  <a:lnTo>
                    <a:pt x="869" y="1324"/>
                  </a:lnTo>
                  <a:lnTo>
                    <a:pt x="872" y="1328"/>
                  </a:lnTo>
                  <a:lnTo>
                    <a:pt x="872" y="1332"/>
                  </a:lnTo>
                  <a:lnTo>
                    <a:pt x="873" y="1337"/>
                  </a:lnTo>
                  <a:lnTo>
                    <a:pt x="872" y="1345"/>
                  </a:lnTo>
                  <a:lnTo>
                    <a:pt x="870" y="1350"/>
                  </a:lnTo>
                  <a:lnTo>
                    <a:pt x="869" y="1355"/>
                  </a:lnTo>
                  <a:lnTo>
                    <a:pt x="866" y="1359"/>
                  </a:lnTo>
                  <a:lnTo>
                    <a:pt x="860" y="1367"/>
                  </a:lnTo>
                  <a:lnTo>
                    <a:pt x="850" y="1373"/>
                  </a:lnTo>
                  <a:lnTo>
                    <a:pt x="842" y="1378"/>
                  </a:lnTo>
                  <a:lnTo>
                    <a:pt x="834" y="1383"/>
                  </a:lnTo>
                  <a:lnTo>
                    <a:pt x="832" y="1387"/>
                  </a:lnTo>
                  <a:lnTo>
                    <a:pt x="828" y="1391"/>
                  </a:lnTo>
                  <a:lnTo>
                    <a:pt x="826" y="1397"/>
                  </a:lnTo>
                  <a:lnTo>
                    <a:pt x="825" y="1403"/>
                  </a:lnTo>
                  <a:lnTo>
                    <a:pt x="822" y="1418"/>
                  </a:lnTo>
                  <a:lnTo>
                    <a:pt x="818" y="1431"/>
                  </a:lnTo>
                  <a:lnTo>
                    <a:pt x="814" y="1443"/>
                  </a:lnTo>
                  <a:lnTo>
                    <a:pt x="809" y="1455"/>
                  </a:lnTo>
                  <a:lnTo>
                    <a:pt x="798" y="1478"/>
                  </a:lnTo>
                  <a:lnTo>
                    <a:pt x="785" y="1499"/>
                  </a:lnTo>
                  <a:lnTo>
                    <a:pt x="757" y="1538"/>
                  </a:lnTo>
                  <a:lnTo>
                    <a:pt x="728" y="1578"/>
                  </a:lnTo>
                  <a:lnTo>
                    <a:pt x="722" y="157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92" name="Freeform 96">
              <a:extLst>
                <a:ext uri="{FF2B5EF4-FFF2-40B4-BE49-F238E27FC236}">
                  <a16:creationId xmlns:a16="http://schemas.microsoft.com/office/drawing/2014/main" id="{E25DF068-F9CB-F345-85E6-6E30C3847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121" y="4579616"/>
              <a:ext cx="401819" cy="546308"/>
            </a:xfrm>
            <a:custGeom>
              <a:avLst/>
              <a:gdLst>
                <a:gd name="T0" fmla="*/ 540 w 954"/>
                <a:gd name="T1" fmla="*/ 1113 h 1301"/>
                <a:gd name="T2" fmla="*/ 614 w 954"/>
                <a:gd name="T3" fmla="*/ 1001 h 1301"/>
                <a:gd name="T4" fmla="*/ 641 w 954"/>
                <a:gd name="T5" fmla="*/ 916 h 1301"/>
                <a:gd name="T6" fmla="*/ 750 w 954"/>
                <a:gd name="T7" fmla="*/ 844 h 1301"/>
                <a:gd name="T8" fmla="*/ 791 w 954"/>
                <a:gd name="T9" fmla="*/ 859 h 1301"/>
                <a:gd name="T10" fmla="*/ 838 w 954"/>
                <a:gd name="T11" fmla="*/ 813 h 1301"/>
                <a:gd name="T12" fmla="*/ 850 w 954"/>
                <a:gd name="T13" fmla="*/ 697 h 1301"/>
                <a:gd name="T14" fmla="*/ 750 w 954"/>
                <a:gd name="T15" fmla="*/ 717 h 1301"/>
                <a:gd name="T16" fmla="*/ 671 w 954"/>
                <a:gd name="T17" fmla="*/ 695 h 1301"/>
                <a:gd name="T18" fmla="*/ 597 w 954"/>
                <a:gd name="T19" fmla="*/ 672 h 1301"/>
                <a:gd name="T20" fmla="*/ 566 w 954"/>
                <a:gd name="T21" fmla="*/ 597 h 1301"/>
                <a:gd name="T22" fmla="*/ 568 w 954"/>
                <a:gd name="T23" fmla="*/ 513 h 1301"/>
                <a:gd name="T24" fmla="*/ 600 w 954"/>
                <a:gd name="T25" fmla="*/ 477 h 1301"/>
                <a:gd name="T26" fmla="*/ 681 w 954"/>
                <a:gd name="T27" fmla="*/ 473 h 1301"/>
                <a:gd name="T28" fmla="*/ 701 w 954"/>
                <a:gd name="T29" fmla="*/ 511 h 1301"/>
                <a:gd name="T30" fmla="*/ 666 w 954"/>
                <a:gd name="T31" fmla="*/ 560 h 1301"/>
                <a:gd name="T32" fmla="*/ 725 w 954"/>
                <a:gd name="T33" fmla="*/ 573 h 1301"/>
                <a:gd name="T34" fmla="*/ 762 w 954"/>
                <a:gd name="T35" fmla="*/ 608 h 1301"/>
                <a:gd name="T36" fmla="*/ 795 w 954"/>
                <a:gd name="T37" fmla="*/ 571 h 1301"/>
                <a:gd name="T38" fmla="*/ 919 w 954"/>
                <a:gd name="T39" fmla="*/ 552 h 1301"/>
                <a:gd name="T40" fmla="*/ 913 w 954"/>
                <a:gd name="T41" fmla="*/ 488 h 1301"/>
                <a:gd name="T42" fmla="*/ 938 w 954"/>
                <a:gd name="T43" fmla="*/ 390 h 1301"/>
                <a:gd name="T44" fmla="*/ 946 w 954"/>
                <a:gd name="T45" fmla="*/ 351 h 1301"/>
                <a:gd name="T46" fmla="*/ 883 w 954"/>
                <a:gd name="T47" fmla="*/ 364 h 1301"/>
                <a:gd name="T48" fmla="*/ 785 w 954"/>
                <a:gd name="T49" fmla="*/ 310 h 1301"/>
                <a:gd name="T50" fmla="*/ 731 w 954"/>
                <a:gd name="T51" fmla="*/ 235 h 1301"/>
                <a:gd name="T52" fmla="*/ 673 w 954"/>
                <a:gd name="T53" fmla="*/ 235 h 1301"/>
                <a:gd name="T54" fmla="*/ 649 w 954"/>
                <a:gd name="T55" fmla="*/ 203 h 1301"/>
                <a:gd name="T56" fmla="*/ 626 w 954"/>
                <a:gd name="T57" fmla="*/ 148 h 1301"/>
                <a:gd name="T58" fmla="*/ 581 w 954"/>
                <a:gd name="T59" fmla="*/ 115 h 1301"/>
                <a:gd name="T60" fmla="*/ 530 w 954"/>
                <a:gd name="T61" fmla="*/ 100 h 1301"/>
                <a:gd name="T62" fmla="*/ 472 w 954"/>
                <a:gd name="T63" fmla="*/ 76 h 1301"/>
                <a:gd name="T64" fmla="*/ 436 w 954"/>
                <a:gd name="T65" fmla="*/ 0 h 1301"/>
                <a:gd name="T66" fmla="*/ 332 w 954"/>
                <a:gd name="T67" fmla="*/ 58 h 1301"/>
                <a:gd name="T68" fmla="*/ 261 w 954"/>
                <a:gd name="T69" fmla="*/ 70 h 1301"/>
                <a:gd name="T70" fmla="*/ 286 w 954"/>
                <a:gd name="T71" fmla="*/ 128 h 1301"/>
                <a:gd name="T72" fmla="*/ 289 w 954"/>
                <a:gd name="T73" fmla="*/ 164 h 1301"/>
                <a:gd name="T74" fmla="*/ 216 w 954"/>
                <a:gd name="T75" fmla="*/ 199 h 1301"/>
                <a:gd name="T76" fmla="*/ 108 w 954"/>
                <a:gd name="T77" fmla="*/ 235 h 1301"/>
                <a:gd name="T78" fmla="*/ 120 w 954"/>
                <a:gd name="T79" fmla="*/ 300 h 1301"/>
                <a:gd name="T80" fmla="*/ 57 w 954"/>
                <a:gd name="T81" fmla="*/ 367 h 1301"/>
                <a:gd name="T82" fmla="*/ 4 w 954"/>
                <a:gd name="T83" fmla="*/ 437 h 1301"/>
                <a:gd name="T84" fmla="*/ 12 w 954"/>
                <a:gd name="T85" fmla="*/ 609 h 1301"/>
                <a:gd name="T86" fmla="*/ 69 w 954"/>
                <a:gd name="T87" fmla="*/ 741 h 1301"/>
                <a:gd name="T88" fmla="*/ 100 w 954"/>
                <a:gd name="T89" fmla="*/ 889 h 1301"/>
                <a:gd name="T90" fmla="*/ 108 w 954"/>
                <a:gd name="T91" fmla="*/ 972 h 1301"/>
                <a:gd name="T92" fmla="*/ 149 w 954"/>
                <a:gd name="T93" fmla="*/ 960 h 1301"/>
                <a:gd name="T94" fmla="*/ 194 w 954"/>
                <a:gd name="T95" fmla="*/ 973 h 1301"/>
                <a:gd name="T96" fmla="*/ 208 w 954"/>
                <a:gd name="T97" fmla="*/ 1028 h 1301"/>
                <a:gd name="T98" fmla="*/ 150 w 954"/>
                <a:gd name="T99" fmla="*/ 1062 h 1301"/>
                <a:gd name="T100" fmla="*/ 160 w 954"/>
                <a:gd name="T101" fmla="*/ 1094 h 1301"/>
                <a:gd name="T102" fmla="*/ 184 w 954"/>
                <a:gd name="T103" fmla="*/ 1138 h 1301"/>
                <a:gd name="T104" fmla="*/ 164 w 954"/>
                <a:gd name="T105" fmla="*/ 1181 h 1301"/>
                <a:gd name="T106" fmla="*/ 164 w 954"/>
                <a:gd name="T107" fmla="*/ 1221 h 1301"/>
                <a:gd name="T108" fmla="*/ 246 w 954"/>
                <a:gd name="T109" fmla="*/ 1258 h 1301"/>
                <a:gd name="T110" fmla="*/ 292 w 954"/>
                <a:gd name="T111" fmla="*/ 1241 h 1301"/>
                <a:gd name="T112" fmla="*/ 352 w 954"/>
                <a:gd name="T113" fmla="*/ 1282 h 1301"/>
                <a:gd name="T114" fmla="*/ 410 w 954"/>
                <a:gd name="T115" fmla="*/ 1298 h 1301"/>
                <a:gd name="T116" fmla="*/ 508 w 954"/>
                <a:gd name="T117" fmla="*/ 1210 h 130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954"/>
                <a:gd name="T178" fmla="*/ 0 h 1301"/>
                <a:gd name="T179" fmla="*/ 954 w 954"/>
                <a:gd name="T180" fmla="*/ 1301 h 1301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954" h="1301">
                  <a:moveTo>
                    <a:pt x="516" y="1174"/>
                  </a:moveTo>
                  <a:lnTo>
                    <a:pt x="516" y="1165"/>
                  </a:lnTo>
                  <a:lnTo>
                    <a:pt x="517" y="1156"/>
                  </a:lnTo>
                  <a:lnTo>
                    <a:pt x="520" y="1148"/>
                  </a:lnTo>
                  <a:lnTo>
                    <a:pt x="522" y="1140"/>
                  </a:lnTo>
                  <a:lnTo>
                    <a:pt x="530" y="1125"/>
                  </a:lnTo>
                  <a:lnTo>
                    <a:pt x="540" y="1113"/>
                  </a:lnTo>
                  <a:lnTo>
                    <a:pt x="564" y="1088"/>
                  </a:lnTo>
                  <a:lnTo>
                    <a:pt x="588" y="1060"/>
                  </a:lnTo>
                  <a:lnTo>
                    <a:pt x="596" y="1048"/>
                  </a:lnTo>
                  <a:lnTo>
                    <a:pt x="602" y="1037"/>
                  </a:lnTo>
                  <a:lnTo>
                    <a:pt x="606" y="1028"/>
                  </a:lnTo>
                  <a:lnTo>
                    <a:pt x="610" y="1018"/>
                  </a:lnTo>
                  <a:lnTo>
                    <a:pt x="614" y="1001"/>
                  </a:lnTo>
                  <a:lnTo>
                    <a:pt x="617" y="985"/>
                  </a:lnTo>
                  <a:lnTo>
                    <a:pt x="618" y="971"/>
                  </a:lnTo>
                  <a:lnTo>
                    <a:pt x="622" y="955"/>
                  </a:lnTo>
                  <a:lnTo>
                    <a:pt x="625" y="945"/>
                  </a:lnTo>
                  <a:lnTo>
                    <a:pt x="629" y="936"/>
                  </a:lnTo>
                  <a:lnTo>
                    <a:pt x="634" y="927"/>
                  </a:lnTo>
                  <a:lnTo>
                    <a:pt x="641" y="916"/>
                  </a:lnTo>
                  <a:lnTo>
                    <a:pt x="661" y="900"/>
                  </a:lnTo>
                  <a:lnTo>
                    <a:pt x="694" y="875"/>
                  </a:lnTo>
                  <a:lnTo>
                    <a:pt x="713" y="863"/>
                  </a:lnTo>
                  <a:lnTo>
                    <a:pt x="730" y="853"/>
                  </a:lnTo>
                  <a:lnTo>
                    <a:pt x="737" y="849"/>
                  </a:lnTo>
                  <a:lnTo>
                    <a:pt x="745" y="847"/>
                  </a:lnTo>
                  <a:lnTo>
                    <a:pt x="750" y="844"/>
                  </a:lnTo>
                  <a:lnTo>
                    <a:pt x="755" y="844"/>
                  </a:lnTo>
                  <a:lnTo>
                    <a:pt x="762" y="844"/>
                  </a:lnTo>
                  <a:lnTo>
                    <a:pt x="769" y="847"/>
                  </a:lnTo>
                  <a:lnTo>
                    <a:pt x="774" y="849"/>
                  </a:lnTo>
                  <a:lnTo>
                    <a:pt x="779" y="852"/>
                  </a:lnTo>
                  <a:lnTo>
                    <a:pt x="786" y="856"/>
                  </a:lnTo>
                  <a:lnTo>
                    <a:pt x="791" y="859"/>
                  </a:lnTo>
                  <a:lnTo>
                    <a:pt x="798" y="861"/>
                  </a:lnTo>
                  <a:lnTo>
                    <a:pt x="803" y="861"/>
                  </a:lnTo>
                  <a:lnTo>
                    <a:pt x="807" y="860"/>
                  </a:lnTo>
                  <a:lnTo>
                    <a:pt x="813" y="855"/>
                  </a:lnTo>
                  <a:lnTo>
                    <a:pt x="818" y="848"/>
                  </a:lnTo>
                  <a:lnTo>
                    <a:pt x="825" y="837"/>
                  </a:lnTo>
                  <a:lnTo>
                    <a:pt x="838" y="813"/>
                  </a:lnTo>
                  <a:lnTo>
                    <a:pt x="853" y="784"/>
                  </a:lnTo>
                  <a:lnTo>
                    <a:pt x="866" y="755"/>
                  </a:lnTo>
                  <a:lnTo>
                    <a:pt x="878" y="727"/>
                  </a:lnTo>
                  <a:lnTo>
                    <a:pt x="886" y="705"/>
                  </a:lnTo>
                  <a:lnTo>
                    <a:pt x="889" y="693"/>
                  </a:lnTo>
                  <a:lnTo>
                    <a:pt x="858" y="693"/>
                  </a:lnTo>
                  <a:lnTo>
                    <a:pt x="850" y="697"/>
                  </a:lnTo>
                  <a:lnTo>
                    <a:pt x="841" y="701"/>
                  </a:lnTo>
                  <a:lnTo>
                    <a:pt x="829" y="705"/>
                  </a:lnTo>
                  <a:lnTo>
                    <a:pt x="815" y="709"/>
                  </a:lnTo>
                  <a:lnTo>
                    <a:pt x="801" y="712"/>
                  </a:lnTo>
                  <a:lnTo>
                    <a:pt x="785" y="715"/>
                  </a:lnTo>
                  <a:lnTo>
                    <a:pt x="767" y="716"/>
                  </a:lnTo>
                  <a:lnTo>
                    <a:pt x="750" y="717"/>
                  </a:lnTo>
                  <a:lnTo>
                    <a:pt x="735" y="716"/>
                  </a:lnTo>
                  <a:lnTo>
                    <a:pt x="723" y="713"/>
                  </a:lnTo>
                  <a:lnTo>
                    <a:pt x="713" y="709"/>
                  </a:lnTo>
                  <a:lnTo>
                    <a:pt x="702" y="705"/>
                  </a:lnTo>
                  <a:lnTo>
                    <a:pt x="693" y="700"/>
                  </a:lnTo>
                  <a:lnTo>
                    <a:pt x="683" y="697"/>
                  </a:lnTo>
                  <a:lnTo>
                    <a:pt x="671" y="695"/>
                  </a:lnTo>
                  <a:lnTo>
                    <a:pt x="660" y="693"/>
                  </a:lnTo>
                  <a:lnTo>
                    <a:pt x="646" y="692"/>
                  </a:lnTo>
                  <a:lnTo>
                    <a:pt x="634" y="691"/>
                  </a:lnTo>
                  <a:lnTo>
                    <a:pt x="624" y="688"/>
                  </a:lnTo>
                  <a:lnTo>
                    <a:pt x="614" y="684"/>
                  </a:lnTo>
                  <a:lnTo>
                    <a:pt x="605" y="679"/>
                  </a:lnTo>
                  <a:lnTo>
                    <a:pt x="597" y="672"/>
                  </a:lnTo>
                  <a:lnTo>
                    <a:pt x="590" y="665"/>
                  </a:lnTo>
                  <a:lnTo>
                    <a:pt x="585" y="657"/>
                  </a:lnTo>
                  <a:lnTo>
                    <a:pt x="580" y="647"/>
                  </a:lnTo>
                  <a:lnTo>
                    <a:pt x="574" y="636"/>
                  </a:lnTo>
                  <a:lnTo>
                    <a:pt x="572" y="624"/>
                  </a:lnTo>
                  <a:lnTo>
                    <a:pt x="568" y="612"/>
                  </a:lnTo>
                  <a:lnTo>
                    <a:pt x="566" y="597"/>
                  </a:lnTo>
                  <a:lnTo>
                    <a:pt x="565" y="583"/>
                  </a:lnTo>
                  <a:lnTo>
                    <a:pt x="564" y="565"/>
                  </a:lnTo>
                  <a:lnTo>
                    <a:pt x="564" y="548"/>
                  </a:lnTo>
                  <a:lnTo>
                    <a:pt x="564" y="539"/>
                  </a:lnTo>
                  <a:lnTo>
                    <a:pt x="565" y="529"/>
                  </a:lnTo>
                  <a:lnTo>
                    <a:pt x="566" y="521"/>
                  </a:lnTo>
                  <a:lnTo>
                    <a:pt x="568" y="513"/>
                  </a:lnTo>
                  <a:lnTo>
                    <a:pt x="570" y="507"/>
                  </a:lnTo>
                  <a:lnTo>
                    <a:pt x="574" y="500"/>
                  </a:lnTo>
                  <a:lnTo>
                    <a:pt x="577" y="495"/>
                  </a:lnTo>
                  <a:lnTo>
                    <a:pt x="582" y="489"/>
                  </a:lnTo>
                  <a:lnTo>
                    <a:pt x="588" y="484"/>
                  </a:lnTo>
                  <a:lnTo>
                    <a:pt x="593" y="480"/>
                  </a:lnTo>
                  <a:lnTo>
                    <a:pt x="600" y="477"/>
                  </a:lnTo>
                  <a:lnTo>
                    <a:pt x="606" y="475"/>
                  </a:lnTo>
                  <a:lnTo>
                    <a:pt x="622" y="471"/>
                  </a:lnTo>
                  <a:lnTo>
                    <a:pt x="641" y="471"/>
                  </a:lnTo>
                  <a:lnTo>
                    <a:pt x="652" y="471"/>
                  </a:lnTo>
                  <a:lnTo>
                    <a:pt x="661" y="471"/>
                  </a:lnTo>
                  <a:lnTo>
                    <a:pt x="671" y="472"/>
                  </a:lnTo>
                  <a:lnTo>
                    <a:pt x="681" y="473"/>
                  </a:lnTo>
                  <a:lnTo>
                    <a:pt x="689" y="477"/>
                  </a:lnTo>
                  <a:lnTo>
                    <a:pt x="695" y="483"/>
                  </a:lnTo>
                  <a:lnTo>
                    <a:pt x="698" y="487"/>
                  </a:lnTo>
                  <a:lnTo>
                    <a:pt x="699" y="491"/>
                  </a:lnTo>
                  <a:lnTo>
                    <a:pt x="701" y="495"/>
                  </a:lnTo>
                  <a:lnTo>
                    <a:pt x="702" y="500"/>
                  </a:lnTo>
                  <a:lnTo>
                    <a:pt x="701" y="511"/>
                  </a:lnTo>
                  <a:lnTo>
                    <a:pt x="698" y="519"/>
                  </a:lnTo>
                  <a:lnTo>
                    <a:pt x="693" y="524"/>
                  </a:lnTo>
                  <a:lnTo>
                    <a:pt x="687" y="531"/>
                  </a:lnTo>
                  <a:lnTo>
                    <a:pt x="682" y="536"/>
                  </a:lnTo>
                  <a:lnTo>
                    <a:pt x="677" y="543"/>
                  </a:lnTo>
                  <a:lnTo>
                    <a:pt x="670" y="551"/>
                  </a:lnTo>
                  <a:lnTo>
                    <a:pt x="666" y="560"/>
                  </a:lnTo>
                  <a:lnTo>
                    <a:pt x="674" y="564"/>
                  </a:lnTo>
                  <a:lnTo>
                    <a:pt x="681" y="565"/>
                  </a:lnTo>
                  <a:lnTo>
                    <a:pt x="687" y="565"/>
                  </a:lnTo>
                  <a:lnTo>
                    <a:pt x="693" y="565"/>
                  </a:lnTo>
                  <a:lnTo>
                    <a:pt x="705" y="563"/>
                  </a:lnTo>
                  <a:lnTo>
                    <a:pt x="719" y="560"/>
                  </a:lnTo>
                  <a:lnTo>
                    <a:pt x="725" y="573"/>
                  </a:lnTo>
                  <a:lnTo>
                    <a:pt x="731" y="589"/>
                  </a:lnTo>
                  <a:lnTo>
                    <a:pt x="737" y="596"/>
                  </a:lnTo>
                  <a:lnTo>
                    <a:pt x="743" y="603"/>
                  </a:lnTo>
                  <a:lnTo>
                    <a:pt x="747" y="605"/>
                  </a:lnTo>
                  <a:lnTo>
                    <a:pt x="751" y="607"/>
                  </a:lnTo>
                  <a:lnTo>
                    <a:pt x="757" y="608"/>
                  </a:lnTo>
                  <a:lnTo>
                    <a:pt x="762" y="608"/>
                  </a:lnTo>
                  <a:lnTo>
                    <a:pt x="770" y="608"/>
                  </a:lnTo>
                  <a:lnTo>
                    <a:pt x="777" y="605"/>
                  </a:lnTo>
                  <a:lnTo>
                    <a:pt x="782" y="601"/>
                  </a:lnTo>
                  <a:lnTo>
                    <a:pt x="786" y="596"/>
                  </a:lnTo>
                  <a:lnTo>
                    <a:pt x="790" y="589"/>
                  </a:lnTo>
                  <a:lnTo>
                    <a:pt x="793" y="581"/>
                  </a:lnTo>
                  <a:lnTo>
                    <a:pt x="795" y="571"/>
                  </a:lnTo>
                  <a:lnTo>
                    <a:pt x="798" y="560"/>
                  </a:lnTo>
                  <a:lnTo>
                    <a:pt x="827" y="561"/>
                  </a:lnTo>
                  <a:lnTo>
                    <a:pt x="866" y="563"/>
                  </a:lnTo>
                  <a:lnTo>
                    <a:pt x="886" y="561"/>
                  </a:lnTo>
                  <a:lnTo>
                    <a:pt x="903" y="557"/>
                  </a:lnTo>
                  <a:lnTo>
                    <a:pt x="911" y="555"/>
                  </a:lnTo>
                  <a:lnTo>
                    <a:pt x="919" y="552"/>
                  </a:lnTo>
                  <a:lnTo>
                    <a:pt x="925" y="548"/>
                  </a:lnTo>
                  <a:lnTo>
                    <a:pt x="930" y="543"/>
                  </a:lnTo>
                  <a:lnTo>
                    <a:pt x="922" y="529"/>
                  </a:lnTo>
                  <a:lnTo>
                    <a:pt x="917" y="516"/>
                  </a:lnTo>
                  <a:lnTo>
                    <a:pt x="915" y="508"/>
                  </a:lnTo>
                  <a:lnTo>
                    <a:pt x="914" y="499"/>
                  </a:lnTo>
                  <a:lnTo>
                    <a:pt x="913" y="488"/>
                  </a:lnTo>
                  <a:lnTo>
                    <a:pt x="913" y="476"/>
                  </a:lnTo>
                  <a:lnTo>
                    <a:pt x="914" y="457"/>
                  </a:lnTo>
                  <a:lnTo>
                    <a:pt x="917" y="443"/>
                  </a:lnTo>
                  <a:lnTo>
                    <a:pt x="922" y="428"/>
                  </a:lnTo>
                  <a:lnTo>
                    <a:pt x="927" y="416"/>
                  </a:lnTo>
                  <a:lnTo>
                    <a:pt x="933" y="403"/>
                  </a:lnTo>
                  <a:lnTo>
                    <a:pt x="938" y="390"/>
                  </a:lnTo>
                  <a:lnTo>
                    <a:pt x="941" y="375"/>
                  </a:lnTo>
                  <a:lnTo>
                    <a:pt x="942" y="356"/>
                  </a:lnTo>
                  <a:lnTo>
                    <a:pt x="946" y="352"/>
                  </a:lnTo>
                  <a:lnTo>
                    <a:pt x="949" y="351"/>
                  </a:lnTo>
                  <a:lnTo>
                    <a:pt x="951" y="350"/>
                  </a:lnTo>
                  <a:lnTo>
                    <a:pt x="954" y="350"/>
                  </a:lnTo>
                  <a:lnTo>
                    <a:pt x="946" y="351"/>
                  </a:lnTo>
                  <a:lnTo>
                    <a:pt x="938" y="352"/>
                  </a:lnTo>
                  <a:lnTo>
                    <a:pt x="931" y="355"/>
                  </a:lnTo>
                  <a:lnTo>
                    <a:pt x="926" y="359"/>
                  </a:lnTo>
                  <a:lnTo>
                    <a:pt x="915" y="366"/>
                  </a:lnTo>
                  <a:lnTo>
                    <a:pt x="906" y="368"/>
                  </a:lnTo>
                  <a:lnTo>
                    <a:pt x="895" y="367"/>
                  </a:lnTo>
                  <a:lnTo>
                    <a:pt x="883" y="364"/>
                  </a:lnTo>
                  <a:lnTo>
                    <a:pt x="870" y="360"/>
                  </a:lnTo>
                  <a:lnTo>
                    <a:pt x="857" y="354"/>
                  </a:lnTo>
                  <a:lnTo>
                    <a:pt x="842" y="347"/>
                  </a:lnTo>
                  <a:lnTo>
                    <a:pt x="827" y="339"/>
                  </a:lnTo>
                  <a:lnTo>
                    <a:pt x="813" y="330"/>
                  </a:lnTo>
                  <a:lnTo>
                    <a:pt x="799" y="320"/>
                  </a:lnTo>
                  <a:lnTo>
                    <a:pt x="785" y="310"/>
                  </a:lnTo>
                  <a:lnTo>
                    <a:pt x="773" y="299"/>
                  </a:lnTo>
                  <a:lnTo>
                    <a:pt x="761" y="287"/>
                  </a:lnTo>
                  <a:lnTo>
                    <a:pt x="751" y="276"/>
                  </a:lnTo>
                  <a:lnTo>
                    <a:pt x="743" y="266"/>
                  </a:lnTo>
                  <a:lnTo>
                    <a:pt x="737" y="255"/>
                  </a:lnTo>
                  <a:lnTo>
                    <a:pt x="733" y="244"/>
                  </a:lnTo>
                  <a:lnTo>
                    <a:pt x="731" y="235"/>
                  </a:lnTo>
                  <a:lnTo>
                    <a:pt x="727" y="240"/>
                  </a:lnTo>
                  <a:lnTo>
                    <a:pt x="722" y="243"/>
                  </a:lnTo>
                  <a:lnTo>
                    <a:pt x="718" y="243"/>
                  </a:lnTo>
                  <a:lnTo>
                    <a:pt x="713" y="242"/>
                  </a:lnTo>
                  <a:lnTo>
                    <a:pt x="699" y="238"/>
                  </a:lnTo>
                  <a:lnTo>
                    <a:pt x="683" y="235"/>
                  </a:lnTo>
                  <a:lnTo>
                    <a:pt x="673" y="235"/>
                  </a:lnTo>
                  <a:lnTo>
                    <a:pt x="664" y="232"/>
                  </a:lnTo>
                  <a:lnTo>
                    <a:pt x="658" y="230"/>
                  </a:lnTo>
                  <a:lnTo>
                    <a:pt x="653" y="226"/>
                  </a:lnTo>
                  <a:lnTo>
                    <a:pt x="650" y="220"/>
                  </a:lnTo>
                  <a:lnTo>
                    <a:pt x="649" y="215"/>
                  </a:lnTo>
                  <a:lnTo>
                    <a:pt x="649" y="210"/>
                  </a:lnTo>
                  <a:lnTo>
                    <a:pt x="649" y="203"/>
                  </a:lnTo>
                  <a:lnTo>
                    <a:pt x="650" y="190"/>
                  </a:lnTo>
                  <a:lnTo>
                    <a:pt x="652" y="178"/>
                  </a:lnTo>
                  <a:lnTo>
                    <a:pt x="652" y="171"/>
                  </a:lnTo>
                  <a:lnTo>
                    <a:pt x="649" y="166"/>
                  </a:lnTo>
                  <a:lnTo>
                    <a:pt x="646" y="162"/>
                  </a:lnTo>
                  <a:lnTo>
                    <a:pt x="641" y="158"/>
                  </a:lnTo>
                  <a:lnTo>
                    <a:pt x="626" y="148"/>
                  </a:lnTo>
                  <a:lnTo>
                    <a:pt x="614" y="144"/>
                  </a:lnTo>
                  <a:lnTo>
                    <a:pt x="606" y="143"/>
                  </a:lnTo>
                  <a:lnTo>
                    <a:pt x="600" y="143"/>
                  </a:lnTo>
                  <a:lnTo>
                    <a:pt x="596" y="142"/>
                  </a:lnTo>
                  <a:lnTo>
                    <a:pt x="592" y="138"/>
                  </a:lnTo>
                  <a:lnTo>
                    <a:pt x="588" y="130"/>
                  </a:lnTo>
                  <a:lnTo>
                    <a:pt x="581" y="115"/>
                  </a:lnTo>
                  <a:lnTo>
                    <a:pt x="580" y="112"/>
                  </a:lnTo>
                  <a:lnTo>
                    <a:pt x="577" y="110"/>
                  </a:lnTo>
                  <a:lnTo>
                    <a:pt x="574" y="107"/>
                  </a:lnTo>
                  <a:lnTo>
                    <a:pt x="570" y="106"/>
                  </a:lnTo>
                  <a:lnTo>
                    <a:pt x="562" y="103"/>
                  </a:lnTo>
                  <a:lnTo>
                    <a:pt x="552" y="102"/>
                  </a:lnTo>
                  <a:lnTo>
                    <a:pt x="530" y="100"/>
                  </a:lnTo>
                  <a:lnTo>
                    <a:pt x="509" y="96"/>
                  </a:lnTo>
                  <a:lnTo>
                    <a:pt x="501" y="95"/>
                  </a:lnTo>
                  <a:lnTo>
                    <a:pt x="494" y="94"/>
                  </a:lnTo>
                  <a:lnTo>
                    <a:pt x="488" y="90"/>
                  </a:lnTo>
                  <a:lnTo>
                    <a:pt x="482" y="86"/>
                  </a:lnTo>
                  <a:lnTo>
                    <a:pt x="476" y="82"/>
                  </a:lnTo>
                  <a:lnTo>
                    <a:pt x="472" y="76"/>
                  </a:lnTo>
                  <a:lnTo>
                    <a:pt x="466" y="71"/>
                  </a:lnTo>
                  <a:lnTo>
                    <a:pt x="462" y="64"/>
                  </a:lnTo>
                  <a:lnTo>
                    <a:pt x="456" y="51"/>
                  </a:lnTo>
                  <a:lnTo>
                    <a:pt x="450" y="35"/>
                  </a:lnTo>
                  <a:lnTo>
                    <a:pt x="446" y="18"/>
                  </a:lnTo>
                  <a:lnTo>
                    <a:pt x="442" y="0"/>
                  </a:lnTo>
                  <a:lnTo>
                    <a:pt x="436" y="0"/>
                  </a:lnTo>
                  <a:lnTo>
                    <a:pt x="425" y="0"/>
                  </a:lnTo>
                  <a:lnTo>
                    <a:pt x="409" y="12"/>
                  </a:lnTo>
                  <a:lnTo>
                    <a:pt x="390" y="26"/>
                  </a:lnTo>
                  <a:lnTo>
                    <a:pt x="372" y="38"/>
                  </a:lnTo>
                  <a:lnTo>
                    <a:pt x="353" y="48"/>
                  </a:lnTo>
                  <a:lnTo>
                    <a:pt x="342" y="54"/>
                  </a:lnTo>
                  <a:lnTo>
                    <a:pt x="332" y="58"/>
                  </a:lnTo>
                  <a:lnTo>
                    <a:pt x="321" y="60"/>
                  </a:lnTo>
                  <a:lnTo>
                    <a:pt x="309" y="63"/>
                  </a:lnTo>
                  <a:lnTo>
                    <a:pt x="298" y="64"/>
                  </a:lnTo>
                  <a:lnTo>
                    <a:pt x="286" y="64"/>
                  </a:lnTo>
                  <a:lnTo>
                    <a:pt x="274" y="63"/>
                  </a:lnTo>
                  <a:lnTo>
                    <a:pt x="262" y="60"/>
                  </a:lnTo>
                  <a:lnTo>
                    <a:pt x="261" y="70"/>
                  </a:lnTo>
                  <a:lnTo>
                    <a:pt x="262" y="78"/>
                  </a:lnTo>
                  <a:lnTo>
                    <a:pt x="262" y="84"/>
                  </a:lnTo>
                  <a:lnTo>
                    <a:pt x="264" y="90"/>
                  </a:lnTo>
                  <a:lnTo>
                    <a:pt x="269" y="102"/>
                  </a:lnTo>
                  <a:lnTo>
                    <a:pt x="274" y="111"/>
                  </a:lnTo>
                  <a:lnTo>
                    <a:pt x="281" y="119"/>
                  </a:lnTo>
                  <a:lnTo>
                    <a:pt x="286" y="128"/>
                  </a:lnTo>
                  <a:lnTo>
                    <a:pt x="289" y="134"/>
                  </a:lnTo>
                  <a:lnTo>
                    <a:pt x="290" y="139"/>
                  </a:lnTo>
                  <a:lnTo>
                    <a:pt x="292" y="144"/>
                  </a:lnTo>
                  <a:lnTo>
                    <a:pt x="292" y="151"/>
                  </a:lnTo>
                  <a:lnTo>
                    <a:pt x="292" y="155"/>
                  </a:lnTo>
                  <a:lnTo>
                    <a:pt x="290" y="160"/>
                  </a:lnTo>
                  <a:lnTo>
                    <a:pt x="289" y="164"/>
                  </a:lnTo>
                  <a:lnTo>
                    <a:pt x="286" y="167"/>
                  </a:lnTo>
                  <a:lnTo>
                    <a:pt x="280" y="175"/>
                  </a:lnTo>
                  <a:lnTo>
                    <a:pt x="270" y="180"/>
                  </a:lnTo>
                  <a:lnTo>
                    <a:pt x="258" y="187"/>
                  </a:lnTo>
                  <a:lnTo>
                    <a:pt x="245" y="191"/>
                  </a:lnTo>
                  <a:lnTo>
                    <a:pt x="232" y="195"/>
                  </a:lnTo>
                  <a:lnTo>
                    <a:pt x="216" y="199"/>
                  </a:lnTo>
                  <a:lnTo>
                    <a:pt x="184" y="206"/>
                  </a:lnTo>
                  <a:lnTo>
                    <a:pt x="153" y="208"/>
                  </a:lnTo>
                  <a:lnTo>
                    <a:pt x="124" y="211"/>
                  </a:lnTo>
                  <a:lnTo>
                    <a:pt x="100" y="211"/>
                  </a:lnTo>
                  <a:lnTo>
                    <a:pt x="101" y="220"/>
                  </a:lnTo>
                  <a:lnTo>
                    <a:pt x="104" y="227"/>
                  </a:lnTo>
                  <a:lnTo>
                    <a:pt x="108" y="235"/>
                  </a:lnTo>
                  <a:lnTo>
                    <a:pt x="112" y="242"/>
                  </a:lnTo>
                  <a:lnTo>
                    <a:pt x="116" y="250"/>
                  </a:lnTo>
                  <a:lnTo>
                    <a:pt x="120" y="258"/>
                  </a:lnTo>
                  <a:lnTo>
                    <a:pt x="122" y="267"/>
                  </a:lnTo>
                  <a:lnTo>
                    <a:pt x="124" y="278"/>
                  </a:lnTo>
                  <a:lnTo>
                    <a:pt x="122" y="290"/>
                  </a:lnTo>
                  <a:lnTo>
                    <a:pt x="120" y="300"/>
                  </a:lnTo>
                  <a:lnTo>
                    <a:pt x="116" y="311"/>
                  </a:lnTo>
                  <a:lnTo>
                    <a:pt x="109" y="320"/>
                  </a:lnTo>
                  <a:lnTo>
                    <a:pt x="102" y="330"/>
                  </a:lnTo>
                  <a:lnTo>
                    <a:pt x="94" y="338"/>
                  </a:lnTo>
                  <a:lnTo>
                    <a:pt x="85" y="346"/>
                  </a:lnTo>
                  <a:lnTo>
                    <a:pt x="76" y="352"/>
                  </a:lnTo>
                  <a:lnTo>
                    <a:pt x="57" y="367"/>
                  </a:lnTo>
                  <a:lnTo>
                    <a:pt x="40" y="380"/>
                  </a:lnTo>
                  <a:lnTo>
                    <a:pt x="32" y="388"/>
                  </a:lnTo>
                  <a:lnTo>
                    <a:pt x="25" y="395"/>
                  </a:lnTo>
                  <a:lnTo>
                    <a:pt x="20" y="403"/>
                  </a:lnTo>
                  <a:lnTo>
                    <a:pt x="16" y="410"/>
                  </a:lnTo>
                  <a:lnTo>
                    <a:pt x="8" y="424"/>
                  </a:lnTo>
                  <a:lnTo>
                    <a:pt x="4" y="437"/>
                  </a:lnTo>
                  <a:lnTo>
                    <a:pt x="1" y="451"/>
                  </a:lnTo>
                  <a:lnTo>
                    <a:pt x="0" y="465"/>
                  </a:lnTo>
                  <a:lnTo>
                    <a:pt x="1" y="496"/>
                  </a:lnTo>
                  <a:lnTo>
                    <a:pt x="4" y="531"/>
                  </a:lnTo>
                  <a:lnTo>
                    <a:pt x="4" y="559"/>
                  </a:lnTo>
                  <a:lnTo>
                    <a:pt x="8" y="585"/>
                  </a:lnTo>
                  <a:lnTo>
                    <a:pt x="12" y="609"/>
                  </a:lnTo>
                  <a:lnTo>
                    <a:pt x="18" y="632"/>
                  </a:lnTo>
                  <a:lnTo>
                    <a:pt x="25" y="652"/>
                  </a:lnTo>
                  <a:lnTo>
                    <a:pt x="33" y="671"/>
                  </a:lnTo>
                  <a:lnTo>
                    <a:pt x="42" y="689"/>
                  </a:lnTo>
                  <a:lnTo>
                    <a:pt x="52" y="707"/>
                  </a:lnTo>
                  <a:lnTo>
                    <a:pt x="60" y="724"/>
                  </a:lnTo>
                  <a:lnTo>
                    <a:pt x="69" y="741"/>
                  </a:lnTo>
                  <a:lnTo>
                    <a:pt x="77" y="760"/>
                  </a:lnTo>
                  <a:lnTo>
                    <a:pt x="85" y="780"/>
                  </a:lnTo>
                  <a:lnTo>
                    <a:pt x="90" y="800"/>
                  </a:lnTo>
                  <a:lnTo>
                    <a:pt x="96" y="823"/>
                  </a:lnTo>
                  <a:lnTo>
                    <a:pt x="98" y="847"/>
                  </a:lnTo>
                  <a:lnTo>
                    <a:pt x="100" y="873"/>
                  </a:lnTo>
                  <a:lnTo>
                    <a:pt x="100" y="889"/>
                  </a:lnTo>
                  <a:lnTo>
                    <a:pt x="100" y="905"/>
                  </a:lnTo>
                  <a:lnTo>
                    <a:pt x="100" y="920"/>
                  </a:lnTo>
                  <a:lnTo>
                    <a:pt x="100" y="928"/>
                  </a:lnTo>
                  <a:lnTo>
                    <a:pt x="100" y="945"/>
                  </a:lnTo>
                  <a:lnTo>
                    <a:pt x="102" y="961"/>
                  </a:lnTo>
                  <a:lnTo>
                    <a:pt x="104" y="967"/>
                  </a:lnTo>
                  <a:lnTo>
                    <a:pt x="108" y="972"/>
                  </a:lnTo>
                  <a:lnTo>
                    <a:pt x="112" y="975"/>
                  </a:lnTo>
                  <a:lnTo>
                    <a:pt x="117" y="976"/>
                  </a:lnTo>
                  <a:lnTo>
                    <a:pt x="126" y="975"/>
                  </a:lnTo>
                  <a:lnTo>
                    <a:pt x="133" y="972"/>
                  </a:lnTo>
                  <a:lnTo>
                    <a:pt x="138" y="968"/>
                  </a:lnTo>
                  <a:lnTo>
                    <a:pt x="144" y="964"/>
                  </a:lnTo>
                  <a:lnTo>
                    <a:pt x="149" y="960"/>
                  </a:lnTo>
                  <a:lnTo>
                    <a:pt x="154" y="956"/>
                  </a:lnTo>
                  <a:lnTo>
                    <a:pt x="160" y="953"/>
                  </a:lnTo>
                  <a:lnTo>
                    <a:pt x="166" y="952"/>
                  </a:lnTo>
                  <a:lnTo>
                    <a:pt x="172" y="953"/>
                  </a:lnTo>
                  <a:lnTo>
                    <a:pt x="178" y="959"/>
                  </a:lnTo>
                  <a:lnTo>
                    <a:pt x="186" y="965"/>
                  </a:lnTo>
                  <a:lnTo>
                    <a:pt x="194" y="973"/>
                  </a:lnTo>
                  <a:lnTo>
                    <a:pt x="202" y="983"/>
                  </a:lnTo>
                  <a:lnTo>
                    <a:pt x="208" y="993"/>
                  </a:lnTo>
                  <a:lnTo>
                    <a:pt x="213" y="1003"/>
                  </a:lnTo>
                  <a:lnTo>
                    <a:pt x="214" y="1012"/>
                  </a:lnTo>
                  <a:lnTo>
                    <a:pt x="213" y="1018"/>
                  </a:lnTo>
                  <a:lnTo>
                    <a:pt x="212" y="1024"/>
                  </a:lnTo>
                  <a:lnTo>
                    <a:pt x="208" y="1028"/>
                  </a:lnTo>
                  <a:lnTo>
                    <a:pt x="204" y="1033"/>
                  </a:lnTo>
                  <a:lnTo>
                    <a:pt x="193" y="1038"/>
                  </a:lnTo>
                  <a:lnTo>
                    <a:pt x="181" y="1044"/>
                  </a:lnTo>
                  <a:lnTo>
                    <a:pt x="169" y="1049"/>
                  </a:lnTo>
                  <a:lnTo>
                    <a:pt x="158" y="1056"/>
                  </a:lnTo>
                  <a:lnTo>
                    <a:pt x="154" y="1058"/>
                  </a:lnTo>
                  <a:lnTo>
                    <a:pt x="150" y="1062"/>
                  </a:lnTo>
                  <a:lnTo>
                    <a:pt x="149" y="1066"/>
                  </a:lnTo>
                  <a:lnTo>
                    <a:pt x="148" y="1072"/>
                  </a:lnTo>
                  <a:lnTo>
                    <a:pt x="148" y="1077"/>
                  </a:lnTo>
                  <a:lnTo>
                    <a:pt x="149" y="1081"/>
                  </a:lnTo>
                  <a:lnTo>
                    <a:pt x="150" y="1084"/>
                  </a:lnTo>
                  <a:lnTo>
                    <a:pt x="153" y="1088"/>
                  </a:lnTo>
                  <a:lnTo>
                    <a:pt x="160" y="1094"/>
                  </a:lnTo>
                  <a:lnTo>
                    <a:pt x="166" y="1101"/>
                  </a:lnTo>
                  <a:lnTo>
                    <a:pt x="173" y="1108"/>
                  </a:lnTo>
                  <a:lnTo>
                    <a:pt x="178" y="1116"/>
                  </a:lnTo>
                  <a:lnTo>
                    <a:pt x="181" y="1121"/>
                  </a:lnTo>
                  <a:lnTo>
                    <a:pt x="182" y="1126"/>
                  </a:lnTo>
                  <a:lnTo>
                    <a:pt x="184" y="1132"/>
                  </a:lnTo>
                  <a:lnTo>
                    <a:pt x="184" y="1138"/>
                  </a:lnTo>
                  <a:lnTo>
                    <a:pt x="184" y="1146"/>
                  </a:lnTo>
                  <a:lnTo>
                    <a:pt x="182" y="1152"/>
                  </a:lnTo>
                  <a:lnTo>
                    <a:pt x="181" y="1157"/>
                  </a:lnTo>
                  <a:lnTo>
                    <a:pt x="180" y="1161"/>
                  </a:lnTo>
                  <a:lnTo>
                    <a:pt x="174" y="1169"/>
                  </a:lnTo>
                  <a:lnTo>
                    <a:pt x="169" y="1174"/>
                  </a:lnTo>
                  <a:lnTo>
                    <a:pt x="164" y="1181"/>
                  </a:lnTo>
                  <a:lnTo>
                    <a:pt x="158" y="1188"/>
                  </a:lnTo>
                  <a:lnTo>
                    <a:pt x="157" y="1192"/>
                  </a:lnTo>
                  <a:lnTo>
                    <a:pt x="154" y="1197"/>
                  </a:lnTo>
                  <a:lnTo>
                    <a:pt x="154" y="1204"/>
                  </a:lnTo>
                  <a:lnTo>
                    <a:pt x="154" y="1210"/>
                  </a:lnTo>
                  <a:lnTo>
                    <a:pt x="157" y="1214"/>
                  </a:lnTo>
                  <a:lnTo>
                    <a:pt x="164" y="1221"/>
                  </a:lnTo>
                  <a:lnTo>
                    <a:pt x="176" y="1229"/>
                  </a:lnTo>
                  <a:lnTo>
                    <a:pt x="189" y="1237"/>
                  </a:lnTo>
                  <a:lnTo>
                    <a:pt x="204" y="1245"/>
                  </a:lnTo>
                  <a:lnTo>
                    <a:pt x="217" y="1252"/>
                  </a:lnTo>
                  <a:lnTo>
                    <a:pt x="229" y="1257"/>
                  </a:lnTo>
                  <a:lnTo>
                    <a:pt x="238" y="1258"/>
                  </a:lnTo>
                  <a:lnTo>
                    <a:pt x="246" y="1258"/>
                  </a:lnTo>
                  <a:lnTo>
                    <a:pt x="253" y="1256"/>
                  </a:lnTo>
                  <a:lnTo>
                    <a:pt x="260" y="1253"/>
                  </a:lnTo>
                  <a:lnTo>
                    <a:pt x="265" y="1250"/>
                  </a:lnTo>
                  <a:lnTo>
                    <a:pt x="270" y="1246"/>
                  </a:lnTo>
                  <a:lnTo>
                    <a:pt x="277" y="1244"/>
                  </a:lnTo>
                  <a:lnTo>
                    <a:pt x="284" y="1241"/>
                  </a:lnTo>
                  <a:lnTo>
                    <a:pt x="292" y="1241"/>
                  </a:lnTo>
                  <a:lnTo>
                    <a:pt x="301" y="1241"/>
                  </a:lnTo>
                  <a:lnTo>
                    <a:pt x="308" y="1244"/>
                  </a:lnTo>
                  <a:lnTo>
                    <a:pt x="314" y="1246"/>
                  </a:lnTo>
                  <a:lnTo>
                    <a:pt x="321" y="1250"/>
                  </a:lnTo>
                  <a:lnTo>
                    <a:pt x="332" y="1260"/>
                  </a:lnTo>
                  <a:lnTo>
                    <a:pt x="341" y="1270"/>
                  </a:lnTo>
                  <a:lnTo>
                    <a:pt x="352" y="1282"/>
                  </a:lnTo>
                  <a:lnTo>
                    <a:pt x="362" y="1292"/>
                  </a:lnTo>
                  <a:lnTo>
                    <a:pt x="369" y="1296"/>
                  </a:lnTo>
                  <a:lnTo>
                    <a:pt x="377" y="1298"/>
                  </a:lnTo>
                  <a:lnTo>
                    <a:pt x="385" y="1301"/>
                  </a:lnTo>
                  <a:lnTo>
                    <a:pt x="394" y="1301"/>
                  </a:lnTo>
                  <a:lnTo>
                    <a:pt x="402" y="1300"/>
                  </a:lnTo>
                  <a:lnTo>
                    <a:pt x="410" y="1298"/>
                  </a:lnTo>
                  <a:lnTo>
                    <a:pt x="418" y="1294"/>
                  </a:lnTo>
                  <a:lnTo>
                    <a:pt x="428" y="1289"/>
                  </a:lnTo>
                  <a:lnTo>
                    <a:pt x="444" y="1276"/>
                  </a:lnTo>
                  <a:lnTo>
                    <a:pt x="460" y="1258"/>
                  </a:lnTo>
                  <a:lnTo>
                    <a:pt x="477" y="1242"/>
                  </a:lnTo>
                  <a:lnTo>
                    <a:pt x="492" y="1225"/>
                  </a:lnTo>
                  <a:lnTo>
                    <a:pt x="508" y="1210"/>
                  </a:lnTo>
                  <a:lnTo>
                    <a:pt x="521" y="1198"/>
                  </a:lnTo>
                  <a:lnTo>
                    <a:pt x="516" y="117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93" name="Freeform 97">
              <a:extLst>
                <a:ext uri="{FF2B5EF4-FFF2-40B4-BE49-F238E27FC236}">
                  <a16:creationId xmlns:a16="http://schemas.microsoft.com/office/drawing/2014/main" id="{63D17289-4534-B446-BD4F-2892CACD5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795" y="4331920"/>
              <a:ext cx="268339" cy="194029"/>
            </a:xfrm>
            <a:custGeom>
              <a:avLst/>
              <a:gdLst>
                <a:gd name="T0" fmla="*/ 171 w 639"/>
                <a:gd name="T1" fmla="*/ 35 h 464"/>
                <a:gd name="T2" fmla="*/ 143 w 639"/>
                <a:gd name="T3" fmla="*/ 71 h 464"/>
                <a:gd name="T4" fmla="*/ 107 w 639"/>
                <a:gd name="T5" fmla="*/ 103 h 464"/>
                <a:gd name="T6" fmla="*/ 24 w 639"/>
                <a:gd name="T7" fmla="*/ 147 h 464"/>
                <a:gd name="T8" fmla="*/ 4 w 639"/>
                <a:gd name="T9" fmla="*/ 171 h 464"/>
                <a:gd name="T10" fmla="*/ 23 w 639"/>
                <a:gd name="T11" fmla="*/ 200 h 464"/>
                <a:gd name="T12" fmla="*/ 64 w 639"/>
                <a:gd name="T13" fmla="*/ 233 h 464"/>
                <a:gd name="T14" fmla="*/ 84 w 639"/>
                <a:gd name="T15" fmla="*/ 241 h 464"/>
                <a:gd name="T16" fmla="*/ 107 w 639"/>
                <a:gd name="T17" fmla="*/ 239 h 464"/>
                <a:gd name="T18" fmla="*/ 126 w 639"/>
                <a:gd name="T19" fmla="*/ 229 h 464"/>
                <a:gd name="T20" fmla="*/ 144 w 639"/>
                <a:gd name="T21" fmla="*/ 224 h 464"/>
                <a:gd name="T22" fmla="*/ 167 w 639"/>
                <a:gd name="T23" fmla="*/ 228 h 464"/>
                <a:gd name="T24" fmla="*/ 182 w 639"/>
                <a:gd name="T25" fmla="*/ 240 h 464"/>
                <a:gd name="T26" fmla="*/ 192 w 639"/>
                <a:gd name="T27" fmla="*/ 265 h 464"/>
                <a:gd name="T28" fmla="*/ 200 w 639"/>
                <a:gd name="T29" fmla="*/ 313 h 464"/>
                <a:gd name="T30" fmla="*/ 207 w 639"/>
                <a:gd name="T31" fmla="*/ 363 h 464"/>
                <a:gd name="T32" fmla="*/ 216 w 639"/>
                <a:gd name="T33" fmla="*/ 388 h 464"/>
                <a:gd name="T34" fmla="*/ 228 w 639"/>
                <a:gd name="T35" fmla="*/ 400 h 464"/>
                <a:gd name="T36" fmla="*/ 247 w 639"/>
                <a:gd name="T37" fmla="*/ 404 h 464"/>
                <a:gd name="T38" fmla="*/ 259 w 639"/>
                <a:gd name="T39" fmla="*/ 400 h 464"/>
                <a:gd name="T40" fmla="*/ 275 w 639"/>
                <a:gd name="T41" fmla="*/ 383 h 464"/>
                <a:gd name="T42" fmla="*/ 292 w 639"/>
                <a:gd name="T43" fmla="*/ 365 h 464"/>
                <a:gd name="T44" fmla="*/ 307 w 639"/>
                <a:gd name="T45" fmla="*/ 361 h 464"/>
                <a:gd name="T46" fmla="*/ 335 w 639"/>
                <a:gd name="T47" fmla="*/ 368 h 464"/>
                <a:gd name="T48" fmla="*/ 371 w 639"/>
                <a:gd name="T49" fmla="*/ 399 h 464"/>
                <a:gd name="T50" fmla="*/ 407 w 639"/>
                <a:gd name="T51" fmla="*/ 431 h 464"/>
                <a:gd name="T52" fmla="*/ 434 w 639"/>
                <a:gd name="T53" fmla="*/ 440 h 464"/>
                <a:gd name="T54" fmla="*/ 463 w 639"/>
                <a:gd name="T55" fmla="*/ 438 h 464"/>
                <a:gd name="T56" fmla="*/ 462 w 639"/>
                <a:gd name="T57" fmla="*/ 436 h 464"/>
                <a:gd name="T58" fmla="*/ 470 w 639"/>
                <a:gd name="T59" fmla="*/ 435 h 464"/>
                <a:gd name="T60" fmla="*/ 503 w 639"/>
                <a:gd name="T61" fmla="*/ 444 h 464"/>
                <a:gd name="T62" fmla="*/ 533 w 639"/>
                <a:gd name="T63" fmla="*/ 460 h 464"/>
                <a:gd name="T64" fmla="*/ 568 w 639"/>
                <a:gd name="T65" fmla="*/ 464 h 464"/>
                <a:gd name="T66" fmla="*/ 584 w 639"/>
                <a:gd name="T67" fmla="*/ 454 h 464"/>
                <a:gd name="T68" fmla="*/ 595 w 639"/>
                <a:gd name="T69" fmla="*/ 436 h 464"/>
                <a:gd name="T70" fmla="*/ 601 w 639"/>
                <a:gd name="T71" fmla="*/ 396 h 464"/>
                <a:gd name="T72" fmla="*/ 603 w 639"/>
                <a:gd name="T73" fmla="*/ 359 h 464"/>
                <a:gd name="T74" fmla="*/ 608 w 639"/>
                <a:gd name="T75" fmla="*/ 351 h 464"/>
                <a:gd name="T76" fmla="*/ 627 w 639"/>
                <a:gd name="T77" fmla="*/ 336 h 464"/>
                <a:gd name="T78" fmla="*/ 639 w 639"/>
                <a:gd name="T79" fmla="*/ 320 h 464"/>
                <a:gd name="T80" fmla="*/ 631 w 639"/>
                <a:gd name="T81" fmla="*/ 303 h 464"/>
                <a:gd name="T82" fmla="*/ 619 w 639"/>
                <a:gd name="T83" fmla="*/ 293 h 464"/>
                <a:gd name="T84" fmla="*/ 605 w 639"/>
                <a:gd name="T85" fmla="*/ 275 h 464"/>
                <a:gd name="T86" fmla="*/ 564 w 639"/>
                <a:gd name="T87" fmla="*/ 233 h 464"/>
                <a:gd name="T88" fmla="*/ 544 w 639"/>
                <a:gd name="T89" fmla="*/ 219 h 464"/>
                <a:gd name="T90" fmla="*/ 513 w 639"/>
                <a:gd name="T91" fmla="*/ 228 h 464"/>
                <a:gd name="T92" fmla="*/ 452 w 639"/>
                <a:gd name="T93" fmla="*/ 263 h 464"/>
                <a:gd name="T94" fmla="*/ 415 w 639"/>
                <a:gd name="T95" fmla="*/ 281 h 464"/>
                <a:gd name="T96" fmla="*/ 391 w 639"/>
                <a:gd name="T97" fmla="*/ 283 h 464"/>
                <a:gd name="T98" fmla="*/ 372 w 639"/>
                <a:gd name="T99" fmla="*/ 276 h 464"/>
                <a:gd name="T100" fmla="*/ 356 w 639"/>
                <a:gd name="T101" fmla="*/ 263 h 464"/>
                <a:gd name="T102" fmla="*/ 336 w 639"/>
                <a:gd name="T103" fmla="*/ 231 h 464"/>
                <a:gd name="T104" fmla="*/ 331 w 639"/>
                <a:gd name="T105" fmla="*/ 183 h 464"/>
                <a:gd name="T106" fmla="*/ 324 w 639"/>
                <a:gd name="T107" fmla="*/ 113 h 464"/>
                <a:gd name="T108" fmla="*/ 314 w 639"/>
                <a:gd name="T109" fmla="*/ 81 h 464"/>
                <a:gd name="T110" fmla="*/ 295 w 639"/>
                <a:gd name="T111" fmla="*/ 60 h 464"/>
                <a:gd name="T112" fmla="*/ 267 w 639"/>
                <a:gd name="T113" fmla="*/ 55 h 464"/>
                <a:gd name="T114" fmla="*/ 220 w 639"/>
                <a:gd name="T115" fmla="*/ 44 h 464"/>
                <a:gd name="T116" fmla="*/ 199 w 639"/>
                <a:gd name="T117" fmla="*/ 32 h 464"/>
                <a:gd name="T118" fmla="*/ 184 w 639"/>
                <a:gd name="T119" fmla="*/ 15 h 464"/>
                <a:gd name="T120" fmla="*/ 182 w 639"/>
                <a:gd name="T121" fmla="*/ 7 h 46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639"/>
                <a:gd name="T184" fmla="*/ 0 h 464"/>
                <a:gd name="T185" fmla="*/ 639 w 639"/>
                <a:gd name="T186" fmla="*/ 464 h 46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639" h="464">
                  <a:moveTo>
                    <a:pt x="182" y="7"/>
                  </a:moveTo>
                  <a:lnTo>
                    <a:pt x="176" y="21"/>
                  </a:lnTo>
                  <a:lnTo>
                    <a:pt x="171" y="35"/>
                  </a:lnTo>
                  <a:lnTo>
                    <a:pt x="163" y="48"/>
                  </a:lnTo>
                  <a:lnTo>
                    <a:pt x="154" y="60"/>
                  </a:lnTo>
                  <a:lnTo>
                    <a:pt x="143" y="71"/>
                  </a:lnTo>
                  <a:lnTo>
                    <a:pt x="132" y="83"/>
                  </a:lnTo>
                  <a:lnTo>
                    <a:pt x="119" y="92"/>
                  </a:lnTo>
                  <a:lnTo>
                    <a:pt x="107" y="103"/>
                  </a:lnTo>
                  <a:lnTo>
                    <a:pt x="79" y="120"/>
                  </a:lnTo>
                  <a:lnTo>
                    <a:pt x="51" y="135"/>
                  </a:lnTo>
                  <a:lnTo>
                    <a:pt x="24" y="147"/>
                  </a:lnTo>
                  <a:lnTo>
                    <a:pt x="0" y="157"/>
                  </a:lnTo>
                  <a:lnTo>
                    <a:pt x="2" y="164"/>
                  </a:lnTo>
                  <a:lnTo>
                    <a:pt x="4" y="171"/>
                  </a:lnTo>
                  <a:lnTo>
                    <a:pt x="8" y="179"/>
                  </a:lnTo>
                  <a:lnTo>
                    <a:pt x="12" y="185"/>
                  </a:lnTo>
                  <a:lnTo>
                    <a:pt x="23" y="200"/>
                  </a:lnTo>
                  <a:lnTo>
                    <a:pt x="36" y="213"/>
                  </a:lnTo>
                  <a:lnTo>
                    <a:pt x="51" y="224"/>
                  </a:lnTo>
                  <a:lnTo>
                    <a:pt x="64" y="233"/>
                  </a:lnTo>
                  <a:lnTo>
                    <a:pt x="72" y="237"/>
                  </a:lnTo>
                  <a:lnTo>
                    <a:pt x="79" y="239"/>
                  </a:lnTo>
                  <a:lnTo>
                    <a:pt x="84" y="241"/>
                  </a:lnTo>
                  <a:lnTo>
                    <a:pt x="91" y="241"/>
                  </a:lnTo>
                  <a:lnTo>
                    <a:pt x="99" y="241"/>
                  </a:lnTo>
                  <a:lnTo>
                    <a:pt x="107" y="239"/>
                  </a:lnTo>
                  <a:lnTo>
                    <a:pt x="114" y="236"/>
                  </a:lnTo>
                  <a:lnTo>
                    <a:pt x="120" y="232"/>
                  </a:lnTo>
                  <a:lnTo>
                    <a:pt x="126" y="229"/>
                  </a:lnTo>
                  <a:lnTo>
                    <a:pt x="132" y="227"/>
                  </a:lnTo>
                  <a:lnTo>
                    <a:pt x="139" y="224"/>
                  </a:lnTo>
                  <a:lnTo>
                    <a:pt x="144" y="224"/>
                  </a:lnTo>
                  <a:lnTo>
                    <a:pt x="152" y="224"/>
                  </a:lnTo>
                  <a:lnTo>
                    <a:pt x="160" y="225"/>
                  </a:lnTo>
                  <a:lnTo>
                    <a:pt x="167" y="228"/>
                  </a:lnTo>
                  <a:lnTo>
                    <a:pt x="172" y="231"/>
                  </a:lnTo>
                  <a:lnTo>
                    <a:pt x="176" y="235"/>
                  </a:lnTo>
                  <a:lnTo>
                    <a:pt x="182" y="240"/>
                  </a:lnTo>
                  <a:lnTo>
                    <a:pt x="184" y="245"/>
                  </a:lnTo>
                  <a:lnTo>
                    <a:pt x="188" y="252"/>
                  </a:lnTo>
                  <a:lnTo>
                    <a:pt x="192" y="265"/>
                  </a:lnTo>
                  <a:lnTo>
                    <a:pt x="196" y="280"/>
                  </a:lnTo>
                  <a:lnTo>
                    <a:pt x="199" y="297"/>
                  </a:lnTo>
                  <a:lnTo>
                    <a:pt x="200" y="313"/>
                  </a:lnTo>
                  <a:lnTo>
                    <a:pt x="202" y="331"/>
                  </a:lnTo>
                  <a:lnTo>
                    <a:pt x="204" y="347"/>
                  </a:lnTo>
                  <a:lnTo>
                    <a:pt x="207" y="363"/>
                  </a:lnTo>
                  <a:lnTo>
                    <a:pt x="211" y="376"/>
                  </a:lnTo>
                  <a:lnTo>
                    <a:pt x="214" y="381"/>
                  </a:lnTo>
                  <a:lnTo>
                    <a:pt x="216" y="388"/>
                  </a:lnTo>
                  <a:lnTo>
                    <a:pt x="220" y="392"/>
                  </a:lnTo>
                  <a:lnTo>
                    <a:pt x="224" y="396"/>
                  </a:lnTo>
                  <a:lnTo>
                    <a:pt x="228" y="400"/>
                  </a:lnTo>
                  <a:lnTo>
                    <a:pt x="234" y="403"/>
                  </a:lnTo>
                  <a:lnTo>
                    <a:pt x="240" y="404"/>
                  </a:lnTo>
                  <a:lnTo>
                    <a:pt x="247" y="404"/>
                  </a:lnTo>
                  <a:lnTo>
                    <a:pt x="251" y="404"/>
                  </a:lnTo>
                  <a:lnTo>
                    <a:pt x="255" y="403"/>
                  </a:lnTo>
                  <a:lnTo>
                    <a:pt x="259" y="400"/>
                  </a:lnTo>
                  <a:lnTo>
                    <a:pt x="263" y="397"/>
                  </a:lnTo>
                  <a:lnTo>
                    <a:pt x="270" y="391"/>
                  </a:lnTo>
                  <a:lnTo>
                    <a:pt x="275" y="383"/>
                  </a:lnTo>
                  <a:lnTo>
                    <a:pt x="282" y="375"/>
                  </a:lnTo>
                  <a:lnTo>
                    <a:pt x="288" y="368"/>
                  </a:lnTo>
                  <a:lnTo>
                    <a:pt x="292" y="365"/>
                  </a:lnTo>
                  <a:lnTo>
                    <a:pt x="298" y="364"/>
                  </a:lnTo>
                  <a:lnTo>
                    <a:pt x="302" y="363"/>
                  </a:lnTo>
                  <a:lnTo>
                    <a:pt x="307" y="361"/>
                  </a:lnTo>
                  <a:lnTo>
                    <a:pt x="318" y="363"/>
                  </a:lnTo>
                  <a:lnTo>
                    <a:pt x="327" y="365"/>
                  </a:lnTo>
                  <a:lnTo>
                    <a:pt x="335" y="368"/>
                  </a:lnTo>
                  <a:lnTo>
                    <a:pt x="343" y="373"/>
                  </a:lnTo>
                  <a:lnTo>
                    <a:pt x="358" y="385"/>
                  </a:lnTo>
                  <a:lnTo>
                    <a:pt x="371" y="399"/>
                  </a:lnTo>
                  <a:lnTo>
                    <a:pt x="384" y="413"/>
                  </a:lnTo>
                  <a:lnTo>
                    <a:pt x="399" y="425"/>
                  </a:lnTo>
                  <a:lnTo>
                    <a:pt x="407" y="431"/>
                  </a:lnTo>
                  <a:lnTo>
                    <a:pt x="415" y="435"/>
                  </a:lnTo>
                  <a:lnTo>
                    <a:pt x="424" y="438"/>
                  </a:lnTo>
                  <a:lnTo>
                    <a:pt x="434" y="440"/>
                  </a:lnTo>
                  <a:lnTo>
                    <a:pt x="458" y="440"/>
                  </a:lnTo>
                  <a:lnTo>
                    <a:pt x="462" y="440"/>
                  </a:lnTo>
                  <a:lnTo>
                    <a:pt x="463" y="438"/>
                  </a:lnTo>
                  <a:lnTo>
                    <a:pt x="462" y="437"/>
                  </a:lnTo>
                  <a:lnTo>
                    <a:pt x="462" y="436"/>
                  </a:lnTo>
                  <a:lnTo>
                    <a:pt x="463" y="435"/>
                  </a:lnTo>
                  <a:lnTo>
                    <a:pt x="466" y="435"/>
                  </a:lnTo>
                  <a:lnTo>
                    <a:pt x="470" y="435"/>
                  </a:lnTo>
                  <a:lnTo>
                    <a:pt x="483" y="436"/>
                  </a:lnTo>
                  <a:lnTo>
                    <a:pt x="493" y="438"/>
                  </a:lnTo>
                  <a:lnTo>
                    <a:pt x="503" y="444"/>
                  </a:lnTo>
                  <a:lnTo>
                    <a:pt x="513" y="449"/>
                  </a:lnTo>
                  <a:lnTo>
                    <a:pt x="523" y="454"/>
                  </a:lnTo>
                  <a:lnTo>
                    <a:pt x="533" y="460"/>
                  </a:lnTo>
                  <a:lnTo>
                    <a:pt x="545" y="462"/>
                  </a:lnTo>
                  <a:lnTo>
                    <a:pt x="560" y="464"/>
                  </a:lnTo>
                  <a:lnTo>
                    <a:pt x="568" y="464"/>
                  </a:lnTo>
                  <a:lnTo>
                    <a:pt x="575" y="461"/>
                  </a:lnTo>
                  <a:lnTo>
                    <a:pt x="580" y="458"/>
                  </a:lnTo>
                  <a:lnTo>
                    <a:pt x="584" y="454"/>
                  </a:lnTo>
                  <a:lnTo>
                    <a:pt x="589" y="449"/>
                  </a:lnTo>
                  <a:lnTo>
                    <a:pt x="592" y="442"/>
                  </a:lnTo>
                  <a:lnTo>
                    <a:pt x="595" y="436"/>
                  </a:lnTo>
                  <a:lnTo>
                    <a:pt x="597" y="429"/>
                  </a:lnTo>
                  <a:lnTo>
                    <a:pt x="600" y="413"/>
                  </a:lnTo>
                  <a:lnTo>
                    <a:pt x="601" y="396"/>
                  </a:lnTo>
                  <a:lnTo>
                    <a:pt x="603" y="379"/>
                  </a:lnTo>
                  <a:lnTo>
                    <a:pt x="603" y="361"/>
                  </a:lnTo>
                  <a:lnTo>
                    <a:pt x="603" y="359"/>
                  </a:lnTo>
                  <a:lnTo>
                    <a:pt x="604" y="356"/>
                  </a:lnTo>
                  <a:lnTo>
                    <a:pt x="605" y="353"/>
                  </a:lnTo>
                  <a:lnTo>
                    <a:pt x="608" y="351"/>
                  </a:lnTo>
                  <a:lnTo>
                    <a:pt x="613" y="345"/>
                  </a:lnTo>
                  <a:lnTo>
                    <a:pt x="620" y="341"/>
                  </a:lnTo>
                  <a:lnTo>
                    <a:pt x="627" y="336"/>
                  </a:lnTo>
                  <a:lnTo>
                    <a:pt x="633" y="332"/>
                  </a:lnTo>
                  <a:lnTo>
                    <a:pt x="637" y="327"/>
                  </a:lnTo>
                  <a:lnTo>
                    <a:pt x="639" y="320"/>
                  </a:lnTo>
                  <a:lnTo>
                    <a:pt x="637" y="312"/>
                  </a:lnTo>
                  <a:lnTo>
                    <a:pt x="635" y="307"/>
                  </a:lnTo>
                  <a:lnTo>
                    <a:pt x="631" y="303"/>
                  </a:lnTo>
                  <a:lnTo>
                    <a:pt x="627" y="300"/>
                  </a:lnTo>
                  <a:lnTo>
                    <a:pt x="623" y="296"/>
                  </a:lnTo>
                  <a:lnTo>
                    <a:pt x="619" y="293"/>
                  </a:lnTo>
                  <a:lnTo>
                    <a:pt x="616" y="289"/>
                  </a:lnTo>
                  <a:lnTo>
                    <a:pt x="615" y="284"/>
                  </a:lnTo>
                  <a:lnTo>
                    <a:pt x="605" y="275"/>
                  </a:lnTo>
                  <a:lnTo>
                    <a:pt x="584" y="255"/>
                  </a:lnTo>
                  <a:lnTo>
                    <a:pt x="573" y="244"/>
                  </a:lnTo>
                  <a:lnTo>
                    <a:pt x="564" y="233"/>
                  </a:lnTo>
                  <a:lnTo>
                    <a:pt x="557" y="224"/>
                  </a:lnTo>
                  <a:lnTo>
                    <a:pt x="555" y="217"/>
                  </a:lnTo>
                  <a:lnTo>
                    <a:pt x="544" y="219"/>
                  </a:lnTo>
                  <a:lnTo>
                    <a:pt x="533" y="220"/>
                  </a:lnTo>
                  <a:lnTo>
                    <a:pt x="523" y="224"/>
                  </a:lnTo>
                  <a:lnTo>
                    <a:pt x="513" y="228"/>
                  </a:lnTo>
                  <a:lnTo>
                    <a:pt x="492" y="239"/>
                  </a:lnTo>
                  <a:lnTo>
                    <a:pt x="472" y="251"/>
                  </a:lnTo>
                  <a:lnTo>
                    <a:pt x="452" y="263"/>
                  </a:lnTo>
                  <a:lnTo>
                    <a:pt x="432" y="273"/>
                  </a:lnTo>
                  <a:lnTo>
                    <a:pt x="423" y="277"/>
                  </a:lnTo>
                  <a:lnTo>
                    <a:pt x="415" y="281"/>
                  </a:lnTo>
                  <a:lnTo>
                    <a:pt x="406" y="283"/>
                  </a:lnTo>
                  <a:lnTo>
                    <a:pt x="398" y="284"/>
                  </a:lnTo>
                  <a:lnTo>
                    <a:pt x="391" y="283"/>
                  </a:lnTo>
                  <a:lnTo>
                    <a:pt x="384" y="281"/>
                  </a:lnTo>
                  <a:lnTo>
                    <a:pt x="379" y="280"/>
                  </a:lnTo>
                  <a:lnTo>
                    <a:pt x="372" y="276"/>
                  </a:lnTo>
                  <a:lnTo>
                    <a:pt x="367" y="272"/>
                  </a:lnTo>
                  <a:lnTo>
                    <a:pt x="362" y="268"/>
                  </a:lnTo>
                  <a:lnTo>
                    <a:pt x="356" y="263"/>
                  </a:lnTo>
                  <a:lnTo>
                    <a:pt x="351" y="257"/>
                  </a:lnTo>
                  <a:lnTo>
                    <a:pt x="343" y="244"/>
                  </a:lnTo>
                  <a:lnTo>
                    <a:pt x="336" y="231"/>
                  </a:lnTo>
                  <a:lnTo>
                    <a:pt x="334" y="215"/>
                  </a:lnTo>
                  <a:lnTo>
                    <a:pt x="332" y="199"/>
                  </a:lnTo>
                  <a:lnTo>
                    <a:pt x="331" y="183"/>
                  </a:lnTo>
                  <a:lnTo>
                    <a:pt x="331" y="161"/>
                  </a:lnTo>
                  <a:lnTo>
                    <a:pt x="328" y="137"/>
                  </a:lnTo>
                  <a:lnTo>
                    <a:pt x="324" y="113"/>
                  </a:lnTo>
                  <a:lnTo>
                    <a:pt x="322" y="101"/>
                  </a:lnTo>
                  <a:lnTo>
                    <a:pt x="319" y="91"/>
                  </a:lnTo>
                  <a:lnTo>
                    <a:pt x="314" y="81"/>
                  </a:lnTo>
                  <a:lnTo>
                    <a:pt x="308" y="72"/>
                  </a:lnTo>
                  <a:lnTo>
                    <a:pt x="303" y="65"/>
                  </a:lnTo>
                  <a:lnTo>
                    <a:pt x="295" y="60"/>
                  </a:lnTo>
                  <a:lnTo>
                    <a:pt x="287" y="56"/>
                  </a:lnTo>
                  <a:lnTo>
                    <a:pt x="278" y="55"/>
                  </a:lnTo>
                  <a:lnTo>
                    <a:pt x="267" y="55"/>
                  </a:lnTo>
                  <a:lnTo>
                    <a:pt x="252" y="52"/>
                  </a:lnTo>
                  <a:lnTo>
                    <a:pt x="236" y="49"/>
                  </a:lnTo>
                  <a:lnTo>
                    <a:pt x="220" y="44"/>
                  </a:lnTo>
                  <a:lnTo>
                    <a:pt x="212" y="40"/>
                  </a:lnTo>
                  <a:lnTo>
                    <a:pt x="206" y="36"/>
                  </a:lnTo>
                  <a:lnTo>
                    <a:pt x="199" y="32"/>
                  </a:lnTo>
                  <a:lnTo>
                    <a:pt x="192" y="27"/>
                  </a:lnTo>
                  <a:lnTo>
                    <a:pt x="188" y="21"/>
                  </a:lnTo>
                  <a:lnTo>
                    <a:pt x="184" y="15"/>
                  </a:lnTo>
                  <a:lnTo>
                    <a:pt x="182" y="8"/>
                  </a:lnTo>
                  <a:lnTo>
                    <a:pt x="182" y="0"/>
                  </a:lnTo>
                  <a:lnTo>
                    <a:pt x="182" y="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94" name="Freeform 98">
              <a:extLst>
                <a:ext uri="{FF2B5EF4-FFF2-40B4-BE49-F238E27FC236}">
                  <a16:creationId xmlns:a16="http://schemas.microsoft.com/office/drawing/2014/main" id="{2D6BFA6F-41A9-1B46-99C4-A830ED62D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4850" y="5491964"/>
              <a:ext cx="367417" cy="363288"/>
            </a:xfrm>
            <a:custGeom>
              <a:avLst/>
              <a:gdLst>
                <a:gd name="T0" fmla="*/ 3 w 878"/>
                <a:gd name="T1" fmla="*/ 528 h 863"/>
                <a:gd name="T2" fmla="*/ 28 w 878"/>
                <a:gd name="T3" fmla="*/ 565 h 863"/>
                <a:gd name="T4" fmla="*/ 111 w 878"/>
                <a:gd name="T5" fmla="*/ 603 h 863"/>
                <a:gd name="T6" fmla="*/ 116 w 878"/>
                <a:gd name="T7" fmla="*/ 657 h 863"/>
                <a:gd name="T8" fmla="*/ 129 w 878"/>
                <a:gd name="T9" fmla="*/ 713 h 863"/>
                <a:gd name="T10" fmla="*/ 181 w 878"/>
                <a:gd name="T11" fmla="*/ 735 h 863"/>
                <a:gd name="T12" fmla="*/ 244 w 878"/>
                <a:gd name="T13" fmla="*/ 759 h 863"/>
                <a:gd name="T14" fmla="*/ 275 w 878"/>
                <a:gd name="T15" fmla="*/ 782 h 863"/>
                <a:gd name="T16" fmla="*/ 315 w 878"/>
                <a:gd name="T17" fmla="*/ 773 h 863"/>
                <a:gd name="T18" fmla="*/ 369 w 878"/>
                <a:gd name="T19" fmla="*/ 719 h 863"/>
                <a:gd name="T20" fmla="*/ 397 w 878"/>
                <a:gd name="T21" fmla="*/ 749 h 863"/>
                <a:gd name="T22" fmla="*/ 400 w 878"/>
                <a:gd name="T23" fmla="*/ 801 h 863"/>
                <a:gd name="T24" fmla="*/ 433 w 878"/>
                <a:gd name="T25" fmla="*/ 841 h 863"/>
                <a:gd name="T26" fmla="*/ 510 w 878"/>
                <a:gd name="T27" fmla="*/ 862 h 863"/>
                <a:gd name="T28" fmla="*/ 565 w 878"/>
                <a:gd name="T29" fmla="*/ 842 h 863"/>
                <a:gd name="T30" fmla="*/ 592 w 878"/>
                <a:gd name="T31" fmla="*/ 802 h 863"/>
                <a:gd name="T32" fmla="*/ 613 w 878"/>
                <a:gd name="T33" fmla="*/ 777 h 863"/>
                <a:gd name="T34" fmla="*/ 692 w 878"/>
                <a:gd name="T35" fmla="*/ 759 h 863"/>
                <a:gd name="T36" fmla="*/ 770 w 878"/>
                <a:gd name="T37" fmla="*/ 746 h 863"/>
                <a:gd name="T38" fmla="*/ 844 w 878"/>
                <a:gd name="T39" fmla="*/ 674 h 863"/>
                <a:gd name="T40" fmla="*/ 813 w 878"/>
                <a:gd name="T41" fmla="*/ 609 h 863"/>
                <a:gd name="T42" fmla="*/ 826 w 878"/>
                <a:gd name="T43" fmla="*/ 568 h 863"/>
                <a:gd name="T44" fmla="*/ 877 w 878"/>
                <a:gd name="T45" fmla="*/ 541 h 863"/>
                <a:gd name="T46" fmla="*/ 842 w 878"/>
                <a:gd name="T47" fmla="*/ 488 h 863"/>
                <a:gd name="T48" fmla="*/ 769 w 878"/>
                <a:gd name="T49" fmla="*/ 422 h 863"/>
                <a:gd name="T50" fmla="*/ 746 w 878"/>
                <a:gd name="T51" fmla="*/ 353 h 863"/>
                <a:gd name="T52" fmla="*/ 722 w 878"/>
                <a:gd name="T53" fmla="*/ 293 h 863"/>
                <a:gd name="T54" fmla="*/ 678 w 878"/>
                <a:gd name="T55" fmla="*/ 325 h 863"/>
                <a:gd name="T56" fmla="*/ 652 w 878"/>
                <a:gd name="T57" fmla="*/ 330 h 863"/>
                <a:gd name="T58" fmla="*/ 597 w 878"/>
                <a:gd name="T59" fmla="*/ 309 h 863"/>
                <a:gd name="T60" fmla="*/ 590 w 878"/>
                <a:gd name="T61" fmla="*/ 282 h 863"/>
                <a:gd name="T62" fmla="*/ 598 w 878"/>
                <a:gd name="T63" fmla="*/ 222 h 863"/>
                <a:gd name="T64" fmla="*/ 584 w 878"/>
                <a:gd name="T65" fmla="*/ 205 h 863"/>
                <a:gd name="T66" fmla="*/ 594 w 878"/>
                <a:gd name="T67" fmla="*/ 165 h 863"/>
                <a:gd name="T68" fmla="*/ 637 w 878"/>
                <a:gd name="T69" fmla="*/ 122 h 863"/>
                <a:gd name="T70" fmla="*/ 666 w 878"/>
                <a:gd name="T71" fmla="*/ 78 h 863"/>
                <a:gd name="T72" fmla="*/ 649 w 878"/>
                <a:gd name="T73" fmla="*/ 53 h 863"/>
                <a:gd name="T74" fmla="*/ 557 w 878"/>
                <a:gd name="T75" fmla="*/ 30 h 863"/>
                <a:gd name="T76" fmla="*/ 480 w 878"/>
                <a:gd name="T77" fmla="*/ 9 h 863"/>
                <a:gd name="T78" fmla="*/ 430 w 878"/>
                <a:gd name="T79" fmla="*/ 10 h 863"/>
                <a:gd name="T80" fmla="*/ 399 w 878"/>
                <a:gd name="T81" fmla="*/ 37 h 863"/>
                <a:gd name="T82" fmla="*/ 400 w 878"/>
                <a:gd name="T83" fmla="*/ 70 h 863"/>
                <a:gd name="T84" fmla="*/ 422 w 878"/>
                <a:gd name="T85" fmla="*/ 113 h 863"/>
                <a:gd name="T86" fmla="*/ 417 w 878"/>
                <a:gd name="T87" fmla="*/ 164 h 863"/>
                <a:gd name="T88" fmla="*/ 367 w 878"/>
                <a:gd name="T89" fmla="*/ 188 h 863"/>
                <a:gd name="T90" fmla="*/ 243 w 878"/>
                <a:gd name="T91" fmla="*/ 209 h 863"/>
                <a:gd name="T92" fmla="*/ 168 w 878"/>
                <a:gd name="T93" fmla="*/ 249 h 863"/>
                <a:gd name="T94" fmla="*/ 17 w 878"/>
                <a:gd name="T95" fmla="*/ 328 h 863"/>
                <a:gd name="T96" fmla="*/ 0 w 878"/>
                <a:gd name="T97" fmla="*/ 349 h 863"/>
                <a:gd name="T98" fmla="*/ 23 w 878"/>
                <a:gd name="T99" fmla="*/ 378 h 863"/>
                <a:gd name="T100" fmla="*/ 69 w 878"/>
                <a:gd name="T101" fmla="*/ 409 h 863"/>
                <a:gd name="T102" fmla="*/ 68 w 878"/>
                <a:gd name="T103" fmla="*/ 444 h 863"/>
                <a:gd name="T104" fmla="*/ 45 w 878"/>
                <a:gd name="T105" fmla="*/ 461 h 863"/>
                <a:gd name="T106" fmla="*/ 9 w 878"/>
                <a:gd name="T107" fmla="*/ 482 h 86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878"/>
                <a:gd name="T163" fmla="*/ 0 h 863"/>
                <a:gd name="T164" fmla="*/ 878 w 878"/>
                <a:gd name="T165" fmla="*/ 863 h 863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878" h="863">
                  <a:moveTo>
                    <a:pt x="12" y="482"/>
                  </a:moveTo>
                  <a:lnTo>
                    <a:pt x="5" y="494"/>
                  </a:lnTo>
                  <a:lnTo>
                    <a:pt x="0" y="506"/>
                  </a:lnTo>
                  <a:lnTo>
                    <a:pt x="0" y="518"/>
                  </a:lnTo>
                  <a:lnTo>
                    <a:pt x="3" y="528"/>
                  </a:lnTo>
                  <a:lnTo>
                    <a:pt x="5" y="537"/>
                  </a:lnTo>
                  <a:lnTo>
                    <a:pt x="9" y="545"/>
                  </a:lnTo>
                  <a:lnTo>
                    <a:pt x="15" y="553"/>
                  </a:lnTo>
                  <a:lnTo>
                    <a:pt x="21" y="558"/>
                  </a:lnTo>
                  <a:lnTo>
                    <a:pt x="28" y="565"/>
                  </a:lnTo>
                  <a:lnTo>
                    <a:pt x="35" y="569"/>
                  </a:lnTo>
                  <a:lnTo>
                    <a:pt x="68" y="584"/>
                  </a:lnTo>
                  <a:lnTo>
                    <a:pt x="103" y="595"/>
                  </a:lnTo>
                  <a:lnTo>
                    <a:pt x="107" y="599"/>
                  </a:lnTo>
                  <a:lnTo>
                    <a:pt x="111" y="603"/>
                  </a:lnTo>
                  <a:lnTo>
                    <a:pt x="115" y="607"/>
                  </a:lnTo>
                  <a:lnTo>
                    <a:pt x="116" y="613"/>
                  </a:lnTo>
                  <a:lnTo>
                    <a:pt x="119" y="623"/>
                  </a:lnTo>
                  <a:lnTo>
                    <a:pt x="120" y="634"/>
                  </a:lnTo>
                  <a:lnTo>
                    <a:pt x="116" y="657"/>
                  </a:lnTo>
                  <a:lnTo>
                    <a:pt x="115" y="681"/>
                  </a:lnTo>
                  <a:lnTo>
                    <a:pt x="116" y="690"/>
                  </a:lnTo>
                  <a:lnTo>
                    <a:pt x="119" y="698"/>
                  </a:lnTo>
                  <a:lnTo>
                    <a:pt x="124" y="706"/>
                  </a:lnTo>
                  <a:lnTo>
                    <a:pt x="129" y="713"/>
                  </a:lnTo>
                  <a:lnTo>
                    <a:pt x="136" y="718"/>
                  </a:lnTo>
                  <a:lnTo>
                    <a:pt x="144" y="723"/>
                  </a:lnTo>
                  <a:lnTo>
                    <a:pt x="152" y="727"/>
                  </a:lnTo>
                  <a:lnTo>
                    <a:pt x="161" y="731"/>
                  </a:lnTo>
                  <a:lnTo>
                    <a:pt x="181" y="735"/>
                  </a:lnTo>
                  <a:lnTo>
                    <a:pt x="201" y="739"/>
                  </a:lnTo>
                  <a:lnTo>
                    <a:pt x="221" y="741"/>
                  </a:lnTo>
                  <a:lnTo>
                    <a:pt x="240" y="741"/>
                  </a:lnTo>
                  <a:lnTo>
                    <a:pt x="241" y="751"/>
                  </a:lnTo>
                  <a:lnTo>
                    <a:pt x="244" y="759"/>
                  </a:lnTo>
                  <a:lnTo>
                    <a:pt x="248" y="767"/>
                  </a:lnTo>
                  <a:lnTo>
                    <a:pt x="252" y="773"/>
                  </a:lnTo>
                  <a:lnTo>
                    <a:pt x="259" y="777"/>
                  </a:lnTo>
                  <a:lnTo>
                    <a:pt x="267" y="781"/>
                  </a:lnTo>
                  <a:lnTo>
                    <a:pt x="275" y="782"/>
                  </a:lnTo>
                  <a:lnTo>
                    <a:pt x="283" y="783"/>
                  </a:lnTo>
                  <a:lnTo>
                    <a:pt x="292" y="782"/>
                  </a:lnTo>
                  <a:lnTo>
                    <a:pt x="301" y="779"/>
                  </a:lnTo>
                  <a:lnTo>
                    <a:pt x="308" y="777"/>
                  </a:lnTo>
                  <a:lnTo>
                    <a:pt x="315" y="773"/>
                  </a:lnTo>
                  <a:lnTo>
                    <a:pt x="327" y="762"/>
                  </a:lnTo>
                  <a:lnTo>
                    <a:pt x="337" y="749"/>
                  </a:lnTo>
                  <a:lnTo>
                    <a:pt x="349" y="735"/>
                  </a:lnTo>
                  <a:lnTo>
                    <a:pt x="361" y="725"/>
                  </a:lnTo>
                  <a:lnTo>
                    <a:pt x="369" y="719"/>
                  </a:lnTo>
                  <a:lnTo>
                    <a:pt x="377" y="715"/>
                  </a:lnTo>
                  <a:lnTo>
                    <a:pt x="387" y="713"/>
                  </a:lnTo>
                  <a:lnTo>
                    <a:pt x="397" y="710"/>
                  </a:lnTo>
                  <a:lnTo>
                    <a:pt x="397" y="731"/>
                  </a:lnTo>
                  <a:lnTo>
                    <a:pt x="397" y="749"/>
                  </a:lnTo>
                  <a:lnTo>
                    <a:pt x="397" y="766"/>
                  </a:lnTo>
                  <a:lnTo>
                    <a:pt x="397" y="783"/>
                  </a:lnTo>
                  <a:lnTo>
                    <a:pt x="397" y="789"/>
                  </a:lnTo>
                  <a:lnTo>
                    <a:pt x="399" y="795"/>
                  </a:lnTo>
                  <a:lnTo>
                    <a:pt x="400" y="801"/>
                  </a:lnTo>
                  <a:lnTo>
                    <a:pt x="403" y="806"/>
                  </a:lnTo>
                  <a:lnTo>
                    <a:pt x="409" y="815"/>
                  </a:lnTo>
                  <a:lnTo>
                    <a:pt x="417" y="825"/>
                  </a:lnTo>
                  <a:lnTo>
                    <a:pt x="425" y="833"/>
                  </a:lnTo>
                  <a:lnTo>
                    <a:pt x="433" y="841"/>
                  </a:lnTo>
                  <a:lnTo>
                    <a:pt x="440" y="850"/>
                  </a:lnTo>
                  <a:lnTo>
                    <a:pt x="445" y="861"/>
                  </a:lnTo>
                  <a:lnTo>
                    <a:pt x="461" y="863"/>
                  </a:lnTo>
                  <a:lnTo>
                    <a:pt x="498" y="863"/>
                  </a:lnTo>
                  <a:lnTo>
                    <a:pt x="510" y="862"/>
                  </a:lnTo>
                  <a:lnTo>
                    <a:pt x="521" y="861"/>
                  </a:lnTo>
                  <a:lnTo>
                    <a:pt x="533" y="857"/>
                  </a:lnTo>
                  <a:lnTo>
                    <a:pt x="544" y="854"/>
                  </a:lnTo>
                  <a:lnTo>
                    <a:pt x="556" y="849"/>
                  </a:lnTo>
                  <a:lnTo>
                    <a:pt x="565" y="842"/>
                  </a:lnTo>
                  <a:lnTo>
                    <a:pt x="576" y="834"/>
                  </a:lnTo>
                  <a:lnTo>
                    <a:pt x="584" y="825"/>
                  </a:lnTo>
                  <a:lnTo>
                    <a:pt x="585" y="817"/>
                  </a:lnTo>
                  <a:lnTo>
                    <a:pt x="588" y="809"/>
                  </a:lnTo>
                  <a:lnTo>
                    <a:pt x="592" y="802"/>
                  </a:lnTo>
                  <a:lnTo>
                    <a:pt x="594" y="795"/>
                  </a:lnTo>
                  <a:lnTo>
                    <a:pt x="598" y="790"/>
                  </a:lnTo>
                  <a:lnTo>
                    <a:pt x="602" y="785"/>
                  </a:lnTo>
                  <a:lnTo>
                    <a:pt x="608" y="781"/>
                  </a:lnTo>
                  <a:lnTo>
                    <a:pt x="613" y="777"/>
                  </a:lnTo>
                  <a:lnTo>
                    <a:pt x="624" y="770"/>
                  </a:lnTo>
                  <a:lnTo>
                    <a:pt x="637" y="766"/>
                  </a:lnTo>
                  <a:lnTo>
                    <a:pt x="649" y="763"/>
                  </a:lnTo>
                  <a:lnTo>
                    <a:pt x="664" y="761"/>
                  </a:lnTo>
                  <a:lnTo>
                    <a:pt x="692" y="759"/>
                  </a:lnTo>
                  <a:lnTo>
                    <a:pt x="721" y="758"/>
                  </a:lnTo>
                  <a:lnTo>
                    <a:pt x="734" y="757"/>
                  </a:lnTo>
                  <a:lnTo>
                    <a:pt x="748" y="754"/>
                  </a:lnTo>
                  <a:lnTo>
                    <a:pt x="760" y="751"/>
                  </a:lnTo>
                  <a:lnTo>
                    <a:pt x="770" y="746"/>
                  </a:lnTo>
                  <a:lnTo>
                    <a:pt x="793" y="733"/>
                  </a:lnTo>
                  <a:lnTo>
                    <a:pt x="814" y="717"/>
                  </a:lnTo>
                  <a:lnTo>
                    <a:pt x="836" y="701"/>
                  </a:lnTo>
                  <a:lnTo>
                    <a:pt x="854" y="686"/>
                  </a:lnTo>
                  <a:lnTo>
                    <a:pt x="844" y="674"/>
                  </a:lnTo>
                  <a:lnTo>
                    <a:pt x="829" y="657"/>
                  </a:lnTo>
                  <a:lnTo>
                    <a:pt x="822" y="646"/>
                  </a:lnTo>
                  <a:lnTo>
                    <a:pt x="817" y="634"/>
                  </a:lnTo>
                  <a:lnTo>
                    <a:pt x="814" y="621"/>
                  </a:lnTo>
                  <a:lnTo>
                    <a:pt x="813" y="609"/>
                  </a:lnTo>
                  <a:lnTo>
                    <a:pt x="813" y="599"/>
                  </a:lnTo>
                  <a:lnTo>
                    <a:pt x="814" y="590"/>
                  </a:lnTo>
                  <a:lnTo>
                    <a:pt x="817" y="582"/>
                  </a:lnTo>
                  <a:lnTo>
                    <a:pt x="821" y="574"/>
                  </a:lnTo>
                  <a:lnTo>
                    <a:pt x="826" y="568"/>
                  </a:lnTo>
                  <a:lnTo>
                    <a:pt x="833" y="562"/>
                  </a:lnTo>
                  <a:lnTo>
                    <a:pt x="840" y="557"/>
                  </a:lnTo>
                  <a:lnTo>
                    <a:pt x="849" y="554"/>
                  </a:lnTo>
                  <a:lnTo>
                    <a:pt x="878" y="554"/>
                  </a:lnTo>
                  <a:lnTo>
                    <a:pt x="877" y="541"/>
                  </a:lnTo>
                  <a:lnTo>
                    <a:pt x="874" y="529"/>
                  </a:lnTo>
                  <a:lnTo>
                    <a:pt x="868" y="518"/>
                  </a:lnTo>
                  <a:lnTo>
                    <a:pt x="861" y="508"/>
                  </a:lnTo>
                  <a:lnTo>
                    <a:pt x="852" y="497"/>
                  </a:lnTo>
                  <a:lnTo>
                    <a:pt x="842" y="488"/>
                  </a:lnTo>
                  <a:lnTo>
                    <a:pt x="832" y="478"/>
                  </a:lnTo>
                  <a:lnTo>
                    <a:pt x="820" y="470"/>
                  </a:lnTo>
                  <a:lnTo>
                    <a:pt x="797" y="452"/>
                  </a:lnTo>
                  <a:lnTo>
                    <a:pt x="777" y="432"/>
                  </a:lnTo>
                  <a:lnTo>
                    <a:pt x="769" y="422"/>
                  </a:lnTo>
                  <a:lnTo>
                    <a:pt x="761" y="410"/>
                  </a:lnTo>
                  <a:lnTo>
                    <a:pt x="756" y="398"/>
                  </a:lnTo>
                  <a:lnTo>
                    <a:pt x="752" y="385"/>
                  </a:lnTo>
                  <a:lnTo>
                    <a:pt x="750" y="368"/>
                  </a:lnTo>
                  <a:lnTo>
                    <a:pt x="746" y="353"/>
                  </a:lnTo>
                  <a:lnTo>
                    <a:pt x="742" y="338"/>
                  </a:lnTo>
                  <a:lnTo>
                    <a:pt x="738" y="325"/>
                  </a:lnTo>
                  <a:lnTo>
                    <a:pt x="734" y="313"/>
                  </a:lnTo>
                  <a:lnTo>
                    <a:pt x="729" y="302"/>
                  </a:lnTo>
                  <a:lnTo>
                    <a:pt x="722" y="293"/>
                  </a:lnTo>
                  <a:lnTo>
                    <a:pt x="716" y="284"/>
                  </a:lnTo>
                  <a:lnTo>
                    <a:pt x="706" y="296"/>
                  </a:lnTo>
                  <a:lnTo>
                    <a:pt x="693" y="312"/>
                  </a:lnTo>
                  <a:lnTo>
                    <a:pt x="686" y="320"/>
                  </a:lnTo>
                  <a:lnTo>
                    <a:pt x="678" y="325"/>
                  </a:lnTo>
                  <a:lnTo>
                    <a:pt x="674" y="328"/>
                  </a:lnTo>
                  <a:lnTo>
                    <a:pt x="670" y="330"/>
                  </a:lnTo>
                  <a:lnTo>
                    <a:pt x="666" y="330"/>
                  </a:lnTo>
                  <a:lnTo>
                    <a:pt x="662" y="332"/>
                  </a:lnTo>
                  <a:lnTo>
                    <a:pt x="652" y="330"/>
                  </a:lnTo>
                  <a:lnTo>
                    <a:pt x="641" y="328"/>
                  </a:lnTo>
                  <a:lnTo>
                    <a:pt x="629" y="325"/>
                  </a:lnTo>
                  <a:lnTo>
                    <a:pt x="617" y="320"/>
                  </a:lnTo>
                  <a:lnTo>
                    <a:pt x="606" y="314"/>
                  </a:lnTo>
                  <a:lnTo>
                    <a:pt x="597" y="309"/>
                  </a:lnTo>
                  <a:lnTo>
                    <a:pt x="594" y="305"/>
                  </a:lnTo>
                  <a:lnTo>
                    <a:pt x="592" y="302"/>
                  </a:lnTo>
                  <a:lnTo>
                    <a:pt x="590" y="298"/>
                  </a:lnTo>
                  <a:lnTo>
                    <a:pt x="590" y="296"/>
                  </a:lnTo>
                  <a:lnTo>
                    <a:pt x="590" y="282"/>
                  </a:lnTo>
                  <a:lnTo>
                    <a:pt x="593" y="272"/>
                  </a:lnTo>
                  <a:lnTo>
                    <a:pt x="597" y="260"/>
                  </a:lnTo>
                  <a:lnTo>
                    <a:pt x="602" y="246"/>
                  </a:lnTo>
                  <a:lnTo>
                    <a:pt x="602" y="222"/>
                  </a:lnTo>
                  <a:lnTo>
                    <a:pt x="598" y="222"/>
                  </a:lnTo>
                  <a:lnTo>
                    <a:pt x="593" y="218"/>
                  </a:lnTo>
                  <a:lnTo>
                    <a:pt x="589" y="216"/>
                  </a:lnTo>
                  <a:lnTo>
                    <a:pt x="586" y="213"/>
                  </a:lnTo>
                  <a:lnTo>
                    <a:pt x="585" y="209"/>
                  </a:lnTo>
                  <a:lnTo>
                    <a:pt x="584" y="205"/>
                  </a:lnTo>
                  <a:lnTo>
                    <a:pt x="584" y="196"/>
                  </a:lnTo>
                  <a:lnTo>
                    <a:pt x="585" y="188"/>
                  </a:lnTo>
                  <a:lnTo>
                    <a:pt x="588" y="180"/>
                  </a:lnTo>
                  <a:lnTo>
                    <a:pt x="590" y="172"/>
                  </a:lnTo>
                  <a:lnTo>
                    <a:pt x="594" y="165"/>
                  </a:lnTo>
                  <a:lnTo>
                    <a:pt x="600" y="157"/>
                  </a:lnTo>
                  <a:lnTo>
                    <a:pt x="604" y="150"/>
                  </a:lnTo>
                  <a:lnTo>
                    <a:pt x="610" y="145"/>
                  </a:lnTo>
                  <a:lnTo>
                    <a:pt x="622" y="133"/>
                  </a:lnTo>
                  <a:lnTo>
                    <a:pt x="637" y="122"/>
                  </a:lnTo>
                  <a:lnTo>
                    <a:pt x="652" y="112"/>
                  </a:lnTo>
                  <a:lnTo>
                    <a:pt x="668" y="102"/>
                  </a:lnTo>
                  <a:lnTo>
                    <a:pt x="669" y="94"/>
                  </a:lnTo>
                  <a:lnTo>
                    <a:pt x="668" y="86"/>
                  </a:lnTo>
                  <a:lnTo>
                    <a:pt x="666" y="78"/>
                  </a:lnTo>
                  <a:lnTo>
                    <a:pt x="665" y="73"/>
                  </a:lnTo>
                  <a:lnTo>
                    <a:pt x="662" y="66"/>
                  </a:lnTo>
                  <a:lnTo>
                    <a:pt x="658" y="62"/>
                  </a:lnTo>
                  <a:lnTo>
                    <a:pt x="654" y="57"/>
                  </a:lnTo>
                  <a:lnTo>
                    <a:pt x="649" y="53"/>
                  </a:lnTo>
                  <a:lnTo>
                    <a:pt x="637" y="46"/>
                  </a:lnTo>
                  <a:lnTo>
                    <a:pt x="624" y="42"/>
                  </a:lnTo>
                  <a:lnTo>
                    <a:pt x="608" y="38"/>
                  </a:lnTo>
                  <a:lnTo>
                    <a:pt x="592" y="36"/>
                  </a:lnTo>
                  <a:lnTo>
                    <a:pt x="557" y="30"/>
                  </a:lnTo>
                  <a:lnTo>
                    <a:pt x="522" y="25"/>
                  </a:lnTo>
                  <a:lnTo>
                    <a:pt x="506" y="21"/>
                  </a:lnTo>
                  <a:lnTo>
                    <a:pt x="492" y="16"/>
                  </a:lnTo>
                  <a:lnTo>
                    <a:pt x="485" y="13"/>
                  </a:lnTo>
                  <a:lnTo>
                    <a:pt x="480" y="9"/>
                  </a:lnTo>
                  <a:lnTo>
                    <a:pt x="474" y="5"/>
                  </a:lnTo>
                  <a:lnTo>
                    <a:pt x="469" y="0"/>
                  </a:lnTo>
                  <a:lnTo>
                    <a:pt x="456" y="3"/>
                  </a:lnTo>
                  <a:lnTo>
                    <a:pt x="442" y="6"/>
                  </a:lnTo>
                  <a:lnTo>
                    <a:pt x="430" y="10"/>
                  </a:lnTo>
                  <a:lnTo>
                    <a:pt x="420" y="14"/>
                  </a:lnTo>
                  <a:lnTo>
                    <a:pt x="410" y="21"/>
                  </a:lnTo>
                  <a:lnTo>
                    <a:pt x="404" y="29"/>
                  </a:lnTo>
                  <a:lnTo>
                    <a:pt x="401" y="33"/>
                  </a:lnTo>
                  <a:lnTo>
                    <a:pt x="399" y="37"/>
                  </a:lnTo>
                  <a:lnTo>
                    <a:pt x="397" y="42"/>
                  </a:lnTo>
                  <a:lnTo>
                    <a:pt x="397" y="48"/>
                  </a:lnTo>
                  <a:lnTo>
                    <a:pt x="397" y="57"/>
                  </a:lnTo>
                  <a:lnTo>
                    <a:pt x="399" y="64"/>
                  </a:lnTo>
                  <a:lnTo>
                    <a:pt x="400" y="70"/>
                  </a:lnTo>
                  <a:lnTo>
                    <a:pt x="401" y="77"/>
                  </a:lnTo>
                  <a:lnTo>
                    <a:pt x="407" y="86"/>
                  </a:lnTo>
                  <a:lnTo>
                    <a:pt x="412" y="96"/>
                  </a:lnTo>
                  <a:lnTo>
                    <a:pt x="417" y="104"/>
                  </a:lnTo>
                  <a:lnTo>
                    <a:pt x="422" y="113"/>
                  </a:lnTo>
                  <a:lnTo>
                    <a:pt x="426" y="125"/>
                  </a:lnTo>
                  <a:lnTo>
                    <a:pt x="428" y="138"/>
                  </a:lnTo>
                  <a:lnTo>
                    <a:pt x="426" y="148"/>
                  </a:lnTo>
                  <a:lnTo>
                    <a:pt x="422" y="157"/>
                  </a:lnTo>
                  <a:lnTo>
                    <a:pt x="417" y="164"/>
                  </a:lnTo>
                  <a:lnTo>
                    <a:pt x="409" y="170"/>
                  </a:lnTo>
                  <a:lnTo>
                    <a:pt x="400" y="176"/>
                  </a:lnTo>
                  <a:lnTo>
                    <a:pt x="391" y="180"/>
                  </a:lnTo>
                  <a:lnTo>
                    <a:pt x="379" y="184"/>
                  </a:lnTo>
                  <a:lnTo>
                    <a:pt x="367" y="188"/>
                  </a:lnTo>
                  <a:lnTo>
                    <a:pt x="313" y="197"/>
                  </a:lnTo>
                  <a:lnTo>
                    <a:pt x="265" y="205"/>
                  </a:lnTo>
                  <a:lnTo>
                    <a:pt x="256" y="205"/>
                  </a:lnTo>
                  <a:lnTo>
                    <a:pt x="249" y="206"/>
                  </a:lnTo>
                  <a:lnTo>
                    <a:pt x="243" y="209"/>
                  </a:lnTo>
                  <a:lnTo>
                    <a:pt x="237" y="212"/>
                  </a:lnTo>
                  <a:lnTo>
                    <a:pt x="225" y="220"/>
                  </a:lnTo>
                  <a:lnTo>
                    <a:pt x="211" y="229"/>
                  </a:lnTo>
                  <a:lnTo>
                    <a:pt x="195" y="236"/>
                  </a:lnTo>
                  <a:lnTo>
                    <a:pt x="168" y="249"/>
                  </a:lnTo>
                  <a:lnTo>
                    <a:pt x="133" y="264"/>
                  </a:lnTo>
                  <a:lnTo>
                    <a:pt x="96" y="282"/>
                  </a:lnTo>
                  <a:lnTo>
                    <a:pt x="60" y="301"/>
                  </a:lnTo>
                  <a:lnTo>
                    <a:pt x="29" y="320"/>
                  </a:lnTo>
                  <a:lnTo>
                    <a:pt x="17" y="328"/>
                  </a:lnTo>
                  <a:lnTo>
                    <a:pt x="8" y="336"/>
                  </a:lnTo>
                  <a:lnTo>
                    <a:pt x="4" y="340"/>
                  </a:lnTo>
                  <a:lnTo>
                    <a:pt x="1" y="344"/>
                  </a:lnTo>
                  <a:lnTo>
                    <a:pt x="0" y="346"/>
                  </a:lnTo>
                  <a:lnTo>
                    <a:pt x="0" y="349"/>
                  </a:lnTo>
                  <a:lnTo>
                    <a:pt x="0" y="356"/>
                  </a:lnTo>
                  <a:lnTo>
                    <a:pt x="3" y="361"/>
                  </a:lnTo>
                  <a:lnTo>
                    <a:pt x="7" y="366"/>
                  </a:lnTo>
                  <a:lnTo>
                    <a:pt x="11" y="370"/>
                  </a:lnTo>
                  <a:lnTo>
                    <a:pt x="23" y="378"/>
                  </a:lnTo>
                  <a:lnTo>
                    <a:pt x="36" y="385"/>
                  </a:lnTo>
                  <a:lnTo>
                    <a:pt x="49" y="393"/>
                  </a:lnTo>
                  <a:lnTo>
                    <a:pt x="60" y="400"/>
                  </a:lnTo>
                  <a:lnTo>
                    <a:pt x="65" y="405"/>
                  </a:lnTo>
                  <a:lnTo>
                    <a:pt x="69" y="409"/>
                  </a:lnTo>
                  <a:lnTo>
                    <a:pt x="71" y="416"/>
                  </a:lnTo>
                  <a:lnTo>
                    <a:pt x="72" y="421"/>
                  </a:lnTo>
                  <a:lnTo>
                    <a:pt x="72" y="430"/>
                  </a:lnTo>
                  <a:lnTo>
                    <a:pt x="69" y="437"/>
                  </a:lnTo>
                  <a:lnTo>
                    <a:pt x="68" y="444"/>
                  </a:lnTo>
                  <a:lnTo>
                    <a:pt x="64" y="448"/>
                  </a:lnTo>
                  <a:lnTo>
                    <a:pt x="60" y="452"/>
                  </a:lnTo>
                  <a:lnTo>
                    <a:pt x="56" y="456"/>
                  </a:lnTo>
                  <a:lnTo>
                    <a:pt x="51" y="458"/>
                  </a:lnTo>
                  <a:lnTo>
                    <a:pt x="45" y="461"/>
                  </a:lnTo>
                  <a:lnTo>
                    <a:pt x="35" y="466"/>
                  </a:lnTo>
                  <a:lnTo>
                    <a:pt x="24" y="472"/>
                  </a:lnTo>
                  <a:lnTo>
                    <a:pt x="19" y="474"/>
                  </a:lnTo>
                  <a:lnTo>
                    <a:pt x="13" y="478"/>
                  </a:lnTo>
                  <a:lnTo>
                    <a:pt x="9" y="482"/>
                  </a:lnTo>
                  <a:lnTo>
                    <a:pt x="5" y="488"/>
                  </a:lnTo>
                  <a:lnTo>
                    <a:pt x="12" y="48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95" name="Freeform 99">
              <a:extLst>
                <a:ext uri="{FF2B5EF4-FFF2-40B4-BE49-F238E27FC236}">
                  <a16:creationId xmlns:a16="http://schemas.microsoft.com/office/drawing/2014/main" id="{3C0EA72D-9628-BF4D-8630-CDEA9A6280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695" y="4748875"/>
              <a:ext cx="1000418" cy="916477"/>
            </a:xfrm>
            <a:custGeom>
              <a:avLst/>
              <a:gdLst>
                <a:gd name="T0" fmla="*/ 1542 w 2377"/>
                <a:gd name="T1" fmla="*/ 1965 h 2180"/>
                <a:gd name="T2" fmla="*/ 1480 w 2377"/>
                <a:gd name="T3" fmla="*/ 1897 h 2180"/>
                <a:gd name="T4" fmla="*/ 1516 w 2377"/>
                <a:gd name="T5" fmla="*/ 1777 h 2180"/>
                <a:gd name="T6" fmla="*/ 1491 w 2377"/>
                <a:gd name="T7" fmla="*/ 1702 h 2180"/>
                <a:gd name="T8" fmla="*/ 1612 w 2377"/>
                <a:gd name="T9" fmla="*/ 1678 h 2180"/>
                <a:gd name="T10" fmla="*/ 1703 w 2377"/>
                <a:gd name="T11" fmla="*/ 1608 h 2180"/>
                <a:gd name="T12" fmla="*/ 1814 w 2377"/>
                <a:gd name="T13" fmla="*/ 1576 h 2180"/>
                <a:gd name="T14" fmla="*/ 1898 w 2377"/>
                <a:gd name="T15" fmla="*/ 1450 h 2180"/>
                <a:gd name="T16" fmla="*/ 1968 w 2377"/>
                <a:gd name="T17" fmla="*/ 1340 h 2180"/>
                <a:gd name="T18" fmla="*/ 2107 w 2377"/>
                <a:gd name="T19" fmla="*/ 1235 h 2180"/>
                <a:gd name="T20" fmla="*/ 2184 w 2377"/>
                <a:gd name="T21" fmla="*/ 1138 h 2180"/>
                <a:gd name="T22" fmla="*/ 2131 w 2377"/>
                <a:gd name="T23" fmla="*/ 1033 h 2180"/>
                <a:gd name="T24" fmla="*/ 2085 w 2377"/>
                <a:gd name="T25" fmla="*/ 934 h 2180"/>
                <a:gd name="T26" fmla="*/ 2176 w 2377"/>
                <a:gd name="T27" fmla="*/ 819 h 2180"/>
                <a:gd name="T28" fmla="*/ 2293 w 2377"/>
                <a:gd name="T29" fmla="*/ 633 h 2180"/>
                <a:gd name="T30" fmla="*/ 2377 w 2377"/>
                <a:gd name="T31" fmla="*/ 530 h 2180"/>
                <a:gd name="T32" fmla="*/ 2305 w 2377"/>
                <a:gd name="T33" fmla="*/ 446 h 2180"/>
                <a:gd name="T34" fmla="*/ 2185 w 2377"/>
                <a:gd name="T35" fmla="*/ 417 h 2180"/>
                <a:gd name="T36" fmla="*/ 2064 w 2377"/>
                <a:gd name="T37" fmla="*/ 181 h 2180"/>
                <a:gd name="T38" fmla="*/ 2039 w 2377"/>
                <a:gd name="T39" fmla="*/ 92 h 2180"/>
                <a:gd name="T40" fmla="*/ 2055 w 2377"/>
                <a:gd name="T41" fmla="*/ 1 h 2180"/>
                <a:gd name="T42" fmla="*/ 1963 w 2377"/>
                <a:gd name="T43" fmla="*/ 88 h 2180"/>
                <a:gd name="T44" fmla="*/ 1866 w 2377"/>
                <a:gd name="T45" fmla="*/ 224 h 2180"/>
                <a:gd name="T46" fmla="*/ 1810 w 2377"/>
                <a:gd name="T47" fmla="*/ 269 h 2180"/>
                <a:gd name="T48" fmla="*/ 1731 w 2377"/>
                <a:gd name="T49" fmla="*/ 269 h 2180"/>
                <a:gd name="T50" fmla="*/ 1667 w 2377"/>
                <a:gd name="T51" fmla="*/ 236 h 2180"/>
                <a:gd name="T52" fmla="*/ 1564 w 2377"/>
                <a:gd name="T53" fmla="*/ 260 h 2180"/>
                <a:gd name="T54" fmla="*/ 1491 w 2377"/>
                <a:gd name="T55" fmla="*/ 242 h 2180"/>
                <a:gd name="T56" fmla="*/ 1396 w 2377"/>
                <a:gd name="T57" fmla="*/ 320 h 2180"/>
                <a:gd name="T58" fmla="*/ 1319 w 2377"/>
                <a:gd name="T59" fmla="*/ 345 h 2180"/>
                <a:gd name="T60" fmla="*/ 1290 w 2377"/>
                <a:gd name="T61" fmla="*/ 416 h 2180"/>
                <a:gd name="T62" fmla="*/ 1190 w 2377"/>
                <a:gd name="T63" fmla="*/ 477 h 2180"/>
                <a:gd name="T64" fmla="*/ 1227 w 2377"/>
                <a:gd name="T65" fmla="*/ 560 h 2180"/>
                <a:gd name="T66" fmla="*/ 1234 w 2377"/>
                <a:gd name="T67" fmla="*/ 711 h 2180"/>
                <a:gd name="T68" fmla="*/ 1289 w 2377"/>
                <a:gd name="T69" fmla="*/ 819 h 2180"/>
                <a:gd name="T70" fmla="*/ 1335 w 2377"/>
                <a:gd name="T71" fmla="*/ 954 h 2180"/>
                <a:gd name="T72" fmla="*/ 1306 w 2377"/>
                <a:gd name="T73" fmla="*/ 1290 h 2180"/>
                <a:gd name="T74" fmla="*/ 1174 w 2377"/>
                <a:gd name="T75" fmla="*/ 1470 h 2180"/>
                <a:gd name="T76" fmla="*/ 1059 w 2377"/>
                <a:gd name="T77" fmla="*/ 1604 h 2180"/>
                <a:gd name="T78" fmla="*/ 1017 w 2377"/>
                <a:gd name="T79" fmla="*/ 1726 h 2180"/>
                <a:gd name="T80" fmla="*/ 903 w 2377"/>
                <a:gd name="T81" fmla="*/ 1808 h 2180"/>
                <a:gd name="T82" fmla="*/ 863 w 2377"/>
                <a:gd name="T83" fmla="*/ 1907 h 2180"/>
                <a:gd name="T84" fmla="*/ 819 w 2377"/>
                <a:gd name="T85" fmla="*/ 1949 h 2180"/>
                <a:gd name="T86" fmla="*/ 806 w 2377"/>
                <a:gd name="T87" fmla="*/ 1904 h 2180"/>
                <a:gd name="T88" fmla="*/ 715 w 2377"/>
                <a:gd name="T89" fmla="*/ 1872 h 2180"/>
                <a:gd name="T90" fmla="*/ 653 w 2377"/>
                <a:gd name="T91" fmla="*/ 1781 h 2180"/>
                <a:gd name="T92" fmla="*/ 543 w 2377"/>
                <a:gd name="T93" fmla="*/ 1716 h 2180"/>
                <a:gd name="T94" fmla="*/ 440 w 2377"/>
                <a:gd name="T95" fmla="*/ 1684 h 2180"/>
                <a:gd name="T96" fmla="*/ 266 w 2377"/>
                <a:gd name="T97" fmla="*/ 1611 h 2180"/>
                <a:gd name="T98" fmla="*/ 222 w 2377"/>
                <a:gd name="T99" fmla="*/ 1534 h 2180"/>
                <a:gd name="T100" fmla="*/ 172 w 2377"/>
                <a:gd name="T101" fmla="*/ 1496 h 2180"/>
                <a:gd name="T102" fmla="*/ 68 w 2377"/>
                <a:gd name="T103" fmla="*/ 1628 h 2180"/>
                <a:gd name="T104" fmla="*/ 13 w 2377"/>
                <a:gd name="T105" fmla="*/ 1658 h 2180"/>
                <a:gd name="T106" fmla="*/ 5 w 2377"/>
                <a:gd name="T107" fmla="*/ 1724 h 2180"/>
                <a:gd name="T108" fmla="*/ 25 w 2377"/>
                <a:gd name="T109" fmla="*/ 1804 h 2180"/>
                <a:gd name="T110" fmla="*/ 547 w 2377"/>
                <a:gd name="T111" fmla="*/ 1945 h 2180"/>
                <a:gd name="T112" fmla="*/ 637 w 2377"/>
                <a:gd name="T113" fmla="*/ 2075 h 2180"/>
                <a:gd name="T114" fmla="*/ 722 w 2377"/>
                <a:gd name="T115" fmla="*/ 2172 h 2180"/>
                <a:gd name="T116" fmla="*/ 873 w 2377"/>
                <a:gd name="T117" fmla="*/ 2167 h 2180"/>
                <a:gd name="T118" fmla="*/ 1074 w 2377"/>
                <a:gd name="T119" fmla="*/ 2059 h 2180"/>
                <a:gd name="T120" fmla="*/ 1249 w 2377"/>
                <a:gd name="T121" fmla="*/ 2039 h 2180"/>
                <a:gd name="T122" fmla="*/ 1420 w 2377"/>
                <a:gd name="T123" fmla="*/ 2091 h 218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377"/>
                <a:gd name="T187" fmla="*/ 0 h 2180"/>
                <a:gd name="T188" fmla="*/ 2377 w 2377"/>
                <a:gd name="T189" fmla="*/ 2180 h 218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377" h="2180">
                  <a:moveTo>
                    <a:pt x="1456" y="2079"/>
                  </a:moveTo>
                  <a:lnTo>
                    <a:pt x="1456" y="2084"/>
                  </a:lnTo>
                  <a:lnTo>
                    <a:pt x="1459" y="2071"/>
                  </a:lnTo>
                  <a:lnTo>
                    <a:pt x="1464" y="2059"/>
                  </a:lnTo>
                  <a:lnTo>
                    <a:pt x="1470" y="2048"/>
                  </a:lnTo>
                  <a:lnTo>
                    <a:pt x="1476" y="2037"/>
                  </a:lnTo>
                  <a:lnTo>
                    <a:pt x="1492" y="2019"/>
                  </a:lnTo>
                  <a:lnTo>
                    <a:pt x="1510" y="2000"/>
                  </a:lnTo>
                  <a:lnTo>
                    <a:pt x="1527" y="1983"/>
                  </a:lnTo>
                  <a:lnTo>
                    <a:pt x="1542" y="1965"/>
                  </a:lnTo>
                  <a:lnTo>
                    <a:pt x="1548" y="1955"/>
                  </a:lnTo>
                  <a:lnTo>
                    <a:pt x="1554" y="1944"/>
                  </a:lnTo>
                  <a:lnTo>
                    <a:pt x="1556" y="1933"/>
                  </a:lnTo>
                  <a:lnTo>
                    <a:pt x="1559" y="1921"/>
                  </a:lnTo>
                  <a:lnTo>
                    <a:pt x="1538" y="1917"/>
                  </a:lnTo>
                  <a:lnTo>
                    <a:pt x="1507" y="1911"/>
                  </a:lnTo>
                  <a:lnTo>
                    <a:pt x="1499" y="1908"/>
                  </a:lnTo>
                  <a:lnTo>
                    <a:pt x="1492" y="1905"/>
                  </a:lnTo>
                  <a:lnTo>
                    <a:pt x="1486" y="1901"/>
                  </a:lnTo>
                  <a:lnTo>
                    <a:pt x="1480" y="1897"/>
                  </a:lnTo>
                  <a:lnTo>
                    <a:pt x="1475" y="1893"/>
                  </a:lnTo>
                  <a:lnTo>
                    <a:pt x="1471" y="1887"/>
                  </a:lnTo>
                  <a:lnTo>
                    <a:pt x="1470" y="1881"/>
                  </a:lnTo>
                  <a:lnTo>
                    <a:pt x="1468" y="1873"/>
                  </a:lnTo>
                  <a:lnTo>
                    <a:pt x="1470" y="1859"/>
                  </a:lnTo>
                  <a:lnTo>
                    <a:pt x="1474" y="1845"/>
                  </a:lnTo>
                  <a:lnTo>
                    <a:pt x="1479" y="1832"/>
                  </a:lnTo>
                  <a:lnTo>
                    <a:pt x="1486" y="1820"/>
                  </a:lnTo>
                  <a:lnTo>
                    <a:pt x="1502" y="1799"/>
                  </a:lnTo>
                  <a:lnTo>
                    <a:pt x="1516" y="1777"/>
                  </a:lnTo>
                  <a:lnTo>
                    <a:pt x="1506" y="1768"/>
                  </a:lnTo>
                  <a:lnTo>
                    <a:pt x="1494" y="1756"/>
                  </a:lnTo>
                  <a:lnTo>
                    <a:pt x="1488" y="1750"/>
                  </a:lnTo>
                  <a:lnTo>
                    <a:pt x="1484" y="1743"/>
                  </a:lnTo>
                  <a:lnTo>
                    <a:pt x="1482" y="1734"/>
                  </a:lnTo>
                  <a:lnTo>
                    <a:pt x="1480" y="1723"/>
                  </a:lnTo>
                  <a:lnTo>
                    <a:pt x="1482" y="1716"/>
                  </a:lnTo>
                  <a:lnTo>
                    <a:pt x="1483" y="1711"/>
                  </a:lnTo>
                  <a:lnTo>
                    <a:pt x="1487" y="1706"/>
                  </a:lnTo>
                  <a:lnTo>
                    <a:pt x="1491" y="1702"/>
                  </a:lnTo>
                  <a:lnTo>
                    <a:pt x="1498" y="1698"/>
                  </a:lnTo>
                  <a:lnTo>
                    <a:pt x="1504" y="1694"/>
                  </a:lnTo>
                  <a:lnTo>
                    <a:pt x="1511" y="1691"/>
                  </a:lnTo>
                  <a:lnTo>
                    <a:pt x="1520" y="1688"/>
                  </a:lnTo>
                  <a:lnTo>
                    <a:pt x="1538" y="1684"/>
                  </a:lnTo>
                  <a:lnTo>
                    <a:pt x="1556" y="1683"/>
                  </a:lnTo>
                  <a:lnTo>
                    <a:pt x="1576" y="1682"/>
                  </a:lnTo>
                  <a:lnTo>
                    <a:pt x="1595" y="1680"/>
                  </a:lnTo>
                  <a:lnTo>
                    <a:pt x="1604" y="1680"/>
                  </a:lnTo>
                  <a:lnTo>
                    <a:pt x="1612" y="1678"/>
                  </a:lnTo>
                  <a:lnTo>
                    <a:pt x="1620" y="1674"/>
                  </a:lnTo>
                  <a:lnTo>
                    <a:pt x="1627" y="1670"/>
                  </a:lnTo>
                  <a:lnTo>
                    <a:pt x="1638" y="1658"/>
                  </a:lnTo>
                  <a:lnTo>
                    <a:pt x="1647" y="1644"/>
                  </a:lnTo>
                  <a:lnTo>
                    <a:pt x="1656" y="1631"/>
                  </a:lnTo>
                  <a:lnTo>
                    <a:pt x="1668" y="1620"/>
                  </a:lnTo>
                  <a:lnTo>
                    <a:pt x="1676" y="1615"/>
                  </a:lnTo>
                  <a:lnTo>
                    <a:pt x="1684" y="1612"/>
                  </a:lnTo>
                  <a:lnTo>
                    <a:pt x="1692" y="1610"/>
                  </a:lnTo>
                  <a:lnTo>
                    <a:pt x="1703" y="1608"/>
                  </a:lnTo>
                  <a:lnTo>
                    <a:pt x="1731" y="1610"/>
                  </a:lnTo>
                  <a:lnTo>
                    <a:pt x="1759" y="1608"/>
                  </a:lnTo>
                  <a:lnTo>
                    <a:pt x="1772" y="1607"/>
                  </a:lnTo>
                  <a:lnTo>
                    <a:pt x="1784" y="1603"/>
                  </a:lnTo>
                  <a:lnTo>
                    <a:pt x="1791" y="1602"/>
                  </a:lnTo>
                  <a:lnTo>
                    <a:pt x="1796" y="1598"/>
                  </a:lnTo>
                  <a:lnTo>
                    <a:pt x="1802" y="1595"/>
                  </a:lnTo>
                  <a:lnTo>
                    <a:pt x="1806" y="1591"/>
                  </a:lnTo>
                  <a:lnTo>
                    <a:pt x="1811" y="1583"/>
                  </a:lnTo>
                  <a:lnTo>
                    <a:pt x="1814" y="1576"/>
                  </a:lnTo>
                  <a:lnTo>
                    <a:pt x="1815" y="1568"/>
                  </a:lnTo>
                  <a:lnTo>
                    <a:pt x="1815" y="1559"/>
                  </a:lnTo>
                  <a:lnTo>
                    <a:pt x="1815" y="1551"/>
                  </a:lnTo>
                  <a:lnTo>
                    <a:pt x="1816" y="1542"/>
                  </a:lnTo>
                  <a:lnTo>
                    <a:pt x="1819" y="1534"/>
                  </a:lnTo>
                  <a:lnTo>
                    <a:pt x="1824" y="1524"/>
                  </a:lnTo>
                  <a:lnTo>
                    <a:pt x="1846" y="1503"/>
                  </a:lnTo>
                  <a:lnTo>
                    <a:pt x="1864" y="1486"/>
                  </a:lnTo>
                  <a:lnTo>
                    <a:pt x="1882" y="1467"/>
                  </a:lnTo>
                  <a:lnTo>
                    <a:pt x="1898" y="1450"/>
                  </a:lnTo>
                  <a:lnTo>
                    <a:pt x="1904" y="1440"/>
                  </a:lnTo>
                  <a:lnTo>
                    <a:pt x="1911" y="1430"/>
                  </a:lnTo>
                  <a:lnTo>
                    <a:pt x="1918" y="1419"/>
                  </a:lnTo>
                  <a:lnTo>
                    <a:pt x="1924" y="1407"/>
                  </a:lnTo>
                  <a:lnTo>
                    <a:pt x="1930" y="1394"/>
                  </a:lnTo>
                  <a:lnTo>
                    <a:pt x="1935" y="1378"/>
                  </a:lnTo>
                  <a:lnTo>
                    <a:pt x="1940" y="1362"/>
                  </a:lnTo>
                  <a:lnTo>
                    <a:pt x="1944" y="1343"/>
                  </a:lnTo>
                  <a:lnTo>
                    <a:pt x="1956" y="1343"/>
                  </a:lnTo>
                  <a:lnTo>
                    <a:pt x="1968" y="1340"/>
                  </a:lnTo>
                  <a:lnTo>
                    <a:pt x="1980" y="1338"/>
                  </a:lnTo>
                  <a:lnTo>
                    <a:pt x="1992" y="1332"/>
                  </a:lnTo>
                  <a:lnTo>
                    <a:pt x="2004" y="1327"/>
                  </a:lnTo>
                  <a:lnTo>
                    <a:pt x="2015" y="1320"/>
                  </a:lnTo>
                  <a:lnTo>
                    <a:pt x="2027" y="1314"/>
                  </a:lnTo>
                  <a:lnTo>
                    <a:pt x="2038" y="1306"/>
                  </a:lnTo>
                  <a:lnTo>
                    <a:pt x="2057" y="1288"/>
                  </a:lnTo>
                  <a:lnTo>
                    <a:pt x="2076" y="1270"/>
                  </a:lnTo>
                  <a:lnTo>
                    <a:pt x="2092" y="1252"/>
                  </a:lnTo>
                  <a:lnTo>
                    <a:pt x="2107" y="1235"/>
                  </a:lnTo>
                  <a:lnTo>
                    <a:pt x="2123" y="1222"/>
                  </a:lnTo>
                  <a:lnTo>
                    <a:pt x="2137" y="1211"/>
                  </a:lnTo>
                  <a:lnTo>
                    <a:pt x="2151" y="1199"/>
                  </a:lnTo>
                  <a:lnTo>
                    <a:pt x="2161" y="1186"/>
                  </a:lnTo>
                  <a:lnTo>
                    <a:pt x="2167" y="1179"/>
                  </a:lnTo>
                  <a:lnTo>
                    <a:pt x="2172" y="1173"/>
                  </a:lnTo>
                  <a:lnTo>
                    <a:pt x="2176" y="1165"/>
                  </a:lnTo>
                  <a:lnTo>
                    <a:pt x="2179" y="1157"/>
                  </a:lnTo>
                  <a:lnTo>
                    <a:pt x="2181" y="1147"/>
                  </a:lnTo>
                  <a:lnTo>
                    <a:pt x="2184" y="1138"/>
                  </a:lnTo>
                  <a:lnTo>
                    <a:pt x="2184" y="1127"/>
                  </a:lnTo>
                  <a:lnTo>
                    <a:pt x="2185" y="1115"/>
                  </a:lnTo>
                  <a:lnTo>
                    <a:pt x="2184" y="1101"/>
                  </a:lnTo>
                  <a:lnTo>
                    <a:pt x="2180" y="1087"/>
                  </a:lnTo>
                  <a:lnTo>
                    <a:pt x="2175" y="1075"/>
                  </a:lnTo>
                  <a:lnTo>
                    <a:pt x="2168" y="1065"/>
                  </a:lnTo>
                  <a:lnTo>
                    <a:pt x="2160" y="1055"/>
                  </a:lnTo>
                  <a:lnTo>
                    <a:pt x="2151" y="1047"/>
                  </a:lnTo>
                  <a:lnTo>
                    <a:pt x="2141" y="1039"/>
                  </a:lnTo>
                  <a:lnTo>
                    <a:pt x="2131" y="1033"/>
                  </a:lnTo>
                  <a:lnTo>
                    <a:pt x="2111" y="1018"/>
                  </a:lnTo>
                  <a:lnTo>
                    <a:pt x="2093" y="1002"/>
                  </a:lnTo>
                  <a:lnTo>
                    <a:pt x="2087" y="993"/>
                  </a:lnTo>
                  <a:lnTo>
                    <a:pt x="2081" y="982"/>
                  </a:lnTo>
                  <a:lnTo>
                    <a:pt x="2077" y="971"/>
                  </a:lnTo>
                  <a:lnTo>
                    <a:pt x="2076" y="958"/>
                  </a:lnTo>
                  <a:lnTo>
                    <a:pt x="2077" y="951"/>
                  </a:lnTo>
                  <a:lnTo>
                    <a:pt x="2079" y="945"/>
                  </a:lnTo>
                  <a:lnTo>
                    <a:pt x="2081" y="938"/>
                  </a:lnTo>
                  <a:lnTo>
                    <a:pt x="2085" y="934"/>
                  </a:lnTo>
                  <a:lnTo>
                    <a:pt x="2095" y="925"/>
                  </a:lnTo>
                  <a:lnTo>
                    <a:pt x="2105" y="918"/>
                  </a:lnTo>
                  <a:lnTo>
                    <a:pt x="2119" y="911"/>
                  </a:lnTo>
                  <a:lnTo>
                    <a:pt x="2129" y="905"/>
                  </a:lnTo>
                  <a:lnTo>
                    <a:pt x="2136" y="901"/>
                  </a:lnTo>
                  <a:lnTo>
                    <a:pt x="2140" y="897"/>
                  </a:lnTo>
                  <a:lnTo>
                    <a:pt x="2145" y="891"/>
                  </a:lnTo>
                  <a:lnTo>
                    <a:pt x="2149" y="886"/>
                  </a:lnTo>
                  <a:lnTo>
                    <a:pt x="2163" y="854"/>
                  </a:lnTo>
                  <a:lnTo>
                    <a:pt x="2176" y="819"/>
                  </a:lnTo>
                  <a:lnTo>
                    <a:pt x="2192" y="783"/>
                  </a:lnTo>
                  <a:lnTo>
                    <a:pt x="2208" y="746"/>
                  </a:lnTo>
                  <a:lnTo>
                    <a:pt x="2216" y="729"/>
                  </a:lnTo>
                  <a:lnTo>
                    <a:pt x="2225" y="711"/>
                  </a:lnTo>
                  <a:lnTo>
                    <a:pt x="2235" y="694"/>
                  </a:lnTo>
                  <a:lnTo>
                    <a:pt x="2245" y="679"/>
                  </a:lnTo>
                  <a:lnTo>
                    <a:pt x="2256" y="665"/>
                  </a:lnTo>
                  <a:lnTo>
                    <a:pt x="2268" y="653"/>
                  </a:lnTo>
                  <a:lnTo>
                    <a:pt x="2280" y="642"/>
                  </a:lnTo>
                  <a:lnTo>
                    <a:pt x="2293" y="633"/>
                  </a:lnTo>
                  <a:lnTo>
                    <a:pt x="2321" y="617"/>
                  </a:lnTo>
                  <a:lnTo>
                    <a:pt x="2349" y="600"/>
                  </a:lnTo>
                  <a:lnTo>
                    <a:pt x="2355" y="594"/>
                  </a:lnTo>
                  <a:lnTo>
                    <a:pt x="2360" y="589"/>
                  </a:lnTo>
                  <a:lnTo>
                    <a:pt x="2365" y="582"/>
                  </a:lnTo>
                  <a:lnTo>
                    <a:pt x="2369" y="574"/>
                  </a:lnTo>
                  <a:lnTo>
                    <a:pt x="2373" y="565"/>
                  </a:lnTo>
                  <a:lnTo>
                    <a:pt x="2376" y="556"/>
                  </a:lnTo>
                  <a:lnTo>
                    <a:pt x="2377" y="544"/>
                  </a:lnTo>
                  <a:lnTo>
                    <a:pt x="2377" y="530"/>
                  </a:lnTo>
                  <a:lnTo>
                    <a:pt x="2377" y="522"/>
                  </a:lnTo>
                  <a:lnTo>
                    <a:pt x="2376" y="514"/>
                  </a:lnTo>
                  <a:lnTo>
                    <a:pt x="2375" y="508"/>
                  </a:lnTo>
                  <a:lnTo>
                    <a:pt x="2372" y="501"/>
                  </a:lnTo>
                  <a:lnTo>
                    <a:pt x="2368" y="494"/>
                  </a:lnTo>
                  <a:lnTo>
                    <a:pt x="2364" y="489"/>
                  </a:lnTo>
                  <a:lnTo>
                    <a:pt x="2360" y="485"/>
                  </a:lnTo>
                  <a:lnTo>
                    <a:pt x="2355" y="480"/>
                  </a:lnTo>
                  <a:lnTo>
                    <a:pt x="2332" y="464"/>
                  </a:lnTo>
                  <a:lnTo>
                    <a:pt x="2305" y="446"/>
                  </a:lnTo>
                  <a:lnTo>
                    <a:pt x="2297" y="441"/>
                  </a:lnTo>
                  <a:lnTo>
                    <a:pt x="2291" y="436"/>
                  </a:lnTo>
                  <a:lnTo>
                    <a:pt x="2284" y="432"/>
                  </a:lnTo>
                  <a:lnTo>
                    <a:pt x="2276" y="429"/>
                  </a:lnTo>
                  <a:lnTo>
                    <a:pt x="2263" y="426"/>
                  </a:lnTo>
                  <a:lnTo>
                    <a:pt x="2249" y="425"/>
                  </a:lnTo>
                  <a:lnTo>
                    <a:pt x="2236" y="425"/>
                  </a:lnTo>
                  <a:lnTo>
                    <a:pt x="2221" y="424"/>
                  </a:lnTo>
                  <a:lnTo>
                    <a:pt x="2204" y="421"/>
                  </a:lnTo>
                  <a:lnTo>
                    <a:pt x="2185" y="417"/>
                  </a:lnTo>
                  <a:lnTo>
                    <a:pt x="2179" y="402"/>
                  </a:lnTo>
                  <a:lnTo>
                    <a:pt x="2163" y="369"/>
                  </a:lnTo>
                  <a:lnTo>
                    <a:pt x="2147" y="333"/>
                  </a:lnTo>
                  <a:lnTo>
                    <a:pt x="2137" y="308"/>
                  </a:lnTo>
                  <a:lnTo>
                    <a:pt x="2129" y="290"/>
                  </a:lnTo>
                  <a:lnTo>
                    <a:pt x="2123" y="274"/>
                  </a:lnTo>
                  <a:lnTo>
                    <a:pt x="2113" y="260"/>
                  </a:lnTo>
                  <a:lnTo>
                    <a:pt x="2105" y="245"/>
                  </a:lnTo>
                  <a:lnTo>
                    <a:pt x="2085" y="214"/>
                  </a:lnTo>
                  <a:lnTo>
                    <a:pt x="2064" y="181"/>
                  </a:lnTo>
                  <a:lnTo>
                    <a:pt x="2057" y="173"/>
                  </a:lnTo>
                  <a:lnTo>
                    <a:pt x="2047" y="164"/>
                  </a:lnTo>
                  <a:lnTo>
                    <a:pt x="2043" y="158"/>
                  </a:lnTo>
                  <a:lnTo>
                    <a:pt x="2039" y="152"/>
                  </a:lnTo>
                  <a:lnTo>
                    <a:pt x="2036" y="144"/>
                  </a:lnTo>
                  <a:lnTo>
                    <a:pt x="2035" y="133"/>
                  </a:lnTo>
                  <a:lnTo>
                    <a:pt x="2035" y="124"/>
                  </a:lnTo>
                  <a:lnTo>
                    <a:pt x="2035" y="113"/>
                  </a:lnTo>
                  <a:lnTo>
                    <a:pt x="2036" y="102"/>
                  </a:lnTo>
                  <a:lnTo>
                    <a:pt x="2039" y="92"/>
                  </a:lnTo>
                  <a:lnTo>
                    <a:pt x="2042" y="82"/>
                  </a:lnTo>
                  <a:lnTo>
                    <a:pt x="2047" y="74"/>
                  </a:lnTo>
                  <a:lnTo>
                    <a:pt x="2051" y="72"/>
                  </a:lnTo>
                  <a:lnTo>
                    <a:pt x="2055" y="69"/>
                  </a:lnTo>
                  <a:lnTo>
                    <a:pt x="2059" y="68"/>
                  </a:lnTo>
                  <a:lnTo>
                    <a:pt x="2064" y="68"/>
                  </a:lnTo>
                  <a:lnTo>
                    <a:pt x="2076" y="30"/>
                  </a:lnTo>
                  <a:lnTo>
                    <a:pt x="2076" y="1"/>
                  </a:lnTo>
                  <a:lnTo>
                    <a:pt x="2065" y="0"/>
                  </a:lnTo>
                  <a:lnTo>
                    <a:pt x="2055" y="1"/>
                  </a:lnTo>
                  <a:lnTo>
                    <a:pt x="2044" y="3"/>
                  </a:lnTo>
                  <a:lnTo>
                    <a:pt x="2036" y="5"/>
                  </a:lnTo>
                  <a:lnTo>
                    <a:pt x="2027" y="9"/>
                  </a:lnTo>
                  <a:lnTo>
                    <a:pt x="2019" y="13"/>
                  </a:lnTo>
                  <a:lnTo>
                    <a:pt x="2012" y="19"/>
                  </a:lnTo>
                  <a:lnTo>
                    <a:pt x="2006" y="24"/>
                  </a:lnTo>
                  <a:lnTo>
                    <a:pt x="1992" y="37"/>
                  </a:lnTo>
                  <a:lnTo>
                    <a:pt x="1982" y="53"/>
                  </a:lnTo>
                  <a:lnTo>
                    <a:pt x="1972" y="70"/>
                  </a:lnTo>
                  <a:lnTo>
                    <a:pt x="1963" y="88"/>
                  </a:lnTo>
                  <a:lnTo>
                    <a:pt x="1946" y="126"/>
                  </a:lnTo>
                  <a:lnTo>
                    <a:pt x="1927" y="162"/>
                  </a:lnTo>
                  <a:lnTo>
                    <a:pt x="1916" y="178"/>
                  </a:lnTo>
                  <a:lnTo>
                    <a:pt x="1903" y="192"/>
                  </a:lnTo>
                  <a:lnTo>
                    <a:pt x="1896" y="198"/>
                  </a:lnTo>
                  <a:lnTo>
                    <a:pt x="1888" y="204"/>
                  </a:lnTo>
                  <a:lnTo>
                    <a:pt x="1880" y="208"/>
                  </a:lnTo>
                  <a:lnTo>
                    <a:pt x="1872" y="212"/>
                  </a:lnTo>
                  <a:lnTo>
                    <a:pt x="1868" y="216"/>
                  </a:lnTo>
                  <a:lnTo>
                    <a:pt x="1866" y="224"/>
                  </a:lnTo>
                  <a:lnTo>
                    <a:pt x="1863" y="233"/>
                  </a:lnTo>
                  <a:lnTo>
                    <a:pt x="1859" y="244"/>
                  </a:lnTo>
                  <a:lnTo>
                    <a:pt x="1855" y="254"/>
                  </a:lnTo>
                  <a:lnTo>
                    <a:pt x="1847" y="264"/>
                  </a:lnTo>
                  <a:lnTo>
                    <a:pt x="1843" y="266"/>
                  </a:lnTo>
                  <a:lnTo>
                    <a:pt x="1838" y="269"/>
                  </a:lnTo>
                  <a:lnTo>
                    <a:pt x="1831" y="272"/>
                  </a:lnTo>
                  <a:lnTo>
                    <a:pt x="1824" y="272"/>
                  </a:lnTo>
                  <a:lnTo>
                    <a:pt x="1816" y="272"/>
                  </a:lnTo>
                  <a:lnTo>
                    <a:pt x="1810" y="269"/>
                  </a:lnTo>
                  <a:lnTo>
                    <a:pt x="1802" y="266"/>
                  </a:lnTo>
                  <a:lnTo>
                    <a:pt x="1795" y="262"/>
                  </a:lnTo>
                  <a:lnTo>
                    <a:pt x="1783" y="257"/>
                  </a:lnTo>
                  <a:lnTo>
                    <a:pt x="1776" y="254"/>
                  </a:lnTo>
                  <a:lnTo>
                    <a:pt x="1767" y="254"/>
                  </a:lnTo>
                  <a:lnTo>
                    <a:pt x="1759" y="257"/>
                  </a:lnTo>
                  <a:lnTo>
                    <a:pt x="1752" y="260"/>
                  </a:lnTo>
                  <a:lnTo>
                    <a:pt x="1746" y="262"/>
                  </a:lnTo>
                  <a:lnTo>
                    <a:pt x="1739" y="266"/>
                  </a:lnTo>
                  <a:lnTo>
                    <a:pt x="1731" y="269"/>
                  </a:lnTo>
                  <a:lnTo>
                    <a:pt x="1724" y="272"/>
                  </a:lnTo>
                  <a:lnTo>
                    <a:pt x="1715" y="272"/>
                  </a:lnTo>
                  <a:lnTo>
                    <a:pt x="1708" y="272"/>
                  </a:lnTo>
                  <a:lnTo>
                    <a:pt x="1702" y="270"/>
                  </a:lnTo>
                  <a:lnTo>
                    <a:pt x="1696" y="269"/>
                  </a:lnTo>
                  <a:lnTo>
                    <a:pt x="1691" y="266"/>
                  </a:lnTo>
                  <a:lnTo>
                    <a:pt x="1683" y="260"/>
                  </a:lnTo>
                  <a:lnTo>
                    <a:pt x="1676" y="252"/>
                  </a:lnTo>
                  <a:lnTo>
                    <a:pt x="1671" y="244"/>
                  </a:lnTo>
                  <a:lnTo>
                    <a:pt x="1667" y="236"/>
                  </a:lnTo>
                  <a:lnTo>
                    <a:pt x="1662" y="229"/>
                  </a:lnTo>
                  <a:lnTo>
                    <a:pt x="1655" y="224"/>
                  </a:lnTo>
                  <a:lnTo>
                    <a:pt x="1647" y="232"/>
                  </a:lnTo>
                  <a:lnTo>
                    <a:pt x="1639" y="240"/>
                  </a:lnTo>
                  <a:lnTo>
                    <a:pt x="1628" y="246"/>
                  </a:lnTo>
                  <a:lnTo>
                    <a:pt x="1616" y="250"/>
                  </a:lnTo>
                  <a:lnTo>
                    <a:pt x="1604" y="254"/>
                  </a:lnTo>
                  <a:lnTo>
                    <a:pt x="1592" y="257"/>
                  </a:lnTo>
                  <a:lnTo>
                    <a:pt x="1579" y="260"/>
                  </a:lnTo>
                  <a:lnTo>
                    <a:pt x="1564" y="260"/>
                  </a:lnTo>
                  <a:lnTo>
                    <a:pt x="1558" y="258"/>
                  </a:lnTo>
                  <a:lnTo>
                    <a:pt x="1548" y="254"/>
                  </a:lnTo>
                  <a:lnTo>
                    <a:pt x="1539" y="249"/>
                  </a:lnTo>
                  <a:lnTo>
                    <a:pt x="1530" y="242"/>
                  </a:lnTo>
                  <a:lnTo>
                    <a:pt x="1514" y="229"/>
                  </a:lnTo>
                  <a:lnTo>
                    <a:pt x="1504" y="224"/>
                  </a:lnTo>
                  <a:lnTo>
                    <a:pt x="1500" y="226"/>
                  </a:lnTo>
                  <a:lnTo>
                    <a:pt x="1496" y="230"/>
                  </a:lnTo>
                  <a:lnTo>
                    <a:pt x="1494" y="236"/>
                  </a:lnTo>
                  <a:lnTo>
                    <a:pt x="1491" y="242"/>
                  </a:lnTo>
                  <a:lnTo>
                    <a:pt x="1488" y="256"/>
                  </a:lnTo>
                  <a:lnTo>
                    <a:pt x="1486" y="272"/>
                  </a:lnTo>
                  <a:lnTo>
                    <a:pt x="1483" y="300"/>
                  </a:lnTo>
                  <a:lnTo>
                    <a:pt x="1480" y="314"/>
                  </a:lnTo>
                  <a:lnTo>
                    <a:pt x="1470" y="317"/>
                  </a:lnTo>
                  <a:lnTo>
                    <a:pt x="1460" y="320"/>
                  </a:lnTo>
                  <a:lnTo>
                    <a:pt x="1450" y="321"/>
                  </a:lnTo>
                  <a:lnTo>
                    <a:pt x="1439" y="321"/>
                  </a:lnTo>
                  <a:lnTo>
                    <a:pt x="1418" y="321"/>
                  </a:lnTo>
                  <a:lnTo>
                    <a:pt x="1396" y="320"/>
                  </a:lnTo>
                  <a:lnTo>
                    <a:pt x="1378" y="320"/>
                  </a:lnTo>
                  <a:lnTo>
                    <a:pt x="1362" y="320"/>
                  </a:lnTo>
                  <a:lnTo>
                    <a:pt x="1354" y="320"/>
                  </a:lnTo>
                  <a:lnTo>
                    <a:pt x="1347" y="321"/>
                  </a:lnTo>
                  <a:lnTo>
                    <a:pt x="1340" y="324"/>
                  </a:lnTo>
                  <a:lnTo>
                    <a:pt x="1336" y="326"/>
                  </a:lnTo>
                  <a:lnTo>
                    <a:pt x="1330" y="330"/>
                  </a:lnTo>
                  <a:lnTo>
                    <a:pt x="1326" y="336"/>
                  </a:lnTo>
                  <a:lnTo>
                    <a:pt x="1322" y="340"/>
                  </a:lnTo>
                  <a:lnTo>
                    <a:pt x="1319" y="345"/>
                  </a:lnTo>
                  <a:lnTo>
                    <a:pt x="1316" y="356"/>
                  </a:lnTo>
                  <a:lnTo>
                    <a:pt x="1316" y="365"/>
                  </a:lnTo>
                  <a:lnTo>
                    <a:pt x="1316" y="376"/>
                  </a:lnTo>
                  <a:lnTo>
                    <a:pt x="1315" y="385"/>
                  </a:lnTo>
                  <a:lnTo>
                    <a:pt x="1315" y="390"/>
                  </a:lnTo>
                  <a:lnTo>
                    <a:pt x="1312" y="396"/>
                  </a:lnTo>
                  <a:lnTo>
                    <a:pt x="1310" y="400"/>
                  </a:lnTo>
                  <a:lnTo>
                    <a:pt x="1306" y="405"/>
                  </a:lnTo>
                  <a:lnTo>
                    <a:pt x="1299" y="410"/>
                  </a:lnTo>
                  <a:lnTo>
                    <a:pt x="1290" y="416"/>
                  </a:lnTo>
                  <a:lnTo>
                    <a:pt x="1282" y="421"/>
                  </a:lnTo>
                  <a:lnTo>
                    <a:pt x="1273" y="425"/>
                  </a:lnTo>
                  <a:lnTo>
                    <a:pt x="1253" y="432"/>
                  </a:lnTo>
                  <a:lnTo>
                    <a:pt x="1233" y="440"/>
                  </a:lnTo>
                  <a:lnTo>
                    <a:pt x="1223" y="444"/>
                  </a:lnTo>
                  <a:lnTo>
                    <a:pt x="1214" y="448"/>
                  </a:lnTo>
                  <a:lnTo>
                    <a:pt x="1206" y="454"/>
                  </a:lnTo>
                  <a:lnTo>
                    <a:pt x="1199" y="461"/>
                  </a:lnTo>
                  <a:lnTo>
                    <a:pt x="1194" y="468"/>
                  </a:lnTo>
                  <a:lnTo>
                    <a:pt x="1190" y="477"/>
                  </a:lnTo>
                  <a:lnTo>
                    <a:pt x="1186" y="488"/>
                  </a:lnTo>
                  <a:lnTo>
                    <a:pt x="1186" y="501"/>
                  </a:lnTo>
                  <a:lnTo>
                    <a:pt x="1186" y="509"/>
                  </a:lnTo>
                  <a:lnTo>
                    <a:pt x="1189" y="518"/>
                  </a:lnTo>
                  <a:lnTo>
                    <a:pt x="1193" y="526"/>
                  </a:lnTo>
                  <a:lnTo>
                    <a:pt x="1198" y="534"/>
                  </a:lnTo>
                  <a:lnTo>
                    <a:pt x="1205" y="541"/>
                  </a:lnTo>
                  <a:lnTo>
                    <a:pt x="1211" y="548"/>
                  </a:lnTo>
                  <a:lnTo>
                    <a:pt x="1219" y="554"/>
                  </a:lnTo>
                  <a:lnTo>
                    <a:pt x="1227" y="560"/>
                  </a:lnTo>
                  <a:lnTo>
                    <a:pt x="1262" y="581"/>
                  </a:lnTo>
                  <a:lnTo>
                    <a:pt x="1289" y="597"/>
                  </a:lnTo>
                  <a:lnTo>
                    <a:pt x="1275" y="609"/>
                  </a:lnTo>
                  <a:lnTo>
                    <a:pt x="1265" y="619"/>
                  </a:lnTo>
                  <a:lnTo>
                    <a:pt x="1255" y="633"/>
                  </a:lnTo>
                  <a:lnTo>
                    <a:pt x="1247" y="645"/>
                  </a:lnTo>
                  <a:lnTo>
                    <a:pt x="1242" y="659"/>
                  </a:lnTo>
                  <a:lnTo>
                    <a:pt x="1237" y="675"/>
                  </a:lnTo>
                  <a:lnTo>
                    <a:pt x="1235" y="693"/>
                  </a:lnTo>
                  <a:lnTo>
                    <a:pt x="1234" y="711"/>
                  </a:lnTo>
                  <a:lnTo>
                    <a:pt x="1235" y="727"/>
                  </a:lnTo>
                  <a:lnTo>
                    <a:pt x="1238" y="745"/>
                  </a:lnTo>
                  <a:lnTo>
                    <a:pt x="1243" y="761"/>
                  </a:lnTo>
                  <a:lnTo>
                    <a:pt x="1250" y="777"/>
                  </a:lnTo>
                  <a:lnTo>
                    <a:pt x="1258" y="791"/>
                  </a:lnTo>
                  <a:lnTo>
                    <a:pt x="1267" y="803"/>
                  </a:lnTo>
                  <a:lnTo>
                    <a:pt x="1271" y="809"/>
                  </a:lnTo>
                  <a:lnTo>
                    <a:pt x="1277" y="814"/>
                  </a:lnTo>
                  <a:lnTo>
                    <a:pt x="1282" y="817"/>
                  </a:lnTo>
                  <a:lnTo>
                    <a:pt x="1289" y="819"/>
                  </a:lnTo>
                  <a:lnTo>
                    <a:pt x="1295" y="842"/>
                  </a:lnTo>
                  <a:lnTo>
                    <a:pt x="1300" y="865"/>
                  </a:lnTo>
                  <a:lnTo>
                    <a:pt x="1303" y="886"/>
                  </a:lnTo>
                  <a:lnTo>
                    <a:pt x="1307" y="906"/>
                  </a:lnTo>
                  <a:lnTo>
                    <a:pt x="1310" y="915"/>
                  </a:lnTo>
                  <a:lnTo>
                    <a:pt x="1312" y="923"/>
                  </a:lnTo>
                  <a:lnTo>
                    <a:pt x="1316" y="933"/>
                  </a:lnTo>
                  <a:lnTo>
                    <a:pt x="1322" y="941"/>
                  </a:lnTo>
                  <a:lnTo>
                    <a:pt x="1327" y="947"/>
                  </a:lnTo>
                  <a:lnTo>
                    <a:pt x="1335" y="954"/>
                  </a:lnTo>
                  <a:lnTo>
                    <a:pt x="1343" y="959"/>
                  </a:lnTo>
                  <a:lnTo>
                    <a:pt x="1354" y="965"/>
                  </a:lnTo>
                  <a:lnTo>
                    <a:pt x="1346" y="1009"/>
                  </a:lnTo>
                  <a:lnTo>
                    <a:pt x="1336" y="1061"/>
                  </a:lnTo>
                  <a:lnTo>
                    <a:pt x="1328" y="1114"/>
                  </a:lnTo>
                  <a:lnTo>
                    <a:pt x="1320" y="1166"/>
                  </a:lnTo>
                  <a:lnTo>
                    <a:pt x="1315" y="1212"/>
                  </a:lnTo>
                  <a:lnTo>
                    <a:pt x="1310" y="1251"/>
                  </a:lnTo>
                  <a:lnTo>
                    <a:pt x="1307" y="1278"/>
                  </a:lnTo>
                  <a:lnTo>
                    <a:pt x="1306" y="1290"/>
                  </a:lnTo>
                  <a:lnTo>
                    <a:pt x="1303" y="1296"/>
                  </a:lnTo>
                  <a:lnTo>
                    <a:pt x="1294" y="1314"/>
                  </a:lnTo>
                  <a:lnTo>
                    <a:pt x="1281" y="1336"/>
                  </a:lnTo>
                  <a:lnTo>
                    <a:pt x="1262" y="1364"/>
                  </a:lnTo>
                  <a:lnTo>
                    <a:pt x="1242" y="1394"/>
                  </a:lnTo>
                  <a:lnTo>
                    <a:pt x="1219" y="1422"/>
                  </a:lnTo>
                  <a:lnTo>
                    <a:pt x="1209" y="1436"/>
                  </a:lnTo>
                  <a:lnTo>
                    <a:pt x="1197" y="1448"/>
                  </a:lnTo>
                  <a:lnTo>
                    <a:pt x="1185" y="1460"/>
                  </a:lnTo>
                  <a:lnTo>
                    <a:pt x="1174" y="1470"/>
                  </a:lnTo>
                  <a:lnTo>
                    <a:pt x="1147" y="1491"/>
                  </a:lnTo>
                  <a:lnTo>
                    <a:pt x="1125" y="1512"/>
                  </a:lnTo>
                  <a:lnTo>
                    <a:pt x="1114" y="1523"/>
                  </a:lnTo>
                  <a:lnTo>
                    <a:pt x="1103" y="1534"/>
                  </a:lnTo>
                  <a:lnTo>
                    <a:pt x="1094" y="1546"/>
                  </a:lnTo>
                  <a:lnTo>
                    <a:pt x="1086" y="1556"/>
                  </a:lnTo>
                  <a:lnTo>
                    <a:pt x="1078" y="1568"/>
                  </a:lnTo>
                  <a:lnTo>
                    <a:pt x="1071" y="1580"/>
                  </a:lnTo>
                  <a:lnTo>
                    <a:pt x="1065" y="1592"/>
                  </a:lnTo>
                  <a:lnTo>
                    <a:pt x="1059" y="1604"/>
                  </a:lnTo>
                  <a:lnTo>
                    <a:pt x="1055" y="1618"/>
                  </a:lnTo>
                  <a:lnTo>
                    <a:pt x="1051" y="1630"/>
                  </a:lnTo>
                  <a:lnTo>
                    <a:pt x="1049" y="1643"/>
                  </a:lnTo>
                  <a:lnTo>
                    <a:pt x="1047" y="1656"/>
                  </a:lnTo>
                  <a:lnTo>
                    <a:pt x="1045" y="1668"/>
                  </a:lnTo>
                  <a:lnTo>
                    <a:pt x="1042" y="1679"/>
                  </a:lnTo>
                  <a:lnTo>
                    <a:pt x="1039" y="1688"/>
                  </a:lnTo>
                  <a:lnTo>
                    <a:pt x="1035" y="1698"/>
                  </a:lnTo>
                  <a:lnTo>
                    <a:pt x="1027" y="1714"/>
                  </a:lnTo>
                  <a:lnTo>
                    <a:pt x="1017" y="1726"/>
                  </a:lnTo>
                  <a:lnTo>
                    <a:pt x="1006" y="1738"/>
                  </a:lnTo>
                  <a:lnTo>
                    <a:pt x="994" y="1747"/>
                  </a:lnTo>
                  <a:lnTo>
                    <a:pt x="981" y="1754"/>
                  </a:lnTo>
                  <a:lnTo>
                    <a:pt x="969" y="1760"/>
                  </a:lnTo>
                  <a:lnTo>
                    <a:pt x="943" y="1772"/>
                  </a:lnTo>
                  <a:lnTo>
                    <a:pt x="922" y="1784"/>
                  </a:lnTo>
                  <a:lnTo>
                    <a:pt x="914" y="1791"/>
                  </a:lnTo>
                  <a:lnTo>
                    <a:pt x="909" y="1799"/>
                  </a:lnTo>
                  <a:lnTo>
                    <a:pt x="906" y="1803"/>
                  </a:lnTo>
                  <a:lnTo>
                    <a:pt x="903" y="1808"/>
                  </a:lnTo>
                  <a:lnTo>
                    <a:pt x="903" y="1813"/>
                  </a:lnTo>
                  <a:lnTo>
                    <a:pt x="902" y="1819"/>
                  </a:lnTo>
                  <a:lnTo>
                    <a:pt x="903" y="1828"/>
                  </a:lnTo>
                  <a:lnTo>
                    <a:pt x="905" y="1835"/>
                  </a:lnTo>
                  <a:lnTo>
                    <a:pt x="906" y="1843"/>
                  </a:lnTo>
                  <a:lnTo>
                    <a:pt x="909" y="1849"/>
                  </a:lnTo>
                  <a:lnTo>
                    <a:pt x="913" y="1863"/>
                  </a:lnTo>
                  <a:lnTo>
                    <a:pt x="914" y="1880"/>
                  </a:lnTo>
                  <a:lnTo>
                    <a:pt x="890" y="1895"/>
                  </a:lnTo>
                  <a:lnTo>
                    <a:pt x="863" y="1907"/>
                  </a:lnTo>
                  <a:lnTo>
                    <a:pt x="858" y="1911"/>
                  </a:lnTo>
                  <a:lnTo>
                    <a:pt x="851" y="1913"/>
                  </a:lnTo>
                  <a:lnTo>
                    <a:pt x="846" y="1919"/>
                  </a:lnTo>
                  <a:lnTo>
                    <a:pt x="842" y="1924"/>
                  </a:lnTo>
                  <a:lnTo>
                    <a:pt x="838" y="1929"/>
                  </a:lnTo>
                  <a:lnTo>
                    <a:pt x="834" y="1936"/>
                  </a:lnTo>
                  <a:lnTo>
                    <a:pt x="831" y="1943"/>
                  </a:lnTo>
                  <a:lnTo>
                    <a:pt x="830" y="1952"/>
                  </a:lnTo>
                  <a:lnTo>
                    <a:pt x="825" y="1951"/>
                  </a:lnTo>
                  <a:lnTo>
                    <a:pt x="819" y="1949"/>
                  </a:lnTo>
                  <a:lnTo>
                    <a:pt x="817" y="1947"/>
                  </a:lnTo>
                  <a:lnTo>
                    <a:pt x="814" y="1945"/>
                  </a:lnTo>
                  <a:lnTo>
                    <a:pt x="811" y="1940"/>
                  </a:lnTo>
                  <a:lnTo>
                    <a:pt x="811" y="1935"/>
                  </a:lnTo>
                  <a:lnTo>
                    <a:pt x="813" y="1928"/>
                  </a:lnTo>
                  <a:lnTo>
                    <a:pt x="813" y="1920"/>
                  </a:lnTo>
                  <a:lnTo>
                    <a:pt x="813" y="1916"/>
                  </a:lnTo>
                  <a:lnTo>
                    <a:pt x="811" y="1912"/>
                  </a:lnTo>
                  <a:lnTo>
                    <a:pt x="809" y="1908"/>
                  </a:lnTo>
                  <a:lnTo>
                    <a:pt x="806" y="1904"/>
                  </a:lnTo>
                  <a:lnTo>
                    <a:pt x="798" y="1888"/>
                  </a:lnTo>
                  <a:lnTo>
                    <a:pt x="790" y="1879"/>
                  </a:lnTo>
                  <a:lnTo>
                    <a:pt x="786" y="1875"/>
                  </a:lnTo>
                  <a:lnTo>
                    <a:pt x="782" y="1873"/>
                  </a:lnTo>
                  <a:lnTo>
                    <a:pt x="778" y="1871"/>
                  </a:lnTo>
                  <a:lnTo>
                    <a:pt x="774" y="1871"/>
                  </a:lnTo>
                  <a:lnTo>
                    <a:pt x="754" y="1871"/>
                  </a:lnTo>
                  <a:lnTo>
                    <a:pt x="727" y="1873"/>
                  </a:lnTo>
                  <a:lnTo>
                    <a:pt x="722" y="1873"/>
                  </a:lnTo>
                  <a:lnTo>
                    <a:pt x="715" y="1872"/>
                  </a:lnTo>
                  <a:lnTo>
                    <a:pt x="711" y="1869"/>
                  </a:lnTo>
                  <a:lnTo>
                    <a:pt x="707" y="1867"/>
                  </a:lnTo>
                  <a:lnTo>
                    <a:pt x="699" y="1860"/>
                  </a:lnTo>
                  <a:lnTo>
                    <a:pt x="695" y="1852"/>
                  </a:lnTo>
                  <a:lnTo>
                    <a:pt x="687" y="1832"/>
                  </a:lnTo>
                  <a:lnTo>
                    <a:pt x="679" y="1813"/>
                  </a:lnTo>
                  <a:lnTo>
                    <a:pt x="674" y="1804"/>
                  </a:lnTo>
                  <a:lnTo>
                    <a:pt x="667" y="1796"/>
                  </a:lnTo>
                  <a:lnTo>
                    <a:pt x="659" y="1788"/>
                  </a:lnTo>
                  <a:lnTo>
                    <a:pt x="653" y="1781"/>
                  </a:lnTo>
                  <a:lnTo>
                    <a:pt x="637" y="1771"/>
                  </a:lnTo>
                  <a:lnTo>
                    <a:pt x="619" y="1762"/>
                  </a:lnTo>
                  <a:lnTo>
                    <a:pt x="602" y="1752"/>
                  </a:lnTo>
                  <a:lnTo>
                    <a:pt x="586" y="1742"/>
                  </a:lnTo>
                  <a:lnTo>
                    <a:pt x="579" y="1736"/>
                  </a:lnTo>
                  <a:lnTo>
                    <a:pt x="571" y="1728"/>
                  </a:lnTo>
                  <a:lnTo>
                    <a:pt x="565" y="1720"/>
                  </a:lnTo>
                  <a:lnTo>
                    <a:pt x="559" y="1711"/>
                  </a:lnTo>
                  <a:lnTo>
                    <a:pt x="551" y="1715"/>
                  </a:lnTo>
                  <a:lnTo>
                    <a:pt x="543" y="1716"/>
                  </a:lnTo>
                  <a:lnTo>
                    <a:pt x="537" y="1716"/>
                  </a:lnTo>
                  <a:lnTo>
                    <a:pt x="530" y="1715"/>
                  </a:lnTo>
                  <a:lnTo>
                    <a:pt x="521" y="1712"/>
                  </a:lnTo>
                  <a:lnTo>
                    <a:pt x="512" y="1711"/>
                  </a:lnTo>
                  <a:lnTo>
                    <a:pt x="500" y="1711"/>
                  </a:lnTo>
                  <a:lnTo>
                    <a:pt x="489" y="1708"/>
                  </a:lnTo>
                  <a:lnTo>
                    <a:pt x="480" y="1707"/>
                  </a:lnTo>
                  <a:lnTo>
                    <a:pt x="470" y="1703"/>
                  </a:lnTo>
                  <a:lnTo>
                    <a:pt x="454" y="1695"/>
                  </a:lnTo>
                  <a:lnTo>
                    <a:pt x="440" y="1684"/>
                  </a:lnTo>
                  <a:lnTo>
                    <a:pt x="424" y="1672"/>
                  </a:lnTo>
                  <a:lnTo>
                    <a:pt x="408" y="1660"/>
                  </a:lnTo>
                  <a:lnTo>
                    <a:pt x="400" y="1655"/>
                  </a:lnTo>
                  <a:lnTo>
                    <a:pt x="389" y="1648"/>
                  </a:lnTo>
                  <a:lnTo>
                    <a:pt x="378" y="1643"/>
                  </a:lnTo>
                  <a:lnTo>
                    <a:pt x="366" y="1639"/>
                  </a:lnTo>
                  <a:lnTo>
                    <a:pt x="330" y="1628"/>
                  </a:lnTo>
                  <a:lnTo>
                    <a:pt x="297" y="1622"/>
                  </a:lnTo>
                  <a:lnTo>
                    <a:pt x="281" y="1616"/>
                  </a:lnTo>
                  <a:lnTo>
                    <a:pt x="266" y="1611"/>
                  </a:lnTo>
                  <a:lnTo>
                    <a:pt x="258" y="1607"/>
                  </a:lnTo>
                  <a:lnTo>
                    <a:pt x="253" y="1602"/>
                  </a:lnTo>
                  <a:lnTo>
                    <a:pt x="246" y="1596"/>
                  </a:lnTo>
                  <a:lnTo>
                    <a:pt x="240" y="1591"/>
                  </a:lnTo>
                  <a:lnTo>
                    <a:pt x="236" y="1586"/>
                  </a:lnTo>
                  <a:lnTo>
                    <a:pt x="233" y="1579"/>
                  </a:lnTo>
                  <a:lnTo>
                    <a:pt x="230" y="1572"/>
                  </a:lnTo>
                  <a:lnTo>
                    <a:pt x="229" y="1566"/>
                  </a:lnTo>
                  <a:lnTo>
                    <a:pt x="225" y="1550"/>
                  </a:lnTo>
                  <a:lnTo>
                    <a:pt x="222" y="1534"/>
                  </a:lnTo>
                  <a:lnTo>
                    <a:pt x="220" y="1526"/>
                  </a:lnTo>
                  <a:lnTo>
                    <a:pt x="218" y="1518"/>
                  </a:lnTo>
                  <a:lnTo>
                    <a:pt x="216" y="1511"/>
                  </a:lnTo>
                  <a:lnTo>
                    <a:pt x="212" y="1506"/>
                  </a:lnTo>
                  <a:lnTo>
                    <a:pt x="206" y="1500"/>
                  </a:lnTo>
                  <a:lnTo>
                    <a:pt x="201" y="1498"/>
                  </a:lnTo>
                  <a:lnTo>
                    <a:pt x="194" y="1495"/>
                  </a:lnTo>
                  <a:lnTo>
                    <a:pt x="186" y="1494"/>
                  </a:lnTo>
                  <a:lnTo>
                    <a:pt x="178" y="1495"/>
                  </a:lnTo>
                  <a:lnTo>
                    <a:pt x="172" y="1496"/>
                  </a:lnTo>
                  <a:lnTo>
                    <a:pt x="166" y="1499"/>
                  </a:lnTo>
                  <a:lnTo>
                    <a:pt x="160" y="1502"/>
                  </a:lnTo>
                  <a:lnTo>
                    <a:pt x="149" y="1510"/>
                  </a:lnTo>
                  <a:lnTo>
                    <a:pt x="140" y="1520"/>
                  </a:lnTo>
                  <a:lnTo>
                    <a:pt x="122" y="1548"/>
                  </a:lnTo>
                  <a:lnTo>
                    <a:pt x="105" y="1578"/>
                  </a:lnTo>
                  <a:lnTo>
                    <a:pt x="97" y="1592"/>
                  </a:lnTo>
                  <a:lnTo>
                    <a:pt x="88" y="1606"/>
                  </a:lnTo>
                  <a:lnTo>
                    <a:pt x="78" y="1619"/>
                  </a:lnTo>
                  <a:lnTo>
                    <a:pt x="68" y="1628"/>
                  </a:lnTo>
                  <a:lnTo>
                    <a:pt x="62" y="1634"/>
                  </a:lnTo>
                  <a:lnTo>
                    <a:pt x="57" y="1636"/>
                  </a:lnTo>
                  <a:lnTo>
                    <a:pt x="50" y="1639"/>
                  </a:lnTo>
                  <a:lnTo>
                    <a:pt x="44" y="1642"/>
                  </a:lnTo>
                  <a:lnTo>
                    <a:pt x="36" y="1642"/>
                  </a:lnTo>
                  <a:lnTo>
                    <a:pt x="28" y="1642"/>
                  </a:lnTo>
                  <a:lnTo>
                    <a:pt x="20" y="1640"/>
                  </a:lnTo>
                  <a:lnTo>
                    <a:pt x="12" y="1639"/>
                  </a:lnTo>
                  <a:lnTo>
                    <a:pt x="10" y="1648"/>
                  </a:lnTo>
                  <a:lnTo>
                    <a:pt x="13" y="1658"/>
                  </a:lnTo>
                  <a:lnTo>
                    <a:pt x="17" y="1667"/>
                  </a:lnTo>
                  <a:lnTo>
                    <a:pt x="21" y="1676"/>
                  </a:lnTo>
                  <a:lnTo>
                    <a:pt x="22" y="1686"/>
                  </a:lnTo>
                  <a:lnTo>
                    <a:pt x="24" y="1692"/>
                  </a:lnTo>
                  <a:lnTo>
                    <a:pt x="22" y="1696"/>
                  </a:lnTo>
                  <a:lnTo>
                    <a:pt x="20" y="1700"/>
                  </a:lnTo>
                  <a:lnTo>
                    <a:pt x="16" y="1703"/>
                  </a:lnTo>
                  <a:lnTo>
                    <a:pt x="12" y="1704"/>
                  </a:lnTo>
                  <a:lnTo>
                    <a:pt x="9" y="1714"/>
                  </a:lnTo>
                  <a:lnTo>
                    <a:pt x="5" y="1724"/>
                  </a:lnTo>
                  <a:lnTo>
                    <a:pt x="4" y="1731"/>
                  </a:lnTo>
                  <a:lnTo>
                    <a:pt x="1" y="1738"/>
                  </a:lnTo>
                  <a:lnTo>
                    <a:pt x="0" y="1744"/>
                  </a:lnTo>
                  <a:lnTo>
                    <a:pt x="0" y="1754"/>
                  </a:lnTo>
                  <a:lnTo>
                    <a:pt x="0" y="1760"/>
                  </a:lnTo>
                  <a:lnTo>
                    <a:pt x="1" y="1768"/>
                  </a:lnTo>
                  <a:lnTo>
                    <a:pt x="4" y="1775"/>
                  </a:lnTo>
                  <a:lnTo>
                    <a:pt x="6" y="1781"/>
                  </a:lnTo>
                  <a:lnTo>
                    <a:pt x="16" y="1793"/>
                  </a:lnTo>
                  <a:lnTo>
                    <a:pt x="25" y="1804"/>
                  </a:lnTo>
                  <a:lnTo>
                    <a:pt x="45" y="1823"/>
                  </a:lnTo>
                  <a:lnTo>
                    <a:pt x="60" y="1837"/>
                  </a:lnTo>
                  <a:lnTo>
                    <a:pt x="118" y="1851"/>
                  </a:lnTo>
                  <a:lnTo>
                    <a:pt x="178" y="1864"/>
                  </a:lnTo>
                  <a:lnTo>
                    <a:pt x="242" y="1876"/>
                  </a:lnTo>
                  <a:lnTo>
                    <a:pt x="306" y="1889"/>
                  </a:lnTo>
                  <a:lnTo>
                    <a:pt x="369" y="1903"/>
                  </a:lnTo>
                  <a:lnTo>
                    <a:pt x="432" y="1916"/>
                  </a:lnTo>
                  <a:lnTo>
                    <a:pt x="492" y="1931"/>
                  </a:lnTo>
                  <a:lnTo>
                    <a:pt x="547" y="1945"/>
                  </a:lnTo>
                  <a:lnTo>
                    <a:pt x="557" y="1949"/>
                  </a:lnTo>
                  <a:lnTo>
                    <a:pt x="565" y="1953"/>
                  </a:lnTo>
                  <a:lnTo>
                    <a:pt x="573" y="1959"/>
                  </a:lnTo>
                  <a:lnTo>
                    <a:pt x="579" y="1964"/>
                  </a:lnTo>
                  <a:lnTo>
                    <a:pt x="586" y="1971"/>
                  </a:lnTo>
                  <a:lnTo>
                    <a:pt x="591" y="1979"/>
                  </a:lnTo>
                  <a:lnTo>
                    <a:pt x="597" y="1987"/>
                  </a:lnTo>
                  <a:lnTo>
                    <a:pt x="602" y="1995"/>
                  </a:lnTo>
                  <a:lnTo>
                    <a:pt x="621" y="2033"/>
                  </a:lnTo>
                  <a:lnTo>
                    <a:pt x="637" y="2075"/>
                  </a:lnTo>
                  <a:lnTo>
                    <a:pt x="646" y="2095"/>
                  </a:lnTo>
                  <a:lnTo>
                    <a:pt x="657" y="2115"/>
                  </a:lnTo>
                  <a:lnTo>
                    <a:pt x="662" y="2124"/>
                  </a:lnTo>
                  <a:lnTo>
                    <a:pt x="669" y="2132"/>
                  </a:lnTo>
                  <a:lnTo>
                    <a:pt x="675" y="2140"/>
                  </a:lnTo>
                  <a:lnTo>
                    <a:pt x="683" y="2148"/>
                  </a:lnTo>
                  <a:lnTo>
                    <a:pt x="691" y="2155"/>
                  </a:lnTo>
                  <a:lnTo>
                    <a:pt x="701" y="2161"/>
                  </a:lnTo>
                  <a:lnTo>
                    <a:pt x="711" y="2167"/>
                  </a:lnTo>
                  <a:lnTo>
                    <a:pt x="722" y="2172"/>
                  </a:lnTo>
                  <a:lnTo>
                    <a:pt x="734" y="2176"/>
                  </a:lnTo>
                  <a:lnTo>
                    <a:pt x="747" y="2179"/>
                  </a:lnTo>
                  <a:lnTo>
                    <a:pt x="761" y="2180"/>
                  </a:lnTo>
                  <a:lnTo>
                    <a:pt x="777" y="2180"/>
                  </a:lnTo>
                  <a:lnTo>
                    <a:pt x="794" y="2180"/>
                  </a:lnTo>
                  <a:lnTo>
                    <a:pt x="813" y="2179"/>
                  </a:lnTo>
                  <a:lnTo>
                    <a:pt x="829" y="2177"/>
                  </a:lnTo>
                  <a:lnTo>
                    <a:pt x="843" y="2175"/>
                  </a:lnTo>
                  <a:lnTo>
                    <a:pt x="858" y="2171"/>
                  </a:lnTo>
                  <a:lnTo>
                    <a:pt x="873" y="2167"/>
                  </a:lnTo>
                  <a:lnTo>
                    <a:pt x="885" y="2163"/>
                  </a:lnTo>
                  <a:lnTo>
                    <a:pt x="897" y="2157"/>
                  </a:lnTo>
                  <a:lnTo>
                    <a:pt x="921" y="2147"/>
                  </a:lnTo>
                  <a:lnTo>
                    <a:pt x="942" y="2135"/>
                  </a:lnTo>
                  <a:lnTo>
                    <a:pt x="962" y="2121"/>
                  </a:lnTo>
                  <a:lnTo>
                    <a:pt x="982" y="2108"/>
                  </a:lnTo>
                  <a:lnTo>
                    <a:pt x="1003" y="2095"/>
                  </a:lnTo>
                  <a:lnTo>
                    <a:pt x="1025" y="2081"/>
                  </a:lnTo>
                  <a:lnTo>
                    <a:pt x="1049" y="2069"/>
                  </a:lnTo>
                  <a:lnTo>
                    <a:pt x="1074" y="2059"/>
                  </a:lnTo>
                  <a:lnTo>
                    <a:pt x="1089" y="2053"/>
                  </a:lnTo>
                  <a:lnTo>
                    <a:pt x="1103" y="2049"/>
                  </a:lnTo>
                  <a:lnTo>
                    <a:pt x="1119" y="2045"/>
                  </a:lnTo>
                  <a:lnTo>
                    <a:pt x="1137" y="2043"/>
                  </a:lnTo>
                  <a:lnTo>
                    <a:pt x="1154" y="2040"/>
                  </a:lnTo>
                  <a:lnTo>
                    <a:pt x="1174" y="2037"/>
                  </a:lnTo>
                  <a:lnTo>
                    <a:pt x="1194" y="2036"/>
                  </a:lnTo>
                  <a:lnTo>
                    <a:pt x="1215" y="2036"/>
                  </a:lnTo>
                  <a:lnTo>
                    <a:pt x="1233" y="2037"/>
                  </a:lnTo>
                  <a:lnTo>
                    <a:pt x="1249" y="2039"/>
                  </a:lnTo>
                  <a:lnTo>
                    <a:pt x="1265" y="2043"/>
                  </a:lnTo>
                  <a:lnTo>
                    <a:pt x="1279" y="2047"/>
                  </a:lnTo>
                  <a:lnTo>
                    <a:pt x="1307" y="2057"/>
                  </a:lnTo>
                  <a:lnTo>
                    <a:pt x="1334" y="2069"/>
                  </a:lnTo>
                  <a:lnTo>
                    <a:pt x="1358" y="2081"/>
                  </a:lnTo>
                  <a:lnTo>
                    <a:pt x="1380" y="2089"/>
                  </a:lnTo>
                  <a:lnTo>
                    <a:pt x="1391" y="2092"/>
                  </a:lnTo>
                  <a:lnTo>
                    <a:pt x="1402" y="2093"/>
                  </a:lnTo>
                  <a:lnTo>
                    <a:pt x="1411" y="2092"/>
                  </a:lnTo>
                  <a:lnTo>
                    <a:pt x="1420" y="2091"/>
                  </a:lnTo>
                  <a:lnTo>
                    <a:pt x="1430" y="2087"/>
                  </a:lnTo>
                  <a:lnTo>
                    <a:pt x="1438" y="2085"/>
                  </a:lnTo>
                  <a:lnTo>
                    <a:pt x="1444" y="2084"/>
                  </a:lnTo>
                  <a:lnTo>
                    <a:pt x="1451" y="2084"/>
                  </a:lnTo>
                  <a:lnTo>
                    <a:pt x="1456" y="207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96" name="Freeform 100">
              <a:extLst>
                <a:ext uri="{FF2B5EF4-FFF2-40B4-BE49-F238E27FC236}">
                  <a16:creationId xmlns:a16="http://schemas.microsoft.com/office/drawing/2014/main" id="{AB6A32AB-56D0-0340-8F95-D2F19961C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6739" y="2410896"/>
              <a:ext cx="1837082" cy="2277431"/>
            </a:xfrm>
            <a:custGeom>
              <a:avLst/>
              <a:gdLst>
                <a:gd name="T0" fmla="*/ 4098 w 4371"/>
                <a:gd name="T1" fmla="*/ 2415 h 5420"/>
                <a:gd name="T2" fmla="*/ 4030 w 4371"/>
                <a:gd name="T3" fmla="*/ 2039 h 5420"/>
                <a:gd name="T4" fmla="*/ 4047 w 4371"/>
                <a:gd name="T5" fmla="*/ 1887 h 5420"/>
                <a:gd name="T6" fmla="*/ 4228 w 4371"/>
                <a:gd name="T7" fmla="*/ 1771 h 5420"/>
                <a:gd name="T8" fmla="*/ 4323 w 4371"/>
                <a:gd name="T9" fmla="*/ 1551 h 5420"/>
                <a:gd name="T10" fmla="*/ 4202 w 4371"/>
                <a:gd name="T11" fmla="*/ 1296 h 5420"/>
                <a:gd name="T12" fmla="*/ 4146 w 4371"/>
                <a:gd name="T13" fmla="*/ 1152 h 5420"/>
                <a:gd name="T14" fmla="*/ 4268 w 4371"/>
                <a:gd name="T15" fmla="*/ 950 h 5420"/>
                <a:gd name="T16" fmla="*/ 4370 w 4371"/>
                <a:gd name="T17" fmla="*/ 801 h 5420"/>
                <a:gd name="T18" fmla="*/ 4135 w 4371"/>
                <a:gd name="T19" fmla="*/ 664 h 5420"/>
                <a:gd name="T20" fmla="*/ 3965 w 4371"/>
                <a:gd name="T21" fmla="*/ 531 h 5420"/>
                <a:gd name="T22" fmla="*/ 4062 w 4371"/>
                <a:gd name="T23" fmla="*/ 239 h 5420"/>
                <a:gd name="T24" fmla="*/ 3903 w 4371"/>
                <a:gd name="T25" fmla="*/ 8 h 5420"/>
                <a:gd name="T26" fmla="*/ 3958 w 4371"/>
                <a:gd name="T27" fmla="*/ 224 h 5420"/>
                <a:gd name="T28" fmla="*/ 3649 w 4371"/>
                <a:gd name="T29" fmla="*/ 146 h 5420"/>
                <a:gd name="T30" fmla="*/ 3306 w 4371"/>
                <a:gd name="T31" fmla="*/ 108 h 5420"/>
                <a:gd name="T32" fmla="*/ 3100 w 4371"/>
                <a:gd name="T33" fmla="*/ 520 h 5420"/>
                <a:gd name="T34" fmla="*/ 2777 w 4371"/>
                <a:gd name="T35" fmla="*/ 501 h 5420"/>
                <a:gd name="T36" fmla="*/ 2553 w 4371"/>
                <a:gd name="T37" fmla="*/ 648 h 5420"/>
                <a:gd name="T38" fmla="*/ 2508 w 4371"/>
                <a:gd name="T39" fmla="*/ 680 h 5420"/>
                <a:gd name="T40" fmla="*/ 2457 w 4371"/>
                <a:gd name="T41" fmla="*/ 631 h 5420"/>
                <a:gd name="T42" fmla="*/ 2148 w 4371"/>
                <a:gd name="T43" fmla="*/ 879 h 5420"/>
                <a:gd name="T44" fmla="*/ 2169 w 4371"/>
                <a:gd name="T45" fmla="*/ 1009 h 5420"/>
                <a:gd name="T46" fmla="*/ 2144 w 4371"/>
                <a:gd name="T47" fmla="*/ 1217 h 5420"/>
                <a:gd name="T48" fmla="*/ 1996 w 4371"/>
                <a:gd name="T49" fmla="*/ 1328 h 5420"/>
                <a:gd name="T50" fmla="*/ 1759 w 4371"/>
                <a:gd name="T51" fmla="*/ 1458 h 5420"/>
                <a:gd name="T52" fmla="*/ 1627 w 4371"/>
                <a:gd name="T53" fmla="*/ 1703 h 5420"/>
                <a:gd name="T54" fmla="*/ 1406 w 4371"/>
                <a:gd name="T55" fmla="*/ 1406 h 5420"/>
                <a:gd name="T56" fmla="*/ 1121 w 4371"/>
                <a:gd name="T57" fmla="*/ 1373 h 5420"/>
                <a:gd name="T58" fmla="*/ 961 w 4371"/>
                <a:gd name="T59" fmla="*/ 1511 h 5420"/>
                <a:gd name="T60" fmla="*/ 691 w 4371"/>
                <a:gd name="T61" fmla="*/ 1706 h 5420"/>
                <a:gd name="T62" fmla="*/ 301 w 4371"/>
                <a:gd name="T63" fmla="*/ 1707 h 5420"/>
                <a:gd name="T64" fmla="*/ 96 w 4371"/>
                <a:gd name="T65" fmla="*/ 1718 h 5420"/>
                <a:gd name="T66" fmla="*/ 133 w 4371"/>
                <a:gd name="T67" fmla="*/ 1995 h 5420"/>
                <a:gd name="T68" fmla="*/ 338 w 4371"/>
                <a:gd name="T69" fmla="*/ 2306 h 5420"/>
                <a:gd name="T70" fmla="*/ 225 w 4371"/>
                <a:gd name="T71" fmla="*/ 2729 h 5420"/>
                <a:gd name="T72" fmla="*/ 29 w 4371"/>
                <a:gd name="T73" fmla="*/ 2913 h 5420"/>
                <a:gd name="T74" fmla="*/ 118 w 4371"/>
                <a:gd name="T75" fmla="*/ 3544 h 5420"/>
                <a:gd name="T76" fmla="*/ 178 w 4371"/>
                <a:gd name="T77" fmla="*/ 3756 h 5420"/>
                <a:gd name="T78" fmla="*/ 234 w 4371"/>
                <a:gd name="T79" fmla="*/ 4083 h 5420"/>
                <a:gd name="T80" fmla="*/ 562 w 4371"/>
                <a:gd name="T81" fmla="*/ 4226 h 5420"/>
                <a:gd name="T82" fmla="*/ 698 w 4371"/>
                <a:gd name="T83" fmla="*/ 4436 h 5420"/>
                <a:gd name="T84" fmla="*/ 825 w 4371"/>
                <a:gd name="T85" fmla="*/ 4672 h 5420"/>
                <a:gd name="T86" fmla="*/ 945 w 4371"/>
                <a:gd name="T87" fmla="*/ 5059 h 5420"/>
                <a:gd name="T88" fmla="*/ 1071 w 4371"/>
                <a:gd name="T89" fmla="*/ 5385 h 5420"/>
                <a:gd name="T90" fmla="*/ 1352 w 4371"/>
                <a:gd name="T91" fmla="*/ 5281 h 5420"/>
                <a:gd name="T92" fmla="*/ 1538 w 4371"/>
                <a:gd name="T93" fmla="*/ 4858 h 5420"/>
                <a:gd name="T94" fmla="*/ 1812 w 4371"/>
                <a:gd name="T95" fmla="*/ 4938 h 5420"/>
                <a:gd name="T96" fmla="*/ 2053 w 4371"/>
                <a:gd name="T97" fmla="*/ 5041 h 5420"/>
                <a:gd name="T98" fmla="*/ 2361 w 4371"/>
                <a:gd name="T99" fmla="*/ 5403 h 5420"/>
                <a:gd name="T100" fmla="*/ 2806 w 4371"/>
                <a:gd name="T101" fmla="*/ 5343 h 5420"/>
                <a:gd name="T102" fmla="*/ 3190 w 4371"/>
                <a:gd name="T103" fmla="*/ 5351 h 5420"/>
                <a:gd name="T104" fmla="*/ 3591 w 4371"/>
                <a:gd name="T105" fmla="*/ 5177 h 5420"/>
                <a:gd name="T106" fmla="*/ 3815 w 4371"/>
                <a:gd name="T107" fmla="*/ 4707 h 5420"/>
                <a:gd name="T108" fmla="*/ 3658 w 4371"/>
                <a:gd name="T109" fmla="*/ 4462 h 5420"/>
                <a:gd name="T110" fmla="*/ 3619 w 4371"/>
                <a:gd name="T111" fmla="*/ 4087 h 5420"/>
                <a:gd name="T112" fmla="*/ 3811 w 4371"/>
                <a:gd name="T113" fmla="*/ 3833 h 5420"/>
                <a:gd name="T114" fmla="*/ 3971 w 4371"/>
                <a:gd name="T115" fmla="*/ 3642 h 5420"/>
                <a:gd name="T116" fmla="*/ 3841 w 4371"/>
                <a:gd name="T117" fmla="*/ 3377 h 5420"/>
                <a:gd name="T118" fmla="*/ 3810 w 4371"/>
                <a:gd name="T119" fmla="*/ 2968 h 5420"/>
                <a:gd name="T120" fmla="*/ 4019 w 4371"/>
                <a:gd name="T121" fmla="*/ 2849 h 5420"/>
                <a:gd name="T122" fmla="*/ 4244 w 4371"/>
                <a:gd name="T123" fmla="*/ 2713 h 542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4371"/>
                <a:gd name="T187" fmla="*/ 0 h 5420"/>
                <a:gd name="T188" fmla="*/ 4371 w 4371"/>
                <a:gd name="T189" fmla="*/ 5420 h 542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4371" h="5420">
                  <a:moveTo>
                    <a:pt x="4208" y="2608"/>
                  </a:moveTo>
                  <a:lnTo>
                    <a:pt x="4208" y="2600"/>
                  </a:lnTo>
                  <a:lnTo>
                    <a:pt x="4207" y="2592"/>
                  </a:lnTo>
                  <a:lnTo>
                    <a:pt x="4206" y="2586"/>
                  </a:lnTo>
                  <a:lnTo>
                    <a:pt x="4203" y="2579"/>
                  </a:lnTo>
                  <a:lnTo>
                    <a:pt x="4198" y="2567"/>
                  </a:lnTo>
                  <a:lnTo>
                    <a:pt x="4191" y="2556"/>
                  </a:lnTo>
                  <a:lnTo>
                    <a:pt x="4185" y="2548"/>
                  </a:lnTo>
                  <a:lnTo>
                    <a:pt x="4178" y="2539"/>
                  </a:lnTo>
                  <a:lnTo>
                    <a:pt x="4177" y="2534"/>
                  </a:lnTo>
                  <a:lnTo>
                    <a:pt x="4174" y="2530"/>
                  </a:lnTo>
                  <a:lnTo>
                    <a:pt x="4173" y="2524"/>
                  </a:lnTo>
                  <a:lnTo>
                    <a:pt x="4173" y="2519"/>
                  </a:lnTo>
                  <a:lnTo>
                    <a:pt x="4173" y="2515"/>
                  </a:lnTo>
                  <a:lnTo>
                    <a:pt x="4173" y="2504"/>
                  </a:lnTo>
                  <a:lnTo>
                    <a:pt x="4173" y="2491"/>
                  </a:lnTo>
                  <a:lnTo>
                    <a:pt x="4173" y="2476"/>
                  </a:lnTo>
                  <a:lnTo>
                    <a:pt x="4173" y="2468"/>
                  </a:lnTo>
                  <a:lnTo>
                    <a:pt x="4170" y="2460"/>
                  </a:lnTo>
                  <a:lnTo>
                    <a:pt x="4166" y="2455"/>
                  </a:lnTo>
                  <a:lnTo>
                    <a:pt x="4161" y="2448"/>
                  </a:lnTo>
                  <a:lnTo>
                    <a:pt x="4149" y="2440"/>
                  </a:lnTo>
                  <a:lnTo>
                    <a:pt x="4134" y="2432"/>
                  </a:lnTo>
                  <a:lnTo>
                    <a:pt x="4119" y="2426"/>
                  </a:lnTo>
                  <a:lnTo>
                    <a:pt x="4105" y="2419"/>
                  </a:lnTo>
                  <a:lnTo>
                    <a:pt x="4098" y="2415"/>
                  </a:lnTo>
                  <a:lnTo>
                    <a:pt x="4091" y="2410"/>
                  </a:lnTo>
                  <a:lnTo>
                    <a:pt x="4086" y="2404"/>
                  </a:lnTo>
                  <a:lnTo>
                    <a:pt x="4082" y="2398"/>
                  </a:lnTo>
                  <a:lnTo>
                    <a:pt x="4066" y="2371"/>
                  </a:lnTo>
                  <a:lnTo>
                    <a:pt x="4047" y="2346"/>
                  </a:lnTo>
                  <a:lnTo>
                    <a:pt x="4030" y="2323"/>
                  </a:lnTo>
                  <a:lnTo>
                    <a:pt x="4013" y="2299"/>
                  </a:lnTo>
                  <a:lnTo>
                    <a:pt x="4005" y="2286"/>
                  </a:lnTo>
                  <a:lnTo>
                    <a:pt x="3997" y="2272"/>
                  </a:lnTo>
                  <a:lnTo>
                    <a:pt x="3991" y="2258"/>
                  </a:lnTo>
                  <a:lnTo>
                    <a:pt x="3985" y="2242"/>
                  </a:lnTo>
                  <a:lnTo>
                    <a:pt x="3981" y="2226"/>
                  </a:lnTo>
                  <a:lnTo>
                    <a:pt x="3977" y="2207"/>
                  </a:lnTo>
                  <a:lnTo>
                    <a:pt x="3975" y="2186"/>
                  </a:lnTo>
                  <a:lnTo>
                    <a:pt x="3974" y="2163"/>
                  </a:lnTo>
                  <a:lnTo>
                    <a:pt x="3974" y="2152"/>
                  </a:lnTo>
                  <a:lnTo>
                    <a:pt x="3975" y="2143"/>
                  </a:lnTo>
                  <a:lnTo>
                    <a:pt x="3978" y="2132"/>
                  </a:lnTo>
                  <a:lnTo>
                    <a:pt x="3981" y="2122"/>
                  </a:lnTo>
                  <a:lnTo>
                    <a:pt x="3987" y="2100"/>
                  </a:lnTo>
                  <a:lnTo>
                    <a:pt x="3998" y="2081"/>
                  </a:lnTo>
                  <a:lnTo>
                    <a:pt x="4003" y="2071"/>
                  </a:lnTo>
                  <a:lnTo>
                    <a:pt x="4009" y="2062"/>
                  </a:lnTo>
                  <a:lnTo>
                    <a:pt x="4015" y="2054"/>
                  </a:lnTo>
                  <a:lnTo>
                    <a:pt x="4022" y="2046"/>
                  </a:lnTo>
                  <a:lnTo>
                    <a:pt x="4030" y="2039"/>
                  </a:lnTo>
                  <a:lnTo>
                    <a:pt x="4037" y="2034"/>
                  </a:lnTo>
                  <a:lnTo>
                    <a:pt x="4045" y="2029"/>
                  </a:lnTo>
                  <a:lnTo>
                    <a:pt x="4053" y="2025"/>
                  </a:lnTo>
                  <a:lnTo>
                    <a:pt x="4075" y="2021"/>
                  </a:lnTo>
                  <a:lnTo>
                    <a:pt x="4090" y="2018"/>
                  </a:lnTo>
                  <a:lnTo>
                    <a:pt x="4093" y="2017"/>
                  </a:lnTo>
                  <a:lnTo>
                    <a:pt x="4095" y="2015"/>
                  </a:lnTo>
                  <a:lnTo>
                    <a:pt x="4097" y="2014"/>
                  </a:lnTo>
                  <a:lnTo>
                    <a:pt x="4098" y="2010"/>
                  </a:lnTo>
                  <a:lnTo>
                    <a:pt x="4099" y="2002"/>
                  </a:lnTo>
                  <a:lnTo>
                    <a:pt x="4101" y="1989"/>
                  </a:lnTo>
                  <a:lnTo>
                    <a:pt x="4099" y="1981"/>
                  </a:lnTo>
                  <a:lnTo>
                    <a:pt x="4098" y="1973"/>
                  </a:lnTo>
                  <a:lnTo>
                    <a:pt x="4095" y="1966"/>
                  </a:lnTo>
                  <a:lnTo>
                    <a:pt x="4091" y="1961"/>
                  </a:lnTo>
                  <a:lnTo>
                    <a:pt x="4082" y="1951"/>
                  </a:lnTo>
                  <a:lnTo>
                    <a:pt x="4070" y="1943"/>
                  </a:lnTo>
                  <a:lnTo>
                    <a:pt x="4059" y="1935"/>
                  </a:lnTo>
                  <a:lnTo>
                    <a:pt x="4050" y="1929"/>
                  </a:lnTo>
                  <a:lnTo>
                    <a:pt x="4046" y="1925"/>
                  </a:lnTo>
                  <a:lnTo>
                    <a:pt x="4043" y="1921"/>
                  </a:lnTo>
                  <a:lnTo>
                    <a:pt x="4041" y="1915"/>
                  </a:lnTo>
                  <a:lnTo>
                    <a:pt x="4041" y="1910"/>
                  </a:lnTo>
                  <a:lnTo>
                    <a:pt x="4041" y="1902"/>
                  </a:lnTo>
                  <a:lnTo>
                    <a:pt x="4043" y="1894"/>
                  </a:lnTo>
                  <a:lnTo>
                    <a:pt x="4047" y="1887"/>
                  </a:lnTo>
                  <a:lnTo>
                    <a:pt x="4051" y="1881"/>
                  </a:lnTo>
                  <a:lnTo>
                    <a:pt x="4065" y="1870"/>
                  </a:lnTo>
                  <a:lnTo>
                    <a:pt x="4079" y="1859"/>
                  </a:lnTo>
                  <a:lnTo>
                    <a:pt x="4094" y="1849"/>
                  </a:lnTo>
                  <a:lnTo>
                    <a:pt x="4109" y="1838"/>
                  </a:lnTo>
                  <a:lnTo>
                    <a:pt x="4115" y="1831"/>
                  </a:lnTo>
                  <a:lnTo>
                    <a:pt x="4122" y="1825"/>
                  </a:lnTo>
                  <a:lnTo>
                    <a:pt x="4126" y="1817"/>
                  </a:lnTo>
                  <a:lnTo>
                    <a:pt x="4130" y="1809"/>
                  </a:lnTo>
                  <a:lnTo>
                    <a:pt x="4134" y="1794"/>
                  </a:lnTo>
                  <a:lnTo>
                    <a:pt x="4138" y="1777"/>
                  </a:lnTo>
                  <a:lnTo>
                    <a:pt x="4141" y="1767"/>
                  </a:lnTo>
                  <a:lnTo>
                    <a:pt x="4145" y="1761"/>
                  </a:lnTo>
                  <a:lnTo>
                    <a:pt x="4146" y="1758"/>
                  </a:lnTo>
                  <a:lnTo>
                    <a:pt x="4149" y="1755"/>
                  </a:lnTo>
                  <a:lnTo>
                    <a:pt x="4151" y="1754"/>
                  </a:lnTo>
                  <a:lnTo>
                    <a:pt x="4155" y="1754"/>
                  </a:lnTo>
                  <a:lnTo>
                    <a:pt x="4165" y="1754"/>
                  </a:lnTo>
                  <a:lnTo>
                    <a:pt x="4173" y="1757"/>
                  </a:lnTo>
                  <a:lnTo>
                    <a:pt x="4179" y="1759"/>
                  </a:lnTo>
                  <a:lnTo>
                    <a:pt x="4186" y="1763"/>
                  </a:lnTo>
                  <a:lnTo>
                    <a:pt x="4193" y="1766"/>
                  </a:lnTo>
                  <a:lnTo>
                    <a:pt x="4199" y="1769"/>
                  </a:lnTo>
                  <a:lnTo>
                    <a:pt x="4208" y="1771"/>
                  </a:lnTo>
                  <a:lnTo>
                    <a:pt x="4220" y="1771"/>
                  </a:lnTo>
                  <a:lnTo>
                    <a:pt x="4228" y="1771"/>
                  </a:lnTo>
                  <a:lnTo>
                    <a:pt x="4236" y="1770"/>
                  </a:lnTo>
                  <a:lnTo>
                    <a:pt x="4243" y="1769"/>
                  </a:lnTo>
                  <a:lnTo>
                    <a:pt x="4248" y="1765"/>
                  </a:lnTo>
                  <a:lnTo>
                    <a:pt x="4254" y="1762"/>
                  </a:lnTo>
                  <a:lnTo>
                    <a:pt x="4258" y="1757"/>
                  </a:lnTo>
                  <a:lnTo>
                    <a:pt x="4262" y="1753"/>
                  </a:lnTo>
                  <a:lnTo>
                    <a:pt x="4266" y="1747"/>
                  </a:lnTo>
                  <a:lnTo>
                    <a:pt x="4271" y="1734"/>
                  </a:lnTo>
                  <a:lnTo>
                    <a:pt x="4276" y="1721"/>
                  </a:lnTo>
                  <a:lnTo>
                    <a:pt x="4279" y="1705"/>
                  </a:lnTo>
                  <a:lnTo>
                    <a:pt x="4283" y="1689"/>
                  </a:lnTo>
                  <a:lnTo>
                    <a:pt x="4286" y="1673"/>
                  </a:lnTo>
                  <a:lnTo>
                    <a:pt x="4288" y="1657"/>
                  </a:lnTo>
                  <a:lnTo>
                    <a:pt x="4292" y="1639"/>
                  </a:lnTo>
                  <a:lnTo>
                    <a:pt x="4296" y="1625"/>
                  </a:lnTo>
                  <a:lnTo>
                    <a:pt x="4303" y="1610"/>
                  </a:lnTo>
                  <a:lnTo>
                    <a:pt x="4311" y="1598"/>
                  </a:lnTo>
                  <a:lnTo>
                    <a:pt x="4316" y="1593"/>
                  </a:lnTo>
                  <a:lnTo>
                    <a:pt x="4322" y="1587"/>
                  </a:lnTo>
                  <a:lnTo>
                    <a:pt x="4328" y="1583"/>
                  </a:lnTo>
                  <a:lnTo>
                    <a:pt x="4335" y="1579"/>
                  </a:lnTo>
                  <a:lnTo>
                    <a:pt x="4335" y="1573"/>
                  </a:lnTo>
                  <a:lnTo>
                    <a:pt x="4332" y="1566"/>
                  </a:lnTo>
                  <a:lnTo>
                    <a:pt x="4330" y="1561"/>
                  </a:lnTo>
                  <a:lnTo>
                    <a:pt x="4326" y="1555"/>
                  </a:lnTo>
                  <a:lnTo>
                    <a:pt x="4323" y="1551"/>
                  </a:lnTo>
                  <a:lnTo>
                    <a:pt x="4320" y="1546"/>
                  </a:lnTo>
                  <a:lnTo>
                    <a:pt x="4318" y="1542"/>
                  </a:lnTo>
                  <a:lnTo>
                    <a:pt x="4318" y="1537"/>
                  </a:lnTo>
                  <a:lnTo>
                    <a:pt x="4316" y="1526"/>
                  </a:lnTo>
                  <a:lnTo>
                    <a:pt x="4314" y="1517"/>
                  </a:lnTo>
                  <a:lnTo>
                    <a:pt x="4310" y="1509"/>
                  </a:lnTo>
                  <a:lnTo>
                    <a:pt x="4304" y="1501"/>
                  </a:lnTo>
                  <a:lnTo>
                    <a:pt x="4299" y="1494"/>
                  </a:lnTo>
                  <a:lnTo>
                    <a:pt x="4291" y="1488"/>
                  </a:lnTo>
                  <a:lnTo>
                    <a:pt x="4284" y="1482"/>
                  </a:lnTo>
                  <a:lnTo>
                    <a:pt x="4276" y="1477"/>
                  </a:lnTo>
                  <a:lnTo>
                    <a:pt x="4260" y="1468"/>
                  </a:lnTo>
                  <a:lnTo>
                    <a:pt x="4246" y="1458"/>
                  </a:lnTo>
                  <a:lnTo>
                    <a:pt x="4239" y="1453"/>
                  </a:lnTo>
                  <a:lnTo>
                    <a:pt x="4234" y="1448"/>
                  </a:lnTo>
                  <a:lnTo>
                    <a:pt x="4230" y="1441"/>
                  </a:lnTo>
                  <a:lnTo>
                    <a:pt x="4227" y="1434"/>
                  </a:lnTo>
                  <a:lnTo>
                    <a:pt x="4227" y="1406"/>
                  </a:lnTo>
                  <a:lnTo>
                    <a:pt x="4227" y="1372"/>
                  </a:lnTo>
                  <a:lnTo>
                    <a:pt x="4227" y="1354"/>
                  </a:lnTo>
                  <a:lnTo>
                    <a:pt x="4224" y="1337"/>
                  </a:lnTo>
                  <a:lnTo>
                    <a:pt x="4220" y="1321"/>
                  </a:lnTo>
                  <a:lnTo>
                    <a:pt x="4215" y="1309"/>
                  </a:lnTo>
                  <a:lnTo>
                    <a:pt x="4211" y="1304"/>
                  </a:lnTo>
                  <a:lnTo>
                    <a:pt x="4207" y="1300"/>
                  </a:lnTo>
                  <a:lnTo>
                    <a:pt x="4202" y="1296"/>
                  </a:lnTo>
                  <a:lnTo>
                    <a:pt x="4197" y="1293"/>
                  </a:lnTo>
                  <a:lnTo>
                    <a:pt x="4185" y="1289"/>
                  </a:lnTo>
                  <a:lnTo>
                    <a:pt x="4173" y="1284"/>
                  </a:lnTo>
                  <a:lnTo>
                    <a:pt x="4166" y="1282"/>
                  </a:lnTo>
                  <a:lnTo>
                    <a:pt x="4161" y="1278"/>
                  </a:lnTo>
                  <a:lnTo>
                    <a:pt x="4155" y="1276"/>
                  </a:lnTo>
                  <a:lnTo>
                    <a:pt x="4151" y="1272"/>
                  </a:lnTo>
                  <a:lnTo>
                    <a:pt x="4147" y="1266"/>
                  </a:lnTo>
                  <a:lnTo>
                    <a:pt x="4145" y="1260"/>
                  </a:lnTo>
                  <a:lnTo>
                    <a:pt x="4143" y="1252"/>
                  </a:lnTo>
                  <a:lnTo>
                    <a:pt x="4143" y="1242"/>
                  </a:lnTo>
                  <a:lnTo>
                    <a:pt x="4145" y="1234"/>
                  </a:lnTo>
                  <a:lnTo>
                    <a:pt x="4147" y="1226"/>
                  </a:lnTo>
                  <a:lnTo>
                    <a:pt x="4153" y="1218"/>
                  </a:lnTo>
                  <a:lnTo>
                    <a:pt x="4159" y="1210"/>
                  </a:lnTo>
                  <a:lnTo>
                    <a:pt x="4166" y="1202"/>
                  </a:lnTo>
                  <a:lnTo>
                    <a:pt x="4173" y="1197"/>
                  </a:lnTo>
                  <a:lnTo>
                    <a:pt x="4179" y="1192"/>
                  </a:lnTo>
                  <a:lnTo>
                    <a:pt x="4185" y="1188"/>
                  </a:lnTo>
                  <a:lnTo>
                    <a:pt x="4183" y="1182"/>
                  </a:lnTo>
                  <a:lnTo>
                    <a:pt x="4181" y="1177"/>
                  </a:lnTo>
                  <a:lnTo>
                    <a:pt x="4178" y="1172"/>
                  </a:lnTo>
                  <a:lnTo>
                    <a:pt x="4174" y="1168"/>
                  </a:lnTo>
                  <a:lnTo>
                    <a:pt x="4165" y="1162"/>
                  </a:lnTo>
                  <a:lnTo>
                    <a:pt x="4155" y="1157"/>
                  </a:lnTo>
                  <a:lnTo>
                    <a:pt x="4146" y="1152"/>
                  </a:lnTo>
                  <a:lnTo>
                    <a:pt x="4138" y="1145"/>
                  </a:lnTo>
                  <a:lnTo>
                    <a:pt x="4135" y="1140"/>
                  </a:lnTo>
                  <a:lnTo>
                    <a:pt x="4133" y="1136"/>
                  </a:lnTo>
                  <a:lnTo>
                    <a:pt x="4131" y="1129"/>
                  </a:lnTo>
                  <a:lnTo>
                    <a:pt x="4130" y="1121"/>
                  </a:lnTo>
                  <a:lnTo>
                    <a:pt x="4131" y="1110"/>
                  </a:lnTo>
                  <a:lnTo>
                    <a:pt x="4134" y="1100"/>
                  </a:lnTo>
                  <a:lnTo>
                    <a:pt x="4139" y="1090"/>
                  </a:lnTo>
                  <a:lnTo>
                    <a:pt x="4145" y="1082"/>
                  </a:lnTo>
                  <a:lnTo>
                    <a:pt x="4153" y="1076"/>
                  </a:lnTo>
                  <a:lnTo>
                    <a:pt x="4161" y="1069"/>
                  </a:lnTo>
                  <a:lnTo>
                    <a:pt x="4170" y="1062"/>
                  </a:lnTo>
                  <a:lnTo>
                    <a:pt x="4179" y="1057"/>
                  </a:lnTo>
                  <a:lnTo>
                    <a:pt x="4199" y="1045"/>
                  </a:lnTo>
                  <a:lnTo>
                    <a:pt x="4219" y="1033"/>
                  </a:lnTo>
                  <a:lnTo>
                    <a:pt x="4228" y="1026"/>
                  </a:lnTo>
                  <a:lnTo>
                    <a:pt x="4236" y="1020"/>
                  </a:lnTo>
                  <a:lnTo>
                    <a:pt x="4244" y="1010"/>
                  </a:lnTo>
                  <a:lnTo>
                    <a:pt x="4251" y="1001"/>
                  </a:lnTo>
                  <a:lnTo>
                    <a:pt x="4256" y="992"/>
                  </a:lnTo>
                  <a:lnTo>
                    <a:pt x="4259" y="982"/>
                  </a:lnTo>
                  <a:lnTo>
                    <a:pt x="4260" y="973"/>
                  </a:lnTo>
                  <a:lnTo>
                    <a:pt x="4262" y="965"/>
                  </a:lnTo>
                  <a:lnTo>
                    <a:pt x="4263" y="958"/>
                  </a:lnTo>
                  <a:lnTo>
                    <a:pt x="4266" y="952"/>
                  </a:lnTo>
                  <a:lnTo>
                    <a:pt x="4268" y="950"/>
                  </a:lnTo>
                  <a:lnTo>
                    <a:pt x="4272" y="948"/>
                  </a:lnTo>
                  <a:lnTo>
                    <a:pt x="4276" y="948"/>
                  </a:lnTo>
                  <a:lnTo>
                    <a:pt x="4280" y="946"/>
                  </a:lnTo>
                  <a:lnTo>
                    <a:pt x="4298" y="948"/>
                  </a:lnTo>
                  <a:lnTo>
                    <a:pt x="4312" y="949"/>
                  </a:lnTo>
                  <a:lnTo>
                    <a:pt x="4319" y="949"/>
                  </a:lnTo>
                  <a:lnTo>
                    <a:pt x="4324" y="949"/>
                  </a:lnTo>
                  <a:lnTo>
                    <a:pt x="4330" y="949"/>
                  </a:lnTo>
                  <a:lnTo>
                    <a:pt x="4335" y="946"/>
                  </a:lnTo>
                  <a:lnTo>
                    <a:pt x="4335" y="930"/>
                  </a:lnTo>
                  <a:lnTo>
                    <a:pt x="4335" y="916"/>
                  </a:lnTo>
                  <a:lnTo>
                    <a:pt x="4335" y="901"/>
                  </a:lnTo>
                  <a:lnTo>
                    <a:pt x="4335" y="881"/>
                  </a:lnTo>
                  <a:lnTo>
                    <a:pt x="4335" y="876"/>
                  </a:lnTo>
                  <a:lnTo>
                    <a:pt x="4336" y="871"/>
                  </a:lnTo>
                  <a:lnTo>
                    <a:pt x="4339" y="865"/>
                  </a:lnTo>
                  <a:lnTo>
                    <a:pt x="4340" y="861"/>
                  </a:lnTo>
                  <a:lnTo>
                    <a:pt x="4347" y="853"/>
                  </a:lnTo>
                  <a:lnTo>
                    <a:pt x="4354" y="845"/>
                  </a:lnTo>
                  <a:lnTo>
                    <a:pt x="4360" y="837"/>
                  </a:lnTo>
                  <a:lnTo>
                    <a:pt x="4366" y="828"/>
                  </a:lnTo>
                  <a:lnTo>
                    <a:pt x="4368" y="824"/>
                  </a:lnTo>
                  <a:lnTo>
                    <a:pt x="4370" y="819"/>
                  </a:lnTo>
                  <a:lnTo>
                    <a:pt x="4371" y="815"/>
                  </a:lnTo>
                  <a:lnTo>
                    <a:pt x="4371" y="809"/>
                  </a:lnTo>
                  <a:lnTo>
                    <a:pt x="4370" y="801"/>
                  </a:lnTo>
                  <a:lnTo>
                    <a:pt x="4366" y="795"/>
                  </a:lnTo>
                  <a:lnTo>
                    <a:pt x="4359" y="787"/>
                  </a:lnTo>
                  <a:lnTo>
                    <a:pt x="4352" y="780"/>
                  </a:lnTo>
                  <a:lnTo>
                    <a:pt x="4338" y="765"/>
                  </a:lnTo>
                  <a:lnTo>
                    <a:pt x="4330" y="755"/>
                  </a:lnTo>
                  <a:lnTo>
                    <a:pt x="4318" y="752"/>
                  </a:lnTo>
                  <a:lnTo>
                    <a:pt x="4308" y="748"/>
                  </a:lnTo>
                  <a:lnTo>
                    <a:pt x="4302" y="743"/>
                  </a:lnTo>
                  <a:lnTo>
                    <a:pt x="4296" y="735"/>
                  </a:lnTo>
                  <a:lnTo>
                    <a:pt x="4287" y="717"/>
                  </a:lnTo>
                  <a:lnTo>
                    <a:pt x="4280" y="699"/>
                  </a:lnTo>
                  <a:lnTo>
                    <a:pt x="4276" y="688"/>
                  </a:lnTo>
                  <a:lnTo>
                    <a:pt x="4271" y="679"/>
                  </a:lnTo>
                  <a:lnTo>
                    <a:pt x="4266" y="669"/>
                  </a:lnTo>
                  <a:lnTo>
                    <a:pt x="4259" y="663"/>
                  </a:lnTo>
                  <a:lnTo>
                    <a:pt x="4250" y="656"/>
                  </a:lnTo>
                  <a:lnTo>
                    <a:pt x="4239" y="651"/>
                  </a:lnTo>
                  <a:lnTo>
                    <a:pt x="4226" y="647"/>
                  </a:lnTo>
                  <a:lnTo>
                    <a:pt x="4208" y="647"/>
                  </a:lnTo>
                  <a:lnTo>
                    <a:pt x="4198" y="647"/>
                  </a:lnTo>
                  <a:lnTo>
                    <a:pt x="4187" y="649"/>
                  </a:lnTo>
                  <a:lnTo>
                    <a:pt x="4177" y="652"/>
                  </a:lnTo>
                  <a:lnTo>
                    <a:pt x="4167" y="655"/>
                  </a:lnTo>
                  <a:lnTo>
                    <a:pt x="4157" y="659"/>
                  </a:lnTo>
                  <a:lnTo>
                    <a:pt x="4146" y="661"/>
                  </a:lnTo>
                  <a:lnTo>
                    <a:pt x="4135" y="664"/>
                  </a:lnTo>
                  <a:lnTo>
                    <a:pt x="4125" y="664"/>
                  </a:lnTo>
                  <a:lnTo>
                    <a:pt x="4107" y="663"/>
                  </a:lnTo>
                  <a:lnTo>
                    <a:pt x="4090" y="659"/>
                  </a:lnTo>
                  <a:lnTo>
                    <a:pt x="4075" y="653"/>
                  </a:lnTo>
                  <a:lnTo>
                    <a:pt x="4062" y="647"/>
                  </a:lnTo>
                  <a:lnTo>
                    <a:pt x="4050" y="639"/>
                  </a:lnTo>
                  <a:lnTo>
                    <a:pt x="4042" y="631"/>
                  </a:lnTo>
                  <a:lnTo>
                    <a:pt x="4038" y="627"/>
                  </a:lnTo>
                  <a:lnTo>
                    <a:pt x="4037" y="623"/>
                  </a:lnTo>
                  <a:lnTo>
                    <a:pt x="4035" y="620"/>
                  </a:lnTo>
                  <a:lnTo>
                    <a:pt x="4034" y="616"/>
                  </a:lnTo>
                  <a:lnTo>
                    <a:pt x="4035" y="603"/>
                  </a:lnTo>
                  <a:lnTo>
                    <a:pt x="4035" y="588"/>
                  </a:lnTo>
                  <a:lnTo>
                    <a:pt x="4035" y="580"/>
                  </a:lnTo>
                  <a:lnTo>
                    <a:pt x="4034" y="573"/>
                  </a:lnTo>
                  <a:lnTo>
                    <a:pt x="4031" y="564"/>
                  </a:lnTo>
                  <a:lnTo>
                    <a:pt x="4029" y="556"/>
                  </a:lnTo>
                  <a:lnTo>
                    <a:pt x="4013" y="557"/>
                  </a:lnTo>
                  <a:lnTo>
                    <a:pt x="4001" y="557"/>
                  </a:lnTo>
                  <a:lnTo>
                    <a:pt x="3989" y="556"/>
                  </a:lnTo>
                  <a:lnTo>
                    <a:pt x="3979" y="552"/>
                  </a:lnTo>
                  <a:lnTo>
                    <a:pt x="3975" y="549"/>
                  </a:lnTo>
                  <a:lnTo>
                    <a:pt x="3971" y="545"/>
                  </a:lnTo>
                  <a:lnTo>
                    <a:pt x="3969" y="541"/>
                  </a:lnTo>
                  <a:lnTo>
                    <a:pt x="3966" y="536"/>
                  </a:lnTo>
                  <a:lnTo>
                    <a:pt x="3965" y="531"/>
                  </a:lnTo>
                  <a:lnTo>
                    <a:pt x="3963" y="524"/>
                  </a:lnTo>
                  <a:lnTo>
                    <a:pt x="3962" y="516"/>
                  </a:lnTo>
                  <a:lnTo>
                    <a:pt x="3962" y="508"/>
                  </a:lnTo>
                  <a:lnTo>
                    <a:pt x="3963" y="492"/>
                  </a:lnTo>
                  <a:lnTo>
                    <a:pt x="3965" y="477"/>
                  </a:lnTo>
                  <a:lnTo>
                    <a:pt x="3969" y="464"/>
                  </a:lnTo>
                  <a:lnTo>
                    <a:pt x="3974" y="452"/>
                  </a:lnTo>
                  <a:lnTo>
                    <a:pt x="3979" y="440"/>
                  </a:lnTo>
                  <a:lnTo>
                    <a:pt x="3986" y="428"/>
                  </a:lnTo>
                  <a:lnTo>
                    <a:pt x="3994" y="417"/>
                  </a:lnTo>
                  <a:lnTo>
                    <a:pt x="4001" y="407"/>
                  </a:lnTo>
                  <a:lnTo>
                    <a:pt x="4017" y="385"/>
                  </a:lnTo>
                  <a:lnTo>
                    <a:pt x="4033" y="364"/>
                  </a:lnTo>
                  <a:lnTo>
                    <a:pt x="4041" y="352"/>
                  </a:lnTo>
                  <a:lnTo>
                    <a:pt x="4047" y="340"/>
                  </a:lnTo>
                  <a:lnTo>
                    <a:pt x="4053" y="328"/>
                  </a:lnTo>
                  <a:lnTo>
                    <a:pt x="4058" y="315"/>
                  </a:lnTo>
                  <a:lnTo>
                    <a:pt x="4059" y="306"/>
                  </a:lnTo>
                  <a:lnTo>
                    <a:pt x="4059" y="298"/>
                  </a:lnTo>
                  <a:lnTo>
                    <a:pt x="4058" y="290"/>
                  </a:lnTo>
                  <a:lnTo>
                    <a:pt x="4057" y="282"/>
                  </a:lnTo>
                  <a:lnTo>
                    <a:pt x="4054" y="274"/>
                  </a:lnTo>
                  <a:lnTo>
                    <a:pt x="4054" y="266"/>
                  </a:lnTo>
                  <a:lnTo>
                    <a:pt x="4055" y="258"/>
                  </a:lnTo>
                  <a:lnTo>
                    <a:pt x="4058" y="248"/>
                  </a:lnTo>
                  <a:lnTo>
                    <a:pt x="4062" y="239"/>
                  </a:lnTo>
                  <a:lnTo>
                    <a:pt x="4067" y="231"/>
                  </a:lnTo>
                  <a:lnTo>
                    <a:pt x="4074" y="223"/>
                  </a:lnTo>
                  <a:lnTo>
                    <a:pt x="4082" y="215"/>
                  </a:lnTo>
                  <a:lnTo>
                    <a:pt x="4089" y="206"/>
                  </a:lnTo>
                  <a:lnTo>
                    <a:pt x="4095" y="194"/>
                  </a:lnTo>
                  <a:lnTo>
                    <a:pt x="4097" y="187"/>
                  </a:lnTo>
                  <a:lnTo>
                    <a:pt x="4099" y="179"/>
                  </a:lnTo>
                  <a:lnTo>
                    <a:pt x="4101" y="170"/>
                  </a:lnTo>
                  <a:lnTo>
                    <a:pt x="4101" y="159"/>
                  </a:lnTo>
                  <a:lnTo>
                    <a:pt x="4101" y="151"/>
                  </a:lnTo>
                  <a:lnTo>
                    <a:pt x="4099" y="144"/>
                  </a:lnTo>
                  <a:lnTo>
                    <a:pt x="4097" y="138"/>
                  </a:lnTo>
                  <a:lnTo>
                    <a:pt x="4094" y="131"/>
                  </a:lnTo>
                  <a:lnTo>
                    <a:pt x="4087" y="118"/>
                  </a:lnTo>
                  <a:lnTo>
                    <a:pt x="4077" y="104"/>
                  </a:lnTo>
                  <a:lnTo>
                    <a:pt x="4065" y="91"/>
                  </a:lnTo>
                  <a:lnTo>
                    <a:pt x="4051" y="79"/>
                  </a:lnTo>
                  <a:lnTo>
                    <a:pt x="4037" y="67"/>
                  </a:lnTo>
                  <a:lnTo>
                    <a:pt x="4019" y="56"/>
                  </a:lnTo>
                  <a:lnTo>
                    <a:pt x="4003" y="46"/>
                  </a:lnTo>
                  <a:lnTo>
                    <a:pt x="3986" y="36"/>
                  </a:lnTo>
                  <a:lnTo>
                    <a:pt x="3967" y="28"/>
                  </a:lnTo>
                  <a:lnTo>
                    <a:pt x="3950" y="22"/>
                  </a:lnTo>
                  <a:lnTo>
                    <a:pt x="3934" y="15"/>
                  </a:lnTo>
                  <a:lnTo>
                    <a:pt x="3918" y="11"/>
                  </a:lnTo>
                  <a:lnTo>
                    <a:pt x="3903" y="8"/>
                  </a:lnTo>
                  <a:lnTo>
                    <a:pt x="3890" y="8"/>
                  </a:lnTo>
                  <a:lnTo>
                    <a:pt x="3881" y="6"/>
                  </a:lnTo>
                  <a:lnTo>
                    <a:pt x="3873" y="3"/>
                  </a:lnTo>
                  <a:lnTo>
                    <a:pt x="3867" y="2"/>
                  </a:lnTo>
                  <a:lnTo>
                    <a:pt x="3861" y="0"/>
                  </a:lnTo>
                  <a:lnTo>
                    <a:pt x="3851" y="0"/>
                  </a:lnTo>
                  <a:lnTo>
                    <a:pt x="3842" y="2"/>
                  </a:lnTo>
                  <a:lnTo>
                    <a:pt x="3846" y="15"/>
                  </a:lnTo>
                  <a:lnTo>
                    <a:pt x="3850" y="30"/>
                  </a:lnTo>
                  <a:lnTo>
                    <a:pt x="3857" y="43"/>
                  </a:lnTo>
                  <a:lnTo>
                    <a:pt x="3863" y="56"/>
                  </a:lnTo>
                  <a:lnTo>
                    <a:pt x="3878" y="83"/>
                  </a:lnTo>
                  <a:lnTo>
                    <a:pt x="3895" y="108"/>
                  </a:lnTo>
                  <a:lnTo>
                    <a:pt x="3913" y="131"/>
                  </a:lnTo>
                  <a:lnTo>
                    <a:pt x="3930" y="152"/>
                  </a:lnTo>
                  <a:lnTo>
                    <a:pt x="3947" y="170"/>
                  </a:lnTo>
                  <a:lnTo>
                    <a:pt x="3962" y="183"/>
                  </a:lnTo>
                  <a:lnTo>
                    <a:pt x="3970" y="196"/>
                  </a:lnTo>
                  <a:lnTo>
                    <a:pt x="3975" y="208"/>
                  </a:lnTo>
                  <a:lnTo>
                    <a:pt x="3978" y="216"/>
                  </a:lnTo>
                  <a:lnTo>
                    <a:pt x="3979" y="223"/>
                  </a:lnTo>
                  <a:lnTo>
                    <a:pt x="3979" y="228"/>
                  </a:lnTo>
                  <a:lnTo>
                    <a:pt x="3978" y="230"/>
                  </a:lnTo>
                  <a:lnTo>
                    <a:pt x="3975" y="231"/>
                  </a:lnTo>
                  <a:lnTo>
                    <a:pt x="3970" y="230"/>
                  </a:lnTo>
                  <a:lnTo>
                    <a:pt x="3958" y="224"/>
                  </a:lnTo>
                  <a:lnTo>
                    <a:pt x="3941" y="214"/>
                  </a:lnTo>
                  <a:lnTo>
                    <a:pt x="3919" y="200"/>
                  </a:lnTo>
                  <a:lnTo>
                    <a:pt x="3895" y="184"/>
                  </a:lnTo>
                  <a:lnTo>
                    <a:pt x="3869" y="167"/>
                  </a:lnTo>
                  <a:lnTo>
                    <a:pt x="3842" y="151"/>
                  </a:lnTo>
                  <a:lnTo>
                    <a:pt x="3827" y="144"/>
                  </a:lnTo>
                  <a:lnTo>
                    <a:pt x="3814" y="138"/>
                  </a:lnTo>
                  <a:lnTo>
                    <a:pt x="3801" y="131"/>
                  </a:lnTo>
                  <a:lnTo>
                    <a:pt x="3786" y="127"/>
                  </a:lnTo>
                  <a:lnTo>
                    <a:pt x="3773" y="123"/>
                  </a:lnTo>
                  <a:lnTo>
                    <a:pt x="3761" y="120"/>
                  </a:lnTo>
                  <a:lnTo>
                    <a:pt x="3749" y="119"/>
                  </a:lnTo>
                  <a:lnTo>
                    <a:pt x="3737" y="119"/>
                  </a:lnTo>
                  <a:lnTo>
                    <a:pt x="3725" y="122"/>
                  </a:lnTo>
                  <a:lnTo>
                    <a:pt x="3715" y="126"/>
                  </a:lnTo>
                  <a:lnTo>
                    <a:pt x="3706" y="132"/>
                  </a:lnTo>
                  <a:lnTo>
                    <a:pt x="3697" y="140"/>
                  </a:lnTo>
                  <a:lnTo>
                    <a:pt x="3686" y="151"/>
                  </a:lnTo>
                  <a:lnTo>
                    <a:pt x="3677" y="159"/>
                  </a:lnTo>
                  <a:lnTo>
                    <a:pt x="3673" y="160"/>
                  </a:lnTo>
                  <a:lnTo>
                    <a:pt x="3670" y="162"/>
                  </a:lnTo>
                  <a:lnTo>
                    <a:pt x="3667" y="162"/>
                  </a:lnTo>
                  <a:lnTo>
                    <a:pt x="3665" y="162"/>
                  </a:lnTo>
                  <a:lnTo>
                    <a:pt x="3659" y="159"/>
                  </a:lnTo>
                  <a:lnTo>
                    <a:pt x="3654" y="154"/>
                  </a:lnTo>
                  <a:lnTo>
                    <a:pt x="3649" y="146"/>
                  </a:lnTo>
                  <a:lnTo>
                    <a:pt x="3642" y="136"/>
                  </a:lnTo>
                  <a:lnTo>
                    <a:pt x="3634" y="126"/>
                  </a:lnTo>
                  <a:lnTo>
                    <a:pt x="3625" y="114"/>
                  </a:lnTo>
                  <a:lnTo>
                    <a:pt x="3611" y="102"/>
                  </a:lnTo>
                  <a:lnTo>
                    <a:pt x="3597" y="90"/>
                  </a:lnTo>
                  <a:lnTo>
                    <a:pt x="3587" y="84"/>
                  </a:lnTo>
                  <a:lnTo>
                    <a:pt x="3577" y="78"/>
                  </a:lnTo>
                  <a:lnTo>
                    <a:pt x="3566" y="72"/>
                  </a:lnTo>
                  <a:lnTo>
                    <a:pt x="3554" y="67"/>
                  </a:lnTo>
                  <a:lnTo>
                    <a:pt x="3541" y="62"/>
                  </a:lnTo>
                  <a:lnTo>
                    <a:pt x="3526" y="58"/>
                  </a:lnTo>
                  <a:lnTo>
                    <a:pt x="3510" y="54"/>
                  </a:lnTo>
                  <a:lnTo>
                    <a:pt x="3493" y="50"/>
                  </a:lnTo>
                  <a:lnTo>
                    <a:pt x="3475" y="48"/>
                  </a:lnTo>
                  <a:lnTo>
                    <a:pt x="3459" y="47"/>
                  </a:lnTo>
                  <a:lnTo>
                    <a:pt x="3444" y="47"/>
                  </a:lnTo>
                  <a:lnTo>
                    <a:pt x="3428" y="50"/>
                  </a:lnTo>
                  <a:lnTo>
                    <a:pt x="3413" y="52"/>
                  </a:lnTo>
                  <a:lnTo>
                    <a:pt x="3397" y="56"/>
                  </a:lnTo>
                  <a:lnTo>
                    <a:pt x="3384" y="60"/>
                  </a:lnTo>
                  <a:lnTo>
                    <a:pt x="3369" y="67"/>
                  </a:lnTo>
                  <a:lnTo>
                    <a:pt x="3356" y="74"/>
                  </a:lnTo>
                  <a:lnTo>
                    <a:pt x="3342" y="82"/>
                  </a:lnTo>
                  <a:lnTo>
                    <a:pt x="3330" y="90"/>
                  </a:lnTo>
                  <a:lnTo>
                    <a:pt x="3318" y="99"/>
                  </a:lnTo>
                  <a:lnTo>
                    <a:pt x="3306" y="108"/>
                  </a:lnTo>
                  <a:lnTo>
                    <a:pt x="3294" y="118"/>
                  </a:lnTo>
                  <a:lnTo>
                    <a:pt x="3284" y="128"/>
                  </a:lnTo>
                  <a:lnTo>
                    <a:pt x="3274" y="139"/>
                  </a:lnTo>
                  <a:lnTo>
                    <a:pt x="3256" y="163"/>
                  </a:lnTo>
                  <a:lnTo>
                    <a:pt x="3238" y="186"/>
                  </a:lnTo>
                  <a:lnTo>
                    <a:pt x="3225" y="210"/>
                  </a:lnTo>
                  <a:lnTo>
                    <a:pt x="3213" y="234"/>
                  </a:lnTo>
                  <a:lnTo>
                    <a:pt x="3204" y="256"/>
                  </a:lnTo>
                  <a:lnTo>
                    <a:pt x="3197" y="278"/>
                  </a:lnTo>
                  <a:lnTo>
                    <a:pt x="3193" y="298"/>
                  </a:lnTo>
                  <a:lnTo>
                    <a:pt x="3192" y="315"/>
                  </a:lnTo>
                  <a:lnTo>
                    <a:pt x="3190" y="326"/>
                  </a:lnTo>
                  <a:lnTo>
                    <a:pt x="3190" y="341"/>
                  </a:lnTo>
                  <a:lnTo>
                    <a:pt x="3188" y="359"/>
                  </a:lnTo>
                  <a:lnTo>
                    <a:pt x="3185" y="379"/>
                  </a:lnTo>
                  <a:lnTo>
                    <a:pt x="3180" y="400"/>
                  </a:lnTo>
                  <a:lnTo>
                    <a:pt x="3173" y="423"/>
                  </a:lnTo>
                  <a:lnTo>
                    <a:pt x="3165" y="444"/>
                  </a:lnTo>
                  <a:lnTo>
                    <a:pt x="3156" y="465"/>
                  </a:lnTo>
                  <a:lnTo>
                    <a:pt x="3149" y="475"/>
                  </a:lnTo>
                  <a:lnTo>
                    <a:pt x="3142" y="485"/>
                  </a:lnTo>
                  <a:lnTo>
                    <a:pt x="3136" y="493"/>
                  </a:lnTo>
                  <a:lnTo>
                    <a:pt x="3128" y="501"/>
                  </a:lnTo>
                  <a:lnTo>
                    <a:pt x="3120" y="509"/>
                  </a:lnTo>
                  <a:lnTo>
                    <a:pt x="3110" y="515"/>
                  </a:lnTo>
                  <a:lnTo>
                    <a:pt x="3100" y="520"/>
                  </a:lnTo>
                  <a:lnTo>
                    <a:pt x="3089" y="525"/>
                  </a:lnTo>
                  <a:lnTo>
                    <a:pt x="3078" y="528"/>
                  </a:lnTo>
                  <a:lnTo>
                    <a:pt x="3066" y="529"/>
                  </a:lnTo>
                  <a:lnTo>
                    <a:pt x="3053" y="531"/>
                  </a:lnTo>
                  <a:lnTo>
                    <a:pt x="3040" y="529"/>
                  </a:lnTo>
                  <a:lnTo>
                    <a:pt x="3024" y="527"/>
                  </a:lnTo>
                  <a:lnTo>
                    <a:pt x="3009" y="521"/>
                  </a:lnTo>
                  <a:lnTo>
                    <a:pt x="2992" y="516"/>
                  </a:lnTo>
                  <a:lnTo>
                    <a:pt x="2974" y="508"/>
                  </a:lnTo>
                  <a:lnTo>
                    <a:pt x="2948" y="513"/>
                  </a:lnTo>
                  <a:lnTo>
                    <a:pt x="2922" y="521"/>
                  </a:lnTo>
                  <a:lnTo>
                    <a:pt x="2900" y="529"/>
                  </a:lnTo>
                  <a:lnTo>
                    <a:pt x="2878" y="539"/>
                  </a:lnTo>
                  <a:lnTo>
                    <a:pt x="2844" y="556"/>
                  </a:lnTo>
                  <a:lnTo>
                    <a:pt x="2816" y="573"/>
                  </a:lnTo>
                  <a:lnTo>
                    <a:pt x="2794" y="587"/>
                  </a:lnTo>
                  <a:lnTo>
                    <a:pt x="2781" y="593"/>
                  </a:lnTo>
                  <a:lnTo>
                    <a:pt x="2776" y="593"/>
                  </a:lnTo>
                  <a:lnTo>
                    <a:pt x="2772" y="592"/>
                  </a:lnTo>
                  <a:lnTo>
                    <a:pt x="2770" y="587"/>
                  </a:lnTo>
                  <a:lnTo>
                    <a:pt x="2769" y="580"/>
                  </a:lnTo>
                  <a:lnTo>
                    <a:pt x="2772" y="559"/>
                  </a:lnTo>
                  <a:lnTo>
                    <a:pt x="2776" y="536"/>
                  </a:lnTo>
                  <a:lnTo>
                    <a:pt x="2777" y="524"/>
                  </a:lnTo>
                  <a:lnTo>
                    <a:pt x="2778" y="512"/>
                  </a:lnTo>
                  <a:lnTo>
                    <a:pt x="2777" y="501"/>
                  </a:lnTo>
                  <a:lnTo>
                    <a:pt x="2774" y="492"/>
                  </a:lnTo>
                  <a:lnTo>
                    <a:pt x="2772" y="488"/>
                  </a:lnTo>
                  <a:lnTo>
                    <a:pt x="2769" y="484"/>
                  </a:lnTo>
                  <a:lnTo>
                    <a:pt x="2765" y="480"/>
                  </a:lnTo>
                  <a:lnTo>
                    <a:pt x="2761" y="477"/>
                  </a:lnTo>
                  <a:lnTo>
                    <a:pt x="2756" y="476"/>
                  </a:lnTo>
                  <a:lnTo>
                    <a:pt x="2749" y="475"/>
                  </a:lnTo>
                  <a:lnTo>
                    <a:pt x="2742" y="473"/>
                  </a:lnTo>
                  <a:lnTo>
                    <a:pt x="2734" y="473"/>
                  </a:lnTo>
                  <a:lnTo>
                    <a:pt x="2714" y="476"/>
                  </a:lnTo>
                  <a:lnTo>
                    <a:pt x="2690" y="483"/>
                  </a:lnTo>
                  <a:lnTo>
                    <a:pt x="2661" y="493"/>
                  </a:lnTo>
                  <a:lnTo>
                    <a:pt x="2625" y="508"/>
                  </a:lnTo>
                  <a:lnTo>
                    <a:pt x="2611" y="513"/>
                  </a:lnTo>
                  <a:lnTo>
                    <a:pt x="2597" y="520"/>
                  </a:lnTo>
                  <a:lnTo>
                    <a:pt x="2587" y="527"/>
                  </a:lnTo>
                  <a:lnTo>
                    <a:pt x="2577" y="535"/>
                  </a:lnTo>
                  <a:lnTo>
                    <a:pt x="2569" y="544"/>
                  </a:lnTo>
                  <a:lnTo>
                    <a:pt x="2563" y="553"/>
                  </a:lnTo>
                  <a:lnTo>
                    <a:pt x="2559" y="564"/>
                  </a:lnTo>
                  <a:lnTo>
                    <a:pt x="2555" y="575"/>
                  </a:lnTo>
                  <a:lnTo>
                    <a:pt x="2552" y="587"/>
                  </a:lnTo>
                  <a:lnTo>
                    <a:pt x="2551" y="599"/>
                  </a:lnTo>
                  <a:lnTo>
                    <a:pt x="2551" y="611"/>
                  </a:lnTo>
                  <a:lnTo>
                    <a:pt x="2551" y="623"/>
                  </a:lnTo>
                  <a:lnTo>
                    <a:pt x="2553" y="648"/>
                  </a:lnTo>
                  <a:lnTo>
                    <a:pt x="2557" y="673"/>
                  </a:lnTo>
                  <a:lnTo>
                    <a:pt x="2568" y="723"/>
                  </a:lnTo>
                  <a:lnTo>
                    <a:pt x="2576" y="767"/>
                  </a:lnTo>
                  <a:lnTo>
                    <a:pt x="2577" y="776"/>
                  </a:lnTo>
                  <a:lnTo>
                    <a:pt x="2576" y="785"/>
                  </a:lnTo>
                  <a:lnTo>
                    <a:pt x="2576" y="793"/>
                  </a:lnTo>
                  <a:lnTo>
                    <a:pt x="2573" y="801"/>
                  </a:lnTo>
                  <a:lnTo>
                    <a:pt x="2571" y="808"/>
                  </a:lnTo>
                  <a:lnTo>
                    <a:pt x="2565" y="813"/>
                  </a:lnTo>
                  <a:lnTo>
                    <a:pt x="2560" y="817"/>
                  </a:lnTo>
                  <a:lnTo>
                    <a:pt x="2553" y="821"/>
                  </a:lnTo>
                  <a:lnTo>
                    <a:pt x="2552" y="823"/>
                  </a:lnTo>
                  <a:lnTo>
                    <a:pt x="2551" y="823"/>
                  </a:lnTo>
                  <a:lnTo>
                    <a:pt x="2549" y="823"/>
                  </a:lnTo>
                  <a:lnTo>
                    <a:pt x="2549" y="820"/>
                  </a:lnTo>
                  <a:lnTo>
                    <a:pt x="2547" y="815"/>
                  </a:lnTo>
                  <a:lnTo>
                    <a:pt x="2544" y="805"/>
                  </a:lnTo>
                  <a:lnTo>
                    <a:pt x="2540" y="780"/>
                  </a:lnTo>
                  <a:lnTo>
                    <a:pt x="2536" y="749"/>
                  </a:lnTo>
                  <a:lnTo>
                    <a:pt x="2531" y="719"/>
                  </a:lnTo>
                  <a:lnTo>
                    <a:pt x="2524" y="695"/>
                  </a:lnTo>
                  <a:lnTo>
                    <a:pt x="2520" y="685"/>
                  </a:lnTo>
                  <a:lnTo>
                    <a:pt x="2515" y="680"/>
                  </a:lnTo>
                  <a:lnTo>
                    <a:pt x="2513" y="679"/>
                  </a:lnTo>
                  <a:lnTo>
                    <a:pt x="2511" y="679"/>
                  </a:lnTo>
                  <a:lnTo>
                    <a:pt x="2508" y="680"/>
                  </a:lnTo>
                  <a:lnTo>
                    <a:pt x="2505" y="683"/>
                  </a:lnTo>
                  <a:lnTo>
                    <a:pt x="2485" y="700"/>
                  </a:lnTo>
                  <a:lnTo>
                    <a:pt x="2465" y="716"/>
                  </a:lnTo>
                  <a:lnTo>
                    <a:pt x="2443" y="732"/>
                  </a:lnTo>
                  <a:lnTo>
                    <a:pt x="2420" y="748"/>
                  </a:lnTo>
                  <a:lnTo>
                    <a:pt x="2416" y="745"/>
                  </a:lnTo>
                  <a:lnTo>
                    <a:pt x="2413" y="743"/>
                  </a:lnTo>
                  <a:lnTo>
                    <a:pt x="2411" y="740"/>
                  </a:lnTo>
                  <a:lnTo>
                    <a:pt x="2409" y="737"/>
                  </a:lnTo>
                  <a:lnTo>
                    <a:pt x="2409" y="731"/>
                  </a:lnTo>
                  <a:lnTo>
                    <a:pt x="2412" y="724"/>
                  </a:lnTo>
                  <a:lnTo>
                    <a:pt x="2416" y="719"/>
                  </a:lnTo>
                  <a:lnTo>
                    <a:pt x="2423" y="712"/>
                  </a:lnTo>
                  <a:lnTo>
                    <a:pt x="2429" y="704"/>
                  </a:lnTo>
                  <a:lnTo>
                    <a:pt x="2437" y="697"/>
                  </a:lnTo>
                  <a:lnTo>
                    <a:pt x="2447" y="689"/>
                  </a:lnTo>
                  <a:lnTo>
                    <a:pt x="2453" y="681"/>
                  </a:lnTo>
                  <a:lnTo>
                    <a:pt x="2461" y="673"/>
                  </a:lnTo>
                  <a:lnTo>
                    <a:pt x="2467" y="665"/>
                  </a:lnTo>
                  <a:lnTo>
                    <a:pt x="2471" y="656"/>
                  </a:lnTo>
                  <a:lnTo>
                    <a:pt x="2473" y="648"/>
                  </a:lnTo>
                  <a:lnTo>
                    <a:pt x="2473" y="643"/>
                  </a:lnTo>
                  <a:lnTo>
                    <a:pt x="2472" y="637"/>
                  </a:lnTo>
                  <a:lnTo>
                    <a:pt x="2471" y="633"/>
                  </a:lnTo>
                  <a:lnTo>
                    <a:pt x="2469" y="628"/>
                  </a:lnTo>
                  <a:lnTo>
                    <a:pt x="2457" y="631"/>
                  </a:lnTo>
                  <a:lnTo>
                    <a:pt x="2447" y="635"/>
                  </a:lnTo>
                  <a:lnTo>
                    <a:pt x="2436" y="639"/>
                  </a:lnTo>
                  <a:lnTo>
                    <a:pt x="2425" y="644"/>
                  </a:lnTo>
                  <a:lnTo>
                    <a:pt x="2403" y="656"/>
                  </a:lnTo>
                  <a:lnTo>
                    <a:pt x="2380" y="669"/>
                  </a:lnTo>
                  <a:lnTo>
                    <a:pt x="2335" y="703"/>
                  </a:lnTo>
                  <a:lnTo>
                    <a:pt x="2288" y="736"/>
                  </a:lnTo>
                  <a:lnTo>
                    <a:pt x="2264" y="753"/>
                  </a:lnTo>
                  <a:lnTo>
                    <a:pt x="2240" y="768"/>
                  </a:lnTo>
                  <a:lnTo>
                    <a:pt x="2216" y="783"/>
                  </a:lnTo>
                  <a:lnTo>
                    <a:pt x="2191" y="795"/>
                  </a:lnTo>
                  <a:lnTo>
                    <a:pt x="2179" y="799"/>
                  </a:lnTo>
                  <a:lnTo>
                    <a:pt x="2165" y="803"/>
                  </a:lnTo>
                  <a:lnTo>
                    <a:pt x="2153" y="807"/>
                  </a:lnTo>
                  <a:lnTo>
                    <a:pt x="2140" y="809"/>
                  </a:lnTo>
                  <a:lnTo>
                    <a:pt x="2128" y="811"/>
                  </a:lnTo>
                  <a:lnTo>
                    <a:pt x="2115" y="811"/>
                  </a:lnTo>
                  <a:lnTo>
                    <a:pt x="2103" y="811"/>
                  </a:lnTo>
                  <a:lnTo>
                    <a:pt x="2089" y="809"/>
                  </a:lnTo>
                  <a:lnTo>
                    <a:pt x="2112" y="828"/>
                  </a:lnTo>
                  <a:lnTo>
                    <a:pt x="2128" y="845"/>
                  </a:lnTo>
                  <a:lnTo>
                    <a:pt x="2135" y="853"/>
                  </a:lnTo>
                  <a:lnTo>
                    <a:pt x="2140" y="860"/>
                  </a:lnTo>
                  <a:lnTo>
                    <a:pt x="2144" y="867"/>
                  </a:lnTo>
                  <a:lnTo>
                    <a:pt x="2147" y="873"/>
                  </a:lnTo>
                  <a:lnTo>
                    <a:pt x="2148" y="879"/>
                  </a:lnTo>
                  <a:lnTo>
                    <a:pt x="2149" y="884"/>
                  </a:lnTo>
                  <a:lnTo>
                    <a:pt x="2148" y="889"/>
                  </a:lnTo>
                  <a:lnTo>
                    <a:pt x="2148" y="895"/>
                  </a:lnTo>
                  <a:lnTo>
                    <a:pt x="2143" y="904"/>
                  </a:lnTo>
                  <a:lnTo>
                    <a:pt x="2136" y="915"/>
                  </a:lnTo>
                  <a:lnTo>
                    <a:pt x="2119" y="936"/>
                  </a:lnTo>
                  <a:lnTo>
                    <a:pt x="2099" y="964"/>
                  </a:lnTo>
                  <a:lnTo>
                    <a:pt x="2089" y="982"/>
                  </a:lnTo>
                  <a:lnTo>
                    <a:pt x="2081" y="1002"/>
                  </a:lnTo>
                  <a:lnTo>
                    <a:pt x="2077" y="1014"/>
                  </a:lnTo>
                  <a:lnTo>
                    <a:pt x="2075" y="1028"/>
                  </a:lnTo>
                  <a:lnTo>
                    <a:pt x="2072" y="1041"/>
                  </a:lnTo>
                  <a:lnTo>
                    <a:pt x="2071" y="1056"/>
                  </a:lnTo>
                  <a:lnTo>
                    <a:pt x="2081" y="1056"/>
                  </a:lnTo>
                  <a:lnTo>
                    <a:pt x="2091" y="1054"/>
                  </a:lnTo>
                  <a:lnTo>
                    <a:pt x="2100" y="1053"/>
                  </a:lnTo>
                  <a:lnTo>
                    <a:pt x="2107" y="1050"/>
                  </a:lnTo>
                  <a:lnTo>
                    <a:pt x="2120" y="1045"/>
                  </a:lnTo>
                  <a:lnTo>
                    <a:pt x="2132" y="1037"/>
                  </a:lnTo>
                  <a:lnTo>
                    <a:pt x="2148" y="1020"/>
                  </a:lnTo>
                  <a:lnTo>
                    <a:pt x="2157" y="1008"/>
                  </a:lnTo>
                  <a:lnTo>
                    <a:pt x="2160" y="1005"/>
                  </a:lnTo>
                  <a:lnTo>
                    <a:pt x="2161" y="1004"/>
                  </a:lnTo>
                  <a:lnTo>
                    <a:pt x="2164" y="1004"/>
                  </a:lnTo>
                  <a:lnTo>
                    <a:pt x="2165" y="1004"/>
                  </a:lnTo>
                  <a:lnTo>
                    <a:pt x="2169" y="1009"/>
                  </a:lnTo>
                  <a:lnTo>
                    <a:pt x="2173" y="1018"/>
                  </a:lnTo>
                  <a:lnTo>
                    <a:pt x="2185" y="1056"/>
                  </a:lnTo>
                  <a:lnTo>
                    <a:pt x="2204" y="1121"/>
                  </a:lnTo>
                  <a:lnTo>
                    <a:pt x="2228" y="1130"/>
                  </a:lnTo>
                  <a:lnTo>
                    <a:pt x="2248" y="1140"/>
                  </a:lnTo>
                  <a:lnTo>
                    <a:pt x="2263" y="1149"/>
                  </a:lnTo>
                  <a:lnTo>
                    <a:pt x="2275" y="1158"/>
                  </a:lnTo>
                  <a:lnTo>
                    <a:pt x="2279" y="1162"/>
                  </a:lnTo>
                  <a:lnTo>
                    <a:pt x="2281" y="1168"/>
                  </a:lnTo>
                  <a:lnTo>
                    <a:pt x="2283" y="1172"/>
                  </a:lnTo>
                  <a:lnTo>
                    <a:pt x="2284" y="1176"/>
                  </a:lnTo>
                  <a:lnTo>
                    <a:pt x="2284" y="1180"/>
                  </a:lnTo>
                  <a:lnTo>
                    <a:pt x="2284" y="1182"/>
                  </a:lnTo>
                  <a:lnTo>
                    <a:pt x="2281" y="1186"/>
                  </a:lnTo>
                  <a:lnTo>
                    <a:pt x="2280" y="1189"/>
                  </a:lnTo>
                  <a:lnTo>
                    <a:pt x="2273" y="1196"/>
                  </a:lnTo>
                  <a:lnTo>
                    <a:pt x="2263" y="1200"/>
                  </a:lnTo>
                  <a:lnTo>
                    <a:pt x="2251" y="1202"/>
                  </a:lnTo>
                  <a:lnTo>
                    <a:pt x="2236" y="1205"/>
                  </a:lnTo>
                  <a:lnTo>
                    <a:pt x="2220" y="1205"/>
                  </a:lnTo>
                  <a:lnTo>
                    <a:pt x="2203" y="1204"/>
                  </a:lnTo>
                  <a:lnTo>
                    <a:pt x="2183" y="1200"/>
                  </a:lnTo>
                  <a:lnTo>
                    <a:pt x="2161" y="1194"/>
                  </a:lnTo>
                  <a:lnTo>
                    <a:pt x="2153" y="1201"/>
                  </a:lnTo>
                  <a:lnTo>
                    <a:pt x="2148" y="1209"/>
                  </a:lnTo>
                  <a:lnTo>
                    <a:pt x="2144" y="1217"/>
                  </a:lnTo>
                  <a:lnTo>
                    <a:pt x="2141" y="1225"/>
                  </a:lnTo>
                  <a:lnTo>
                    <a:pt x="2140" y="1232"/>
                  </a:lnTo>
                  <a:lnTo>
                    <a:pt x="2140" y="1240"/>
                  </a:lnTo>
                  <a:lnTo>
                    <a:pt x="2141" y="1248"/>
                  </a:lnTo>
                  <a:lnTo>
                    <a:pt x="2144" y="1256"/>
                  </a:lnTo>
                  <a:lnTo>
                    <a:pt x="2151" y="1270"/>
                  </a:lnTo>
                  <a:lnTo>
                    <a:pt x="2159" y="1285"/>
                  </a:lnTo>
                  <a:lnTo>
                    <a:pt x="2169" y="1298"/>
                  </a:lnTo>
                  <a:lnTo>
                    <a:pt x="2179" y="1310"/>
                  </a:lnTo>
                  <a:lnTo>
                    <a:pt x="2187" y="1321"/>
                  </a:lnTo>
                  <a:lnTo>
                    <a:pt x="2193" y="1329"/>
                  </a:lnTo>
                  <a:lnTo>
                    <a:pt x="2196" y="1333"/>
                  </a:lnTo>
                  <a:lnTo>
                    <a:pt x="2196" y="1336"/>
                  </a:lnTo>
                  <a:lnTo>
                    <a:pt x="2196" y="1338"/>
                  </a:lnTo>
                  <a:lnTo>
                    <a:pt x="2195" y="1340"/>
                  </a:lnTo>
                  <a:lnTo>
                    <a:pt x="2192" y="1341"/>
                  </a:lnTo>
                  <a:lnTo>
                    <a:pt x="2187" y="1341"/>
                  </a:lnTo>
                  <a:lnTo>
                    <a:pt x="2181" y="1341"/>
                  </a:lnTo>
                  <a:lnTo>
                    <a:pt x="2173" y="1340"/>
                  </a:lnTo>
                  <a:lnTo>
                    <a:pt x="2151" y="1334"/>
                  </a:lnTo>
                  <a:lnTo>
                    <a:pt x="2119" y="1326"/>
                  </a:lnTo>
                  <a:lnTo>
                    <a:pt x="2064" y="1325"/>
                  </a:lnTo>
                  <a:lnTo>
                    <a:pt x="2028" y="1324"/>
                  </a:lnTo>
                  <a:lnTo>
                    <a:pt x="2015" y="1325"/>
                  </a:lnTo>
                  <a:lnTo>
                    <a:pt x="2005" y="1325"/>
                  </a:lnTo>
                  <a:lnTo>
                    <a:pt x="1996" y="1328"/>
                  </a:lnTo>
                  <a:lnTo>
                    <a:pt x="1989" y="1332"/>
                  </a:lnTo>
                  <a:lnTo>
                    <a:pt x="1984" y="1337"/>
                  </a:lnTo>
                  <a:lnTo>
                    <a:pt x="1979" y="1345"/>
                  </a:lnTo>
                  <a:lnTo>
                    <a:pt x="1972" y="1356"/>
                  </a:lnTo>
                  <a:lnTo>
                    <a:pt x="1965" y="1369"/>
                  </a:lnTo>
                  <a:lnTo>
                    <a:pt x="1945" y="1406"/>
                  </a:lnTo>
                  <a:lnTo>
                    <a:pt x="1915" y="1458"/>
                  </a:lnTo>
                  <a:lnTo>
                    <a:pt x="1906" y="1466"/>
                  </a:lnTo>
                  <a:lnTo>
                    <a:pt x="1898" y="1472"/>
                  </a:lnTo>
                  <a:lnTo>
                    <a:pt x="1888" y="1477"/>
                  </a:lnTo>
                  <a:lnTo>
                    <a:pt x="1880" y="1480"/>
                  </a:lnTo>
                  <a:lnTo>
                    <a:pt x="1872" y="1482"/>
                  </a:lnTo>
                  <a:lnTo>
                    <a:pt x="1864" y="1484"/>
                  </a:lnTo>
                  <a:lnTo>
                    <a:pt x="1856" y="1485"/>
                  </a:lnTo>
                  <a:lnTo>
                    <a:pt x="1850" y="1485"/>
                  </a:lnTo>
                  <a:lnTo>
                    <a:pt x="1836" y="1482"/>
                  </a:lnTo>
                  <a:lnTo>
                    <a:pt x="1823" y="1477"/>
                  </a:lnTo>
                  <a:lnTo>
                    <a:pt x="1811" y="1472"/>
                  </a:lnTo>
                  <a:lnTo>
                    <a:pt x="1800" y="1465"/>
                  </a:lnTo>
                  <a:lnTo>
                    <a:pt x="1782" y="1453"/>
                  </a:lnTo>
                  <a:lnTo>
                    <a:pt x="1770" y="1445"/>
                  </a:lnTo>
                  <a:lnTo>
                    <a:pt x="1767" y="1445"/>
                  </a:lnTo>
                  <a:lnTo>
                    <a:pt x="1764" y="1446"/>
                  </a:lnTo>
                  <a:lnTo>
                    <a:pt x="1763" y="1448"/>
                  </a:lnTo>
                  <a:lnTo>
                    <a:pt x="1760" y="1450"/>
                  </a:lnTo>
                  <a:lnTo>
                    <a:pt x="1759" y="1458"/>
                  </a:lnTo>
                  <a:lnTo>
                    <a:pt x="1758" y="1472"/>
                  </a:lnTo>
                  <a:lnTo>
                    <a:pt x="1760" y="1486"/>
                  </a:lnTo>
                  <a:lnTo>
                    <a:pt x="1764" y="1505"/>
                  </a:lnTo>
                  <a:lnTo>
                    <a:pt x="1771" y="1527"/>
                  </a:lnTo>
                  <a:lnTo>
                    <a:pt x="1779" y="1550"/>
                  </a:lnTo>
                  <a:lnTo>
                    <a:pt x="1796" y="1601"/>
                  </a:lnTo>
                  <a:lnTo>
                    <a:pt x="1811" y="1651"/>
                  </a:lnTo>
                  <a:lnTo>
                    <a:pt x="1815" y="1675"/>
                  </a:lnTo>
                  <a:lnTo>
                    <a:pt x="1816" y="1697"/>
                  </a:lnTo>
                  <a:lnTo>
                    <a:pt x="1816" y="1706"/>
                  </a:lnTo>
                  <a:lnTo>
                    <a:pt x="1815" y="1715"/>
                  </a:lnTo>
                  <a:lnTo>
                    <a:pt x="1812" y="1723"/>
                  </a:lnTo>
                  <a:lnTo>
                    <a:pt x="1808" y="1730"/>
                  </a:lnTo>
                  <a:lnTo>
                    <a:pt x="1804" y="1735"/>
                  </a:lnTo>
                  <a:lnTo>
                    <a:pt x="1798" y="1741"/>
                  </a:lnTo>
                  <a:lnTo>
                    <a:pt x="1791" y="1745"/>
                  </a:lnTo>
                  <a:lnTo>
                    <a:pt x="1782" y="1747"/>
                  </a:lnTo>
                  <a:lnTo>
                    <a:pt x="1771" y="1747"/>
                  </a:lnTo>
                  <a:lnTo>
                    <a:pt x="1758" y="1747"/>
                  </a:lnTo>
                  <a:lnTo>
                    <a:pt x="1744" y="1746"/>
                  </a:lnTo>
                  <a:lnTo>
                    <a:pt x="1728" y="1742"/>
                  </a:lnTo>
                  <a:lnTo>
                    <a:pt x="1706" y="1735"/>
                  </a:lnTo>
                  <a:lnTo>
                    <a:pt x="1684" y="1729"/>
                  </a:lnTo>
                  <a:lnTo>
                    <a:pt x="1664" y="1721"/>
                  </a:lnTo>
                  <a:lnTo>
                    <a:pt x="1646" y="1713"/>
                  </a:lnTo>
                  <a:lnTo>
                    <a:pt x="1627" y="1703"/>
                  </a:lnTo>
                  <a:lnTo>
                    <a:pt x="1610" y="1693"/>
                  </a:lnTo>
                  <a:lnTo>
                    <a:pt x="1595" y="1681"/>
                  </a:lnTo>
                  <a:lnTo>
                    <a:pt x="1580" y="1667"/>
                  </a:lnTo>
                  <a:lnTo>
                    <a:pt x="1567" y="1653"/>
                  </a:lnTo>
                  <a:lnTo>
                    <a:pt x="1556" y="1637"/>
                  </a:lnTo>
                  <a:lnTo>
                    <a:pt x="1547" y="1619"/>
                  </a:lnTo>
                  <a:lnTo>
                    <a:pt x="1538" y="1601"/>
                  </a:lnTo>
                  <a:lnTo>
                    <a:pt x="1532" y="1579"/>
                  </a:lnTo>
                  <a:lnTo>
                    <a:pt x="1527" y="1557"/>
                  </a:lnTo>
                  <a:lnTo>
                    <a:pt x="1524" y="1533"/>
                  </a:lnTo>
                  <a:lnTo>
                    <a:pt x="1523" y="1507"/>
                  </a:lnTo>
                  <a:lnTo>
                    <a:pt x="1520" y="1500"/>
                  </a:lnTo>
                  <a:lnTo>
                    <a:pt x="1515" y="1493"/>
                  </a:lnTo>
                  <a:lnTo>
                    <a:pt x="1508" y="1488"/>
                  </a:lnTo>
                  <a:lnTo>
                    <a:pt x="1499" y="1485"/>
                  </a:lnTo>
                  <a:lnTo>
                    <a:pt x="1480" y="1480"/>
                  </a:lnTo>
                  <a:lnTo>
                    <a:pt x="1460" y="1476"/>
                  </a:lnTo>
                  <a:lnTo>
                    <a:pt x="1450" y="1473"/>
                  </a:lnTo>
                  <a:lnTo>
                    <a:pt x="1440" y="1470"/>
                  </a:lnTo>
                  <a:lnTo>
                    <a:pt x="1432" y="1465"/>
                  </a:lnTo>
                  <a:lnTo>
                    <a:pt x="1424" y="1460"/>
                  </a:lnTo>
                  <a:lnTo>
                    <a:pt x="1419" y="1453"/>
                  </a:lnTo>
                  <a:lnTo>
                    <a:pt x="1415" y="1442"/>
                  </a:lnTo>
                  <a:lnTo>
                    <a:pt x="1414" y="1432"/>
                  </a:lnTo>
                  <a:lnTo>
                    <a:pt x="1415" y="1417"/>
                  </a:lnTo>
                  <a:lnTo>
                    <a:pt x="1406" y="1406"/>
                  </a:lnTo>
                  <a:lnTo>
                    <a:pt x="1399" y="1396"/>
                  </a:lnTo>
                  <a:lnTo>
                    <a:pt x="1394" y="1385"/>
                  </a:lnTo>
                  <a:lnTo>
                    <a:pt x="1390" y="1373"/>
                  </a:lnTo>
                  <a:lnTo>
                    <a:pt x="1386" y="1362"/>
                  </a:lnTo>
                  <a:lnTo>
                    <a:pt x="1382" y="1353"/>
                  </a:lnTo>
                  <a:lnTo>
                    <a:pt x="1378" y="1342"/>
                  </a:lnTo>
                  <a:lnTo>
                    <a:pt x="1371" y="1333"/>
                  </a:lnTo>
                  <a:lnTo>
                    <a:pt x="1362" y="1325"/>
                  </a:lnTo>
                  <a:lnTo>
                    <a:pt x="1350" y="1318"/>
                  </a:lnTo>
                  <a:lnTo>
                    <a:pt x="1335" y="1312"/>
                  </a:lnTo>
                  <a:lnTo>
                    <a:pt x="1316" y="1308"/>
                  </a:lnTo>
                  <a:lnTo>
                    <a:pt x="1292" y="1305"/>
                  </a:lnTo>
                  <a:lnTo>
                    <a:pt x="1263" y="1304"/>
                  </a:lnTo>
                  <a:lnTo>
                    <a:pt x="1227" y="1305"/>
                  </a:lnTo>
                  <a:lnTo>
                    <a:pt x="1186" y="1309"/>
                  </a:lnTo>
                  <a:lnTo>
                    <a:pt x="1184" y="1320"/>
                  </a:lnTo>
                  <a:lnTo>
                    <a:pt x="1182" y="1330"/>
                  </a:lnTo>
                  <a:lnTo>
                    <a:pt x="1178" y="1340"/>
                  </a:lnTo>
                  <a:lnTo>
                    <a:pt x="1174" y="1346"/>
                  </a:lnTo>
                  <a:lnTo>
                    <a:pt x="1168" y="1353"/>
                  </a:lnTo>
                  <a:lnTo>
                    <a:pt x="1162" y="1358"/>
                  </a:lnTo>
                  <a:lnTo>
                    <a:pt x="1155" y="1364"/>
                  </a:lnTo>
                  <a:lnTo>
                    <a:pt x="1147" y="1366"/>
                  </a:lnTo>
                  <a:lnTo>
                    <a:pt x="1139" y="1369"/>
                  </a:lnTo>
                  <a:lnTo>
                    <a:pt x="1130" y="1372"/>
                  </a:lnTo>
                  <a:lnTo>
                    <a:pt x="1121" y="1373"/>
                  </a:lnTo>
                  <a:lnTo>
                    <a:pt x="1111" y="1373"/>
                  </a:lnTo>
                  <a:lnTo>
                    <a:pt x="1091" y="1373"/>
                  </a:lnTo>
                  <a:lnTo>
                    <a:pt x="1070" y="1372"/>
                  </a:lnTo>
                  <a:lnTo>
                    <a:pt x="1047" y="1370"/>
                  </a:lnTo>
                  <a:lnTo>
                    <a:pt x="1026" y="1368"/>
                  </a:lnTo>
                  <a:lnTo>
                    <a:pt x="1005" y="1368"/>
                  </a:lnTo>
                  <a:lnTo>
                    <a:pt x="983" y="1368"/>
                  </a:lnTo>
                  <a:lnTo>
                    <a:pt x="974" y="1369"/>
                  </a:lnTo>
                  <a:lnTo>
                    <a:pt x="965" y="1370"/>
                  </a:lnTo>
                  <a:lnTo>
                    <a:pt x="955" y="1373"/>
                  </a:lnTo>
                  <a:lnTo>
                    <a:pt x="947" y="1376"/>
                  </a:lnTo>
                  <a:lnTo>
                    <a:pt x="939" y="1380"/>
                  </a:lnTo>
                  <a:lnTo>
                    <a:pt x="933" y="1385"/>
                  </a:lnTo>
                  <a:lnTo>
                    <a:pt x="926" y="1392"/>
                  </a:lnTo>
                  <a:lnTo>
                    <a:pt x="921" y="1398"/>
                  </a:lnTo>
                  <a:lnTo>
                    <a:pt x="918" y="1401"/>
                  </a:lnTo>
                  <a:lnTo>
                    <a:pt x="915" y="1404"/>
                  </a:lnTo>
                  <a:lnTo>
                    <a:pt x="913" y="1408"/>
                  </a:lnTo>
                  <a:lnTo>
                    <a:pt x="911" y="1410"/>
                  </a:lnTo>
                  <a:lnTo>
                    <a:pt x="910" y="1418"/>
                  </a:lnTo>
                  <a:lnTo>
                    <a:pt x="911" y="1428"/>
                  </a:lnTo>
                  <a:lnTo>
                    <a:pt x="914" y="1437"/>
                  </a:lnTo>
                  <a:lnTo>
                    <a:pt x="918" y="1448"/>
                  </a:lnTo>
                  <a:lnTo>
                    <a:pt x="925" y="1458"/>
                  </a:lnTo>
                  <a:lnTo>
                    <a:pt x="931" y="1469"/>
                  </a:lnTo>
                  <a:lnTo>
                    <a:pt x="961" y="1511"/>
                  </a:lnTo>
                  <a:lnTo>
                    <a:pt x="982" y="1543"/>
                  </a:lnTo>
                  <a:lnTo>
                    <a:pt x="986" y="1554"/>
                  </a:lnTo>
                  <a:lnTo>
                    <a:pt x="989" y="1565"/>
                  </a:lnTo>
                  <a:lnTo>
                    <a:pt x="991" y="1574"/>
                  </a:lnTo>
                  <a:lnTo>
                    <a:pt x="991" y="1582"/>
                  </a:lnTo>
                  <a:lnTo>
                    <a:pt x="991" y="1590"/>
                  </a:lnTo>
                  <a:lnTo>
                    <a:pt x="990" y="1598"/>
                  </a:lnTo>
                  <a:lnTo>
                    <a:pt x="987" y="1605"/>
                  </a:lnTo>
                  <a:lnTo>
                    <a:pt x="983" y="1610"/>
                  </a:lnTo>
                  <a:lnTo>
                    <a:pt x="979" y="1617"/>
                  </a:lnTo>
                  <a:lnTo>
                    <a:pt x="974" y="1622"/>
                  </a:lnTo>
                  <a:lnTo>
                    <a:pt x="969" y="1626"/>
                  </a:lnTo>
                  <a:lnTo>
                    <a:pt x="962" y="1630"/>
                  </a:lnTo>
                  <a:lnTo>
                    <a:pt x="946" y="1638"/>
                  </a:lnTo>
                  <a:lnTo>
                    <a:pt x="929" y="1645"/>
                  </a:lnTo>
                  <a:lnTo>
                    <a:pt x="889" y="1655"/>
                  </a:lnTo>
                  <a:lnTo>
                    <a:pt x="845" y="1665"/>
                  </a:lnTo>
                  <a:lnTo>
                    <a:pt x="822" y="1669"/>
                  </a:lnTo>
                  <a:lnTo>
                    <a:pt x="799" y="1674"/>
                  </a:lnTo>
                  <a:lnTo>
                    <a:pt x="778" y="1681"/>
                  </a:lnTo>
                  <a:lnTo>
                    <a:pt x="758" y="1687"/>
                  </a:lnTo>
                  <a:lnTo>
                    <a:pt x="742" y="1694"/>
                  </a:lnTo>
                  <a:lnTo>
                    <a:pt x="727" y="1699"/>
                  </a:lnTo>
                  <a:lnTo>
                    <a:pt x="714" y="1702"/>
                  </a:lnTo>
                  <a:lnTo>
                    <a:pt x="702" y="1705"/>
                  </a:lnTo>
                  <a:lnTo>
                    <a:pt x="691" y="1706"/>
                  </a:lnTo>
                  <a:lnTo>
                    <a:pt x="681" y="1705"/>
                  </a:lnTo>
                  <a:lnTo>
                    <a:pt x="673" y="1703"/>
                  </a:lnTo>
                  <a:lnTo>
                    <a:pt x="665" y="1702"/>
                  </a:lnTo>
                  <a:lnTo>
                    <a:pt x="658" y="1698"/>
                  </a:lnTo>
                  <a:lnTo>
                    <a:pt x="651" y="1694"/>
                  </a:lnTo>
                  <a:lnTo>
                    <a:pt x="646" y="1689"/>
                  </a:lnTo>
                  <a:lnTo>
                    <a:pt x="642" y="1683"/>
                  </a:lnTo>
                  <a:lnTo>
                    <a:pt x="635" y="1671"/>
                  </a:lnTo>
                  <a:lnTo>
                    <a:pt x="630" y="1658"/>
                  </a:lnTo>
                  <a:lnTo>
                    <a:pt x="623" y="1630"/>
                  </a:lnTo>
                  <a:lnTo>
                    <a:pt x="619" y="1607"/>
                  </a:lnTo>
                  <a:lnTo>
                    <a:pt x="617" y="1602"/>
                  </a:lnTo>
                  <a:lnTo>
                    <a:pt x="615" y="1599"/>
                  </a:lnTo>
                  <a:lnTo>
                    <a:pt x="614" y="1595"/>
                  </a:lnTo>
                  <a:lnTo>
                    <a:pt x="611" y="1594"/>
                  </a:lnTo>
                  <a:lnTo>
                    <a:pt x="609" y="1593"/>
                  </a:lnTo>
                  <a:lnTo>
                    <a:pt x="605" y="1593"/>
                  </a:lnTo>
                  <a:lnTo>
                    <a:pt x="601" y="1594"/>
                  </a:lnTo>
                  <a:lnTo>
                    <a:pt x="595" y="1597"/>
                  </a:lnTo>
                  <a:lnTo>
                    <a:pt x="403" y="1639"/>
                  </a:lnTo>
                  <a:lnTo>
                    <a:pt x="388" y="1653"/>
                  </a:lnTo>
                  <a:lnTo>
                    <a:pt x="368" y="1667"/>
                  </a:lnTo>
                  <a:lnTo>
                    <a:pt x="346" y="1683"/>
                  </a:lnTo>
                  <a:lnTo>
                    <a:pt x="324" y="1697"/>
                  </a:lnTo>
                  <a:lnTo>
                    <a:pt x="313" y="1702"/>
                  </a:lnTo>
                  <a:lnTo>
                    <a:pt x="301" y="1707"/>
                  </a:lnTo>
                  <a:lnTo>
                    <a:pt x="292" y="1710"/>
                  </a:lnTo>
                  <a:lnTo>
                    <a:pt x="281" y="1713"/>
                  </a:lnTo>
                  <a:lnTo>
                    <a:pt x="273" y="1713"/>
                  </a:lnTo>
                  <a:lnTo>
                    <a:pt x="265" y="1710"/>
                  </a:lnTo>
                  <a:lnTo>
                    <a:pt x="261" y="1709"/>
                  </a:lnTo>
                  <a:lnTo>
                    <a:pt x="258" y="1706"/>
                  </a:lnTo>
                  <a:lnTo>
                    <a:pt x="256" y="1703"/>
                  </a:lnTo>
                  <a:lnTo>
                    <a:pt x="253" y="1699"/>
                  </a:lnTo>
                  <a:lnTo>
                    <a:pt x="245" y="1687"/>
                  </a:lnTo>
                  <a:lnTo>
                    <a:pt x="240" y="1679"/>
                  </a:lnTo>
                  <a:lnTo>
                    <a:pt x="233" y="1675"/>
                  </a:lnTo>
                  <a:lnTo>
                    <a:pt x="229" y="1674"/>
                  </a:lnTo>
                  <a:lnTo>
                    <a:pt x="224" y="1675"/>
                  </a:lnTo>
                  <a:lnTo>
                    <a:pt x="218" y="1679"/>
                  </a:lnTo>
                  <a:lnTo>
                    <a:pt x="213" y="1685"/>
                  </a:lnTo>
                  <a:lnTo>
                    <a:pt x="206" y="1690"/>
                  </a:lnTo>
                  <a:lnTo>
                    <a:pt x="198" y="1698"/>
                  </a:lnTo>
                  <a:lnTo>
                    <a:pt x="190" y="1705"/>
                  </a:lnTo>
                  <a:lnTo>
                    <a:pt x="180" y="1711"/>
                  </a:lnTo>
                  <a:lnTo>
                    <a:pt x="168" y="1717"/>
                  </a:lnTo>
                  <a:lnTo>
                    <a:pt x="154" y="1721"/>
                  </a:lnTo>
                  <a:lnTo>
                    <a:pt x="137" y="1722"/>
                  </a:lnTo>
                  <a:lnTo>
                    <a:pt x="128" y="1722"/>
                  </a:lnTo>
                  <a:lnTo>
                    <a:pt x="118" y="1722"/>
                  </a:lnTo>
                  <a:lnTo>
                    <a:pt x="108" y="1721"/>
                  </a:lnTo>
                  <a:lnTo>
                    <a:pt x="96" y="1718"/>
                  </a:lnTo>
                  <a:lnTo>
                    <a:pt x="96" y="1734"/>
                  </a:lnTo>
                  <a:lnTo>
                    <a:pt x="94" y="1747"/>
                  </a:lnTo>
                  <a:lnTo>
                    <a:pt x="93" y="1757"/>
                  </a:lnTo>
                  <a:lnTo>
                    <a:pt x="90" y="1765"/>
                  </a:lnTo>
                  <a:lnTo>
                    <a:pt x="86" y="1778"/>
                  </a:lnTo>
                  <a:lnTo>
                    <a:pt x="84" y="1790"/>
                  </a:lnTo>
                  <a:lnTo>
                    <a:pt x="84" y="1799"/>
                  </a:lnTo>
                  <a:lnTo>
                    <a:pt x="81" y="1807"/>
                  </a:lnTo>
                  <a:lnTo>
                    <a:pt x="78" y="1817"/>
                  </a:lnTo>
                  <a:lnTo>
                    <a:pt x="73" y="1826"/>
                  </a:lnTo>
                  <a:lnTo>
                    <a:pt x="64" y="1847"/>
                  </a:lnTo>
                  <a:lnTo>
                    <a:pt x="54" y="1874"/>
                  </a:lnTo>
                  <a:lnTo>
                    <a:pt x="66" y="1879"/>
                  </a:lnTo>
                  <a:lnTo>
                    <a:pt x="77" y="1883"/>
                  </a:lnTo>
                  <a:lnTo>
                    <a:pt x="85" y="1889"/>
                  </a:lnTo>
                  <a:lnTo>
                    <a:pt x="92" y="1895"/>
                  </a:lnTo>
                  <a:lnTo>
                    <a:pt x="97" y="1901"/>
                  </a:lnTo>
                  <a:lnTo>
                    <a:pt x="101" y="1907"/>
                  </a:lnTo>
                  <a:lnTo>
                    <a:pt x="104" y="1914"/>
                  </a:lnTo>
                  <a:lnTo>
                    <a:pt x="106" y="1921"/>
                  </a:lnTo>
                  <a:lnTo>
                    <a:pt x="110" y="1937"/>
                  </a:lnTo>
                  <a:lnTo>
                    <a:pt x="116" y="1954"/>
                  </a:lnTo>
                  <a:lnTo>
                    <a:pt x="118" y="1963"/>
                  </a:lnTo>
                  <a:lnTo>
                    <a:pt x="121" y="1973"/>
                  </a:lnTo>
                  <a:lnTo>
                    <a:pt x="126" y="1983"/>
                  </a:lnTo>
                  <a:lnTo>
                    <a:pt x="133" y="1995"/>
                  </a:lnTo>
                  <a:lnTo>
                    <a:pt x="140" y="2007"/>
                  </a:lnTo>
                  <a:lnTo>
                    <a:pt x="146" y="2019"/>
                  </a:lnTo>
                  <a:lnTo>
                    <a:pt x="154" y="2030"/>
                  </a:lnTo>
                  <a:lnTo>
                    <a:pt x="164" y="2039"/>
                  </a:lnTo>
                  <a:lnTo>
                    <a:pt x="181" y="2057"/>
                  </a:lnTo>
                  <a:lnTo>
                    <a:pt x="200" y="2071"/>
                  </a:lnTo>
                  <a:lnTo>
                    <a:pt x="220" y="2086"/>
                  </a:lnTo>
                  <a:lnTo>
                    <a:pt x="240" y="2102"/>
                  </a:lnTo>
                  <a:lnTo>
                    <a:pt x="249" y="2110"/>
                  </a:lnTo>
                  <a:lnTo>
                    <a:pt x="258" y="2119"/>
                  </a:lnTo>
                  <a:lnTo>
                    <a:pt x="268" y="2128"/>
                  </a:lnTo>
                  <a:lnTo>
                    <a:pt x="277" y="2139"/>
                  </a:lnTo>
                  <a:lnTo>
                    <a:pt x="284" y="2147"/>
                  </a:lnTo>
                  <a:lnTo>
                    <a:pt x="288" y="2155"/>
                  </a:lnTo>
                  <a:lnTo>
                    <a:pt x="292" y="2164"/>
                  </a:lnTo>
                  <a:lnTo>
                    <a:pt x="294" y="2174"/>
                  </a:lnTo>
                  <a:lnTo>
                    <a:pt x="298" y="2192"/>
                  </a:lnTo>
                  <a:lnTo>
                    <a:pt x="300" y="2212"/>
                  </a:lnTo>
                  <a:lnTo>
                    <a:pt x="302" y="2232"/>
                  </a:lnTo>
                  <a:lnTo>
                    <a:pt x="305" y="2252"/>
                  </a:lnTo>
                  <a:lnTo>
                    <a:pt x="308" y="2262"/>
                  </a:lnTo>
                  <a:lnTo>
                    <a:pt x="310" y="2271"/>
                  </a:lnTo>
                  <a:lnTo>
                    <a:pt x="314" y="2280"/>
                  </a:lnTo>
                  <a:lnTo>
                    <a:pt x="320" y="2290"/>
                  </a:lnTo>
                  <a:lnTo>
                    <a:pt x="328" y="2298"/>
                  </a:lnTo>
                  <a:lnTo>
                    <a:pt x="338" y="2306"/>
                  </a:lnTo>
                  <a:lnTo>
                    <a:pt x="350" y="2312"/>
                  </a:lnTo>
                  <a:lnTo>
                    <a:pt x="362" y="2320"/>
                  </a:lnTo>
                  <a:lnTo>
                    <a:pt x="373" y="2328"/>
                  </a:lnTo>
                  <a:lnTo>
                    <a:pt x="382" y="2339"/>
                  </a:lnTo>
                  <a:lnTo>
                    <a:pt x="386" y="2344"/>
                  </a:lnTo>
                  <a:lnTo>
                    <a:pt x="389" y="2352"/>
                  </a:lnTo>
                  <a:lnTo>
                    <a:pt x="390" y="2359"/>
                  </a:lnTo>
                  <a:lnTo>
                    <a:pt x="392" y="2368"/>
                  </a:lnTo>
                  <a:lnTo>
                    <a:pt x="390" y="2379"/>
                  </a:lnTo>
                  <a:lnTo>
                    <a:pt x="388" y="2388"/>
                  </a:lnTo>
                  <a:lnTo>
                    <a:pt x="384" y="2398"/>
                  </a:lnTo>
                  <a:lnTo>
                    <a:pt x="378" y="2406"/>
                  </a:lnTo>
                  <a:lnTo>
                    <a:pt x="373" y="2412"/>
                  </a:lnTo>
                  <a:lnTo>
                    <a:pt x="365" y="2419"/>
                  </a:lnTo>
                  <a:lnTo>
                    <a:pt x="357" y="2424"/>
                  </a:lnTo>
                  <a:lnTo>
                    <a:pt x="349" y="2430"/>
                  </a:lnTo>
                  <a:lnTo>
                    <a:pt x="332" y="2439"/>
                  </a:lnTo>
                  <a:lnTo>
                    <a:pt x="316" y="2447"/>
                  </a:lnTo>
                  <a:lnTo>
                    <a:pt x="300" y="2456"/>
                  </a:lnTo>
                  <a:lnTo>
                    <a:pt x="289" y="2464"/>
                  </a:lnTo>
                  <a:lnTo>
                    <a:pt x="205" y="2681"/>
                  </a:lnTo>
                  <a:lnTo>
                    <a:pt x="206" y="2692"/>
                  </a:lnTo>
                  <a:lnTo>
                    <a:pt x="209" y="2701"/>
                  </a:lnTo>
                  <a:lnTo>
                    <a:pt x="214" y="2711"/>
                  </a:lnTo>
                  <a:lnTo>
                    <a:pt x="220" y="2720"/>
                  </a:lnTo>
                  <a:lnTo>
                    <a:pt x="225" y="2729"/>
                  </a:lnTo>
                  <a:lnTo>
                    <a:pt x="230" y="2739"/>
                  </a:lnTo>
                  <a:lnTo>
                    <a:pt x="233" y="2748"/>
                  </a:lnTo>
                  <a:lnTo>
                    <a:pt x="234" y="2759"/>
                  </a:lnTo>
                  <a:lnTo>
                    <a:pt x="234" y="2769"/>
                  </a:lnTo>
                  <a:lnTo>
                    <a:pt x="233" y="2777"/>
                  </a:lnTo>
                  <a:lnTo>
                    <a:pt x="229" y="2784"/>
                  </a:lnTo>
                  <a:lnTo>
                    <a:pt x="225" y="2789"/>
                  </a:lnTo>
                  <a:lnTo>
                    <a:pt x="221" y="2792"/>
                  </a:lnTo>
                  <a:lnTo>
                    <a:pt x="216" y="2795"/>
                  </a:lnTo>
                  <a:lnTo>
                    <a:pt x="209" y="2796"/>
                  </a:lnTo>
                  <a:lnTo>
                    <a:pt x="202" y="2796"/>
                  </a:lnTo>
                  <a:lnTo>
                    <a:pt x="188" y="2796"/>
                  </a:lnTo>
                  <a:lnTo>
                    <a:pt x="172" y="2796"/>
                  </a:lnTo>
                  <a:lnTo>
                    <a:pt x="162" y="2796"/>
                  </a:lnTo>
                  <a:lnTo>
                    <a:pt x="154" y="2797"/>
                  </a:lnTo>
                  <a:lnTo>
                    <a:pt x="146" y="2799"/>
                  </a:lnTo>
                  <a:lnTo>
                    <a:pt x="138" y="2801"/>
                  </a:lnTo>
                  <a:lnTo>
                    <a:pt x="132" y="2804"/>
                  </a:lnTo>
                  <a:lnTo>
                    <a:pt x="124" y="2809"/>
                  </a:lnTo>
                  <a:lnTo>
                    <a:pt x="117" y="2816"/>
                  </a:lnTo>
                  <a:lnTo>
                    <a:pt x="109" y="2824"/>
                  </a:lnTo>
                  <a:lnTo>
                    <a:pt x="93" y="2843"/>
                  </a:lnTo>
                  <a:lnTo>
                    <a:pt x="76" y="2863"/>
                  </a:lnTo>
                  <a:lnTo>
                    <a:pt x="58" y="2884"/>
                  </a:lnTo>
                  <a:lnTo>
                    <a:pt x="40" y="2905"/>
                  </a:lnTo>
                  <a:lnTo>
                    <a:pt x="29" y="2913"/>
                  </a:lnTo>
                  <a:lnTo>
                    <a:pt x="20" y="2921"/>
                  </a:lnTo>
                  <a:lnTo>
                    <a:pt x="10" y="2928"/>
                  </a:lnTo>
                  <a:lnTo>
                    <a:pt x="0" y="2933"/>
                  </a:lnTo>
                  <a:lnTo>
                    <a:pt x="17" y="2964"/>
                  </a:lnTo>
                  <a:lnTo>
                    <a:pt x="34" y="2993"/>
                  </a:lnTo>
                  <a:lnTo>
                    <a:pt x="52" y="3024"/>
                  </a:lnTo>
                  <a:lnTo>
                    <a:pt x="68" y="3056"/>
                  </a:lnTo>
                  <a:lnTo>
                    <a:pt x="84" y="3088"/>
                  </a:lnTo>
                  <a:lnTo>
                    <a:pt x="97" y="3120"/>
                  </a:lnTo>
                  <a:lnTo>
                    <a:pt x="110" y="3153"/>
                  </a:lnTo>
                  <a:lnTo>
                    <a:pt x="124" y="3187"/>
                  </a:lnTo>
                  <a:lnTo>
                    <a:pt x="134" y="3221"/>
                  </a:lnTo>
                  <a:lnTo>
                    <a:pt x="145" y="3256"/>
                  </a:lnTo>
                  <a:lnTo>
                    <a:pt x="153" y="3290"/>
                  </a:lnTo>
                  <a:lnTo>
                    <a:pt x="161" y="3326"/>
                  </a:lnTo>
                  <a:lnTo>
                    <a:pt x="166" y="3364"/>
                  </a:lnTo>
                  <a:lnTo>
                    <a:pt x="170" y="3400"/>
                  </a:lnTo>
                  <a:lnTo>
                    <a:pt x="173" y="3437"/>
                  </a:lnTo>
                  <a:lnTo>
                    <a:pt x="174" y="3476"/>
                  </a:lnTo>
                  <a:lnTo>
                    <a:pt x="173" y="3486"/>
                  </a:lnTo>
                  <a:lnTo>
                    <a:pt x="172" y="3496"/>
                  </a:lnTo>
                  <a:lnTo>
                    <a:pt x="168" y="3504"/>
                  </a:lnTo>
                  <a:lnTo>
                    <a:pt x="162" y="3510"/>
                  </a:lnTo>
                  <a:lnTo>
                    <a:pt x="149" y="3522"/>
                  </a:lnTo>
                  <a:lnTo>
                    <a:pt x="134" y="3533"/>
                  </a:lnTo>
                  <a:lnTo>
                    <a:pt x="118" y="3544"/>
                  </a:lnTo>
                  <a:lnTo>
                    <a:pt x="104" y="3556"/>
                  </a:lnTo>
                  <a:lnTo>
                    <a:pt x="97" y="3562"/>
                  </a:lnTo>
                  <a:lnTo>
                    <a:pt x="92" y="3570"/>
                  </a:lnTo>
                  <a:lnTo>
                    <a:pt x="88" y="3580"/>
                  </a:lnTo>
                  <a:lnTo>
                    <a:pt x="84" y="3590"/>
                  </a:lnTo>
                  <a:lnTo>
                    <a:pt x="113" y="3596"/>
                  </a:lnTo>
                  <a:lnTo>
                    <a:pt x="144" y="3602"/>
                  </a:lnTo>
                  <a:lnTo>
                    <a:pt x="157" y="3608"/>
                  </a:lnTo>
                  <a:lnTo>
                    <a:pt x="168" y="3614"/>
                  </a:lnTo>
                  <a:lnTo>
                    <a:pt x="173" y="3618"/>
                  </a:lnTo>
                  <a:lnTo>
                    <a:pt x="176" y="3622"/>
                  </a:lnTo>
                  <a:lnTo>
                    <a:pt x="178" y="3628"/>
                  </a:lnTo>
                  <a:lnTo>
                    <a:pt x="181" y="3633"/>
                  </a:lnTo>
                  <a:lnTo>
                    <a:pt x="182" y="3640"/>
                  </a:lnTo>
                  <a:lnTo>
                    <a:pt x="184" y="3646"/>
                  </a:lnTo>
                  <a:lnTo>
                    <a:pt x="184" y="3652"/>
                  </a:lnTo>
                  <a:lnTo>
                    <a:pt x="182" y="3658"/>
                  </a:lnTo>
                  <a:lnTo>
                    <a:pt x="181" y="3672"/>
                  </a:lnTo>
                  <a:lnTo>
                    <a:pt x="177" y="3685"/>
                  </a:lnTo>
                  <a:lnTo>
                    <a:pt x="174" y="3697"/>
                  </a:lnTo>
                  <a:lnTo>
                    <a:pt x="172" y="3712"/>
                  </a:lnTo>
                  <a:lnTo>
                    <a:pt x="172" y="3718"/>
                  </a:lnTo>
                  <a:lnTo>
                    <a:pt x="172" y="3725"/>
                  </a:lnTo>
                  <a:lnTo>
                    <a:pt x="173" y="3733"/>
                  </a:lnTo>
                  <a:lnTo>
                    <a:pt x="174" y="3741"/>
                  </a:lnTo>
                  <a:lnTo>
                    <a:pt x="178" y="3756"/>
                  </a:lnTo>
                  <a:lnTo>
                    <a:pt x="182" y="3769"/>
                  </a:lnTo>
                  <a:lnTo>
                    <a:pt x="189" y="3781"/>
                  </a:lnTo>
                  <a:lnTo>
                    <a:pt x="197" y="3794"/>
                  </a:lnTo>
                  <a:lnTo>
                    <a:pt x="216" y="3817"/>
                  </a:lnTo>
                  <a:lnTo>
                    <a:pt x="236" y="3839"/>
                  </a:lnTo>
                  <a:lnTo>
                    <a:pt x="246" y="3851"/>
                  </a:lnTo>
                  <a:lnTo>
                    <a:pt x="256" y="3862"/>
                  </a:lnTo>
                  <a:lnTo>
                    <a:pt x="265" y="3874"/>
                  </a:lnTo>
                  <a:lnTo>
                    <a:pt x="273" y="3886"/>
                  </a:lnTo>
                  <a:lnTo>
                    <a:pt x="280" y="3898"/>
                  </a:lnTo>
                  <a:lnTo>
                    <a:pt x="285" y="3911"/>
                  </a:lnTo>
                  <a:lnTo>
                    <a:pt x="288" y="3925"/>
                  </a:lnTo>
                  <a:lnTo>
                    <a:pt x="289" y="3939"/>
                  </a:lnTo>
                  <a:lnTo>
                    <a:pt x="289" y="3945"/>
                  </a:lnTo>
                  <a:lnTo>
                    <a:pt x="286" y="3950"/>
                  </a:lnTo>
                  <a:lnTo>
                    <a:pt x="284" y="3955"/>
                  </a:lnTo>
                  <a:lnTo>
                    <a:pt x="281" y="3961"/>
                  </a:lnTo>
                  <a:lnTo>
                    <a:pt x="272" y="3973"/>
                  </a:lnTo>
                  <a:lnTo>
                    <a:pt x="262" y="3985"/>
                  </a:lnTo>
                  <a:lnTo>
                    <a:pt x="252" y="3998"/>
                  </a:lnTo>
                  <a:lnTo>
                    <a:pt x="244" y="4013"/>
                  </a:lnTo>
                  <a:lnTo>
                    <a:pt x="240" y="4021"/>
                  </a:lnTo>
                  <a:lnTo>
                    <a:pt x="237" y="4029"/>
                  </a:lnTo>
                  <a:lnTo>
                    <a:pt x="236" y="4038"/>
                  </a:lnTo>
                  <a:lnTo>
                    <a:pt x="234" y="4047"/>
                  </a:lnTo>
                  <a:lnTo>
                    <a:pt x="234" y="4083"/>
                  </a:lnTo>
                  <a:lnTo>
                    <a:pt x="234" y="4103"/>
                  </a:lnTo>
                  <a:lnTo>
                    <a:pt x="234" y="4131"/>
                  </a:lnTo>
                  <a:lnTo>
                    <a:pt x="234" y="4186"/>
                  </a:lnTo>
                  <a:lnTo>
                    <a:pt x="248" y="4190"/>
                  </a:lnTo>
                  <a:lnTo>
                    <a:pt x="262" y="4191"/>
                  </a:lnTo>
                  <a:lnTo>
                    <a:pt x="276" y="4191"/>
                  </a:lnTo>
                  <a:lnTo>
                    <a:pt x="289" y="4191"/>
                  </a:lnTo>
                  <a:lnTo>
                    <a:pt x="316" y="4187"/>
                  </a:lnTo>
                  <a:lnTo>
                    <a:pt x="344" y="4186"/>
                  </a:lnTo>
                  <a:lnTo>
                    <a:pt x="352" y="4187"/>
                  </a:lnTo>
                  <a:lnTo>
                    <a:pt x="360" y="4189"/>
                  </a:lnTo>
                  <a:lnTo>
                    <a:pt x="368" y="4191"/>
                  </a:lnTo>
                  <a:lnTo>
                    <a:pt x="374" y="4194"/>
                  </a:lnTo>
                  <a:lnTo>
                    <a:pt x="392" y="4202"/>
                  </a:lnTo>
                  <a:lnTo>
                    <a:pt x="415" y="4210"/>
                  </a:lnTo>
                  <a:lnTo>
                    <a:pt x="427" y="4213"/>
                  </a:lnTo>
                  <a:lnTo>
                    <a:pt x="439" y="4214"/>
                  </a:lnTo>
                  <a:lnTo>
                    <a:pt x="451" y="4215"/>
                  </a:lnTo>
                  <a:lnTo>
                    <a:pt x="465" y="4215"/>
                  </a:lnTo>
                  <a:lnTo>
                    <a:pt x="491" y="4214"/>
                  </a:lnTo>
                  <a:lnTo>
                    <a:pt x="517" y="4214"/>
                  </a:lnTo>
                  <a:lnTo>
                    <a:pt x="527" y="4214"/>
                  </a:lnTo>
                  <a:lnTo>
                    <a:pt x="538" y="4215"/>
                  </a:lnTo>
                  <a:lnTo>
                    <a:pt x="547" y="4217"/>
                  </a:lnTo>
                  <a:lnTo>
                    <a:pt x="555" y="4221"/>
                  </a:lnTo>
                  <a:lnTo>
                    <a:pt x="562" y="4226"/>
                  </a:lnTo>
                  <a:lnTo>
                    <a:pt x="567" y="4233"/>
                  </a:lnTo>
                  <a:lnTo>
                    <a:pt x="571" y="4242"/>
                  </a:lnTo>
                  <a:lnTo>
                    <a:pt x="571" y="4253"/>
                  </a:lnTo>
                  <a:lnTo>
                    <a:pt x="571" y="4265"/>
                  </a:lnTo>
                  <a:lnTo>
                    <a:pt x="567" y="4275"/>
                  </a:lnTo>
                  <a:lnTo>
                    <a:pt x="563" y="4283"/>
                  </a:lnTo>
                  <a:lnTo>
                    <a:pt x="559" y="4291"/>
                  </a:lnTo>
                  <a:lnTo>
                    <a:pt x="554" y="4298"/>
                  </a:lnTo>
                  <a:lnTo>
                    <a:pt x="549" y="4306"/>
                  </a:lnTo>
                  <a:lnTo>
                    <a:pt x="545" y="4314"/>
                  </a:lnTo>
                  <a:lnTo>
                    <a:pt x="542" y="4325"/>
                  </a:lnTo>
                  <a:lnTo>
                    <a:pt x="571" y="4330"/>
                  </a:lnTo>
                  <a:lnTo>
                    <a:pt x="598" y="4337"/>
                  </a:lnTo>
                  <a:lnTo>
                    <a:pt x="609" y="4341"/>
                  </a:lnTo>
                  <a:lnTo>
                    <a:pt x="621" y="4345"/>
                  </a:lnTo>
                  <a:lnTo>
                    <a:pt x="630" y="4350"/>
                  </a:lnTo>
                  <a:lnTo>
                    <a:pt x="639" y="4355"/>
                  </a:lnTo>
                  <a:lnTo>
                    <a:pt x="649" y="4362"/>
                  </a:lnTo>
                  <a:lnTo>
                    <a:pt x="657" y="4369"/>
                  </a:lnTo>
                  <a:lnTo>
                    <a:pt x="663" y="4377"/>
                  </a:lnTo>
                  <a:lnTo>
                    <a:pt x="670" y="4385"/>
                  </a:lnTo>
                  <a:lnTo>
                    <a:pt x="677" y="4394"/>
                  </a:lnTo>
                  <a:lnTo>
                    <a:pt x="682" y="4405"/>
                  </a:lnTo>
                  <a:lnTo>
                    <a:pt x="687" y="4415"/>
                  </a:lnTo>
                  <a:lnTo>
                    <a:pt x="693" y="4427"/>
                  </a:lnTo>
                  <a:lnTo>
                    <a:pt x="698" y="4436"/>
                  </a:lnTo>
                  <a:lnTo>
                    <a:pt x="702" y="4444"/>
                  </a:lnTo>
                  <a:lnTo>
                    <a:pt x="705" y="4454"/>
                  </a:lnTo>
                  <a:lnTo>
                    <a:pt x="707" y="4462"/>
                  </a:lnTo>
                  <a:lnTo>
                    <a:pt x="711" y="4479"/>
                  </a:lnTo>
                  <a:lnTo>
                    <a:pt x="714" y="4496"/>
                  </a:lnTo>
                  <a:lnTo>
                    <a:pt x="715" y="4515"/>
                  </a:lnTo>
                  <a:lnTo>
                    <a:pt x="719" y="4532"/>
                  </a:lnTo>
                  <a:lnTo>
                    <a:pt x="722" y="4542"/>
                  </a:lnTo>
                  <a:lnTo>
                    <a:pt x="725" y="4552"/>
                  </a:lnTo>
                  <a:lnTo>
                    <a:pt x="729" y="4562"/>
                  </a:lnTo>
                  <a:lnTo>
                    <a:pt x="734" y="4571"/>
                  </a:lnTo>
                  <a:lnTo>
                    <a:pt x="738" y="4576"/>
                  </a:lnTo>
                  <a:lnTo>
                    <a:pt x="743" y="4582"/>
                  </a:lnTo>
                  <a:lnTo>
                    <a:pt x="750" y="4584"/>
                  </a:lnTo>
                  <a:lnTo>
                    <a:pt x="757" y="4588"/>
                  </a:lnTo>
                  <a:lnTo>
                    <a:pt x="771" y="4594"/>
                  </a:lnTo>
                  <a:lnTo>
                    <a:pt x="786" y="4599"/>
                  </a:lnTo>
                  <a:lnTo>
                    <a:pt x="794" y="4602"/>
                  </a:lnTo>
                  <a:lnTo>
                    <a:pt x="801" y="4606"/>
                  </a:lnTo>
                  <a:lnTo>
                    <a:pt x="807" y="4610"/>
                  </a:lnTo>
                  <a:lnTo>
                    <a:pt x="813" y="4614"/>
                  </a:lnTo>
                  <a:lnTo>
                    <a:pt x="818" y="4619"/>
                  </a:lnTo>
                  <a:lnTo>
                    <a:pt x="822" y="4627"/>
                  </a:lnTo>
                  <a:lnTo>
                    <a:pt x="823" y="4635"/>
                  </a:lnTo>
                  <a:lnTo>
                    <a:pt x="825" y="4644"/>
                  </a:lnTo>
                  <a:lnTo>
                    <a:pt x="825" y="4672"/>
                  </a:lnTo>
                  <a:lnTo>
                    <a:pt x="825" y="4691"/>
                  </a:lnTo>
                  <a:lnTo>
                    <a:pt x="825" y="4702"/>
                  </a:lnTo>
                  <a:lnTo>
                    <a:pt x="825" y="4710"/>
                  </a:lnTo>
                  <a:lnTo>
                    <a:pt x="826" y="4726"/>
                  </a:lnTo>
                  <a:lnTo>
                    <a:pt x="827" y="4740"/>
                  </a:lnTo>
                  <a:lnTo>
                    <a:pt x="831" y="4754"/>
                  </a:lnTo>
                  <a:lnTo>
                    <a:pt x="835" y="4767"/>
                  </a:lnTo>
                  <a:lnTo>
                    <a:pt x="842" y="4779"/>
                  </a:lnTo>
                  <a:lnTo>
                    <a:pt x="849" y="4791"/>
                  </a:lnTo>
                  <a:lnTo>
                    <a:pt x="857" y="4803"/>
                  </a:lnTo>
                  <a:lnTo>
                    <a:pt x="866" y="4814"/>
                  </a:lnTo>
                  <a:lnTo>
                    <a:pt x="877" y="4823"/>
                  </a:lnTo>
                  <a:lnTo>
                    <a:pt x="889" y="4834"/>
                  </a:lnTo>
                  <a:lnTo>
                    <a:pt x="901" y="4843"/>
                  </a:lnTo>
                  <a:lnTo>
                    <a:pt x="914" y="4851"/>
                  </a:lnTo>
                  <a:lnTo>
                    <a:pt x="943" y="4868"/>
                  </a:lnTo>
                  <a:lnTo>
                    <a:pt x="975" y="4884"/>
                  </a:lnTo>
                  <a:lnTo>
                    <a:pt x="973" y="4902"/>
                  </a:lnTo>
                  <a:lnTo>
                    <a:pt x="969" y="4918"/>
                  </a:lnTo>
                  <a:lnTo>
                    <a:pt x="963" y="4934"/>
                  </a:lnTo>
                  <a:lnTo>
                    <a:pt x="958" y="4948"/>
                  </a:lnTo>
                  <a:lnTo>
                    <a:pt x="953" y="4964"/>
                  </a:lnTo>
                  <a:lnTo>
                    <a:pt x="949" y="4980"/>
                  </a:lnTo>
                  <a:lnTo>
                    <a:pt x="946" y="4998"/>
                  </a:lnTo>
                  <a:lnTo>
                    <a:pt x="945" y="5017"/>
                  </a:lnTo>
                  <a:lnTo>
                    <a:pt x="945" y="5059"/>
                  </a:lnTo>
                  <a:lnTo>
                    <a:pt x="945" y="5096"/>
                  </a:lnTo>
                  <a:lnTo>
                    <a:pt x="945" y="5129"/>
                  </a:lnTo>
                  <a:lnTo>
                    <a:pt x="945" y="5161"/>
                  </a:lnTo>
                  <a:lnTo>
                    <a:pt x="945" y="5192"/>
                  </a:lnTo>
                  <a:lnTo>
                    <a:pt x="945" y="5224"/>
                  </a:lnTo>
                  <a:lnTo>
                    <a:pt x="945" y="5260"/>
                  </a:lnTo>
                  <a:lnTo>
                    <a:pt x="945" y="5300"/>
                  </a:lnTo>
                  <a:lnTo>
                    <a:pt x="946" y="5316"/>
                  </a:lnTo>
                  <a:lnTo>
                    <a:pt x="946" y="5333"/>
                  </a:lnTo>
                  <a:lnTo>
                    <a:pt x="947" y="5341"/>
                  </a:lnTo>
                  <a:lnTo>
                    <a:pt x="949" y="5349"/>
                  </a:lnTo>
                  <a:lnTo>
                    <a:pt x="951" y="5357"/>
                  </a:lnTo>
                  <a:lnTo>
                    <a:pt x="954" y="5364"/>
                  </a:lnTo>
                  <a:lnTo>
                    <a:pt x="958" y="5371"/>
                  </a:lnTo>
                  <a:lnTo>
                    <a:pt x="963" y="5377"/>
                  </a:lnTo>
                  <a:lnTo>
                    <a:pt x="969" y="5383"/>
                  </a:lnTo>
                  <a:lnTo>
                    <a:pt x="975" y="5388"/>
                  </a:lnTo>
                  <a:lnTo>
                    <a:pt x="985" y="5391"/>
                  </a:lnTo>
                  <a:lnTo>
                    <a:pt x="994" y="5395"/>
                  </a:lnTo>
                  <a:lnTo>
                    <a:pt x="1005" y="5396"/>
                  </a:lnTo>
                  <a:lnTo>
                    <a:pt x="1018" y="5396"/>
                  </a:lnTo>
                  <a:lnTo>
                    <a:pt x="1029" y="5396"/>
                  </a:lnTo>
                  <a:lnTo>
                    <a:pt x="1041" y="5395"/>
                  </a:lnTo>
                  <a:lnTo>
                    <a:pt x="1051" y="5392"/>
                  </a:lnTo>
                  <a:lnTo>
                    <a:pt x="1061" y="5389"/>
                  </a:lnTo>
                  <a:lnTo>
                    <a:pt x="1071" y="5385"/>
                  </a:lnTo>
                  <a:lnTo>
                    <a:pt x="1081" y="5380"/>
                  </a:lnTo>
                  <a:lnTo>
                    <a:pt x="1089" y="5375"/>
                  </a:lnTo>
                  <a:lnTo>
                    <a:pt x="1098" y="5369"/>
                  </a:lnTo>
                  <a:lnTo>
                    <a:pt x="1114" y="5356"/>
                  </a:lnTo>
                  <a:lnTo>
                    <a:pt x="1130" y="5341"/>
                  </a:lnTo>
                  <a:lnTo>
                    <a:pt x="1145" y="5325"/>
                  </a:lnTo>
                  <a:lnTo>
                    <a:pt x="1159" y="5309"/>
                  </a:lnTo>
                  <a:lnTo>
                    <a:pt x="1172" y="5293"/>
                  </a:lnTo>
                  <a:lnTo>
                    <a:pt x="1187" y="5277"/>
                  </a:lnTo>
                  <a:lnTo>
                    <a:pt x="1200" y="5263"/>
                  </a:lnTo>
                  <a:lnTo>
                    <a:pt x="1215" y="5249"/>
                  </a:lnTo>
                  <a:lnTo>
                    <a:pt x="1231" y="5237"/>
                  </a:lnTo>
                  <a:lnTo>
                    <a:pt x="1247" y="5229"/>
                  </a:lnTo>
                  <a:lnTo>
                    <a:pt x="1255" y="5227"/>
                  </a:lnTo>
                  <a:lnTo>
                    <a:pt x="1264" y="5224"/>
                  </a:lnTo>
                  <a:lnTo>
                    <a:pt x="1272" y="5223"/>
                  </a:lnTo>
                  <a:lnTo>
                    <a:pt x="1282" y="5221"/>
                  </a:lnTo>
                  <a:lnTo>
                    <a:pt x="1288" y="5223"/>
                  </a:lnTo>
                  <a:lnTo>
                    <a:pt x="1292" y="5224"/>
                  </a:lnTo>
                  <a:lnTo>
                    <a:pt x="1298" y="5228"/>
                  </a:lnTo>
                  <a:lnTo>
                    <a:pt x="1303" y="5232"/>
                  </a:lnTo>
                  <a:lnTo>
                    <a:pt x="1312" y="5243"/>
                  </a:lnTo>
                  <a:lnTo>
                    <a:pt x="1322" y="5255"/>
                  </a:lnTo>
                  <a:lnTo>
                    <a:pt x="1332" y="5267"/>
                  </a:lnTo>
                  <a:lnTo>
                    <a:pt x="1344" y="5277"/>
                  </a:lnTo>
                  <a:lnTo>
                    <a:pt x="1352" y="5281"/>
                  </a:lnTo>
                  <a:lnTo>
                    <a:pt x="1360" y="5285"/>
                  </a:lnTo>
                  <a:lnTo>
                    <a:pt x="1368" y="5287"/>
                  </a:lnTo>
                  <a:lnTo>
                    <a:pt x="1379" y="5288"/>
                  </a:lnTo>
                  <a:lnTo>
                    <a:pt x="1382" y="5273"/>
                  </a:lnTo>
                  <a:lnTo>
                    <a:pt x="1386" y="5259"/>
                  </a:lnTo>
                  <a:lnTo>
                    <a:pt x="1391" y="5244"/>
                  </a:lnTo>
                  <a:lnTo>
                    <a:pt x="1398" y="5231"/>
                  </a:lnTo>
                  <a:lnTo>
                    <a:pt x="1414" y="5207"/>
                  </a:lnTo>
                  <a:lnTo>
                    <a:pt x="1431" y="5181"/>
                  </a:lnTo>
                  <a:lnTo>
                    <a:pt x="1450" y="5157"/>
                  </a:lnTo>
                  <a:lnTo>
                    <a:pt x="1467" y="5131"/>
                  </a:lnTo>
                  <a:lnTo>
                    <a:pt x="1475" y="5117"/>
                  </a:lnTo>
                  <a:lnTo>
                    <a:pt x="1482" y="5103"/>
                  </a:lnTo>
                  <a:lnTo>
                    <a:pt x="1488" y="5088"/>
                  </a:lnTo>
                  <a:lnTo>
                    <a:pt x="1494" y="5071"/>
                  </a:lnTo>
                  <a:lnTo>
                    <a:pt x="1500" y="5041"/>
                  </a:lnTo>
                  <a:lnTo>
                    <a:pt x="1506" y="5013"/>
                  </a:lnTo>
                  <a:lnTo>
                    <a:pt x="1508" y="4987"/>
                  </a:lnTo>
                  <a:lnTo>
                    <a:pt x="1512" y="4963"/>
                  </a:lnTo>
                  <a:lnTo>
                    <a:pt x="1515" y="4939"/>
                  </a:lnTo>
                  <a:lnTo>
                    <a:pt x="1518" y="4918"/>
                  </a:lnTo>
                  <a:lnTo>
                    <a:pt x="1522" y="4899"/>
                  </a:lnTo>
                  <a:lnTo>
                    <a:pt x="1527" y="4880"/>
                  </a:lnTo>
                  <a:lnTo>
                    <a:pt x="1530" y="4872"/>
                  </a:lnTo>
                  <a:lnTo>
                    <a:pt x="1534" y="4866"/>
                  </a:lnTo>
                  <a:lnTo>
                    <a:pt x="1538" y="4858"/>
                  </a:lnTo>
                  <a:lnTo>
                    <a:pt x="1543" y="4851"/>
                  </a:lnTo>
                  <a:lnTo>
                    <a:pt x="1548" y="4846"/>
                  </a:lnTo>
                  <a:lnTo>
                    <a:pt x="1555" y="4840"/>
                  </a:lnTo>
                  <a:lnTo>
                    <a:pt x="1562" y="4835"/>
                  </a:lnTo>
                  <a:lnTo>
                    <a:pt x="1570" y="4830"/>
                  </a:lnTo>
                  <a:lnTo>
                    <a:pt x="1579" y="4826"/>
                  </a:lnTo>
                  <a:lnTo>
                    <a:pt x="1590" y="4823"/>
                  </a:lnTo>
                  <a:lnTo>
                    <a:pt x="1600" y="4819"/>
                  </a:lnTo>
                  <a:lnTo>
                    <a:pt x="1612" y="4816"/>
                  </a:lnTo>
                  <a:lnTo>
                    <a:pt x="1640" y="4814"/>
                  </a:lnTo>
                  <a:lnTo>
                    <a:pt x="1674" y="4812"/>
                  </a:lnTo>
                  <a:lnTo>
                    <a:pt x="1686" y="4812"/>
                  </a:lnTo>
                  <a:lnTo>
                    <a:pt x="1696" y="4814"/>
                  </a:lnTo>
                  <a:lnTo>
                    <a:pt x="1707" y="4816"/>
                  </a:lnTo>
                  <a:lnTo>
                    <a:pt x="1716" y="4819"/>
                  </a:lnTo>
                  <a:lnTo>
                    <a:pt x="1724" y="4823"/>
                  </a:lnTo>
                  <a:lnTo>
                    <a:pt x="1732" y="4827"/>
                  </a:lnTo>
                  <a:lnTo>
                    <a:pt x="1740" y="4832"/>
                  </a:lnTo>
                  <a:lnTo>
                    <a:pt x="1747" y="4838"/>
                  </a:lnTo>
                  <a:lnTo>
                    <a:pt x="1759" y="4850"/>
                  </a:lnTo>
                  <a:lnTo>
                    <a:pt x="1768" y="4864"/>
                  </a:lnTo>
                  <a:lnTo>
                    <a:pt x="1778" y="4879"/>
                  </a:lnTo>
                  <a:lnTo>
                    <a:pt x="1786" y="4894"/>
                  </a:lnTo>
                  <a:lnTo>
                    <a:pt x="1794" y="4908"/>
                  </a:lnTo>
                  <a:lnTo>
                    <a:pt x="1803" y="4923"/>
                  </a:lnTo>
                  <a:lnTo>
                    <a:pt x="1812" y="4938"/>
                  </a:lnTo>
                  <a:lnTo>
                    <a:pt x="1822" y="4950"/>
                  </a:lnTo>
                  <a:lnTo>
                    <a:pt x="1828" y="4955"/>
                  </a:lnTo>
                  <a:lnTo>
                    <a:pt x="1834" y="4960"/>
                  </a:lnTo>
                  <a:lnTo>
                    <a:pt x="1840" y="4964"/>
                  </a:lnTo>
                  <a:lnTo>
                    <a:pt x="1848" y="4968"/>
                  </a:lnTo>
                  <a:lnTo>
                    <a:pt x="1856" y="4971"/>
                  </a:lnTo>
                  <a:lnTo>
                    <a:pt x="1864" y="4974"/>
                  </a:lnTo>
                  <a:lnTo>
                    <a:pt x="1875" y="4975"/>
                  </a:lnTo>
                  <a:lnTo>
                    <a:pt x="1884" y="4975"/>
                  </a:lnTo>
                  <a:lnTo>
                    <a:pt x="1899" y="4974"/>
                  </a:lnTo>
                  <a:lnTo>
                    <a:pt x="1910" y="4972"/>
                  </a:lnTo>
                  <a:lnTo>
                    <a:pt x="1919" y="4967"/>
                  </a:lnTo>
                  <a:lnTo>
                    <a:pt x="1925" y="4962"/>
                  </a:lnTo>
                  <a:lnTo>
                    <a:pt x="1929" y="4954"/>
                  </a:lnTo>
                  <a:lnTo>
                    <a:pt x="1933" y="4944"/>
                  </a:lnTo>
                  <a:lnTo>
                    <a:pt x="1936" y="4934"/>
                  </a:lnTo>
                  <a:lnTo>
                    <a:pt x="1939" y="4920"/>
                  </a:lnTo>
                  <a:lnTo>
                    <a:pt x="1999" y="4920"/>
                  </a:lnTo>
                  <a:lnTo>
                    <a:pt x="2007" y="4927"/>
                  </a:lnTo>
                  <a:lnTo>
                    <a:pt x="2012" y="4932"/>
                  </a:lnTo>
                  <a:lnTo>
                    <a:pt x="2017" y="4939"/>
                  </a:lnTo>
                  <a:lnTo>
                    <a:pt x="2023" y="4944"/>
                  </a:lnTo>
                  <a:lnTo>
                    <a:pt x="2029" y="4958"/>
                  </a:lnTo>
                  <a:lnTo>
                    <a:pt x="2035" y="4972"/>
                  </a:lnTo>
                  <a:lnTo>
                    <a:pt x="2043" y="5004"/>
                  </a:lnTo>
                  <a:lnTo>
                    <a:pt x="2053" y="5041"/>
                  </a:lnTo>
                  <a:lnTo>
                    <a:pt x="2057" y="5049"/>
                  </a:lnTo>
                  <a:lnTo>
                    <a:pt x="2063" y="5056"/>
                  </a:lnTo>
                  <a:lnTo>
                    <a:pt x="2069" y="5064"/>
                  </a:lnTo>
                  <a:lnTo>
                    <a:pt x="2076" y="5072"/>
                  </a:lnTo>
                  <a:lnTo>
                    <a:pt x="2093" y="5085"/>
                  </a:lnTo>
                  <a:lnTo>
                    <a:pt x="2112" y="5100"/>
                  </a:lnTo>
                  <a:lnTo>
                    <a:pt x="2131" y="5113"/>
                  </a:lnTo>
                  <a:lnTo>
                    <a:pt x="2149" y="5125"/>
                  </a:lnTo>
                  <a:lnTo>
                    <a:pt x="2167" y="5137"/>
                  </a:lnTo>
                  <a:lnTo>
                    <a:pt x="2180" y="5149"/>
                  </a:lnTo>
                  <a:lnTo>
                    <a:pt x="2188" y="5157"/>
                  </a:lnTo>
                  <a:lnTo>
                    <a:pt x="2196" y="5167"/>
                  </a:lnTo>
                  <a:lnTo>
                    <a:pt x="2204" y="5176"/>
                  </a:lnTo>
                  <a:lnTo>
                    <a:pt x="2211" y="5185"/>
                  </a:lnTo>
                  <a:lnTo>
                    <a:pt x="2224" y="5205"/>
                  </a:lnTo>
                  <a:lnTo>
                    <a:pt x="2236" y="5228"/>
                  </a:lnTo>
                  <a:lnTo>
                    <a:pt x="2259" y="5272"/>
                  </a:lnTo>
                  <a:lnTo>
                    <a:pt x="2280" y="5316"/>
                  </a:lnTo>
                  <a:lnTo>
                    <a:pt x="2293" y="5337"/>
                  </a:lnTo>
                  <a:lnTo>
                    <a:pt x="2307" y="5357"/>
                  </a:lnTo>
                  <a:lnTo>
                    <a:pt x="2315" y="5367"/>
                  </a:lnTo>
                  <a:lnTo>
                    <a:pt x="2323" y="5375"/>
                  </a:lnTo>
                  <a:lnTo>
                    <a:pt x="2331" y="5383"/>
                  </a:lnTo>
                  <a:lnTo>
                    <a:pt x="2340" y="5391"/>
                  </a:lnTo>
                  <a:lnTo>
                    <a:pt x="2351" y="5397"/>
                  </a:lnTo>
                  <a:lnTo>
                    <a:pt x="2361" y="5403"/>
                  </a:lnTo>
                  <a:lnTo>
                    <a:pt x="2373" y="5408"/>
                  </a:lnTo>
                  <a:lnTo>
                    <a:pt x="2385" y="5412"/>
                  </a:lnTo>
                  <a:lnTo>
                    <a:pt x="2399" y="5416"/>
                  </a:lnTo>
                  <a:lnTo>
                    <a:pt x="2413" y="5419"/>
                  </a:lnTo>
                  <a:lnTo>
                    <a:pt x="2428" y="5420"/>
                  </a:lnTo>
                  <a:lnTo>
                    <a:pt x="2444" y="5420"/>
                  </a:lnTo>
                  <a:lnTo>
                    <a:pt x="2455" y="5407"/>
                  </a:lnTo>
                  <a:lnTo>
                    <a:pt x="2465" y="5393"/>
                  </a:lnTo>
                  <a:lnTo>
                    <a:pt x="2477" y="5380"/>
                  </a:lnTo>
                  <a:lnTo>
                    <a:pt x="2492" y="5368"/>
                  </a:lnTo>
                  <a:lnTo>
                    <a:pt x="2500" y="5363"/>
                  </a:lnTo>
                  <a:lnTo>
                    <a:pt x="2508" y="5357"/>
                  </a:lnTo>
                  <a:lnTo>
                    <a:pt x="2517" y="5353"/>
                  </a:lnTo>
                  <a:lnTo>
                    <a:pt x="2527" y="5349"/>
                  </a:lnTo>
                  <a:lnTo>
                    <a:pt x="2537" y="5347"/>
                  </a:lnTo>
                  <a:lnTo>
                    <a:pt x="2548" y="5344"/>
                  </a:lnTo>
                  <a:lnTo>
                    <a:pt x="2559" y="5343"/>
                  </a:lnTo>
                  <a:lnTo>
                    <a:pt x="2571" y="5343"/>
                  </a:lnTo>
                  <a:lnTo>
                    <a:pt x="2615" y="5343"/>
                  </a:lnTo>
                  <a:lnTo>
                    <a:pt x="2649" y="5343"/>
                  </a:lnTo>
                  <a:lnTo>
                    <a:pt x="2676" y="5343"/>
                  </a:lnTo>
                  <a:lnTo>
                    <a:pt x="2700" y="5343"/>
                  </a:lnTo>
                  <a:lnTo>
                    <a:pt x="2721" y="5343"/>
                  </a:lnTo>
                  <a:lnTo>
                    <a:pt x="2745" y="5343"/>
                  </a:lnTo>
                  <a:lnTo>
                    <a:pt x="2772" y="5343"/>
                  </a:lnTo>
                  <a:lnTo>
                    <a:pt x="2806" y="5343"/>
                  </a:lnTo>
                  <a:lnTo>
                    <a:pt x="2821" y="5341"/>
                  </a:lnTo>
                  <a:lnTo>
                    <a:pt x="2837" y="5337"/>
                  </a:lnTo>
                  <a:lnTo>
                    <a:pt x="2852" y="5333"/>
                  </a:lnTo>
                  <a:lnTo>
                    <a:pt x="2868" y="5327"/>
                  </a:lnTo>
                  <a:lnTo>
                    <a:pt x="2884" y="5321"/>
                  </a:lnTo>
                  <a:lnTo>
                    <a:pt x="2901" y="5317"/>
                  </a:lnTo>
                  <a:lnTo>
                    <a:pt x="2918" y="5313"/>
                  </a:lnTo>
                  <a:lnTo>
                    <a:pt x="2938" y="5312"/>
                  </a:lnTo>
                  <a:lnTo>
                    <a:pt x="2949" y="5313"/>
                  </a:lnTo>
                  <a:lnTo>
                    <a:pt x="2960" y="5315"/>
                  </a:lnTo>
                  <a:lnTo>
                    <a:pt x="2968" y="5319"/>
                  </a:lnTo>
                  <a:lnTo>
                    <a:pt x="2977" y="5323"/>
                  </a:lnTo>
                  <a:lnTo>
                    <a:pt x="2993" y="5333"/>
                  </a:lnTo>
                  <a:lnTo>
                    <a:pt x="3009" y="5345"/>
                  </a:lnTo>
                  <a:lnTo>
                    <a:pt x="3025" y="5357"/>
                  </a:lnTo>
                  <a:lnTo>
                    <a:pt x="3044" y="5368"/>
                  </a:lnTo>
                  <a:lnTo>
                    <a:pt x="3053" y="5372"/>
                  </a:lnTo>
                  <a:lnTo>
                    <a:pt x="3064" y="5376"/>
                  </a:lnTo>
                  <a:lnTo>
                    <a:pt x="3076" y="5377"/>
                  </a:lnTo>
                  <a:lnTo>
                    <a:pt x="3089" y="5379"/>
                  </a:lnTo>
                  <a:lnTo>
                    <a:pt x="3104" y="5377"/>
                  </a:lnTo>
                  <a:lnTo>
                    <a:pt x="3117" y="5376"/>
                  </a:lnTo>
                  <a:lnTo>
                    <a:pt x="3129" y="5373"/>
                  </a:lnTo>
                  <a:lnTo>
                    <a:pt x="3142" y="5369"/>
                  </a:lnTo>
                  <a:lnTo>
                    <a:pt x="3166" y="5361"/>
                  </a:lnTo>
                  <a:lnTo>
                    <a:pt x="3190" y="5351"/>
                  </a:lnTo>
                  <a:lnTo>
                    <a:pt x="3214" y="5341"/>
                  </a:lnTo>
                  <a:lnTo>
                    <a:pt x="3240" y="5332"/>
                  </a:lnTo>
                  <a:lnTo>
                    <a:pt x="3253" y="5329"/>
                  </a:lnTo>
                  <a:lnTo>
                    <a:pt x="3268" y="5327"/>
                  </a:lnTo>
                  <a:lnTo>
                    <a:pt x="3284" y="5325"/>
                  </a:lnTo>
                  <a:lnTo>
                    <a:pt x="3300" y="5324"/>
                  </a:lnTo>
                  <a:lnTo>
                    <a:pt x="3314" y="5324"/>
                  </a:lnTo>
                  <a:lnTo>
                    <a:pt x="3329" y="5321"/>
                  </a:lnTo>
                  <a:lnTo>
                    <a:pt x="3342" y="5317"/>
                  </a:lnTo>
                  <a:lnTo>
                    <a:pt x="3356" y="5313"/>
                  </a:lnTo>
                  <a:lnTo>
                    <a:pt x="3368" y="5308"/>
                  </a:lnTo>
                  <a:lnTo>
                    <a:pt x="3378" y="5301"/>
                  </a:lnTo>
                  <a:lnTo>
                    <a:pt x="3390" y="5293"/>
                  </a:lnTo>
                  <a:lnTo>
                    <a:pt x="3400" y="5285"/>
                  </a:lnTo>
                  <a:lnTo>
                    <a:pt x="3436" y="5251"/>
                  </a:lnTo>
                  <a:lnTo>
                    <a:pt x="3469" y="5216"/>
                  </a:lnTo>
                  <a:lnTo>
                    <a:pt x="3474" y="5211"/>
                  </a:lnTo>
                  <a:lnTo>
                    <a:pt x="3481" y="5207"/>
                  </a:lnTo>
                  <a:lnTo>
                    <a:pt x="3489" y="5203"/>
                  </a:lnTo>
                  <a:lnTo>
                    <a:pt x="3497" y="5200"/>
                  </a:lnTo>
                  <a:lnTo>
                    <a:pt x="3515" y="5195"/>
                  </a:lnTo>
                  <a:lnTo>
                    <a:pt x="3535" y="5192"/>
                  </a:lnTo>
                  <a:lnTo>
                    <a:pt x="3555" y="5188"/>
                  </a:lnTo>
                  <a:lnTo>
                    <a:pt x="3574" y="5184"/>
                  </a:lnTo>
                  <a:lnTo>
                    <a:pt x="3583" y="5180"/>
                  </a:lnTo>
                  <a:lnTo>
                    <a:pt x="3591" y="5177"/>
                  </a:lnTo>
                  <a:lnTo>
                    <a:pt x="3599" y="5173"/>
                  </a:lnTo>
                  <a:lnTo>
                    <a:pt x="3606" y="5168"/>
                  </a:lnTo>
                  <a:lnTo>
                    <a:pt x="3625" y="5155"/>
                  </a:lnTo>
                  <a:lnTo>
                    <a:pt x="3641" y="5141"/>
                  </a:lnTo>
                  <a:lnTo>
                    <a:pt x="3655" y="5128"/>
                  </a:lnTo>
                  <a:lnTo>
                    <a:pt x="3670" y="5113"/>
                  </a:lnTo>
                  <a:lnTo>
                    <a:pt x="3694" y="5085"/>
                  </a:lnTo>
                  <a:lnTo>
                    <a:pt x="3717" y="5056"/>
                  </a:lnTo>
                  <a:lnTo>
                    <a:pt x="3727" y="5043"/>
                  </a:lnTo>
                  <a:lnTo>
                    <a:pt x="3739" y="5028"/>
                  </a:lnTo>
                  <a:lnTo>
                    <a:pt x="3753" y="5016"/>
                  </a:lnTo>
                  <a:lnTo>
                    <a:pt x="3766" y="5003"/>
                  </a:lnTo>
                  <a:lnTo>
                    <a:pt x="3781" y="4992"/>
                  </a:lnTo>
                  <a:lnTo>
                    <a:pt x="3797" y="4982"/>
                  </a:lnTo>
                  <a:lnTo>
                    <a:pt x="3815" y="4971"/>
                  </a:lnTo>
                  <a:lnTo>
                    <a:pt x="3835" y="4963"/>
                  </a:lnTo>
                  <a:lnTo>
                    <a:pt x="3831" y="4930"/>
                  </a:lnTo>
                  <a:lnTo>
                    <a:pt x="3827" y="4896"/>
                  </a:lnTo>
                  <a:lnTo>
                    <a:pt x="3825" y="4864"/>
                  </a:lnTo>
                  <a:lnTo>
                    <a:pt x="3822" y="4834"/>
                  </a:lnTo>
                  <a:lnTo>
                    <a:pt x="3819" y="4803"/>
                  </a:lnTo>
                  <a:lnTo>
                    <a:pt x="3818" y="4775"/>
                  </a:lnTo>
                  <a:lnTo>
                    <a:pt x="3818" y="4748"/>
                  </a:lnTo>
                  <a:lnTo>
                    <a:pt x="3818" y="4722"/>
                  </a:lnTo>
                  <a:lnTo>
                    <a:pt x="3817" y="4715"/>
                  </a:lnTo>
                  <a:lnTo>
                    <a:pt x="3815" y="4707"/>
                  </a:lnTo>
                  <a:lnTo>
                    <a:pt x="3814" y="4702"/>
                  </a:lnTo>
                  <a:lnTo>
                    <a:pt x="3811" y="4695"/>
                  </a:lnTo>
                  <a:lnTo>
                    <a:pt x="3807" y="4690"/>
                  </a:lnTo>
                  <a:lnTo>
                    <a:pt x="3805" y="4686"/>
                  </a:lnTo>
                  <a:lnTo>
                    <a:pt x="3799" y="4682"/>
                  </a:lnTo>
                  <a:lnTo>
                    <a:pt x="3795" y="4678"/>
                  </a:lnTo>
                  <a:lnTo>
                    <a:pt x="3783" y="4671"/>
                  </a:lnTo>
                  <a:lnTo>
                    <a:pt x="3771" y="4666"/>
                  </a:lnTo>
                  <a:lnTo>
                    <a:pt x="3758" y="4660"/>
                  </a:lnTo>
                  <a:lnTo>
                    <a:pt x="3745" y="4656"/>
                  </a:lnTo>
                  <a:lnTo>
                    <a:pt x="3718" y="4650"/>
                  </a:lnTo>
                  <a:lnTo>
                    <a:pt x="3695" y="4642"/>
                  </a:lnTo>
                  <a:lnTo>
                    <a:pt x="3686" y="4636"/>
                  </a:lnTo>
                  <a:lnTo>
                    <a:pt x="3679" y="4631"/>
                  </a:lnTo>
                  <a:lnTo>
                    <a:pt x="3677" y="4627"/>
                  </a:lnTo>
                  <a:lnTo>
                    <a:pt x="3674" y="4623"/>
                  </a:lnTo>
                  <a:lnTo>
                    <a:pt x="3673" y="4619"/>
                  </a:lnTo>
                  <a:lnTo>
                    <a:pt x="3673" y="4614"/>
                  </a:lnTo>
                  <a:lnTo>
                    <a:pt x="3674" y="4606"/>
                  </a:lnTo>
                  <a:lnTo>
                    <a:pt x="3675" y="4598"/>
                  </a:lnTo>
                  <a:lnTo>
                    <a:pt x="3679" y="4591"/>
                  </a:lnTo>
                  <a:lnTo>
                    <a:pt x="3683" y="4584"/>
                  </a:lnTo>
                  <a:lnTo>
                    <a:pt x="3693" y="4572"/>
                  </a:lnTo>
                  <a:lnTo>
                    <a:pt x="3703" y="4559"/>
                  </a:lnTo>
                  <a:lnTo>
                    <a:pt x="3703" y="4470"/>
                  </a:lnTo>
                  <a:lnTo>
                    <a:pt x="3658" y="4462"/>
                  </a:lnTo>
                  <a:lnTo>
                    <a:pt x="3626" y="4455"/>
                  </a:lnTo>
                  <a:lnTo>
                    <a:pt x="3613" y="4450"/>
                  </a:lnTo>
                  <a:lnTo>
                    <a:pt x="3601" y="4442"/>
                  </a:lnTo>
                  <a:lnTo>
                    <a:pt x="3589" y="4431"/>
                  </a:lnTo>
                  <a:lnTo>
                    <a:pt x="3577" y="4415"/>
                  </a:lnTo>
                  <a:lnTo>
                    <a:pt x="3594" y="4402"/>
                  </a:lnTo>
                  <a:lnTo>
                    <a:pt x="3614" y="4386"/>
                  </a:lnTo>
                  <a:lnTo>
                    <a:pt x="3622" y="4377"/>
                  </a:lnTo>
                  <a:lnTo>
                    <a:pt x="3630" y="4367"/>
                  </a:lnTo>
                  <a:lnTo>
                    <a:pt x="3633" y="4362"/>
                  </a:lnTo>
                  <a:lnTo>
                    <a:pt x="3635" y="4355"/>
                  </a:lnTo>
                  <a:lnTo>
                    <a:pt x="3637" y="4350"/>
                  </a:lnTo>
                  <a:lnTo>
                    <a:pt x="3637" y="4343"/>
                  </a:lnTo>
                  <a:lnTo>
                    <a:pt x="3635" y="4321"/>
                  </a:lnTo>
                  <a:lnTo>
                    <a:pt x="3631" y="4299"/>
                  </a:lnTo>
                  <a:lnTo>
                    <a:pt x="3627" y="4278"/>
                  </a:lnTo>
                  <a:lnTo>
                    <a:pt x="3622" y="4258"/>
                  </a:lnTo>
                  <a:lnTo>
                    <a:pt x="3617" y="4237"/>
                  </a:lnTo>
                  <a:lnTo>
                    <a:pt x="3611" y="4215"/>
                  </a:lnTo>
                  <a:lnTo>
                    <a:pt x="3607" y="4193"/>
                  </a:lnTo>
                  <a:lnTo>
                    <a:pt x="3606" y="4169"/>
                  </a:lnTo>
                  <a:lnTo>
                    <a:pt x="3607" y="4149"/>
                  </a:lnTo>
                  <a:lnTo>
                    <a:pt x="3609" y="4131"/>
                  </a:lnTo>
                  <a:lnTo>
                    <a:pt x="3611" y="4115"/>
                  </a:lnTo>
                  <a:lnTo>
                    <a:pt x="3615" y="4101"/>
                  </a:lnTo>
                  <a:lnTo>
                    <a:pt x="3619" y="4087"/>
                  </a:lnTo>
                  <a:lnTo>
                    <a:pt x="3625" y="4075"/>
                  </a:lnTo>
                  <a:lnTo>
                    <a:pt x="3631" y="4063"/>
                  </a:lnTo>
                  <a:lnTo>
                    <a:pt x="3638" y="4054"/>
                  </a:lnTo>
                  <a:lnTo>
                    <a:pt x="3645" y="4045"/>
                  </a:lnTo>
                  <a:lnTo>
                    <a:pt x="3653" y="4037"/>
                  </a:lnTo>
                  <a:lnTo>
                    <a:pt x="3661" y="4030"/>
                  </a:lnTo>
                  <a:lnTo>
                    <a:pt x="3670" y="4023"/>
                  </a:lnTo>
                  <a:lnTo>
                    <a:pt x="3687" y="4011"/>
                  </a:lnTo>
                  <a:lnTo>
                    <a:pt x="3706" y="4001"/>
                  </a:lnTo>
                  <a:lnTo>
                    <a:pt x="3725" y="3991"/>
                  </a:lnTo>
                  <a:lnTo>
                    <a:pt x="3742" y="3981"/>
                  </a:lnTo>
                  <a:lnTo>
                    <a:pt x="3751" y="3975"/>
                  </a:lnTo>
                  <a:lnTo>
                    <a:pt x="3759" y="3969"/>
                  </a:lnTo>
                  <a:lnTo>
                    <a:pt x="3767" y="3962"/>
                  </a:lnTo>
                  <a:lnTo>
                    <a:pt x="3774" y="3955"/>
                  </a:lnTo>
                  <a:lnTo>
                    <a:pt x="3781" y="3947"/>
                  </a:lnTo>
                  <a:lnTo>
                    <a:pt x="3787" y="3938"/>
                  </a:lnTo>
                  <a:lnTo>
                    <a:pt x="3793" y="3929"/>
                  </a:lnTo>
                  <a:lnTo>
                    <a:pt x="3797" y="3917"/>
                  </a:lnTo>
                  <a:lnTo>
                    <a:pt x="3801" y="3905"/>
                  </a:lnTo>
                  <a:lnTo>
                    <a:pt x="3803" y="3891"/>
                  </a:lnTo>
                  <a:lnTo>
                    <a:pt x="3805" y="3877"/>
                  </a:lnTo>
                  <a:lnTo>
                    <a:pt x="3806" y="3861"/>
                  </a:lnTo>
                  <a:lnTo>
                    <a:pt x="3806" y="3850"/>
                  </a:lnTo>
                  <a:lnTo>
                    <a:pt x="3809" y="3841"/>
                  </a:lnTo>
                  <a:lnTo>
                    <a:pt x="3811" y="3833"/>
                  </a:lnTo>
                  <a:lnTo>
                    <a:pt x="3817" y="3828"/>
                  </a:lnTo>
                  <a:lnTo>
                    <a:pt x="3822" y="3824"/>
                  </a:lnTo>
                  <a:lnTo>
                    <a:pt x="3829" y="3820"/>
                  </a:lnTo>
                  <a:lnTo>
                    <a:pt x="3835" y="3817"/>
                  </a:lnTo>
                  <a:lnTo>
                    <a:pt x="3843" y="3816"/>
                  </a:lnTo>
                  <a:lnTo>
                    <a:pt x="3861" y="3814"/>
                  </a:lnTo>
                  <a:lnTo>
                    <a:pt x="3879" y="3814"/>
                  </a:lnTo>
                  <a:lnTo>
                    <a:pt x="3889" y="3813"/>
                  </a:lnTo>
                  <a:lnTo>
                    <a:pt x="3897" y="3812"/>
                  </a:lnTo>
                  <a:lnTo>
                    <a:pt x="3906" y="3810"/>
                  </a:lnTo>
                  <a:lnTo>
                    <a:pt x="3914" y="3808"/>
                  </a:lnTo>
                  <a:lnTo>
                    <a:pt x="3925" y="3802"/>
                  </a:lnTo>
                  <a:lnTo>
                    <a:pt x="3935" y="3796"/>
                  </a:lnTo>
                  <a:lnTo>
                    <a:pt x="3943" y="3789"/>
                  </a:lnTo>
                  <a:lnTo>
                    <a:pt x="3950" y="3782"/>
                  </a:lnTo>
                  <a:lnTo>
                    <a:pt x="3955" y="3773"/>
                  </a:lnTo>
                  <a:lnTo>
                    <a:pt x="3961" y="3765"/>
                  </a:lnTo>
                  <a:lnTo>
                    <a:pt x="3963" y="3756"/>
                  </a:lnTo>
                  <a:lnTo>
                    <a:pt x="3966" y="3745"/>
                  </a:lnTo>
                  <a:lnTo>
                    <a:pt x="3969" y="3724"/>
                  </a:lnTo>
                  <a:lnTo>
                    <a:pt x="3969" y="3702"/>
                  </a:lnTo>
                  <a:lnTo>
                    <a:pt x="3969" y="3680"/>
                  </a:lnTo>
                  <a:lnTo>
                    <a:pt x="3969" y="3657"/>
                  </a:lnTo>
                  <a:lnTo>
                    <a:pt x="3969" y="3652"/>
                  </a:lnTo>
                  <a:lnTo>
                    <a:pt x="3970" y="3646"/>
                  </a:lnTo>
                  <a:lnTo>
                    <a:pt x="3971" y="3642"/>
                  </a:lnTo>
                  <a:lnTo>
                    <a:pt x="3974" y="3638"/>
                  </a:lnTo>
                  <a:lnTo>
                    <a:pt x="3982" y="3633"/>
                  </a:lnTo>
                  <a:lnTo>
                    <a:pt x="3989" y="3628"/>
                  </a:lnTo>
                  <a:lnTo>
                    <a:pt x="3997" y="3622"/>
                  </a:lnTo>
                  <a:lnTo>
                    <a:pt x="4003" y="3617"/>
                  </a:lnTo>
                  <a:lnTo>
                    <a:pt x="4006" y="3613"/>
                  </a:lnTo>
                  <a:lnTo>
                    <a:pt x="4009" y="3610"/>
                  </a:lnTo>
                  <a:lnTo>
                    <a:pt x="4010" y="3606"/>
                  </a:lnTo>
                  <a:lnTo>
                    <a:pt x="4010" y="3602"/>
                  </a:lnTo>
                  <a:lnTo>
                    <a:pt x="4010" y="3589"/>
                  </a:lnTo>
                  <a:lnTo>
                    <a:pt x="4009" y="3577"/>
                  </a:lnTo>
                  <a:lnTo>
                    <a:pt x="4006" y="3565"/>
                  </a:lnTo>
                  <a:lnTo>
                    <a:pt x="4002" y="3553"/>
                  </a:lnTo>
                  <a:lnTo>
                    <a:pt x="3998" y="3542"/>
                  </a:lnTo>
                  <a:lnTo>
                    <a:pt x="3993" y="3533"/>
                  </a:lnTo>
                  <a:lnTo>
                    <a:pt x="3986" y="3522"/>
                  </a:lnTo>
                  <a:lnTo>
                    <a:pt x="3981" y="3514"/>
                  </a:lnTo>
                  <a:lnTo>
                    <a:pt x="3966" y="3496"/>
                  </a:lnTo>
                  <a:lnTo>
                    <a:pt x="3949" y="3480"/>
                  </a:lnTo>
                  <a:lnTo>
                    <a:pt x="3931" y="3465"/>
                  </a:lnTo>
                  <a:lnTo>
                    <a:pt x="3914" y="3449"/>
                  </a:lnTo>
                  <a:lnTo>
                    <a:pt x="3895" y="3434"/>
                  </a:lnTo>
                  <a:lnTo>
                    <a:pt x="3878" y="3420"/>
                  </a:lnTo>
                  <a:lnTo>
                    <a:pt x="3862" y="3404"/>
                  </a:lnTo>
                  <a:lnTo>
                    <a:pt x="3847" y="3386"/>
                  </a:lnTo>
                  <a:lnTo>
                    <a:pt x="3841" y="3377"/>
                  </a:lnTo>
                  <a:lnTo>
                    <a:pt x="3835" y="3368"/>
                  </a:lnTo>
                  <a:lnTo>
                    <a:pt x="3830" y="3358"/>
                  </a:lnTo>
                  <a:lnTo>
                    <a:pt x="3826" y="3348"/>
                  </a:lnTo>
                  <a:lnTo>
                    <a:pt x="3822" y="3337"/>
                  </a:lnTo>
                  <a:lnTo>
                    <a:pt x="3819" y="3326"/>
                  </a:lnTo>
                  <a:lnTo>
                    <a:pt x="3818" y="3314"/>
                  </a:lnTo>
                  <a:lnTo>
                    <a:pt x="3818" y="3301"/>
                  </a:lnTo>
                  <a:lnTo>
                    <a:pt x="3818" y="3289"/>
                  </a:lnTo>
                  <a:lnTo>
                    <a:pt x="3819" y="3278"/>
                  </a:lnTo>
                  <a:lnTo>
                    <a:pt x="3821" y="3273"/>
                  </a:lnTo>
                  <a:lnTo>
                    <a:pt x="3819" y="3268"/>
                  </a:lnTo>
                  <a:lnTo>
                    <a:pt x="3819" y="3264"/>
                  </a:lnTo>
                  <a:lnTo>
                    <a:pt x="3818" y="3258"/>
                  </a:lnTo>
                  <a:lnTo>
                    <a:pt x="3831" y="3225"/>
                  </a:lnTo>
                  <a:lnTo>
                    <a:pt x="3845" y="3195"/>
                  </a:lnTo>
                  <a:lnTo>
                    <a:pt x="3851" y="3180"/>
                  </a:lnTo>
                  <a:lnTo>
                    <a:pt x="3855" y="3164"/>
                  </a:lnTo>
                  <a:lnTo>
                    <a:pt x="3858" y="3145"/>
                  </a:lnTo>
                  <a:lnTo>
                    <a:pt x="3859" y="3127"/>
                  </a:lnTo>
                  <a:lnTo>
                    <a:pt x="3859" y="3112"/>
                  </a:lnTo>
                  <a:lnTo>
                    <a:pt x="3857" y="3097"/>
                  </a:lnTo>
                  <a:lnTo>
                    <a:pt x="3853" y="3083"/>
                  </a:lnTo>
                  <a:lnTo>
                    <a:pt x="3849" y="3067"/>
                  </a:lnTo>
                  <a:lnTo>
                    <a:pt x="3837" y="3033"/>
                  </a:lnTo>
                  <a:lnTo>
                    <a:pt x="3823" y="3000"/>
                  </a:lnTo>
                  <a:lnTo>
                    <a:pt x="3810" y="2968"/>
                  </a:lnTo>
                  <a:lnTo>
                    <a:pt x="3798" y="2939"/>
                  </a:lnTo>
                  <a:lnTo>
                    <a:pt x="3794" y="2925"/>
                  </a:lnTo>
                  <a:lnTo>
                    <a:pt x="3790" y="2913"/>
                  </a:lnTo>
                  <a:lnTo>
                    <a:pt x="3789" y="2901"/>
                  </a:lnTo>
                  <a:lnTo>
                    <a:pt x="3787" y="2892"/>
                  </a:lnTo>
                  <a:lnTo>
                    <a:pt x="3787" y="2884"/>
                  </a:lnTo>
                  <a:lnTo>
                    <a:pt x="3790" y="2877"/>
                  </a:lnTo>
                  <a:lnTo>
                    <a:pt x="3791" y="2871"/>
                  </a:lnTo>
                  <a:lnTo>
                    <a:pt x="3795" y="2865"/>
                  </a:lnTo>
                  <a:lnTo>
                    <a:pt x="3799" y="2860"/>
                  </a:lnTo>
                  <a:lnTo>
                    <a:pt x="3805" y="2856"/>
                  </a:lnTo>
                  <a:lnTo>
                    <a:pt x="3810" y="2852"/>
                  </a:lnTo>
                  <a:lnTo>
                    <a:pt x="3815" y="2849"/>
                  </a:lnTo>
                  <a:lnTo>
                    <a:pt x="3829" y="2844"/>
                  </a:lnTo>
                  <a:lnTo>
                    <a:pt x="3843" y="2840"/>
                  </a:lnTo>
                  <a:lnTo>
                    <a:pt x="3858" y="2839"/>
                  </a:lnTo>
                  <a:lnTo>
                    <a:pt x="3871" y="2837"/>
                  </a:lnTo>
                  <a:lnTo>
                    <a:pt x="3899" y="2837"/>
                  </a:lnTo>
                  <a:lnTo>
                    <a:pt x="3921" y="2837"/>
                  </a:lnTo>
                  <a:lnTo>
                    <a:pt x="3938" y="2837"/>
                  </a:lnTo>
                  <a:lnTo>
                    <a:pt x="3955" y="2837"/>
                  </a:lnTo>
                  <a:lnTo>
                    <a:pt x="3966" y="2841"/>
                  </a:lnTo>
                  <a:lnTo>
                    <a:pt x="3987" y="2847"/>
                  </a:lnTo>
                  <a:lnTo>
                    <a:pt x="3999" y="2849"/>
                  </a:lnTo>
                  <a:lnTo>
                    <a:pt x="4013" y="2851"/>
                  </a:lnTo>
                  <a:lnTo>
                    <a:pt x="4019" y="2849"/>
                  </a:lnTo>
                  <a:lnTo>
                    <a:pt x="4026" y="2848"/>
                  </a:lnTo>
                  <a:lnTo>
                    <a:pt x="4034" y="2847"/>
                  </a:lnTo>
                  <a:lnTo>
                    <a:pt x="4041" y="2844"/>
                  </a:lnTo>
                  <a:lnTo>
                    <a:pt x="4049" y="2839"/>
                  </a:lnTo>
                  <a:lnTo>
                    <a:pt x="4057" y="2831"/>
                  </a:lnTo>
                  <a:lnTo>
                    <a:pt x="4063" y="2823"/>
                  </a:lnTo>
                  <a:lnTo>
                    <a:pt x="4069" y="2813"/>
                  </a:lnTo>
                  <a:lnTo>
                    <a:pt x="4079" y="2793"/>
                  </a:lnTo>
                  <a:lnTo>
                    <a:pt x="4091" y="2771"/>
                  </a:lnTo>
                  <a:lnTo>
                    <a:pt x="4098" y="2761"/>
                  </a:lnTo>
                  <a:lnTo>
                    <a:pt x="4106" y="2751"/>
                  </a:lnTo>
                  <a:lnTo>
                    <a:pt x="4114" y="2741"/>
                  </a:lnTo>
                  <a:lnTo>
                    <a:pt x="4123" y="2733"/>
                  </a:lnTo>
                  <a:lnTo>
                    <a:pt x="4134" y="2727"/>
                  </a:lnTo>
                  <a:lnTo>
                    <a:pt x="4147" y="2721"/>
                  </a:lnTo>
                  <a:lnTo>
                    <a:pt x="4162" y="2719"/>
                  </a:lnTo>
                  <a:lnTo>
                    <a:pt x="4179" y="2717"/>
                  </a:lnTo>
                  <a:lnTo>
                    <a:pt x="4194" y="2717"/>
                  </a:lnTo>
                  <a:lnTo>
                    <a:pt x="4203" y="2720"/>
                  </a:lnTo>
                  <a:lnTo>
                    <a:pt x="4210" y="2721"/>
                  </a:lnTo>
                  <a:lnTo>
                    <a:pt x="4214" y="2724"/>
                  </a:lnTo>
                  <a:lnTo>
                    <a:pt x="4216" y="2725"/>
                  </a:lnTo>
                  <a:lnTo>
                    <a:pt x="4220" y="2724"/>
                  </a:lnTo>
                  <a:lnTo>
                    <a:pt x="4228" y="2723"/>
                  </a:lnTo>
                  <a:lnTo>
                    <a:pt x="4239" y="2717"/>
                  </a:lnTo>
                  <a:lnTo>
                    <a:pt x="4244" y="2713"/>
                  </a:lnTo>
                  <a:lnTo>
                    <a:pt x="4248" y="2709"/>
                  </a:lnTo>
                  <a:lnTo>
                    <a:pt x="4251" y="2703"/>
                  </a:lnTo>
                  <a:lnTo>
                    <a:pt x="4252" y="2695"/>
                  </a:lnTo>
                  <a:lnTo>
                    <a:pt x="4254" y="2677"/>
                  </a:lnTo>
                  <a:lnTo>
                    <a:pt x="4254" y="2659"/>
                  </a:lnTo>
                  <a:lnTo>
                    <a:pt x="4251" y="2624"/>
                  </a:lnTo>
                  <a:lnTo>
                    <a:pt x="4251" y="2608"/>
                  </a:lnTo>
                  <a:lnTo>
                    <a:pt x="4208" y="260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97" name="Freeform 101">
              <a:extLst>
                <a:ext uri="{FF2B5EF4-FFF2-40B4-BE49-F238E27FC236}">
                  <a16:creationId xmlns:a16="http://schemas.microsoft.com/office/drawing/2014/main" id="{5022F45F-7B7F-0C48-8641-5C6C497B8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4329" y="2449426"/>
              <a:ext cx="206414" cy="207790"/>
            </a:xfrm>
            <a:custGeom>
              <a:avLst/>
              <a:gdLst>
                <a:gd name="T0" fmla="*/ 487 w 490"/>
                <a:gd name="T1" fmla="*/ 116 h 493"/>
                <a:gd name="T2" fmla="*/ 471 w 490"/>
                <a:gd name="T3" fmla="*/ 66 h 493"/>
                <a:gd name="T4" fmla="*/ 454 w 490"/>
                <a:gd name="T5" fmla="*/ 46 h 493"/>
                <a:gd name="T6" fmla="*/ 436 w 490"/>
                <a:gd name="T7" fmla="*/ 6 h 493"/>
                <a:gd name="T8" fmla="*/ 396 w 490"/>
                <a:gd name="T9" fmla="*/ 0 h 493"/>
                <a:gd name="T10" fmla="*/ 315 w 490"/>
                <a:gd name="T11" fmla="*/ 12 h 493"/>
                <a:gd name="T12" fmla="*/ 278 w 490"/>
                <a:gd name="T13" fmla="*/ 47 h 493"/>
                <a:gd name="T14" fmla="*/ 244 w 490"/>
                <a:gd name="T15" fmla="*/ 60 h 493"/>
                <a:gd name="T16" fmla="*/ 215 w 490"/>
                <a:gd name="T17" fmla="*/ 56 h 493"/>
                <a:gd name="T18" fmla="*/ 187 w 490"/>
                <a:gd name="T19" fmla="*/ 50 h 493"/>
                <a:gd name="T20" fmla="*/ 172 w 490"/>
                <a:gd name="T21" fmla="*/ 63 h 493"/>
                <a:gd name="T22" fmla="*/ 171 w 490"/>
                <a:gd name="T23" fmla="*/ 98 h 493"/>
                <a:gd name="T24" fmla="*/ 192 w 490"/>
                <a:gd name="T25" fmla="*/ 147 h 493"/>
                <a:gd name="T26" fmla="*/ 218 w 490"/>
                <a:gd name="T27" fmla="*/ 187 h 493"/>
                <a:gd name="T28" fmla="*/ 188 w 490"/>
                <a:gd name="T29" fmla="*/ 183 h 493"/>
                <a:gd name="T30" fmla="*/ 163 w 490"/>
                <a:gd name="T31" fmla="*/ 175 h 493"/>
                <a:gd name="T32" fmla="*/ 118 w 490"/>
                <a:gd name="T33" fmla="*/ 171 h 493"/>
                <a:gd name="T34" fmla="*/ 64 w 490"/>
                <a:gd name="T35" fmla="*/ 155 h 493"/>
                <a:gd name="T36" fmla="*/ 30 w 490"/>
                <a:gd name="T37" fmla="*/ 154 h 493"/>
                <a:gd name="T38" fmla="*/ 12 w 490"/>
                <a:gd name="T39" fmla="*/ 190 h 493"/>
                <a:gd name="T40" fmla="*/ 0 w 490"/>
                <a:gd name="T41" fmla="*/ 242 h 493"/>
                <a:gd name="T42" fmla="*/ 12 w 490"/>
                <a:gd name="T43" fmla="*/ 268 h 493"/>
                <a:gd name="T44" fmla="*/ 24 w 490"/>
                <a:gd name="T45" fmla="*/ 295 h 493"/>
                <a:gd name="T46" fmla="*/ 15 w 490"/>
                <a:gd name="T47" fmla="*/ 339 h 493"/>
                <a:gd name="T48" fmla="*/ 26 w 490"/>
                <a:gd name="T49" fmla="*/ 355 h 493"/>
                <a:gd name="T50" fmla="*/ 54 w 490"/>
                <a:gd name="T51" fmla="*/ 364 h 493"/>
                <a:gd name="T52" fmla="*/ 79 w 490"/>
                <a:gd name="T53" fmla="*/ 384 h 493"/>
                <a:gd name="T54" fmla="*/ 86 w 490"/>
                <a:gd name="T55" fmla="*/ 421 h 493"/>
                <a:gd name="T56" fmla="*/ 112 w 490"/>
                <a:gd name="T57" fmla="*/ 451 h 493"/>
                <a:gd name="T58" fmla="*/ 146 w 490"/>
                <a:gd name="T59" fmla="*/ 467 h 493"/>
                <a:gd name="T60" fmla="*/ 223 w 490"/>
                <a:gd name="T61" fmla="*/ 476 h 493"/>
                <a:gd name="T62" fmla="*/ 243 w 490"/>
                <a:gd name="T63" fmla="*/ 492 h 493"/>
                <a:gd name="T64" fmla="*/ 290 w 490"/>
                <a:gd name="T65" fmla="*/ 491 h 493"/>
                <a:gd name="T66" fmla="*/ 302 w 490"/>
                <a:gd name="T67" fmla="*/ 468 h 493"/>
                <a:gd name="T68" fmla="*/ 299 w 490"/>
                <a:gd name="T69" fmla="*/ 423 h 493"/>
                <a:gd name="T70" fmla="*/ 304 w 490"/>
                <a:gd name="T71" fmla="*/ 385 h 493"/>
                <a:gd name="T72" fmla="*/ 331 w 490"/>
                <a:gd name="T73" fmla="*/ 372 h 493"/>
                <a:gd name="T74" fmla="*/ 359 w 490"/>
                <a:gd name="T75" fmla="*/ 327 h 493"/>
                <a:gd name="T76" fmla="*/ 387 w 490"/>
                <a:gd name="T77" fmla="*/ 281 h 493"/>
                <a:gd name="T78" fmla="*/ 444 w 490"/>
                <a:gd name="T79" fmla="*/ 264 h 493"/>
                <a:gd name="T80" fmla="*/ 470 w 490"/>
                <a:gd name="T81" fmla="*/ 243 h 493"/>
                <a:gd name="T82" fmla="*/ 468 w 490"/>
                <a:gd name="T83" fmla="*/ 211 h 493"/>
                <a:gd name="T84" fmla="*/ 458 w 490"/>
                <a:gd name="T85" fmla="*/ 199 h 493"/>
                <a:gd name="T86" fmla="*/ 424 w 490"/>
                <a:gd name="T87" fmla="*/ 204 h 493"/>
                <a:gd name="T88" fmla="*/ 376 w 490"/>
                <a:gd name="T89" fmla="*/ 206 h 493"/>
                <a:gd name="T90" fmla="*/ 340 w 490"/>
                <a:gd name="T91" fmla="*/ 186 h 493"/>
                <a:gd name="T92" fmla="*/ 311 w 490"/>
                <a:gd name="T93" fmla="*/ 158 h 493"/>
                <a:gd name="T94" fmla="*/ 296 w 490"/>
                <a:gd name="T95" fmla="*/ 127 h 493"/>
                <a:gd name="T96" fmla="*/ 296 w 490"/>
                <a:gd name="T97" fmla="*/ 87 h 493"/>
                <a:gd name="T98" fmla="*/ 330 w 490"/>
                <a:gd name="T99" fmla="*/ 96 h 493"/>
                <a:gd name="T100" fmla="*/ 355 w 490"/>
                <a:gd name="T101" fmla="*/ 155 h 493"/>
                <a:gd name="T102" fmla="*/ 380 w 490"/>
                <a:gd name="T103" fmla="*/ 175 h 493"/>
                <a:gd name="T104" fmla="*/ 422 w 490"/>
                <a:gd name="T105" fmla="*/ 180 h 493"/>
                <a:gd name="T106" fmla="*/ 467 w 490"/>
                <a:gd name="T107" fmla="*/ 163 h 49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490"/>
                <a:gd name="T163" fmla="*/ 0 h 493"/>
                <a:gd name="T164" fmla="*/ 490 w 490"/>
                <a:gd name="T165" fmla="*/ 493 h 493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490" h="493">
                  <a:moveTo>
                    <a:pt x="488" y="139"/>
                  </a:moveTo>
                  <a:lnTo>
                    <a:pt x="490" y="135"/>
                  </a:lnTo>
                  <a:lnTo>
                    <a:pt x="490" y="127"/>
                  </a:lnTo>
                  <a:lnTo>
                    <a:pt x="487" y="116"/>
                  </a:lnTo>
                  <a:lnTo>
                    <a:pt x="484" y="104"/>
                  </a:lnTo>
                  <a:lnTo>
                    <a:pt x="479" y="82"/>
                  </a:lnTo>
                  <a:lnTo>
                    <a:pt x="476" y="67"/>
                  </a:lnTo>
                  <a:lnTo>
                    <a:pt x="471" y="66"/>
                  </a:lnTo>
                  <a:lnTo>
                    <a:pt x="467" y="63"/>
                  </a:lnTo>
                  <a:lnTo>
                    <a:pt x="463" y="60"/>
                  </a:lnTo>
                  <a:lnTo>
                    <a:pt x="460" y="56"/>
                  </a:lnTo>
                  <a:lnTo>
                    <a:pt x="454" y="46"/>
                  </a:lnTo>
                  <a:lnTo>
                    <a:pt x="450" y="34"/>
                  </a:lnTo>
                  <a:lnTo>
                    <a:pt x="444" y="22"/>
                  </a:lnTo>
                  <a:lnTo>
                    <a:pt x="439" y="11"/>
                  </a:lnTo>
                  <a:lnTo>
                    <a:pt x="436" y="6"/>
                  </a:lnTo>
                  <a:lnTo>
                    <a:pt x="432" y="3"/>
                  </a:lnTo>
                  <a:lnTo>
                    <a:pt x="427" y="0"/>
                  </a:lnTo>
                  <a:lnTo>
                    <a:pt x="423" y="0"/>
                  </a:lnTo>
                  <a:lnTo>
                    <a:pt x="396" y="0"/>
                  </a:lnTo>
                  <a:lnTo>
                    <a:pt x="372" y="0"/>
                  </a:lnTo>
                  <a:lnTo>
                    <a:pt x="348" y="3"/>
                  </a:lnTo>
                  <a:lnTo>
                    <a:pt x="326" y="6"/>
                  </a:lnTo>
                  <a:lnTo>
                    <a:pt x="315" y="12"/>
                  </a:lnTo>
                  <a:lnTo>
                    <a:pt x="306" y="20"/>
                  </a:lnTo>
                  <a:lnTo>
                    <a:pt x="296" y="28"/>
                  </a:lnTo>
                  <a:lnTo>
                    <a:pt x="287" y="38"/>
                  </a:lnTo>
                  <a:lnTo>
                    <a:pt x="278" y="47"/>
                  </a:lnTo>
                  <a:lnTo>
                    <a:pt x="266" y="54"/>
                  </a:lnTo>
                  <a:lnTo>
                    <a:pt x="259" y="56"/>
                  </a:lnTo>
                  <a:lnTo>
                    <a:pt x="252" y="59"/>
                  </a:lnTo>
                  <a:lnTo>
                    <a:pt x="244" y="60"/>
                  </a:lnTo>
                  <a:lnTo>
                    <a:pt x="236" y="60"/>
                  </a:lnTo>
                  <a:lnTo>
                    <a:pt x="227" y="60"/>
                  </a:lnTo>
                  <a:lnTo>
                    <a:pt x="220" y="59"/>
                  </a:lnTo>
                  <a:lnTo>
                    <a:pt x="215" y="56"/>
                  </a:lnTo>
                  <a:lnTo>
                    <a:pt x="210" y="55"/>
                  </a:lnTo>
                  <a:lnTo>
                    <a:pt x="202" y="50"/>
                  </a:lnTo>
                  <a:lnTo>
                    <a:pt x="194" y="48"/>
                  </a:lnTo>
                  <a:lnTo>
                    <a:pt x="187" y="50"/>
                  </a:lnTo>
                  <a:lnTo>
                    <a:pt x="182" y="51"/>
                  </a:lnTo>
                  <a:lnTo>
                    <a:pt x="178" y="55"/>
                  </a:lnTo>
                  <a:lnTo>
                    <a:pt x="175" y="59"/>
                  </a:lnTo>
                  <a:lnTo>
                    <a:pt x="172" y="63"/>
                  </a:lnTo>
                  <a:lnTo>
                    <a:pt x="171" y="68"/>
                  </a:lnTo>
                  <a:lnTo>
                    <a:pt x="170" y="74"/>
                  </a:lnTo>
                  <a:lnTo>
                    <a:pt x="170" y="79"/>
                  </a:lnTo>
                  <a:lnTo>
                    <a:pt x="171" y="98"/>
                  </a:lnTo>
                  <a:lnTo>
                    <a:pt x="174" y="112"/>
                  </a:lnTo>
                  <a:lnTo>
                    <a:pt x="178" y="126"/>
                  </a:lnTo>
                  <a:lnTo>
                    <a:pt x="184" y="138"/>
                  </a:lnTo>
                  <a:lnTo>
                    <a:pt x="192" y="147"/>
                  </a:lnTo>
                  <a:lnTo>
                    <a:pt x="200" y="155"/>
                  </a:lnTo>
                  <a:lnTo>
                    <a:pt x="208" y="162"/>
                  </a:lnTo>
                  <a:lnTo>
                    <a:pt x="218" y="168"/>
                  </a:lnTo>
                  <a:lnTo>
                    <a:pt x="218" y="187"/>
                  </a:lnTo>
                  <a:lnTo>
                    <a:pt x="210" y="188"/>
                  </a:lnTo>
                  <a:lnTo>
                    <a:pt x="202" y="187"/>
                  </a:lnTo>
                  <a:lnTo>
                    <a:pt x="195" y="186"/>
                  </a:lnTo>
                  <a:lnTo>
                    <a:pt x="188" y="183"/>
                  </a:lnTo>
                  <a:lnTo>
                    <a:pt x="182" y="180"/>
                  </a:lnTo>
                  <a:lnTo>
                    <a:pt x="176" y="178"/>
                  </a:lnTo>
                  <a:lnTo>
                    <a:pt x="170" y="175"/>
                  </a:lnTo>
                  <a:lnTo>
                    <a:pt x="163" y="175"/>
                  </a:lnTo>
                  <a:lnTo>
                    <a:pt x="155" y="175"/>
                  </a:lnTo>
                  <a:lnTo>
                    <a:pt x="146" y="175"/>
                  </a:lnTo>
                  <a:lnTo>
                    <a:pt x="132" y="174"/>
                  </a:lnTo>
                  <a:lnTo>
                    <a:pt x="118" y="171"/>
                  </a:lnTo>
                  <a:lnTo>
                    <a:pt x="104" y="167"/>
                  </a:lnTo>
                  <a:lnTo>
                    <a:pt x="91" y="163"/>
                  </a:lnTo>
                  <a:lnTo>
                    <a:pt x="78" y="159"/>
                  </a:lnTo>
                  <a:lnTo>
                    <a:pt x="64" y="155"/>
                  </a:lnTo>
                  <a:lnTo>
                    <a:pt x="51" y="152"/>
                  </a:lnTo>
                  <a:lnTo>
                    <a:pt x="36" y="151"/>
                  </a:lnTo>
                  <a:lnTo>
                    <a:pt x="34" y="151"/>
                  </a:lnTo>
                  <a:lnTo>
                    <a:pt x="30" y="154"/>
                  </a:lnTo>
                  <a:lnTo>
                    <a:pt x="27" y="158"/>
                  </a:lnTo>
                  <a:lnTo>
                    <a:pt x="23" y="163"/>
                  </a:lnTo>
                  <a:lnTo>
                    <a:pt x="18" y="175"/>
                  </a:lnTo>
                  <a:lnTo>
                    <a:pt x="12" y="190"/>
                  </a:lnTo>
                  <a:lnTo>
                    <a:pt x="7" y="204"/>
                  </a:lnTo>
                  <a:lnTo>
                    <a:pt x="4" y="219"/>
                  </a:lnTo>
                  <a:lnTo>
                    <a:pt x="2" y="232"/>
                  </a:lnTo>
                  <a:lnTo>
                    <a:pt x="0" y="242"/>
                  </a:lnTo>
                  <a:lnTo>
                    <a:pt x="2" y="249"/>
                  </a:lnTo>
                  <a:lnTo>
                    <a:pt x="4" y="256"/>
                  </a:lnTo>
                  <a:lnTo>
                    <a:pt x="8" y="263"/>
                  </a:lnTo>
                  <a:lnTo>
                    <a:pt x="12" y="268"/>
                  </a:lnTo>
                  <a:lnTo>
                    <a:pt x="18" y="273"/>
                  </a:lnTo>
                  <a:lnTo>
                    <a:pt x="22" y="280"/>
                  </a:lnTo>
                  <a:lnTo>
                    <a:pt x="24" y="287"/>
                  </a:lnTo>
                  <a:lnTo>
                    <a:pt x="24" y="295"/>
                  </a:lnTo>
                  <a:lnTo>
                    <a:pt x="19" y="311"/>
                  </a:lnTo>
                  <a:lnTo>
                    <a:pt x="12" y="325"/>
                  </a:lnTo>
                  <a:lnTo>
                    <a:pt x="14" y="332"/>
                  </a:lnTo>
                  <a:lnTo>
                    <a:pt x="15" y="339"/>
                  </a:lnTo>
                  <a:lnTo>
                    <a:pt x="16" y="344"/>
                  </a:lnTo>
                  <a:lnTo>
                    <a:pt x="19" y="348"/>
                  </a:lnTo>
                  <a:lnTo>
                    <a:pt x="22" y="352"/>
                  </a:lnTo>
                  <a:lnTo>
                    <a:pt x="26" y="355"/>
                  </a:lnTo>
                  <a:lnTo>
                    <a:pt x="30" y="356"/>
                  </a:lnTo>
                  <a:lnTo>
                    <a:pt x="34" y="359"/>
                  </a:lnTo>
                  <a:lnTo>
                    <a:pt x="43" y="361"/>
                  </a:lnTo>
                  <a:lnTo>
                    <a:pt x="54" y="364"/>
                  </a:lnTo>
                  <a:lnTo>
                    <a:pt x="63" y="368"/>
                  </a:lnTo>
                  <a:lnTo>
                    <a:pt x="74" y="373"/>
                  </a:lnTo>
                  <a:lnTo>
                    <a:pt x="76" y="379"/>
                  </a:lnTo>
                  <a:lnTo>
                    <a:pt x="79" y="384"/>
                  </a:lnTo>
                  <a:lnTo>
                    <a:pt x="80" y="391"/>
                  </a:lnTo>
                  <a:lnTo>
                    <a:pt x="82" y="397"/>
                  </a:lnTo>
                  <a:lnTo>
                    <a:pt x="83" y="411"/>
                  </a:lnTo>
                  <a:lnTo>
                    <a:pt x="86" y="421"/>
                  </a:lnTo>
                  <a:lnTo>
                    <a:pt x="91" y="431"/>
                  </a:lnTo>
                  <a:lnTo>
                    <a:pt x="98" y="437"/>
                  </a:lnTo>
                  <a:lnTo>
                    <a:pt x="104" y="444"/>
                  </a:lnTo>
                  <a:lnTo>
                    <a:pt x="112" y="451"/>
                  </a:lnTo>
                  <a:lnTo>
                    <a:pt x="119" y="456"/>
                  </a:lnTo>
                  <a:lnTo>
                    <a:pt x="128" y="460"/>
                  </a:lnTo>
                  <a:lnTo>
                    <a:pt x="136" y="464"/>
                  </a:lnTo>
                  <a:lnTo>
                    <a:pt x="146" y="467"/>
                  </a:lnTo>
                  <a:lnTo>
                    <a:pt x="164" y="471"/>
                  </a:lnTo>
                  <a:lnTo>
                    <a:pt x="183" y="475"/>
                  </a:lnTo>
                  <a:lnTo>
                    <a:pt x="203" y="476"/>
                  </a:lnTo>
                  <a:lnTo>
                    <a:pt x="223" y="476"/>
                  </a:lnTo>
                  <a:lnTo>
                    <a:pt x="227" y="481"/>
                  </a:lnTo>
                  <a:lnTo>
                    <a:pt x="231" y="487"/>
                  </a:lnTo>
                  <a:lnTo>
                    <a:pt x="236" y="489"/>
                  </a:lnTo>
                  <a:lnTo>
                    <a:pt x="243" y="492"/>
                  </a:lnTo>
                  <a:lnTo>
                    <a:pt x="258" y="493"/>
                  </a:lnTo>
                  <a:lnTo>
                    <a:pt x="272" y="493"/>
                  </a:lnTo>
                  <a:lnTo>
                    <a:pt x="282" y="493"/>
                  </a:lnTo>
                  <a:lnTo>
                    <a:pt x="290" y="491"/>
                  </a:lnTo>
                  <a:lnTo>
                    <a:pt x="295" y="487"/>
                  </a:lnTo>
                  <a:lnTo>
                    <a:pt x="298" y="481"/>
                  </a:lnTo>
                  <a:lnTo>
                    <a:pt x="300" y="476"/>
                  </a:lnTo>
                  <a:lnTo>
                    <a:pt x="302" y="468"/>
                  </a:lnTo>
                  <a:lnTo>
                    <a:pt x="302" y="460"/>
                  </a:lnTo>
                  <a:lnTo>
                    <a:pt x="302" y="452"/>
                  </a:lnTo>
                  <a:lnTo>
                    <a:pt x="300" y="436"/>
                  </a:lnTo>
                  <a:lnTo>
                    <a:pt x="299" y="423"/>
                  </a:lnTo>
                  <a:lnTo>
                    <a:pt x="296" y="413"/>
                  </a:lnTo>
                  <a:lnTo>
                    <a:pt x="296" y="404"/>
                  </a:lnTo>
                  <a:lnTo>
                    <a:pt x="296" y="385"/>
                  </a:lnTo>
                  <a:lnTo>
                    <a:pt x="304" y="385"/>
                  </a:lnTo>
                  <a:lnTo>
                    <a:pt x="312" y="383"/>
                  </a:lnTo>
                  <a:lnTo>
                    <a:pt x="319" y="380"/>
                  </a:lnTo>
                  <a:lnTo>
                    <a:pt x="326" y="376"/>
                  </a:lnTo>
                  <a:lnTo>
                    <a:pt x="331" y="372"/>
                  </a:lnTo>
                  <a:lnTo>
                    <a:pt x="336" y="367"/>
                  </a:lnTo>
                  <a:lnTo>
                    <a:pt x="342" y="361"/>
                  </a:lnTo>
                  <a:lnTo>
                    <a:pt x="346" y="355"/>
                  </a:lnTo>
                  <a:lnTo>
                    <a:pt x="359" y="327"/>
                  </a:lnTo>
                  <a:lnTo>
                    <a:pt x="368" y="301"/>
                  </a:lnTo>
                  <a:lnTo>
                    <a:pt x="374" y="293"/>
                  </a:lnTo>
                  <a:lnTo>
                    <a:pt x="379" y="287"/>
                  </a:lnTo>
                  <a:lnTo>
                    <a:pt x="387" y="281"/>
                  </a:lnTo>
                  <a:lnTo>
                    <a:pt x="395" y="277"/>
                  </a:lnTo>
                  <a:lnTo>
                    <a:pt x="411" y="272"/>
                  </a:lnTo>
                  <a:lnTo>
                    <a:pt x="428" y="268"/>
                  </a:lnTo>
                  <a:lnTo>
                    <a:pt x="444" y="264"/>
                  </a:lnTo>
                  <a:lnTo>
                    <a:pt x="458" y="259"/>
                  </a:lnTo>
                  <a:lnTo>
                    <a:pt x="463" y="255"/>
                  </a:lnTo>
                  <a:lnTo>
                    <a:pt x="467" y="249"/>
                  </a:lnTo>
                  <a:lnTo>
                    <a:pt x="470" y="243"/>
                  </a:lnTo>
                  <a:lnTo>
                    <a:pt x="471" y="235"/>
                  </a:lnTo>
                  <a:lnTo>
                    <a:pt x="470" y="223"/>
                  </a:lnTo>
                  <a:lnTo>
                    <a:pt x="468" y="215"/>
                  </a:lnTo>
                  <a:lnTo>
                    <a:pt x="468" y="211"/>
                  </a:lnTo>
                  <a:lnTo>
                    <a:pt x="468" y="207"/>
                  </a:lnTo>
                  <a:lnTo>
                    <a:pt x="468" y="203"/>
                  </a:lnTo>
                  <a:lnTo>
                    <a:pt x="471" y="199"/>
                  </a:lnTo>
                  <a:lnTo>
                    <a:pt x="458" y="199"/>
                  </a:lnTo>
                  <a:lnTo>
                    <a:pt x="451" y="199"/>
                  </a:lnTo>
                  <a:lnTo>
                    <a:pt x="447" y="199"/>
                  </a:lnTo>
                  <a:lnTo>
                    <a:pt x="440" y="199"/>
                  </a:lnTo>
                  <a:lnTo>
                    <a:pt x="424" y="204"/>
                  </a:lnTo>
                  <a:lnTo>
                    <a:pt x="404" y="211"/>
                  </a:lnTo>
                  <a:lnTo>
                    <a:pt x="395" y="211"/>
                  </a:lnTo>
                  <a:lnTo>
                    <a:pt x="386" y="208"/>
                  </a:lnTo>
                  <a:lnTo>
                    <a:pt x="376" y="206"/>
                  </a:lnTo>
                  <a:lnTo>
                    <a:pt x="367" y="202"/>
                  </a:lnTo>
                  <a:lnTo>
                    <a:pt x="358" y="198"/>
                  </a:lnTo>
                  <a:lnTo>
                    <a:pt x="348" y="192"/>
                  </a:lnTo>
                  <a:lnTo>
                    <a:pt x="340" y="186"/>
                  </a:lnTo>
                  <a:lnTo>
                    <a:pt x="332" y="179"/>
                  </a:lnTo>
                  <a:lnTo>
                    <a:pt x="324" y="172"/>
                  </a:lnTo>
                  <a:lnTo>
                    <a:pt x="318" y="166"/>
                  </a:lnTo>
                  <a:lnTo>
                    <a:pt x="311" y="158"/>
                  </a:lnTo>
                  <a:lnTo>
                    <a:pt x="306" y="150"/>
                  </a:lnTo>
                  <a:lnTo>
                    <a:pt x="302" y="143"/>
                  </a:lnTo>
                  <a:lnTo>
                    <a:pt x="299" y="135"/>
                  </a:lnTo>
                  <a:lnTo>
                    <a:pt x="296" y="127"/>
                  </a:lnTo>
                  <a:lnTo>
                    <a:pt x="296" y="120"/>
                  </a:lnTo>
                  <a:lnTo>
                    <a:pt x="296" y="106"/>
                  </a:lnTo>
                  <a:lnTo>
                    <a:pt x="296" y="95"/>
                  </a:lnTo>
                  <a:lnTo>
                    <a:pt x="296" y="87"/>
                  </a:lnTo>
                  <a:lnTo>
                    <a:pt x="296" y="79"/>
                  </a:lnTo>
                  <a:lnTo>
                    <a:pt x="314" y="79"/>
                  </a:lnTo>
                  <a:lnTo>
                    <a:pt x="326" y="79"/>
                  </a:lnTo>
                  <a:lnTo>
                    <a:pt x="330" y="96"/>
                  </a:lnTo>
                  <a:lnTo>
                    <a:pt x="334" y="115"/>
                  </a:lnTo>
                  <a:lnTo>
                    <a:pt x="340" y="132"/>
                  </a:lnTo>
                  <a:lnTo>
                    <a:pt x="350" y="148"/>
                  </a:lnTo>
                  <a:lnTo>
                    <a:pt x="355" y="155"/>
                  </a:lnTo>
                  <a:lnTo>
                    <a:pt x="360" y="162"/>
                  </a:lnTo>
                  <a:lnTo>
                    <a:pt x="366" y="167"/>
                  </a:lnTo>
                  <a:lnTo>
                    <a:pt x="372" y="172"/>
                  </a:lnTo>
                  <a:lnTo>
                    <a:pt x="380" y="175"/>
                  </a:lnTo>
                  <a:lnTo>
                    <a:pt x="387" y="179"/>
                  </a:lnTo>
                  <a:lnTo>
                    <a:pt x="395" y="180"/>
                  </a:lnTo>
                  <a:lnTo>
                    <a:pt x="404" y="180"/>
                  </a:lnTo>
                  <a:lnTo>
                    <a:pt x="422" y="180"/>
                  </a:lnTo>
                  <a:lnTo>
                    <a:pt x="435" y="178"/>
                  </a:lnTo>
                  <a:lnTo>
                    <a:pt x="447" y="174"/>
                  </a:lnTo>
                  <a:lnTo>
                    <a:pt x="458" y="168"/>
                  </a:lnTo>
                  <a:lnTo>
                    <a:pt x="467" y="163"/>
                  </a:lnTo>
                  <a:lnTo>
                    <a:pt x="475" y="155"/>
                  </a:lnTo>
                  <a:lnTo>
                    <a:pt x="482" y="147"/>
                  </a:lnTo>
                  <a:lnTo>
                    <a:pt x="488" y="13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98" name="Freeform 102">
              <a:extLst>
                <a:ext uri="{FF2B5EF4-FFF2-40B4-BE49-F238E27FC236}">
                  <a16:creationId xmlns:a16="http://schemas.microsoft.com/office/drawing/2014/main" id="{AE4CEA01-15A9-9048-97E5-457F0A51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7624" y="2369613"/>
              <a:ext cx="134857" cy="92198"/>
            </a:xfrm>
            <a:custGeom>
              <a:avLst/>
              <a:gdLst>
                <a:gd name="T0" fmla="*/ 242 w 318"/>
                <a:gd name="T1" fmla="*/ 168 h 223"/>
                <a:gd name="T2" fmla="*/ 258 w 318"/>
                <a:gd name="T3" fmla="*/ 160 h 223"/>
                <a:gd name="T4" fmla="*/ 273 w 318"/>
                <a:gd name="T5" fmla="*/ 145 h 223"/>
                <a:gd name="T6" fmla="*/ 286 w 318"/>
                <a:gd name="T7" fmla="*/ 127 h 223"/>
                <a:gd name="T8" fmla="*/ 304 w 318"/>
                <a:gd name="T9" fmla="*/ 95 h 223"/>
                <a:gd name="T10" fmla="*/ 317 w 318"/>
                <a:gd name="T11" fmla="*/ 52 h 223"/>
                <a:gd name="T12" fmla="*/ 318 w 318"/>
                <a:gd name="T13" fmla="*/ 24 h 223"/>
                <a:gd name="T14" fmla="*/ 301 w 318"/>
                <a:gd name="T15" fmla="*/ 7 h 223"/>
                <a:gd name="T16" fmla="*/ 264 w 318"/>
                <a:gd name="T17" fmla="*/ 4 h 223"/>
                <a:gd name="T18" fmla="*/ 214 w 318"/>
                <a:gd name="T19" fmla="*/ 17 h 223"/>
                <a:gd name="T20" fmla="*/ 193 w 318"/>
                <a:gd name="T21" fmla="*/ 27 h 223"/>
                <a:gd name="T22" fmla="*/ 184 w 318"/>
                <a:gd name="T23" fmla="*/ 33 h 223"/>
                <a:gd name="T24" fmla="*/ 172 w 318"/>
                <a:gd name="T25" fmla="*/ 51 h 223"/>
                <a:gd name="T26" fmla="*/ 161 w 318"/>
                <a:gd name="T27" fmla="*/ 72 h 223"/>
                <a:gd name="T28" fmla="*/ 154 w 318"/>
                <a:gd name="T29" fmla="*/ 81 h 223"/>
                <a:gd name="T30" fmla="*/ 132 w 318"/>
                <a:gd name="T31" fmla="*/ 85 h 223"/>
                <a:gd name="T32" fmla="*/ 129 w 318"/>
                <a:gd name="T33" fmla="*/ 73 h 223"/>
                <a:gd name="T34" fmla="*/ 121 w 318"/>
                <a:gd name="T35" fmla="*/ 65 h 223"/>
                <a:gd name="T36" fmla="*/ 112 w 318"/>
                <a:gd name="T37" fmla="*/ 61 h 223"/>
                <a:gd name="T38" fmla="*/ 102 w 318"/>
                <a:gd name="T39" fmla="*/ 60 h 223"/>
                <a:gd name="T40" fmla="*/ 90 w 318"/>
                <a:gd name="T41" fmla="*/ 64 h 223"/>
                <a:gd name="T42" fmla="*/ 81 w 318"/>
                <a:gd name="T43" fmla="*/ 72 h 223"/>
                <a:gd name="T44" fmla="*/ 69 w 318"/>
                <a:gd name="T45" fmla="*/ 99 h 223"/>
                <a:gd name="T46" fmla="*/ 53 w 318"/>
                <a:gd name="T47" fmla="*/ 151 h 223"/>
                <a:gd name="T48" fmla="*/ 38 w 318"/>
                <a:gd name="T49" fmla="*/ 145 h 223"/>
                <a:gd name="T50" fmla="*/ 28 w 318"/>
                <a:gd name="T51" fmla="*/ 137 h 223"/>
                <a:gd name="T52" fmla="*/ 12 w 318"/>
                <a:gd name="T53" fmla="*/ 115 h 223"/>
                <a:gd name="T54" fmla="*/ 0 w 318"/>
                <a:gd name="T55" fmla="*/ 132 h 223"/>
                <a:gd name="T56" fmla="*/ 1 w 318"/>
                <a:gd name="T57" fmla="*/ 160 h 223"/>
                <a:gd name="T58" fmla="*/ 9 w 318"/>
                <a:gd name="T59" fmla="*/ 188 h 223"/>
                <a:gd name="T60" fmla="*/ 21 w 318"/>
                <a:gd name="T61" fmla="*/ 205 h 223"/>
                <a:gd name="T62" fmla="*/ 32 w 318"/>
                <a:gd name="T63" fmla="*/ 213 h 223"/>
                <a:gd name="T64" fmla="*/ 44 w 318"/>
                <a:gd name="T65" fmla="*/ 220 h 223"/>
                <a:gd name="T66" fmla="*/ 58 w 318"/>
                <a:gd name="T67" fmla="*/ 223 h 223"/>
                <a:gd name="T68" fmla="*/ 82 w 318"/>
                <a:gd name="T69" fmla="*/ 223 h 223"/>
                <a:gd name="T70" fmla="*/ 106 w 318"/>
                <a:gd name="T71" fmla="*/ 217 h 223"/>
                <a:gd name="T72" fmla="*/ 126 w 318"/>
                <a:gd name="T73" fmla="*/ 211 h 223"/>
                <a:gd name="T74" fmla="*/ 148 w 318"/>
                <a:gd name="T75" fmla="*/ 205 h 223"/>
                <a:gd name="T76" fmla="*/ 177 w 318"/>
                <a:gd name="T77" fmla="*/ 205 h 223"/>
                <a:gd name="T78" fmla="*/ 188 w 318"/>
                <a:gd name="T79" fmla="*/ 200 h 223"/>
                <a:gd name="T80" fmla="*/ 197 w 318"/>
                <a:gd name="T81" fmla="*/ 188 h 223"/>
                <a:gd name="T82" fmla="*/ 212 w 318"/>
                <a:gd name="T83" fmla="*/ 177 h 223"/>
                <a:gd name="T84" fmla="*/ 228 w 318"/>
                <a:gd name="T85" fmla="*/ 171 h 223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318"/>
                <a:gd name="T130" fmla="*/ 0 h 223"/>
                <a:gd name="T131" fmla="*/ 318 w 318"/>
                <a:gd name="T132" fmla="*/ 223 h 223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318" h="223">
                  <a:moveTo>
                    <a:pt x="234" y="169"/>
                  </a:moveTo>
                  <a:lnTo>
                    <a:pt x="242" y="168"/>
                  </a:lnTo>
                  <a:lnTo>
                    <a:pt x="250" y="165"/>
                  </a:lnTo>
                  <a:lnTo>
                    <a:pt x="258" y="160"/>
                  </a:lnTo>
                  <a:lnTo>
                    <a:pt x="265" y="153"/>
                  </a:lnTo>
                  <a:lnTo>
                    <a:pt x="273" y="145"/>
                  </a:lnTo>
                  <a:lnTo>
                    <a:pt x="280" y="137"/>
                  </a:lnTo>
                  <a:lnTo>
                    <a:pt x="286" y="127"/>
                  </a:lnTo>
                  <a:lnTo>
                    <a:pt x="293" y="116"/>
                  </a:lnTo>
                  <a:lnTo>
                    <a:pt x="304" y="95"/>
                  </a:lnTo>
                  <a:lnTo>
                    <a:pt x="312" y="72"/>
                  </a:lnTo>
                  <a:lnTo>
                    <a:pt x="317" y="52"/>
                  </a:lnTo>
                  <a:lnTo>
                    <a:pt x="318" y="36"/>
                  </a:lnTo>
                  <a:lnTo>
                    <a:pt x="318" y="24"/>
                  </a:lnTo>
                  <a:lnTo>
                    <a:pt x="318" y="12"/>
                  </a:lnTo>
                  <a:lnTo>
                    <a:pt x="301" y="7"/>
                  </a:lnTo>
                  <a:lnTo>
                    <a:pt x="282" y="0"/>
                  </a:lnTo>
                  <a:lnTo>
                    <a:pt x="264" y="4"/>
                  </a:lnTo>
                  <a:lnTo>
                    <a:pt x="232" y="12"/>
                  </a:lnTo>
                  <a:lnTo>
                    <a:pt x="214" y="17"/>
                  </a:lnTo>
                  <a:lnTo>
                    <a:pt x="200" y="23"/>
                  </a:lnTo>
                  <a:lnTo>
                    <a:pt x="193" y="27"/>
                  </a:lnTo>
                  <a:lnTo>
                    <a:pt x="188" y="29"/>
                  </a:lnTo>
                  <a:lnTo>
                    <a:pt x="184" y="33"/>
                  </a:lnTo>
                  <a:lnTo>
                    <a:pt x="180" y="36"/>
                  </a:lnTo>
                  <a:lnTo>
                    <a:pt x="172" y="51"/>
                  </a:lnTo>
                  <a:lnTo>
                    <a:pt x="165" y="65"/>
                  </a:lnTo>
                  <a:lnTo>
                    <a:pt x="161" y="72"/>
                  </a:lnTo>
                  <a:lnTo>
                    <a:pt x="158" y="77"/>
                  </a:lnTo>
                  <a:lnTo>
                    <a:pt x="154" y="81"/>
                  </a:lnTo>
                  <a:lnTo>
                    <a:pt x="150" y="85"/>
                  </a:lnTo>
                  <a:lnTo>
                    <a:pt x="132" y="85"/>
                  </a:lnTo>
                  <a:lnTo>
                    <a:pt x="132" y="79"/>
                  </a:lnTo>
                  <a:lnTo>
                    <a:pt x="129" y="73"/>
                  </a:lnTo>
                  <a:lnTo>
                    <a:pt x="125" y="69"/>
                  </a:lnTo>
                  <a:lnTo>
                    <a:pt x="121" y="65"/>
                  </a:lnTo>
                  <a:lnTo>
                    <a:pt x="117" y="64"/>
                  </a:lnTo>
                  <a:lnTo>
                    <a:pt x="112" y="61"/>
                  </a:lnTo>
                  <a:lnTo>
                    <a:pt x="106" y="61"/>
                  </a:lnTo>
                  <a:lnTo>
                    <a:pt x="102" y="60"/>
                  </a:lnTo>
                  <a:lnTo>
                    <a:pt x="96" y="61"/>
                  </a:lnTo>
                  <a:lnTo>
                    <a:pt x="90" y="64"/>
                  </a:lnTo>
                  <a:lnTo>
                    <a:pt x="85" y="68"/>
                  </a:lnTo>
                  <a:lnTo>
                    <a:pt x="81" y="72"/>
                  </a:lnTo>
                  <a:lnTo>
                    <a:pt x="74" y="84"/>
                  </a:lnTo>
                  <a:lnTo>
                    <a:pt x="69" y="99"/>
                  </a:lnTo>
                  <a:lnTo>
                    <a:pt x="61" y="129"/>
                  </a:lnTo>
                  <a:lnTo>
                    <a:pt x="53" y="151"/>
                  </a:lnTo>
                  <a:lnTo>
                    <a:pt x="45" y="148"/>
                  </a:lnTo>
                  <a:lnTo>
                    <a:pt x="38" y="145"/>
                  </a:lnTo>
                  <a:lnTo>
                    <a:pt x="33" y="141"/>
                  </a:lnTo>
                  <a:lnTo>
                    <a:pt x="28" y="137"/>
                  </a:lnTo>
                  <a:lnTo>
                    <a:pt x="20" y="127"/>
                  </a:lnTo>
                  <a:lnTo>
                    <a:pt x="12" y="115"/>
                  </a:lnTo>
                  <a:lnTo>
                    <a:pt x="0" y="115"/>
                  </a:lnTo>
                  <a:lnTo>
                    <a:pt x="0" y="132"/>
                  </a:lnTo>
                  <a:lnTo>
                    <a:pt x="0" y="145"/>
                  </a:lnTo>
                  <a:lnTo>
                    <a:pt x="1" y="160"/>
                  </a:lnTo>
                  <a:lnTo>
                    <a:pt x="4" y="175"/>
                  </a:lnTo>
                  <a:lnTo>
                    <a:pt x="9" y="188"/>
                  </a:lnTo>
                  <a:lnTo>
                    <a:pt x="17" y="200"/>
                  </a:lnTo>
                  <a:lnTo>
                    <a:pt x="21" y="205"/>
                  </a:lnTo>
                  <a:lnTo>
                    <a:pt x="26" y="209"/>
                  </a:lnTo>
                  <a:lnTo>
                    <a:pt x="32" y="213"/>
                  </a:lnTo>
                  <a:lnTo>
                    <a:pt x="37" y="217"/>
                  </a:lnTo>
                  <a:lnTo>
                    <a:pt x="44" y="220"/>
                  </a:lnTo>
                  <a:lnTo>
                    <a:pt x="50" y="221"/>
                  </a:lnTo>
                  <a:lnTo>
                    <a:pt x="58" y="223"/>
                  </a:lnTo>
                  <a:lnTo>
                    <a:pt x="66" y="223"/>
                  </a:lnTo>
                  <a:lnTo>
                    <a:pt x="82" y="223"/>
                  </a:lnTo>
                  <a:lnTo>
                    <a:pt x="96" y="220"/>
                  </a:lnTo>
                  <a:lnTo>
                    <a:pt x="106" y="217"/>
                  </a:lnTo>
                  <a:lnTo>
                    <a:pt x="116" y="215"/>
                  </a:lnTo>
                  <a:lnTo>
                    <a:pt x="126" y="211"/>
                  </a:lnTo>
                  <a:lnTo>
                    <a:pt x="136" y="208"/>
                  </a:lnTo>
                  <a:lnTo>
                    <a:pt x="148" y="205"/>
                  </a:lnTo>
                  <a:lnTo>
                    <a:pt x="162" y="205"/>
                  </a:lnTo>
                  <a:lnTo>
                    <a:pt x="177" y="205"/>
                  </a:lnTo>
                  <a:lnTo>
                    <a:pt x="186" y="205"/>
                  </a:lnTo>
                  <a:lnTo>
                    <a:pt x="188" y="200"/>
                  </a:lnTo>
                  <a:lnTo>
                    <a:pt x="192" y="195"/>
                  </a:lnTo>
                  <a:lnTo>
                    <a:pt x="197" y="188"/>
                  </a:lnTo>
                  <a:lnTo>
                    <a:pt x="204" y="183"/>
                  </a:lnTo>
                  <a:lnTo>
                    <a:pt x="212" y="177"/>
                  </a:lnTo>
                  <a:lnTo>
                    <a:pt x="220" y="173"/>
                  </a:lnTo>
                  <a:lnTo>
                    <a:pt x="228" y="171"/>
                  </a:lnTo>
                  <a:lnTo>
                    <a:pt x="234" y="16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99" name="Freeform 103">
              <a:extLst>
                <a:ext uri="{FF2B5EF4-FFF2-40B4-BE49-F238E27FC236}">
                  <a16:creationId xmlns:a16="http://schemas.microsoft.com/office/drawing/2014/main" id="{FE386555-91A5-E345-8C47-A775B1ED55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2761" y="2648959"/>
              <a:ext cx="93574" cy="88070"/>
            </a:xfrm>
            <a:custGeom>
              <a:avLst/>
              <a:gdLst>
                <a:gd name="T0" fmla="*/ 45 w 222"/>
                <a:gd name="T1" fmla="*/ 1 h 212"/>
                <a:gd name="T2" fmla="*/ 38 w 222"/>
                <a:gd name="T3" fmla="*/ 6 h 212"/>
                <a:gd name="T4" fmla="*/ 28 w 222"/>
                <a:gd name="T5" fmla="*/ 22 h 212"/>
                <a:gd name="T6" fmla="*/ 12 w 222"/>
                <a:gd name="T7" fmla="*/ 50 h 212"/>
                <a:gd name="T8" fmla="*/ 1 w 222"/>
                <a:gd name="T9" fmla="*/ 76 h 212"/>
                <a:gd name="T10" fmla="*/ 1 w 222"/>
                <a:gd name="T11" fmla="*/ 96 h 212"/>
                <a:gd name="T12" fmla="*/ 9 w 222"/>
                <a:gd name="T13" fmla="*/ 113 h 212"/>
                <a:gd name="T14" fmla="*/ 20 w 222"/>
                <a:gd name="T15" fmla="*/ 129 h 212"/>
                <a:gd name="T16" fmla="*/ 29 w 222"/>
                <a:gd name="T17" fmla="*/ 146 h 212"/>
                <a:gd name="T18" fmla="*/ 29 w 222"/>
                <a:gd name="T19" fmla="*/ 168 h 212"/>
                <a:gd name="T20" fmla="*/ 22 w 222"/>
                <a:gd name="T21" fmla="*/ 180 h 212"/>
                <a:gd name="T22" fmla="*/ 13 w 222"/>
                <a:gd name="T23" fmla="*/ 188 h 212"/>
                <a:gd name="T24" fmla="*/ 6 w 222"/>
                <a:gd name="T25" fmla="*/ 198 h 212"/>
                <a:gd name="T26" fmla="*/ 12 w 222"/>
                <a:gd name="T27" fmla="*/ 209 h 212"/>
                <a:gd name="T28" fmla="*/ 21 w 222"/>
                <a:gd name="T29" fmla="*/ 210 h 212"/>
                <a:gd name="T30" fmla="*/ 28 w 222"/>
                <a:gd name="T31" fmla="*/ 200 h 212"/>
                <a:gd name="T32" fmla="*/ 38 w 222"/>
                <a:gd name="T33" fmla="*/ 181 h 212"/>
                <a:gd name="T34" fmla="*/ 44 w 222"/>
                <a:gd name="T35" fmla="*/ 172 h 212"/>
                <a:gd name="T36" fmla="*/ 50 w 222"/>
                <a:gd name="T37" fmla="*/ 164 h 212"/>
                <a:gd name="T38" fmla="*/ 66 w 222"/>
                <a:gd name="T39" fmla="*/ 157 h 212"/>
                <a:gd name="T40" fmla="*/ 104 w 222"/>
                <a:gd name="T41" fmla="*/ 149 h 212"/>
                <a:gd name="T42" fmla="*/ 138 w 222"/>
                <a:gd name="T43" fmla="*/ 138 h 212"/>
                <a:gd name="T44" fmla="*/ 173 w 222"/>
                <a:gd name="T45" fmla="*/ 125 h 212"/>
                <a:gd name="T46" fmla="*/ 197 w 222"/>
                <a:gd name="T47" fmla="*/ 112 h 212"/>
                <a:gd name="T48" fmla="*/ 209 w 222"/>
                <a:gd name="T49" fmla="*/ 101 h 212"/>
                <a:gd name="T50" fmla="*/ 217 w 222"/>
                <a:gd name="T51" fmla="*/ 88 h 212"/>
                <a:gd name="T52" fmla="*/ 222 w 222"/>
                <a:gd name="T53" fmla="*/ 70 h 212"/>
                <a:gd name="T54" fmla="*/ 222 w 222"/>
                <a:gd name="T55" fmla="*/ 54 h 212"/>
                <a:gd name="T56" fmla="*/ 220 w 222"/>
                <a:gd name="T57" fmla="*/ 42 h 212"/>
                <a:gd name="T58" fmla="*/ 212 w 222"/>
                <a:gd name="T59" fmla="*/ 29 h 212"/>
                <a:gd name="T60" fmla="*/ 194 w 222"/>
                <a:gd name="T61" fmla="*/ 14 h 212"/>
                <a:gd name="T62" fmla="*/ 170 w 222"/>
                <a:gd name="T63" fmla="*/ 6 h 212"/>
                <a:gd name="T64" fmla="*/ 129 w 222"/>
                <a:gd name="T65" fmla="*/ 1 h 212"/>
                <a:gd name="T66" fmla="*/ 73 w 222"/>
                <a:gd name="T67" fmla="*/ 1 h 21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22"/>
                <a:gd name="T103" fmla="*/ 0 h 212"/>
                <a:gd name="T104" fmla="*/ 222 w 222"/>
                <a:gd name="T105" fmla="*/ 212 h 212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22" h="212">
                  <a:moveTo>
                    <a:pt x="48" y="1"/>
                  </a:moveTo>
                  <a:lnTo>
                    <a:pt x="45" y="1"/>
                  </a:lnTo>
                  <a:lnTo>
                    <a:pt x="42" y="4"/>
                  </a:lnTo>
                  <a:lnTo>
                    <a:pt x="38" y="6"/>
                  </a:lnTo>
                  <a:lnTo>
                    <a:pt x="36" y="12"/>
                  </a:lnTo>
                  <a:lnTo>
                    <a:pt x="28" y="22"/>
                  </a:lnTo>
                  <a:lnTo>
                    <a:pt x="20" y="36"/>
                  </a:lnTo>
                  <a:lnTo>
                    <a:pt x="12" y="50"/>
                  </a:lnTo>
                  <a:lnTo>
                    <a:pt x="5" y="64"/>
                  </a:lnTo>
                  <a:lnTo>
                    <a:pt x="1" y="76"/>
                  </a:lnTo>
                  <a:lnTo>
                    <a:pt x="0" y="85"/>
                  </a:lnTo>
                  <a:lnTo>
                    <a:pt x="1" y="96"/>
                  </a:lnTo>
                  <a:lnTo>
                    <a:pt x="4" y="105"/>
                  </a:lnTo>
                  <a:lnTo>
                    <a:pt x="9" y="113"/>
                  </a:lnTo>
                  <a:lnTo>
                    <a:pt x="14" y="121"/>
                  </a:lnTo>
                  <a:lnTo>
                    <a:pt x="20" y="129"/>
                  </a:lnTo>
                  <a:lnTo>
                    <a:pt x="25" y="137"/>
                  </a:lnTo>
                  <a:lnTo>
                    <a:pt x="29" y="146"/>
                  </a:lnTo>
                  <a:lnTo>
                    <a:pt x="30" y="157"/>
                  </a:lnTo>
                  <a:lnTo>
                    <a:pt x="29" y="168"/>
                  </a:lnTo>
                  <a:lnTo>
                    <a:pt x="26" y="174"/>
                  </a:lnTo>
                  <a:lnTo>
                    <a:pt x="22" y="180"/>
                  </a:lnTo>
                  <a:lnTo>
                    <a:pt x="17" y="184"/>
                  </a:lnTo>
                  <a:lnTo>
                    <a:pt x="13" y="188"/>
                  </a:lnTo>
                  <a:lnTo>
                    <a:pt x="9" y="192"/>
                  </a:lnTo>
                  <a:lnTo>
                    <a:pt x="6" y="198"/>
                  </a:lnTo>
                  <a:lnTo>
                    <a:pt x="5" y="205"/>
                  </a:lnTo>
                  <a:lnTo>
                    <a:pt x="12" y="209"/>
                  </a:lnTo>
                  <a:lnTo>
                    <a:pt x="17" y="212"/>
                  </a:lnTo>
                  <a:lnTo>
                    <a:pt x="21" y="210"/>
                  </a:lnTo>
                  <a:lnTo>
                    <a:pt x="24" y="206"/>
                  </a:lnTo>
                  <a:lnTo>
                    <a:pt x="28" y="200"/>
                  </a:lnTo>
                  <a:lnTo>
                    <a:pt x="32" y="193"/>
                  </a:lnTo>
                  <a:lnTo>
                    <a:pt x="38" y="181"/>
                  </a:lnTo>
                  <a:lnTo>
                    <a:pt x="42" y="176"/>
                  </a:lnTo>
                  <a:lnTo>
                    <a:pt x="44" y="172"/>
                  </a:lnTo>
                  <a:lnTo>
                    <a:pt x="46" y="168"/>
                  </a:lnTo>
                  <a:lnTo>
                    <a:pt x="50" y="164"/>
                  </a:lnTo>
                  <a:lnTo>
                    <a:pt x="54" y="161"/>
                  </a:lnTo>
                  <a:lnTo>
                    <a:pt x="66" y="157"/>
                  </a:lnTo>
                  <a:lnTo>
                    <a:pt x="78" y="153"/>
                  </a:lnTo>
                  <a:lnTo>
                    <a:pt x="104" y="149"/>
                  </a:lnTo>
                  <a:lnTo>
                    <a:pt x="120" y="145"/>
                  </a:lnTo>
                  <a:lnTo>
                    <a:pt x="138" y="138"/>
                  </a:lnTo>
                  <a:lnTo>
                    <a:pt x="157" y="132"/>
                  </a:lnTo>
                  <a:lnTo>
                    <a:pt x="173" y="125"/>
                  </a:lnTo>
                  <a:lnTo>
                    <a:pt x="189" y="117"/>
                  </a:lnTo>
                  <a:lnTo>
                    <a:pt x="197" y="112"/>
                  </a:lnTo>
                  <a:lnTo>
                    <a:pt x="202" y="106"/>
                  </a:lnTo>
                  <a:lnTo>
                    <a:pt x="209" y="101"/>
                  </a:lnTo>
                  <a:lnTo>
                    <a:pt x="213" y="94"/>
                  </a:lnTo>
                  <a:lnTo>
                    <a:pt x="217" y="88"/>
                  </a:lnTo>
                  <a:lnTo>
                    <a:pt x="220" y="80"/>
                  </a:lnTo>
                  <a:lnTo>
                    <a:pt x="222" y="70"/>
                  </a:lnTo>
                  <a:lnTo>
                    <a:pt x="222" y="61"/>
                  </a:lnTo>
                  <a:lnTo>
                    <a:pt x="222" y="54"/>
                  </a:lnTo>
                  <a:lnTo>
                    <a:pt x="221" y="49"/>
                  </a:lnTo>
                  <a:lnTo>
                    <a:pt x="220" y="42"/>
                  </a:lnTo>
                  <a:lnTo>
                    <a:pt x="217" y="37"/>
                  </a:lnTo>
                  <a:lnTo>
                    <a:pt x="212" y="29"/>
                  </a:lnTo>
                  <a:lnTo>
                    <a:pt x="204" y="21"/>
                  </a:lnTo>
                  <a:lnTo>
                    <a:pt x="194" y="14"/>
                  </a:lnTo>
                  <a:lnTo>
                    <a:pt x="184" y="10"/>
                  </a:lnTo>
                  <a:lnTo>
                    <a:pt x="170" y="6"/>
                  </a:lnTo>
                  <a:lnTo>
                    <a:pt x="158" y="4"/>
                  </a:lnTo>
                  <a:lnTo>
                    <a:pt x="129" y="1"/>
                  </a:lnTo>
                  <a:lnTo>
                    <a:pt x="101" y="0"/>
                  </a:lnTo>
                  <a:lnTo>
                    <a:pt x="73" y="1"/>
                  </a:lnTo>
                  <a:lnTo>
                    <a:pt x="48" y="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00" name="Freeform 104">
              <a:extLst>
                <a:ext uri="{FF2B5EF4-FFF2-40B4-BE49-F238E27FC236}">
                  <a16:creationId xmlns:a16="http://schemas.microsoft.com/office/drawing/2014/main" id="{1C573BBD-3AF8-6C4A-80F7-A3A13CD00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8678" y="3553052"/>
              <a:ext cx="1084360" cy="667404"/>
            </a:xfrm>
            <a:custGeom>
              <a:avLst/>
              <a:gdLst>
                <a:gd name="T0" fmla="*/ 1446 w 2577"/>
                <a:gd name="T1" fmla="*/ 1419 h 1584"/>
                <a:gd name="T2" fmla="*/ 1531 w 2577"/>
                <a:gd name="T3" fmla="*/ 1168 h 1584"/>
                <a:gd name="T4" fmla="*/ 1639 w 2577"/>
                <a:gd name="T5" fmla="*/ 1014 h 1584"/>
                <a:gd name="T6" fmla="*/ 1720 w 2577"/>
                <a:gd name="T7" fmla="*/ 863 h 1584"/>
                <a:gd name="T8" fmla="*/ 1800 w 2577"/>
                <a:gd name="T9" fmla="*/ 875 h 1584"/>
                <a:gd name="T10" fmla="*/ 1900 w 2577"/>
                <a:gd name="T11" fmla="*/ 845 h 1584"/>
                <a:gd name="T12" fmla="*/ 2073 w 2577"/>
                <a:gd name="T13" fmla="*/ 743 h 1584"/>
                <a:gd name="T14" fmla="*/ 2344 w 2577"/>
                <a:gd name="T15" fmla="*/ 607 h 1584"/>
                <a:gd name="T16" fmla="*/ 2537 w 2577"/>
                <a:gd name="T17" fmla="*/ 490 h 1584"/>
                <a:gd name="T18" fmla="*/ 2555 w 2577"/>
                <a:gd name="T19" fmla="*/ 408 h 1584"/>
                <a:gd name="T20" fmla="*/ 2517 w 2577"/>
                <a:gd name="T21" fmla="*/ 338 h 1584"/>
                <a:gd name="T22" fmla="*/ 2568 w 2577"/>
                <a:gd name="T23" fmla="*/ 264 h 1584"/>
                <a:gd name="T24" fmla="*/ 2444 w 2577"/>
                <a:gd name="T25" fmla="*/ 281 h 1584"/>
                <a:gd name="T26" fmla="*/ 2201 w 2577"/>
                <a:gd name="T27" fmla="*/ 445 h 1584"/>
                <a:gd name="T28" fmla="*/ 1834 w 2577"/>
                <a:gd name="T29" fmla="*/ 332 h 1584"/>
                <a:gd name="T30" fmla="*/ 1380 w 2577"/>
                <a:gd name="T31" fmla="*/ 46 h 1584"/>
                <a:gd name="T32" fmla="*/ 1291 w 2577"/>
                <a:gd name="T33" fmla="*/ 0 h 1584"/>
                <a:gd name="T34" fmla="*/ 1063 w 2577"/>
                <a:gd name="T35" fmla="*/ 40 h 1584"/>
                <a:gd name="T36" fmla="*/ 878 w 2577"/>
                <a:gd name="T37" fmla="*/ 80 h 1584"/>
                <a:gd name="T38" fmla="*/ 789 w 2577"/>
                <a:gd name="T39" fmla="*/ 214 h 1584"/>
                <a:gd name="T40" fmla="*/ 827 w 2577"/>
                <a:gd name="T41" fmla="*/ 260 h 1584"/>
                <a:gd name="T42" fmla="*/ 841 w 2577"/>
                <a:gd name="T43" fmla="*/ 433 h 1584"/>
                <a:gd name="T44" fmla="*/ 785 w 2577"/>
                <a:gd name="T45" fmla="*/ 449 h 1584"/>
                <a:gd name="T46" fmla="*/ 719 w 2577"/>
                <a:gd name="T47" fmla="*/ 412 h 1584"/>
                <a:gd name="T48" fmla="*/ 686 w 2577"/>
                <a:gd name="T49" fmla="*/ 384 h 1584"/>
                <a:gd name="T50" fmla="*/ 582 w 2577"/>
                <a:gd name="T51" fmla="*/ 373 h 1584"/>
                <a:gd name="T52" fmla="*/ 393 w 2577"/>
                <a:gd name="T53" fmla="*/ 248 h 1584"/>
                <a:gd name="T54" fmla="*/ 338 w 2577"/>
                <a:gd name="T55" fmla="*/ 278 h 1584"/>
                <a:gd name="T56" fmla="*/ 380 w 2577"/>
                <a:gd name="T57" fmla="*/ 401 h 1584"/>
                <a:gd name="T58" fmla="*/ 352 w 2577"/>
                <a:gd name="T59" fmla="*/ 537 h 1584"/>
                <a:gd name="T60" fmla="*/ 357 w 2577"/>
                <a:gd name="T61" fmla="*/ 587 h 1584"/>
                <a:gd name="T62" fmla="*/ 250 w 2577"/>
                <a:gd name="T63" fmla="*/ 661 h 1584"/>
                <a:gd name="T64" fmla="*/ 234 w 2577"/>
                <a:gd name="T65" fmla="*/ 757 h 1584"/>
                <a:gd name="T66" fmla="*/ 350 w 2577"/>
                <a:gd name="T67" fmla="*/ 782 h 1584"/>
                <a:gd name="T68" fmla="*/ 417 w 2577"/>
                <a:gd name="T69" fmla="*/ 729 h 1584"/>
                <a:gd name="T70" fmla="*/ 488 w 2577"/>
                <a:gd name="T71" fmla="*/ 793 h 1584"/>
                <a:gd name="T72" fmla="*/ 361 w 2577"/>
                <a:gd name="T73" fmla="*/ 914 h 1584"/>
                <a:gd name="T74" fmla="*/ 306 w 2577"/>
                <a:gd name="T75" fmla="*/ 970 h 1584"/>
                <a:gd name="T76" fmla="*/ 308 w 2577"/>
                <a:gd name="T77" fmla="*/ 1046 h 1584"/>
                <a:gd name="T78" fmla="*/ 161 w 2577"/>
                <a:gd name="T79" fmla="*/ 1078 h 1584"/>
                <a:gd name="T80" fmla="*/ 84 w 2577"/>
                <a:gd name="T81" fmla="*/ 1155 h 1584"/>
                <a:gd name="T82" fmla="*/ 17 w 2577"/>
                <a:gd name="T83" fmla="*/ 1306 h 1584"/>
                <a:gd name="T84" fmla="*/ 17 w 2577"/>
                <a:gd name="T85" fmla="*/ 1366 h 1584"/>
                <a:gd name="T86" fmla="*/ 42 w 2577"/>
                <a:gd name="T87" fmla="*/ 1511 h 1584"/>
                <a:gd name="T88" fmla="*/ 106 w 2577"/>
                <a:gd name="T89" fmla="*/ 1511 h 1584"/>
                <a:gd name="T90" fmla="*/ 224 w 2577"/>
                <a:gd name="T91" fmla="*/ 1470 h 1584"/>
                <a:gd name="T92" fmla="*/ 313 w 2577"/>
                <a:gd name="T93" fmla="*/ 1464 h 1584"/>
                <a:gd name="T94" fmla="*/ 349 w 2577"/>
                <a:gd name="T95" fmla="*/ 1510 h 1584"/>
                <a:gd name="T96" fmla="*/ 414 w 2577"/>
                <a:gd name="T97" fmla="*/ 1474 h 1584"/>
                <a:gd name="T98" fmla="*/ 474 w 2577"/>
                <a:gd name="T99" fmla="*/ 1451 h 1584"/>
                <a:gd name="T100" fmla="*/ 464 w 2577"/>
                <a:gd name="T101" fmla="*/ 1351 h 1584"/>
                <a:gd name="T102" fmla="*/ 526 w 2577"/>
                <a:gd name="T103" fmla="*/ 1352 h 1584"/>
                <a:gd name="T104" fmla="*/ 655 w 2577"/>
                <a:gd name="T105" fmla="*/ 1388 h 1584"/>
                <a:gd name="T106" fmla="*/ 685 w 2577"/>
                <a:gd name="T107" fmla="*/ 1443 h 1584"/>
                <a:gd name="T108" fmla="*/ 771 w 2577"/>
                <a:gd name="T109" fmla="*/ 1503 h 1584"/>
                <a:gd name="T110" fmla="*/ 994 w 2577"/>
                <a:gd name="T111" fmla="*/ 1502 h 1584"/>
                <a:gd name="T112" fmla="*/ 1097 w 2577"/>
                <a:gd name="T113" fmla="*/ 1498 h 1584"/>
                <a:gd name="T114" fmla="*/ 1296 w 2577"/>
                <a:gd name="T115" fmla="*/ 1584 h 158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577"/>
                <a:gd name="T175" fmla="*/ 0 h 1584"/>
                <a:gd name="T176" fmla="*/ 2577 w 2577"/>
                <a:gd name="T177" fmla="*/ 1584 h 158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577" h="1584">
                  <a:moveTo>
                    <a:pt x="1396" y="1503"/>
                  </a:moveTo>
                  <a:lnTo>
                    <a:pt x="1398" y="1496"/>
                  </a:lnTo>
                  <a:lnTo>
                    <a:pt x="1399" y="1490"/>
                  </a:lnTo>
                  <a:lnTo>
                    <a:pt x="1400" y="1484"/>
                  </a:lnTo>
                  <a:lnTo>
                    <a:pt x="1403" y="1478"/>
                  </a:lnTo>
                  <a:lnTo>
                    <a:pt x="1411" y="1464"/>
                  </a:lnTo>
                  <a:lnTo>
                    <a:pt x="1419" y="1452"/>
                  </a:lnTo>
                  <a:lnTo>
                    <a:pt x="1428" y="1442"/>
                  </a:lnTo>
                  <a:lnTo>
                    <a:pt x="1438" y="1430"/>
                  </a:lnTo>
                  <a:lnTo>
                    <a:pt x="1446" y="1419"/>
                  </a:lnTo>
                  <a:lnTo>
                    <a:pt x="1451" y="1407"/>
                  </a:lnTo>
                  <a:lnTo>
                    <a:pt x="1463" y="1371"/>
                  </a:lnTo>
                  <a:lnTo>
                    <a:pt x="1472" y="1338"/>
                  </a:lnTo>
                  <a:lnTo>
                    <a:pt x="1479" y="1304"/>
                  </a:lnTo>
                  <a:lnTo>
                    <a:pt x="1487" y="1271"/>
                  </a:lnTo>
                  <a:lnTo>
                    <a:pt x="1496" y="1240"/>
                  </a:lnTo>
                  <a:lnTo>
                    <a:pt x="1507" y="1211"/>
                  </a:lnTo>
                  <a:lnTo>
                    <a:pt x="1514" y="1196"/>
                  </a:lnTo>
                  <a:lnTo>
                    <a:pt x="1522" y="1182"/>
                  </a:lnTo>
                  <a:lnTo>
                    <a:pt x="1531" y="1168"/>
                  </a:lnTo>
                  <a:lnTo>
                    <a:pt x="1542" y="1154"/>
                  </a:lnTo>
                  <a:lnTo>
                    <a:pt x="1563" y="1130"/>
                  </a:lnTo>
                  <a:lnTo>
                    <a:pt x="1594" y="1101"/>
                  </a:lnTo>
                  <a:lnTo>
                    <a:pt x="1608" y="1085"/>
                  </a:lnTo>
                  <a:lnTo>
                    <a:pt x="1620" y="1070"/>
                  </a:lnTo>
                  <a:lnTo>
                    <a:pt x="1624" y="1063"/>
                  </a:lnTo>
                  <a:lnTo>
                    <a:pt x="1628" y="1057"/>
                  </a:lnTo>
                  <a:lnTo>
                    <a:pt x="1631" y="1051"/>
                  </a:lnTo>
                  <a:lnTo>
                    <a:pt x="1631" y="1046"/>
                  </a:lnTo>
                  <a:lnTo>
                    <a:pt x="1639" y="1014"/>
                  </a:lnTo>
                  <a:lnTo>
                    <a:pt x="1647" y="981"/>
                  </a:lnTo>
                  <a:lnTo>
                    <a:pt x="1652" y="963"/>
                  </a:lnTo>
                  <a:lnTo>
                    <a:pt x="1658" y="947"/>
                  </a:lnTo>
                  <a:lnTo>
                    <a:pt x="1664" y="933"/>
                  </a:lnTo>
                  <a:lnTo>
                    <a:pt x="1671" y="918"/>
                  </a:lnTo>
                  <a:lnTo>
                    <a:pt x="1679" y="905"/>
                  </a:lnTo>
                  <a:lnTo>
                    <a:pt x="1687" y="891"/>
                  </a:lnTo>
                  <a:lnTo>
                    <a:pt x="1698" y="881"/>
                  </a:lnTo>
                  <a:lnTo>
                    <a:pt x="1708" y="871"/>
                  </a:lnTo>
                  <a:lnTo>
                    <a:pt x="1720" y="863"/>
                  </a:lnTo>
                  <a:lnTo>
                    <a:pt x="1734" y="858"/>
                  </a:lnTo>
                  <a:lnTo>
                    <a:pt x="1748" y="854"/>
                  </a:lnTo>
                  <a:lnTo>
                    <a:pt x="1764" y="853"/>
                  </a:lnTo>
                  <a:lnTo>
                    <a:pt x="1771" y="853"/>
                  </a:lnTo>
                  <a:lnTo>
                    <a:pt x="1775" y="853"/>
                  </a:lnTo>
                  <a:lnTo>
                    <a:pt x="1782" y="853"/>
                  </a:lnTo>
                  <a:lnTo>
                    <a:pt x="1794" y="853"/>
                  </a:lnTo>
                  <a:lnTo>
                    <a:pt x="1795" y="861"/>
                  </a:lnTo>
                  <a:lnTo>
                    <a:pt x="1798" y="870"/>
                  </a:lnTo>
                  <a:lnTo>
                    <a:pt x="1800" y="875"/>
                  </a:lnTo>
                  <a:lnTo>
                    <a:pt x="1802" y="879"/>
                  </a:lnTo>
                  <a:lnTo>
                    <a:pt x="1804" y="882"/>
                  </a:lnTo>
                  <a:lnTo>
                    <a:pt x="1806" y="883"/>
                  </a:lnTo>
                  <a:lnTo>
                    <a:pt x="1823" y="882"/>
                  </a:lnTo>
                  <a:lnTo>
                    <a:pt x="1838" y="879"/>
                  </a:lnTo>
                  <a:lnTo>
                    <a:pt x="1851" y="875"/>
                  </a:lnTo>
                  <a:lnTo>
                    <a:pt x="1864" y="869"/>
                  </a:lnTo>
                  <a:lnTo>
                    <a:pt x="1878" y="862"/>
                  </a:lnTo>
                  <a:lnTo>
                    <a:pt x="1888" y="854"/>
                  </a:lnTo>
                  <a:lnTo>
                    <a:pt x="1900" y="845"/>
                  </a:lnTo>
                  <a:lnTo>
                    <a:pt x="1912" y="835"/>
                  </a:lnTo>
                  <a:lnTo>
                    <a:pt x="1935" y="815"/>
                  </a:lnTo>
                  <a:lnTo>
                    <a:pt x="1959" y="797"/>
                  </a:lnTo>
                  <a:lnTo>
                    <a:pt x="1972" y="789"/>
                  </a:lnTo>
                  <a:lnTo>
                    <a:pt x="1986" y="781"/>
                  </a:lnTo>
                  <a:lnTo>
                    <a:pt x="2000" y="774"/>
                  </a:lnTo>
                  <a:lnTo>
                    <a:pt x="2017" y="769"/>
                  </a:lnTo>
                  <a:lnTo>
                    <a:pt x="2036" y="761"/>
                  </a:lnTo>
                  <a:lnTo>
                    <a:pt x="2056" y="751"/>
                  </a:lnTo>
                  <a:lnTo>
                    <a:pt x="2073" y="743"/>
                  </a:lnTo>
                  <a:lnTo>
                    <a:pt x="2091" y="734"/>
                  </a:lnTo>
                  <a:lnTo>
                    <a:pt x="2124" y="714"/>
                  </a:lnTo>
                  <a:lnTo>
                    <a:pt x="2157" y="694"/>
                  </a:lnTo>
                  <a:lnTo>
                    <a:pt x="2192" y="673"/>
                  </a:lnTo>
                  <a:lnTo>
                    <a:pt x="2228" y="654"/>
                  </a:lnTo>
                  <a:lnTo>
                    <a:pt x="2247" y="645"/>
                  </a:lnTo>
                  <a:lnTo>
                    <a:pt x="2268" y="635"/>
                  </a:lnTo>
                  <a:lnTo>
                    <a:pt x="2289" y="626"/>
                  </a:lnTo>
                  <a:lnTo>
                    <a:pt x="2312" y="618"/>
                  </a:lnTo>
                  <a:lnTo>
                    <a:pt x="2344" y="607"/>
                  </a:lnTo>
                  <a:lnTo>
                    <a:pt x="2381" y="593"/>
                  </a:lnTo>
                  <a:lnTo>
                    <a:pt x="2401" y="585"/>
                  </a:lnTo>
                  <a:lnTo>
                    <a:pt x="2421" y="575"/>
                  </a:lnTo>
                  <a:lnTo>
                    <a:pt x="2443" y="565"/>
                  </a:lnTo>
                  <a:lnTo>
                    <a:pt x="2463" y="554"/>
                  </a:lnTo>
                  <a:lnTo>
                    <a:pt x="2481" y="541"/>
                  </a:lnTo>
                  <a:lnTo>
                    <a:pt x="2500" y="528"/>
                  </a:lnTo>
                  <a:lnTo>
                    <a:pt x="2516" y="514"/>
                  </a:lnTo>
                  <a:lnTo>
                    <a:pt x="2531" y="498"/>
                  </a:lnTo>
                  <a:lnTo>
                    <a:pt x="2537" y="490"/>
                  </a:lnTo>
                  <a:lnTo>
                    <a:pt x="2543" y="482"/>
                  </a:lnTo>
                  <a:lnTo>
                    <a:pt x="2547" y="473"/>
                  </a:lnTo>
                  <a:lnTo>
                    <a:pt x="2552" y="464"/>
                  </a:lnTo>
                  <a:lnTo>
                    <a:pt x="2555" y="456"/>
                  </a:lnTo>
                  <a:lnTo>
                    <a:pt x="2557" y="445"/>
                  </a:lnTo>
                  <a:lnTo>
                    <a:pt x="2559" y="436"/>
                  </a:lnTo>
                  <a:lnTo>
                    <a:pt x="2559" y="426"/>
                  </a:lnTo>
                  <a:lnTo>
                    <a:pt x="2559" y="420"/>
                  </a:lnTo>
                  <a:lnTo>
                    <a:pt x="2557" y="413"/>
                  </a:lnTo>
                  <a:lnTo>
                    <a:pt x="2555" y="408"/>
                  </a:lnTo>
                  <a:lnTo>
                    <a:pt x="2552" y="401"/>
                  </a:lnTo>
                  <a:lnTo>
                    <a:pt x="2545" y="392"/>
                  </a:lnTo>
                  <a:lnTo>
                    <a:pt x="2537" y="382"/>
                  </a:lnTo>
                  <a:lnTo>
                    <a:pt x="2531" y="373"/>
                  </a:lnTo>
                  <a:lnTo>
                    <a:pt x="2524" y="365"/>
                  </a:lnTo>
                  <a:lnTo>
                    <a:pt x="2521" y="361"/>
                  </a:lnTo>
                  <a:lnTo>
                    <a:pt x="2519" y="356"/>
                  </a:lnTo>
                  <a:lnTo>
                    <a:pt x="2517" y="352"/>
                  </a:lnTo>
                  <a:lnTo>
                    <a:pt x="2517" y="348"/>
                  </a:lnTo>
                  <a:lnTo>
                    <a:pt x="2517" y="338"/>
                  </a:lnTo>
                  <a:lnTo>
                    <a:pt x="2519" y="332"/>
                  </a:lnTo>
                  <a:lnTo>
                    <a:pt x="2521" y="324"/>
                  </a:lnTo>
                  <a:lnTo>
                    <a:pt x="2524" y="318"/>
                  </a:lnTo>
                  <a:lnTo>
                    <a:pt x="2531" y="308"/>
                  </a:lnTo>
                  <a:lnTo>
                    <a:pt x="2540" y="298"/>
                  </a:lnTo>
                  <a:lnTo>
                    <a:pt x="2548" y="289"/>
                  </a:lnTo>
                  <a:lnTo>
                    <a:pt x="2557" y="280"/>
                  </a:lnTo>
                  <a:lnTo>
                    <a:pt x="2561" y="274"/>
                  </a:lnTo>
                  <a:lnTo>
                    <a:pt x="2565" y="269"/>
                  </a:lnTo>
                  <a:lnTo>
                    <a:pt x="2568" y="264"/>
                  </a:lnTo>
                  <a:lnTo>
                    <a:pt x="2571" y="257"/>
                  </a:lnTo>
                  <a:lnTo>
                    <a:pt x="2577" y="245"/>
                  </a:lnTo>
                  <a:lnTo>
                    <a:pt x="2559" y="246"/>
                  </a:lnTo>
                  <a:lnTo>
                    <a:pt x="2540" y="248"/>
                  </a:lnTo>
                  <a:lnTo>
                    <a:pt x="2523" y="250"/>
                  </a:lnTo>
                  <a:lnTo>
                    <a:pt x="2505" y="256"/>
                  </a:lnTo>
                  <a:lnTo>
                    <a:pt x="2489" y="261"/>
                  </a:lnTo>
                  <a:lnTo>
                    <a:pt x="2475" y="266"/>
                  </a:lnTo>
                  <a:lnTo>
                    <a:pt x="2459" y="273"/>
                  </a:lnTo>
                  <a:lnTo>
                    <a:pt x="2444" y="281"/>
                  </a:lnTo>
                  <a:lnTo>
                    <a:pt x="2416" y="298"/>
                  </a:lnTo>
                  <a:lnTo>
                    <a:pt x="2389" y="318"/>
                  </a:lnTo>
                  <a:lnTo>
                    <a:pt x="2363" y="338"/>
                  </a:lnTo>
                  <a:lnTo>
                    <a:pt x="2337" y="360"/>
                  </a:lnTo>
                  <a:lnTo>
                    <a:pt x="2311" y="380"/>
                  </a:lnTo>
                  <a:lnTo>
                    <a:pt x="2285" y="400"/>
                  </a:lnTo>
                  <a:lnTo>
                    <a:pt x="2259" y="417"/>
                  </a:lnTo>
                  <a:lnTo>
                    <a:pt x="2231" y="433"/>
                  </a:lnTo>
                  <a:lnTo>
                    <a:pt x="2216" y="440"/>
                  </a:lnTo>
                  <a:lnTo>
                    <a:pt x="2201" y="445"/>
                  </a:lnTo>
                  <a:lnTo>
                    <a:pt x="2187" y="450"/>
                  </a:lnTo>
                  <a:lnTo>
                    <a:pt x="2171" y="454"/>
                  </a:lnTo>
                  <a:lnTo>
                    <a:pt x="2153" y="456"/>
                  </a:lnTo>
                  <a:lnTo>
                    <a:pt x="2137" y="457"/>
                  </a:lnTo>
                  <a:lnTo>
                    <a:pt x="2120" y="457"/>
                  </a:lnTo>
                  <a:lnTo>
                    <a:pt x="2101" y="456"/>
                  </a:lnTo>
                  <a:lnTo>
                    <a:pt x="2071" y="442"/>
                  </a:lnTo>
                  <a:lnTo>
                    <a:pt x="2011" y="416"/>
                  </a:lnTo>
                  <a:lnTo>
                    <a:pt x="1928" y="377"/>
                  </a:lnTo>
                  <a:lnTo>
                    <a:pt x="1834" y="332"/>
                  </a:lnTo>
                  <a:lnTo>
                    <a:pt x="1734" y="282"/>
                  </a:lnTo>
                  <a:lnTo>
                    <a:pt x="1636" y="233"/>
                  </a:lnTo>
                  <a:lnTo>
                    <a:pt x="1550" y="188"/>
                  </a:lnTo>
                  <a:lnTo>
                    <a:pt x="1482" y="149"/>
                  </a:lnTo>
                  <a:lnTo>
                    <a:pt x="1467" y="138"/>
                  </a:lnTo>
                  <a:lnTo>
                    <a:pt x="1454" y="128"/>
                  </a:lnTo>
                  <a:lnTo>
                    <a:pt x="1440" y="114"/>
                  </a:lnTo>
                  <a:lnTo>
                    <a:pt x="1428" y="101"/>
                  </a:lnTo>
                  <a:lnTo>
                    <a:pt x="1404" y="74"/>
                  </a:lnTo>
                  <a:lnTo>
                    <a:pt x="1380" y="46"/>
                  </a:lnTo>
                  <a:lnTo>
                    <a:pt x="1370" y="34"/>
                  </a:lnTo>
                  <a:lnTo>
                    <a:pt x="1358" y="24"/>
                  </a:lnTo>
                  <a:lnTo>
                    <a:pt x="1346" y="14"/>
                  </a:lnTo>
                  <a:lnTo>
                    <a:pt x="1332" y="8"/>
                  </a:lnTo>
                  <a:lnTo>
                    <a:pt x="1326" y="5"/>
                  </a:lnTo>
                  <a:lnTo>
                    <a:pt x="1320" y="2"/>
                  </a:lnTo>
                  <a:lnTo>
                    <a:pt x="1312" y="1"/>
                  </a:lnTo>
                  <a:lnTo>
                    <a:pt x="1306" y="0"/>
                  </a:lnTo>
                  <a:lnTo>
                    <a:pt x="1299" y="0"/>
                  </a:lnTo>
                  <a:lnTo>
                    <a:pt x="1291" y="0"/>
                  </a:lnTo>
                  <a:lnTo>
                    <a:pt x="1284" y="2"/>
                  </a:lnTo>
                  <a:lnTo>
                    <a:pt x="1276" y="4"/>
                  </a:lnTo>
                  <a:lnTo>
                    <a:pt x="1259" y="10"/>
                  </a:lnTo>
                  <a:lnTo>
                    <a:pt x="1242" y="16"/>
                  </a:lnTo>
                  <a:lnTo>
                    <a:pt x="1226" y="21"/>
                  </a:lnTo>
                  <a:lnTo>
                    <a:pt x="1209" y="25"/>
                  </a:lnTo>
                  <a:lnTo>
                    <a:pt x="1174" y="32"/>
                  </a:lnTo>
                  <a:lnTo>
                    <a:pt x="1138" y="36"/>
                  </a:lnTo>
                  <a:lnTo>
                    <a:pt x="1101" y="38"/>
                  </a:lnTo>
                  <a:lnTo>
                    <a:pt x="1063" y="40"/>
                  </a:lnTo>
                  <a:lnTo>
                    <a:pt x="1023" y="40"/>
                  </a:lnTo>
                  <a:lnTo>
                    <a:pt x="982" y="40"/>
                  </a:lnTo>
                  <a:lnTo>
                    <a:pt x="961" y="40"/>
                  </a:lnTo>
                  <a:lnTo>
                    <a:pt x="943" y="37"/>
                  </a:lnTo>
                  <a:lnTo>
                    <a:pt x="926" y="33"/>
                  </a:lnTo>
                  <a:lnTo>
                    <a:pt x="909" y="28"/>
                  </a:lnTo>
                  <a:lnTo>
                    <a:pt x="903" y="42"/>
                  </a:lnTo>
                  <a:lnTo>
                    <a:pt x="895" y="56"/>
                  </a:lnTo>
                  <a:lnTo>
                    <a:pt x="887" y="68"/>
                  </a:lnTo>
                  <a:lnTo>
                    <a:pt x="878" y="80"/>
                  </a:lnTo>
                  <a:lnTo>
                    <a:pt x="858" y="101"/>
                  </a:lnTo>
                  <a:lnTo>
                    <a:pt x="838" y="121"/>
                  </a:lnTo>
                  <a:lnTo>
                    <a:pt x="827" y="132"/>
                  </a:lnTo>
                  <a:lnTo>
                    <a:pt x="819" y="142"/>
                  </a:lnTo>
                  <a:lnTo>
                    <a:pt x="810" y="153"/>
                  </a:lnTo>
                  <a:lnTo>
                    <a:pt x="803" y="164"/>
                  </a:lnTo>
                  <a:lnTo>
                    <a:pt x="797" y="176"/>
                  </a:lnTo>
                  <a:lnTo>
                    <a:pt x="793" y="188"/>
                  </a:lnTo>
                  <a:lnTo>
                    <a:pt x="790" y="201"/>
                  </a:lnTo>
                  <a:lnTo>
                    <a:pt x="789" y="214"/>
                  </a:lnTo>
                  <a:lnTo>
                    <a:pt x="789" y="224"/>
                  </a:lnTo>
                  <a:lnTo>
                    <a:pt x="790" y="230"/>
                  </a:lnTo>
                  <a:lnTo>
                    <a:pt x="791" y="236"/>
                  </a:lnTo>
                  <a:lnTo>
                    <a:pt x="794" y="240"/>
                  </a:lnTo>
                  <a:lnTo>
                    <a:pt x="801" y="245"/>
                  </a:lnTo>
                  <a:lnTo>
                    <a:pt x="807" y="249"/>
                  </a:lnTo>
                  <a:lnTo>
                    <a:pt x="815" y="252"/>
                  </a:lnTo>
                  <a:lnTo>
                    <a:pt x="822" y="254"/>
                  </a:lnTo>
                  <a:lnTo>
                    <a:pt x="825" y="257"/>
                  </a:lnTo>
                  <a:lnTo>
                    <a:pt x="827" y="260"/>
                  </a:lnTo>
                  <a:lnTo>
                    <a:pt x="829" y="264"/>
                  </a:lnTo>
                  <a:lnTo>
                    <a:pt x="831" y="269"/>
                  </a:lnTo>
                  <a:lnTo>
                    <a:pt x="837" y="289"/>
                  </a:lnTo>
                  <a:lnTo>
                    <a:pt x="841" y="309"/>
                  </a:lnTo>
                  <a:lnTo>
                    <a:pt x="842" y="328"/>
                  </a:lnTo>
                  <a:lnTo>
                    <a:pt x="843" y="346"/>
                  </a:lnTo>
                  <a:lnTo>
                    <a:pt x="843" y="381"/>
                  </a:lnTo>
                  <a:lnTo>
                    <a:pt x="843" y="414"/>
                  </a:lnTo>
                  <a:lnTo>
                    <a:pt x="842" y="424"/>
                  </a:lnTo>
                  <a:lnTo>
                    <a:pt x="841" y="433"/>
                  </a:lnTo>
                  <a:lnTo>
                    <a:pt x="838" y="440"/>
                  </a:lnTo>
                  <a:lnTo>
                    <a:pt x="834" y="446"/>
                  </a:lnTo>
                  <a:lnTo>
                    <a:pt x="830" y="450"/>
                  </a:lnTo>
                  <a:lnTo>
                    <a:pt x="825" y="453"/>
                  </a:lnTo>
                  <a:lnTo>
                    <a:pt x="819" y="456"/>
                  </a:lnTo>
                  <a:lnTo>
                    <a:pt x="813" y="456"/>
                  </a:lnTo>
                  <a:lnTo>
                    <a:pt x="805" y="456"/>
                  </a:lnTo>
                  <a:lnTo>
                    <a:pt x="797" y="454"/>
                  </a:lnTo>
                  <a:lnTo>
                    <a:pt x="790" y="452"/>
                  </a:lnTo>
                  <a:lnTo>
                    <a:pt x="785" y="449"/>
                  </a:lnTo>
                  <a:lnTo>
                    <a:pt x="779" y="445"/>
                  </a:lnTo>
                  <a:lnTo>
                    <a:pt x="775" y="441"/>
                  </a:lnTo>
                  <a:lnTo>
                    <a:pt x="771" y="437"/>
                  </a:lnTo>
                  <a:lnTo>
                    <a:pt x="767" y="432"/>
                  </a:lnTo>
                  <a:lnTo>
                    <a:pt x="755" y="410"/>
                  </a:lnTo>
                  <a:lnTo>
                    <a:pt x="741" y="389"/>
                  </a:lnTo>
                  <a:lnTo>
                    <a:pt x="735" y="398"/>
                  </a:lnTo>
                  <a:lnTo>
                    <a:pt x="727" y="406"/>
                  </a:lnTo>
                  <a:lnTo>
                    <a:pt x="723" y="409"/>
                  </a:lnTo>
                  <a:lnTo>
                    <a:pt x="719" y="412"/>
                  </a:lnTo>
                  <a:lnTo>
                    <a:pt x="715" y="413"/>
                  </a:lnTo>
                  <a:lnTo>
                    <a:pt x="710" y="414"/>
                  </a:lnTo>
                  <a:lnTo>
                    <a:pt x="706" y="413"/>
                  </a:lnTo>
                  <a:lnTo>
                    <a:pt x="702" y="410"/>
                  </a:lnTo>
                  <a:lnTo>
                    <a:pt x="698" y="408"/>
                  </a:lnTo>
                  <a:lnTo>
                    <a:pt x="694" y="404"/>
                  </a:lnTo>
                  <a:lnTo>
                    <a:pt x="690" y="398"/>
                  </a:lnTo>
                  <a:lnTo>
                    <a:pt x="689" y="393"/>
                  </a:lnTo>
                  <a:lnTo>
                    <a:pt x="687" y="389"/>
                  </a:lnTo>
                  <a:lnTo>
                    <a:pt x="686" y="384"/>
                  </a:lnTo>
                  <a:lnTo>
                    <a:pt x="666" y="384"/>
                  </a:lnTo>
                  <a:lnTo>
                    <a:pt x="651" y="384"/>
                  </a:lnTo>
                  <a:lnTo>
                    <a:pt x="639" y="384"/>
                  </a:lnTo>
                  <a:lnTo>
                    <a:pt x="626" y="384"/>
                  </a:lnTo>
                  <a:lnTo>
                    <a:pt x="615" y="384"/>
                  </a:lnTo>
                  <a:lnTo>
                    <a:pt x="606" y="382"/>
                  </a:lnTo>
                  <a:lnTo>
                    <a:pt x="599" y="381"/>
                  </a:lnTo>
                  <a:lnTo>
                    <a:pt x="593" y="378"/>
                  </a:lnTo>
                  <a:lnTo>
                    <a:pt x="587" y="376"/>
                  </a:lnTo>
                  <a:lnTo>
                    <a:pt x="582" y="373"/>
                  </a:lnTo>
                  <a:lnTo>
                    <a:pt x="579" y="369"/>
                  </a:lnTo>
                  <a:lnTo>
                    <a:pt x="575" y="365"/>
                  </a:lnTo>
                  <a:lnTo>
                    <a:pt x="565" y="345"/>
                  </a:lnTo>
                  <a:lnTo>
                    <a:pt x="547" y="324"/>
                  </a:lnTo>
                  <a:lnTo>
                    <a:pt x="521" y="306"/>
                  </a:lnTo>
                  <a:lnTo>
                    <a:pt x="495" y="292"/>
                  </a:lnTo>
                  <a:lnTo>
                    <a:pt x="470" y="280"/>
                  </a:lnTo>
                  <a:lnTo>
                    <a:pt x="445" y="269"/>
                  </a:lnTo>
                  <a:lnTo>
                    <a:pt x="420" y="258"/>
                  </a:lnTo>
                  <a:lnTo>
                    <a:pt x="393" y="248"/>
                  </a:lnTo>
                  <a:lnTo>
                    <a:pt x="366" y="238"/>
                  </a:lnTo>
                  <a:lnTo>
                    <a:pt x="337" y="226"/>
                  </a:lnTo>
                  <a:lnTo>
                    <a:pt x="333" y="233"/>
                  </a:lnTo>
                  <a:lnTo>
                    <a:pt x="332" y="237"/>
                  </a:lnTo>
                  <a:lnTo>
                    <a:pt x="332" y="240"/>
                  </a:lnTo>
                  <a:lnTo>
                    <a:pt x="333" y="242"/>
                  </a:lnTo>
                  <a:lnTo>
                    <a:pt x="336" y="250"/>
                  </a:lnTo>
                  <a:lnTo>
                    <a:pt x="337" y="264"/>
                  </a:lnTo>
                  <a:lnTo>
                    <a:pt x="337" y="270"/>
                  </a:lnTo>
                  <a:lnTo>
                    <a:pt x="338" y="278"/>
                  </a:lnTo>
                  <a:lnTo>
                    <a:pt x="341" y="286"/>
                  </a:lnTo>
                  <a:lnTo>
                    <a:pt x="344" y="293"/>
                  </a:lnTo>
                  <a:lnTo>
                    <a:pt x="350" y="308"/>
                  </a:lnTo>
                  <a:lnTo>
                    <a:pt x="358" y="324"/>
                  </a:lnTo>
                  <a:lnTo>
                    <a:pt x="366" y="340"/>
                  </a:lnTo>
                  <a:lnTo>
                    <a:pt x="373" y="358"/>
                  </a:lnTo>
                  <a:lnTo>
                    <a:pt x="376" y="368"/>
                  </a:lnTo>
                  <a:lnTo>
                    <a:pt x="377" y="378"/>
                  </a:lnTo>
                  <a:lnTo>
                    <a:pt x="378" y="389"/>
                  </a:lnTo>
                  <a:lnTo>
                    <a:pt x="380" y="401"/>
                  </a:lnTo>
                  <a:lnTo>
                    <a:pt x="378" y="421"/>
                  </a:lnTo>
                  <a:lnTo>
                    <a:pt x="374" y="437"/>
                  </a:lnTo>
                  <a:lnTo>
                    <a:pt x="370" y="450"/>
                  </a:lnTo>
                  <a:lnTo>
                    <a:pt x="364" y="464"/>
                  </a:lnTo>
                  <a:lnTo>
                    <a:pt x="358" y="477"/>
                  </a:lnTo>
                  <a:lnTo>
                    <a:pt x="354" y="490"/>
                  </a:lnTo>
                  <a:lnTo>
                    <a:pt x="350" y="505"/>
                  </a:lnTo>
                  <a:lnTo>
                    <a:pt x="349" y="522"/>
                  </a:lnTo>
                  <a:lnTo>
                    <a:pt x="350" y="530"/>
                  </a:lnTo>
                  <a:lnTo>
                    <a:pt x="352" y="537"/>
                  </a:lnTo>
                  <a:lnTo>
                    <a:pt x="354" y="543"/>
                  </a:lnTo>
                  <a:lnTo>
                    <a:pt x="358" y="549"/>
                  </a:lnTo>
                  <a:lnTo>
                    <a:pt x="361" y="553"/>
                  </a:lnTo>
                  <a:lnTo>
                    <a:pt x="365" y="558"/>
                  </a:lnTo>
                  <a:lnTo>
                    <a:pt x="366" y="563"/>
                  </a:lnTo>
                  <a:lnTo>
                    <a:pt x="368" y="570"/>
                  </a:lnTo>
                  <a:lnTo>
                    <a:pt x="366" y="575"/>
                  </a:lnTo>
                  <a:lnTo>
                    <a:pt x="365" y="579"/>
                  </a:lnTo>
                  <a:lnTo>
                    <a:pt x="361" y="585"/>
                  </a:lnTo>
                  <a:lnTo>
                    <a:pt x="357" y="587"/>
                  </a:lnTo>
                  <a:lnTo>
                    <a:pt x="348" y="593"/>
                  </a:lnTo>
                  <a:lnTo>
                    <a:pt x="336" y="597"/>
                  </a:lnTo>
                  <a:lnTo>
                    <a:pt x="312" y="602"/>
                  </a:lnTo>
                  <a:lnTo>
                    <a:pt x="294" y="606"/>
                  </a:lnTo>
                  <a:lnTo>
                    <a:pt x="290" y="609"/>
                  </a:lnTo>
                  <a:lnTo>
                    <a:pt x="285" y="614"/>
                  </a:lnTo>
                  <a:lnTo>
                    <a:pt x="280" y="619"/>
                  </a:lnTo>
                  <a:lnTo>
                    <a:pt x="273" y="626"/>
                  </a:lnTo>
                  <a:lnTo>
                    <a:pt x="261" y="642"/>
                  </a:lnTo>
                  <a:lnTo>
                    <a:pt x="250" y="661"/>
                  </a:lnTo>
                  <a:lnTo>
                    <a:pt x="240" y="682"/>
                  </a:lnTo>
                  <a:lnTo>
                    <a:pt x="230" y="702"/>
                  </a:lnTo>
                  <a:lnTo>
                    <a:pt x="228" y="711"/>
                  </a:lnTo>
                  <a:lnTo>
                    <a:pt x="225" y="722"/>
                  </a:lnTo>
                  <a:lnTo>
                    <a:pt x="224" y="730"/>
                  </a:lnTo>
                  <a:lnTo>
                    <a:pt x="222" y="739"/>
                  </a:lnTo>
                  <a:lnTo>
                    <a:pt x="224" y="743"/>
                  </a:lnTo>
                  <a:lnTo>
                    <a:pt x="226" y="747"/>
                  </a:lnTo>
                  <a:lnTo>
                    <a:pt x="229" y="753"/>
                  </a:lnTo>
                  <a:lnTo>
                    <a:pt x="234" y="757"/>
                  </a:lnTo>
                  <a:lnTo>
                    <a:pt x="248" y="766"/>
                  </a:lnTo>
                  <a:lnTo>
                    <a:pt x="264" y="775"/>
                  </a:lnTo>
                  <a:lnTo>
                    <a:pt x="281" y="782"/>
                  </a:lnTo>
                  <a:lnTo>
                    <a:pt x="298" y="787"/>
                  </a:lnTo>
                  <a:lnTo>
                    <a:pt x="316" y="791"/>
                  </a:lnTo>
                  <a:lnTo>
                    <a:pt x="332" y="793"/>
                  </a:lnTo>
                  <a:lnTo>
                    <a:pt x="337" y="793"/>
                  </a:lnTo>
                  <a:lnTo>
                    <a:pt x="341" y="790"/>
                  </a:lnTo>
                  <a:lnTo>
                    <a:pt x="346" y="787"/>
                  </a:lnTo>
                  <a:lnTo>
                    <a:pt x="350" y="782"/>
                  </a:lnTo>
                  <a:lnTo>
                    <a:pt x="358" y="771"/>
                  </a:lnTo>
                  <a:lnTo>
                    <a:pt x="365" y="759"/>
                  </a:lnTo>
                  <a:lnTo>
                    <a:pt x="373" y="747"/>
                  </a:lnTo>
                  <a:lnTo>
                    <a:pt x="381" y="737"/>
                  </a:lnTo>
                  <a:lnTo>
                    <a:pt x="386" y="733"/>
                  </a:lnTo>
                  <a:lnTo>
                    <a:pt x="392" y="730"/>
                  </a:lnTo>
                  <a:lnTo>
                    <a:pt x="397" y="727"/>
                  </a:lnTo>
                  <a:lnTo>
                    <a:pt x="404" y="726"/>
                  </a:lnTo>
                  <a:lnTo>
                    <a:pt x="410" y="727"/>
                  </a:lnTo>
                  <a:lnTo>
                    <a:pt x="417" y="729"/>
                  </a:lnTo>
                  <a:lnTo>
                    <a:pt x="425" y="731"/>
                  </a:lnTo>
                  <a:lnTo>
                    <a:pt x="432" y="734"/>
                  </a:lnTo>
                  <a:lnTo>
                    <a:pt x="446" y="741"/>
                  </a:lnTo>
                  <a:lnTo>
                    <a:pt x="460" y="751"/>
                  </a:lnTo>
                  <a:lnTo>
                    <a:pt x="470" y="762"/>
                  </a:lnTo>
                  <a:lnTo>
                    <a:pt x="480" y="773"/>
                  </a:lnTo>
                  <a:lnTo>
                    <a:pt x="484" y="778"/>
                  </a:lnTo>
                  <a:lnTo>
                    <a:pt x="485" y="783"/>
                  </a:lnTo>
                  <a:lnTo>
                    <a:pt x="488" y="789"/>
                  </a:lnTo>
                  <a:lnTo>
                    <a:pt x="488" y="793"/>
                  </a:lnTo>
                  <a:lnTo>
                    <a:pt x="486" y="798"/>
                  </a:lnTo>
                  <a:lnTo>
                    <a:pt x="484" y="803"/>
                  </a:lnTo>
                  <a:lnTo>
                    <a:pt x="478" y="810"/>
                  </a:lnTo>
                  <a:lnTo>
                    <a:pt x="472" y="818"/>
                  </a:lnTo>
                  <a:lnTo>
                    <a:pt x="454" y="834"/>
                  </a:lnTo>
                  <a:lnTo>
                    <a:pt x="433" y="851"/>
                  </a:lnTo>
                  <a:lnTo>
                    <a:pt x="412" y="869"/>
                  </a:lnTo>
                  <a:lnTo>
                    <a:pt x="392" y="885"/>
                  </a:lnTo>
                  <a:lnTo>
                    <a:pt x="373" y="901"/>
                  </a:lnTo>
                  <a:lnTo>
                    <a:pt x="361" y="914"/>
                  </a:lnTo>
                  <a:lnTo>
                    <a:pt x="356" y="919"/>
                  </a:lnTo>
                  <a:lnTo>
                    <a:pt x="349" y="925"/>
                  </a:lnTo>
                  <a:lnTo>
                    <a:pt x="342" y="930"/>
                  </a:lnTo>
                  <a:lnTo>
                    <a:pt x="334" y="934"/>
                  </a:lnTo>
                  <a:lnTo>
                    <a:pt x="318" y="942"/>
                  </a:lnTo>
                  <a:lnTo>
                    <a:pt x="308" y="950"/>
                  </a:lnTo>
                  <a:lnTo>
                    <a:pt x="305" y="954"/>
                  </a:lnTo>
                  <a:lnTo>
                    <a:pt x="304" y="958"/>
                  </a:lnTo>
                  <a:lnTo>
                    <a:pt x="305" y="963"/>
                  </a:lnTo>
                  <a:lnTo>
                    <a:pt x="306" y="970"/>
                  </a:lnTo>
                  <a:lnTo>
                    <a:pt x="313" y="983"/>
                  </a:lnTo>
                  <a:lnTo>
                    <a:pt x="321" y="998"/>
                  </a:lnTo>
                  <a:lnTo>
                    <a:pt x="324" y="1005"/>
                  </a:lnTo>
                  <a:lnTo>
                    <a:pt x="326" y="1013"/>
                  </a:lnTo>
                  <a:lnTo>
                    <a:pt x="328" y="1019"/>
                  </a:lnTo>
                  <a:lnTo>
                    <a:pt x="328" y="1026"/>
                  </a:lnTo>
                  <a:lnTo>
                    <a:pt x="325" y="1031"/>
                  </a:lnTo>
                  <a:lnTo>
                    <a:pt x="322" y="1037"/>
                  </a:lnTo>
                  <a:lnTo>
                    <a:pt x="316" y="1042"/>
                  </a:lnTo>
                  <a:lnTo>
                    <a:pt x="308" y="1046"/>
                  </a:lnTo>
                  <a:lnTo>
                    <a:pt x="293" y="1053"/>
                  </a:lnTo>
                  <a:lnTo>
                    <a:pt x="277" y="1058"/>
                  </a:lnTo>
                  <a:lnTo>
                    <a:pt x="261" y="1063"/>
                  </a:lnTo>
                  <a:lnTo>
                    <a:pt x="244" y="1067"/>
                  </a:lnTo>
                  <a:lnTo>
                    <a:pt x="226" y="1071"/>
                  </a:lnTo>
                  <a:lnTo>
                    <a:pt x="210" y="1074"/>
                  </a:lnTo>
                  <a:lnTo>
                    <a:pt x="194" y="1075"/>
                  </a:lnTo>
                  <a:lnTo>
                    <a:pt x="181" y="1077"/>
                  </a:lnTo>
                  <a:lnTo>
                    <a:pt x="170" y="1077"/>
                  </a:lnTo>
                  <a:lnTo>
                    <a:pt x="161" y="1078"/>
                  </a:lnTo>
                  <a:lnTo>
                    <a:pt x="153" y="1079"/>
                  </a:lnTo>
                  <a:lnTo>
                    <a:pt x="145" y="1082"/>
                  </a:lnTo>
                  <a:lnTo>
                    <a:pt x="137" y="1086"/>
                  </a:lnTo>
                  <a:lnTo>
                    <a:pt x="130" y="1090"/>
                  </a:lnTo>
                  <a:lnTo>
                    <a:pt x="124" y="1094"/>
                  </a:lnTo>
                  <a:lnTo>
                    <a:pt x="118" y="1099"/>
                  </a:lnTo>
                  <a:lnTo>
                    <a:pt x="108" y="1111"/>
                  </a:lnTo>
                  <a:lnTo>
                    <a:pt x="98" y="1124"/>
                  </a:lnTo>
                  <a:lnTo>
                    <a:pt x="90" y="1139"/>
                  </a:lnTo>
                  <a:lnTo>
                    <a:pt x="84" y="1155"/>
                  </a:lnTo>
                  <a:lnTo>
                    <a:pt x="73" y="1190"/>
                  </a:lnTo>
                  <a:lnTo>
                    <a:pt x="64" y="1223"/>
                  </a:lnTo>
                  <a:lnTo>
                    <a:pt x="58" y="1239"/>
                  </a:lnTo>
                  <a:lnTo>
                    <a:pt x="54" y="1255"/>
                  </a:lnTo>
                  <a:lnTo>
                    <a:pt x="48" y="1268"/>
                  </a:lnTo>
                  <a:lnTo>
                    <a:pt x="42" y="1280"/>
                  </a:lnTo>
                  <a:lnTo>
                    <a:pt x="37" y="1288"/>
                  </a:lnTo>
                  <a:lnTo>
                    <a:pt x="30" y="1295"/>
                  </a:lnTo>
                  <a:lnTo>
                    <a:pt x="24" y="1300"/>
                  </a:lnTo>
                  <a:lnTo>
                    <a:pt x="17" y="1306"/>
                  </a:lnTo>
                  <a:lnTo>
                    <a:pt x="10" y="1312"/>
                  </a:lnTo>
                  <a:lnTo>
                    <a:pt x="5" y="1319"/>
                  </a:lnTo>
                  <a:lnTo>
                    <a:pt x="2" y="1324"/>
                  </a:lnTo>
                  <a:lnTo>
                    <a:pt x="1" y="1328"/>
                  </a:lnTo>
                  <a:lnTo>
                    <a:pt x="0" y="1335"/>
                  </a:lnTo>
                  <a:lnTo>
                    <a:pt x="0" y="1340"/>
                  </a:lnTo>
                  <a:lnTo>
                    <a:pt x="1" y="1348"/>
                  </a:lnTo>
                  <a:lnTo>
                    <a:pt x="5" y="1356"/>
                  </a:lnTo>
                  <a:lnTo>
                    <a:pt x="10" y="1362"/>
                  </a:lnTo>
                  <a:lnTo>
                    <a:pt x="17" y="1366"/>
                  </a:lnTo>
                  <a:lnTo>
                    <a:pt x="30" y="1372"/>
                  </a:lnTo>
                  <a:lnTo>
                    <a:pt x="42" y="1376"/>
                  </a:lnTo>
                  <a:lnTo>
                    <a:pt x="12" y="1450"/>
                  </a:lnTo>
                  <a:lnTo>
                    <a:pt x="17" y="1454"/>
                  </a:lnTo>
                  <a:lnTo>
                    <a:pt x="21" y="1458"/>
                  </a:lnTo>
                  <a:lnTo>
                    <a:pt x="25" y="1464"/>
                  </a:lnTo>
                  <a:lnTo>
                    <a:pt x="28" y="1470"/>
                  </a:lnTo>
                  <a:lnTo>
                    <a:pt x="33" y="1484"/>
                  </a:lnTo>
                  <a:lnTo>
                    <a:pt x="37" y="1498"/>
                  </a:lnTo>
                  <a:lnTo>
                    <a:pt x="42" y="1511"/>
                  </a:lnTo>
                  <a:lnTo>
                    <a:pt x="49" y="1523"/>
                  </a:lnTo>
                  <a:lnTo>
                    <a:pt x="53" y="1527"/>
                  </a:lnTo>
                  <a:lnTo>
                    <a:pt x="58" y="1531"/>
                  </a:lnTo>
                  <a:lnTo>
                    <a:pt x="65" y="1532"/>
                  </a:lnTo>
                  <a:lnTo>
                    <a:pt x="72" y="1534"/>
                  </a:lnTo>
                  <a:lnTo>
                    <a:pt x="78" y="1532"/>
                  </a:lnTo>
                  <a:lnTo>
                    <a:pt x="85" y="1531"/>
                  </a:lnTo>
                  <a:lnTo>
                    <a:pt x="90" y="1527"/>
                  </a:lnTo>
                  <a:lnTo>
                    <a:pt x="96" y="1522"/>
                  </a:lnTo>
                  <a:lnTo>
                    <a:pt x="106" y="1511"/>
                  </a:lnTo>
                  <a:lnTo>
                    <a:pt x="117" y="1498"/>
                  </a:lnTo>
                  <a:lnTo>
                    <a:pt x="129" y="1484"/>
                  </a:lnTo>
                  <a:lnTo>
                    <a:pt x="144" y="1472"/>
                  </a:lnTo>
                  <a:lnTo>
                    <a:pt x="152" y="1468"/>
                  </a:lnTo>
                  <a:lnTo>
                    <a:pt x="160" y="1464"/>
                  </a:lnTo>
                  <a:lnTo>
                    <a:pt x="170" y="1462"/>
                  </a:lnTo>
                  <a:lnTo>
                    <a:pt x="181" y="1462"/>
                  </a:lnTo>
                  <a:lnTo>
                    <a:pt x="198" y="1463"/>
                  </a:lnTo>
                  <a:lnTo>
                    <a:pt x="214" y="1467"/>
                  </a:lnTo>
                  <a:lnTo>
                    <a:pt x="224" y="1470"/>
                  </a:lnTo>
                  <a:lnTo>
                    <a:pt x="232" y="1471"/>
                  </a:lnTo>
                  <a:lnTo>
                    <a:pt x="242" y="1472"/>
                  </a:lnTo>
                  <a:lnTo>
                    <a:pt x="253" y="1474"/>
                  </a:lnTo>
                  <a:lnTo>
                    <a:pt x="264" y="1472"/>
                  </a:lnTo>
                  <a:lnTo>
                    <a:pt x="272" y="1471"/>
                  </a:lnTo>
                  <a:lnTo>
                    <a:pt x="278" y="1470"/>
                  </a:lnTo>
                  <a:lnTo>
                    <a:pt x="285" y="1467"/>
                  </a:lnTo>
                  <a:lnTo>
                    <a:pt x="298" y="1460"/>
                  </a:lnTo>
                  <a:lnTo>
                    <a:pt x="313" y="1455"/>
                  </a:lnTo>
                  <a:lnTo>
                    <a:pt x="313" y="1464"/>
                  </a:lnTo>
                  <a:lnTo>
                    <a:pt x="314" y="1474"/>
                  </a:lnTo>
                  <a:lnTo>
                    <a:pt x="316" y="1483"/>
                  </a:lnTo>
                  <a:lnTo>
                    <a:pt x="320" y="1491"/>
                  </a:lnTo>
                  <a:lnTo>
                    <a:pt x="324" y="1499"/>
                  </a:lnTo>
                  <a:lnTo>
                    <a:pt x="328" y="1504"/>
                  </a:lnTo>
                  <a:lnTo>
                    <a:pt x="332" y="1507"/>
                  </a:lnTo>
                  <a:lnTo>
                    <a:pt x="334" y="1508"/>
                  </a:lnTo>
                  <a:lnTo>
                    <a:pt x="338" y="1510"/>
                  </a:lnTo>
                  <a:lnTo>
                    <a:pt x="344" y="1510"/>
                  </a:lnTo>
                  <a:lnTo>
                    <a:pt x="349" y="1510"/>
                  </a:lnTo>
                  <a:lnTo>
                    <a:pt x="354" y="1508"/>
                  </a:lnTo>
                  <a:lnTo>
                    <a:pt x="358" y="1506"/>
                  </a:lnTo>
                  <a:lnTo>
                    <a:pt x="362" y="1504"/>
                  </a:lnTo>
                  <a:lnTo>
                    <a:pt x="372" y="1498"/>
                  </a:lnTo>
                  <a:lnTo>
                    <a:pt x="380" y="1491"/>
                  </a:lnTo>
                  <a:lnTo>
                    <a:pt x="389" y="1484"/>
                  </a:lnTo>
                  <a:lnTo>
                    <a:pt x="398" y="1479"/>
                  </a:lnTo>
                  <a:lnTo>
                    <a:pt x="404" y="1476"/>
                  </a:lnTo>
                  <a:lnTo>
                    <a:pt x="409" y="1475"/>
                  </a:lnTo>
                  <a:lnTo>
                    <a:pt x="414" y="1474"/>
                  </a:lnTo>
                  <a:lnTo>
                    <a:pt x="421" y="1474"/>
                  </a:lnTo>
                  <a:lnTo>
                    <a:pt x="430" y="1474"/>
                  </a:lnTo>
                  <a:lnTo>
                    <a:pt x="440" y="1474"/>
                  </a:lnTo>
                  <a:lnTo>
                    <a:pt x="445" y="1472"/>
                  </a:lnTo>
                  <a:lnTo>
                    <a:pt x="450" y="1472"/>
                  </a:lnTo>
                  <a:lnTo>
                    <a:pt x="456" y="1470"/>
                  </a:lnTo>
                  <a:lnTo>
                    <a:pt x="462" y="1467"/>
                  </a:lnTo>
                  <a:lnTo>
                    <a:pt x="468" y="1463"/>
                  </a:lnTo>
                  <a:lnTo>
                    <a:pt x="472" y="1458"/>
                  </a:lnTo>
                  <a:lnTo>
                    <a:pt x="474" y="1451"/>
                  </a:lnTo>
                  <a:lnTo>
                    <a:pt x="476" y="1443"/>
                  </a:lnTo>
                  <a:lnTo>
                    <a:pt x="476" y="1428"/>
                  </a:lnTo>
                  <a:lnTo>
                    <a:pt x="474" y="1416"/>
                  </a:lnTo>
                  <a:lnTo>
                    <a:pt x="472" y="1406"/>
                  </a:lnTo>
                  <a:lnTo>
                    <a:pt x="469" y="1396"/>
                  </a:lnTo>
                  <a:lnTo>
                    <a:pt x="468" y="1386"/>
                  </a:lnTo>
                  <a:lnTo>
                    <a:pt x="465" y="1376"/>
                  </a:lnTo>
                  <a:lnTo>
                    <a:pt x="464" y="1366"/>
                  </a:lnTo>
                  <a:lnTo>
                    <a:pt x="464" y="1352"/>
                  </a:lnTo>
                  <a:lnTo>
                    <a:pt x="464" y="1351"/>
                  </a:lnTo>
                  <a:lnTo>
                    <a:pt x="465" y="1350"/>
                  </a:lnTo>
                  <a:lnTo>
                    <a:pt x="466" y="1348"/>
                  </a:lnTo>
                  <a:lnTo>
                    <a:pt x="469" y="1348"/>
                  </a:lnTo>
                  <a:lnTo>
                    <a:pt x="474" y="1347"/>
                  </a:lnTo>
                  <a:lnTo>
                    <a:pt x="480" y="1348"/>
                  </a:lnTo>
                  <a:lnTo>
                    <a:pt x="494" y="1351"/>
                  </a:lnTo>
                  <a:lnTo>
                    <a:pt x="506" y="1352"/>
                  </a:lnTo>
                  <a:lnTo>
                    <a:pt x="515" y="1352"/>
                  </a:lnTo>
                  <a:lnTo>
                    <a:pt x="521" y="1352"/>
                  </a:lnTo>
                  <a:lnTo>
                    <a:pt x="526" y="1352"/>
                  </a:lnTo>
                  <a:lnTo>
                    <a:pt x="535" y="1352"/>
                  </a:lnTo>
                  <a:lnTo>
                    <a:pt x="575" y="1350"/>
                  </a:lnTo>
                  <a:lnTo>
                    <a:pt x="614" y="1350"/>
                  </a:lnTo>
                  <a:lnTo>
                    <a:pt x="622" y="1351"/>
                  </a:lnTo>
                  <a:lnTo>
                    <a:pt x="630" y="1354"/>
                  </a:lnTo>
                  <a:lnTo>
                    <a:pt x="638" y="1358"/>
                  </a:lnTo>
                  <a:lnTo>
                    <a:pt x="645" y="1363"/>
                  </a:lnTo>
                  <a:lnTo>
                    <a:pt x="649" y="1370"/>
                  </a:lnTo>
                  <a:lnTo>
                    <a:pt x="653" y="1378"/>
                  </a:lnTo>
                  <a:lnTo>
                    <a:pt x="655" y="1388"/>
                  </a:lnTo>
                  <a:lnTo>
                    <a:pt x="657" y="1402"/>
                  </a:lnTo>
                  <a:lnTo>
                    <a:pt x="657" y="1412"/>
                  </a:lnTo>
                  <a:lnTo>
                    <a:pt x="658" y="1427"/>
                  </a:lnTo>
                  <a:lnTo>
                    <a:pt x="659" y="1434"/>
                  </a:lnTo>
                  <a:lnTo>
                    <a:pt x="661" y="1438"/>
                  </a:lnTo>
                  <a:lnTo>
                    <a:pt x="665" y="1442"/>
                  </a:lnTo>
                  <a:lnTo>
                    <a:pt x="669" y="1443"/>
                  </a:lnTo>
                  <a:lnTo>
                    <a:pt x="679" y="1443"/>
                  </a:lnTo>
                  <a:lnTo>
                    <a:pt x="682" y="1443"/>
                  </a:lnTo>
                  <a:lnTo>
                    <a:pt x="685" y="1443"/>
                  </a:lnTo>
                  <a:lnTo>
                    <a:pt x="693" y="1443"/>
                  </a:lnTo>
                  <a:lnTo>
                    <a:pt x="699" y="1444"/>
                  </a:lnTo>
                  <a:lnTo>
                    <a:pt x="706" y="1446"/>
                  </a:lnTo>
                  <a:lnTo>
                    <a:pt x="713" y="1450"/>
                  </a:lnTo>
                  <a:lnTo>
                    <a:pt x="718" y="1454"/>
                  </a:lnTo>
                  <a:lnTo>
                    <a:pt x="729" y="1464"/>
                  </a:lnTo>
                  <a:lnTo>
                    <a:pt x="739" y="1476"/>
                  </a:lnTo>
                  <a:lnTo>
                    <a:pt x="751" y="1488"/>
                  </a:lnTo>
                  <a:lnTo>
                    <a:pt x="765" y="1499"/>
                  </a:lnTo>
                  <a:lnTo>
                    <a:pt x="771" y="1503"/>
                  </a:lnTo>
                  <a:lnTo>
                    <a:pt x="781" y="1507"/>
                  </a:lnTo>
                  <a:lnTo>
                    <a:pt x="790" y="1508"/>
                  </a:lnTo>
                  <a:lnTo>
                    <a:pt x="801" y="1510"/>
                  </a:lnTo>
                  <a:lnTo>
                    <a:pt x="842" y="1510"/>
                  </a:lnTo>
                  <a:lnTo>
                    <a:pt x="879" y="1510"/>
                  </a:lnTo>
                  <a:lnTo>
                    <a:pt x="918" y="1510"/>
                  </a:lnTo>
                  <a:lnTo>
                    <a:pt x="963" y="1510"/>
                  </a:lnTo>
                  <a:lnTo>
                    <a:pt x="975" y="1508"/>
                  </a:lnTo>
                  <a:lnTo>
                    <a:pt x="986" y="1506"/>
                  </a:lnTo>
                  <a:lnTo>
                    <a:pt x="994" y="1502"/>
                  </a:lnTo>
                  <a:lnTo>
                    <a:pt x="1002" y="1498"/>
                  </a:lnTo>
                  <a:lnTo>
                    <a:pt x="1009" y="1492"/>
                  </a:lnTo>
                  <a:lnTo>
                    <a:pt x="1017" y="1490"/>
                  </a:lnTo>
                  <a:lnTo>
                    <a:pt x="1025" y="1487"/>
                  </a:lnTo>
                  <a:lnTo>
                    <a:pt x="1035" y="1486"/>
                  </a:lnTo>
                  <a:lnTo>
                    <a:pt x="1046" y="1486"/>
                  </a:lnTo>
                  <a:lnTo>
                    <a:pt x="1057" y="1487"/>
                  </a:lnTo>
                  <a:lnTo>
                    <a:pt x="1067" y="1488"/>
                  </a:lnTo>
                  <a:lnTo>
                    <a:pt x="1078" y="1491"/>
                  </a:lnTo>
                  <a:lnTo>
                    <a:pt x="1097" y="1498"/>
                  </a:lnTo>
                  <a:lnTo>
                    <a:pt x="1114" y="1506"/>
                  </a:lnTo>
                  <a:lnTo>
                    <a:pt x="1149" y="1526"/>
                  </a:lnTo>
                  <a:lnTo>
                    <a:pt x="1183" y="1547"/>
                  </a:lnTo>
                  <a:lnTo>
                    <a:pt x="1201" y="1556"/>
                  </a:lnTo>
                  <a:lnTo>
                    <a:pt x="1219" y="1566"/>
                  </a:lnTo>
                  <a:lnTo>
                    <a:pt x="1239" y="1574"/>
                  </a:lnTo>
                  <a:lnTo>
                    <a:pt x="1260" y="1579"/>
                  </a:lnTo>
                  <a:lnTo>
                    <a:pt x="1272" y="1582"/>
                  </a:lnTo>
                  <a:lnTo>
                    <a:pt x="1284" y="1583"/>
                  </a:lnTo>
                  <a:lnTo>
                    <a:pt x="1296" y="1584"/>
                  </a:lnTo>
                  <a:lnTo>
                    <a:pt x="1308" y="1584"/>
                  </a:lnTo>
                  <a:lnTo>
                    <a:pt x="1322" y="1583"/>
                  </a:lnTo>
                  <a:lnTo>
                    <a:pt x="1336" y="1582"/>
                  </a:lnTo>
                  <a:lnTo>
                    <a:pt x="1351" y="1579"/>
                  </a:lnTo>
                  <a:lnTo>
                    <a:pt x="1367" y="1576"/>
                  </a:lnTo>
                  <a:lnTo>
                    <a:pt x="1396" y="150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01" name="Freeform 105">
              <a:extLst>
                <a:ext uri="{FF2B5EF4-FFF2-40B4-BE49-F238E27FC236}">
                  <a16:creationId xmlns:a16="http://schemas.microsoft.com/office/drawing/2014/main" id="{752B1A3E-6911-1344-9B1E-E00C1CDCE8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048" y="4286508"/>
              <a:ext cx="228431" cy="163756"/>
            </a:xfrm>
            <a:custGeom>
              <a:avLst/>
              <a:gdLst>
                <a:gd name="T0" fmla="*/ 158 w 542"/>
                <a:gd name="T1" fmla="*/ 13 h 392"/>
                <a:gd name="T2" fmla="*/ 132 w 542"/>
                <a:gd name="T3" fmla="*/ 1 h 392"/>
                <a:gd name="T4" fmla="*/ 98 w 542"/>
                <a:gd name="T5" fmla="*/ 1 h 392"/>
                <a:gd name="T6" fmla="*/ 66 w 542"/>
                <a:gd name="T7" fmla="*/ 11 h 392"/>
                <a:gd name="T8" fmla="*/ 38 w 542"/>
                <a:gd name="T9" fmla="*/ 27 h 392"/>
                <a:gd name="T10" fmla="*/ 16 w 542"/>
                <a:gd name="T11" fmla="*/ 49 h 392"/>
                <a:gd name="T12" fmla="*/ 2 w 542"/>
                <a:gd name="T13" fmla="*/ 79 h 392"/>
                <a:gd name="T14" fmla="*/ 4 w 542"/>
                <a:gd name="T15" fmla="*/ 116 h 392"/>
                <a:gd name="T16" fmla="*/ 24 w 542"/>
                <a:gd name="T17" fmla="*/ 181 h 392"/>
                <a:gd name="T18" fmla="*/ 124 w 542"/>
                <a:gd name="T19" fmla="*/ 188 h 392"/>
                <a:gd name="T20" fmla="*/ 154 w 542"/>
                <a:gd name="T21" fmla="*/ 201 h 392"/>
                <a:gd name="T22" fmla="*/ 166 w 542"/>
                <a:gd name="T23" fmla="*/ 217 h 392"/>
                <a:gd name="T24" fmla="*/ 173 w 542"/>
                <a:gd name="T25" fmla="*/ 237 h 392"/>
                <a:gd name="T26" fmla="*/ 176 w 542"/>
                <a:gd name="T27" fmla="*/ 267 h 392"/>
                <a:gd name="T28" fmla="*/ 181 w 542"/>
                <a:gd name="T29" fmla="*/ 280 h 392"/>
                <a:gd name="T30" fmla="*/ 197 w 542"/>
                <a:gd name="T31" fmla="*/ 288 h 392"/>
                <a:gd name="T32" fmla="*/ 208 w 542"/>
                <a:gd name="T33" fmla="*/ 335 h 392"/>
                <a:gd name="T34" fmla="*/ 217 w 542"/>
                <a:gd name="T35" fmla="*/ 360 h 392"/>
                <a:gd name="T36" fmla="*/ 244 w 542"/>
                <a:gd name="T37" fmla="*/ 376 h 392"/>
                <a:gd name="T38" fmla="*/ 282 w 542"/>
                <a:gd name="T39" fmla="*/ 379 h 392"/>
                <a:gd name="T40" fmla="*/ 298 w 542"/>
                <a:gd name="T41" fmla="*/ 373 h 392"/>
                <a:gd name="T42" fmla="*/ 325 w 542"/>
                <a:gd name="T43" fmla="*/ 355 h 392"/>
                <a:gd name="T44" fmla="*/ 345 w 542"/>
                <a:gd name="T45" fmla="*/ 345 h 392"/>
                <a:gd name="T46" fmla="*/ 364 w 542"/>
                <a:gd name="T47" fmla="*/ 344 h 392"/>
                <a:gd name="T48" fmla="*/ 388 w 542"/>
                <a:gd name="T49" fmla="*/ 356 h 392"/>
                <a:gd name="T50" fmla="*/ 409 w 542"/>
                <a:gd name="T51" fmla="*/ 367 h 392"/>
                <a:gd name="T52" fmla="*/ 452 w 542"/>
                <a:gd name="T53" fmla="*/ 349 h 392"/>
                <a:gd name="T54" fmla="*/ 465 w 542"/>
                <a:gd name="T55" fmla="*/ 357 h 392"/>
                <a:gd name="T56" fmla="*/ 488 w 542"/>
                <a:gd name="T57" fmla="*/ 380 h 392"/>
                <a:gd name="T58" fmla="*/ 513 w 542"/>
                <a:gd name="T59" fmla="*/ 381 h 392"/>
                <a:gd name="T60" fmla="*/ 527 w 542"/>
                <a:gd name="T61" fmla="*/ 357 h 392"/>
                <a:gd name="T62" fmla="*/ 541 w 542"/>
                <a:gd name="T63" fmla="*/ 337 h 392"/>
                <a:gd name="T64" fmla="*/ 538 w 542"/>
                <a:gd name="T65" fmla="*/ 317 h 392"/>
                <a:gd name="T66" fmla="*/ 526 w 542"/>
                <a:gd name="T67" fmla="*/ 295 h 392"/>
                <a:gd name="T68" fmla="*/ 518 w 542"/>
                <a:gd name="T69" fmla="*/ 277 h 392"/>
                <a:gd name="T70" fmla="*/ 518 w 542"/>
                <a:gd name="T71" fmla="*/ 251 h 392"/>
                <a:gd name="T72" fmla="*/ 505 w 542"/>
                <a:gd name="T73" fmla="*/ 233 h 392"/>
                <a:gd name="T74" fmla="*/ 494 w 542"/>
                <a:gd name="T75" fmla="*/ 224 h 392"/>
                <a:gd name="T76" fmla="*/ 492 w 542"/>
                <a:gd name="T77" fmla="*/ 209 h 392"/>
                <a:gd name="T78" fmla="*/ 489 w 542"/>
                <a:gd name="T79" fmla="*/ 185 h 392"/>
                <a:gd name="T80" fmla="*/ 482 w 542"/>
                <a:gd name="T81" fmla="*/ 175 h 392"/>
                <a:gd name="T82" fmla="*/ 452 w 542"/>
                <a:gd name="T83" fmla="*/ 173 h 392"/>
                <a:gd name="T84" fmla="*/ 440 w 542"/>
                <a:gd name="T85" fmla="*/ 161 h 392"/>
                <a:gd name="T86" fmla="*/ 428 w 542"/>
                <a:gd name="T87" fmla="*/ 144 h 392"/>
                <a:gd name="T88" fmla="*/ 412 w 542"/>
                <a:gd name="T89" fmla="*/ 132 h 392"/>
                <a:gd name="T90" fmla="*/ 388 w 542"/>
                <a:gd name="T91" fmla="*/ 125 h 392"/>
                <a:gd name="T92" fmla="*/ 345 w 542"/>
                <a:gd name="T93" fmla="*/ 123 h 392"/>
                <a:gd name="T94" fmla="*/ 301 w 542"/>
                <a:gd name="T95" fmla="*/ 112 h 392"/>
                <a:gd name="T96" fmla="*/ 277 w 542"/>
                <a:gd name="T97" fmla="*/ 97 h 392"/>
                <a:gd name="T98" fmla="*/ 249 w 542"/>
                <a:gd name="T99" fmla="*/ 79 h 392"/>
                <a:gd name="T100" fmla="*/ 224 w 542"/>
                <a:gd name="T101" fmla="*/ 68 h 392"/>
                <a:gd name="T102" fmla="*/ 202 w 542"/>
                <a:gd name="T103" fmla="*/ 49 h 392"/>
                <a:gd name="T104" fmla="*/ 193 w 542"/>
                <a:gd name="T105" fmla="*/ 31 h 39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542"/>
                <a:gd name="T160" fmla="*/ 0 h 392"/>
                <a:gd name="T161" fmla="*/ 542 w 542"/>
                <a:gd name="T162" fmla="*/ 392 h 39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542" h="392">
                  <a:moveTo>
                    <a:pt x="193" y="36"/>
                  </a:moveTo>
                  <a:lnTo>
                    <a:pt x="176" y="25"/>
                  </a:lnTo>
                  <a:lnTo>
                    <a:pt x="158" y="13"/>
                  </a:lnTo>
                  <a:lnTo>
                    <a:pt x="150" y="8"/>
                  </a:lnTo>
                  <a:lnTo>
                    <a:pt x="141" y="4"/>
                  </a:lnTo>
                  <a:lnTo>
                    <a:pt x="132" y="1"/>
                  </a:lnTo>
                  <a:lnTo>
                    <a:pt x="121" y="0"/>
                  </a:lnTo>
                  <a:lnTo>
                    <a:pt x="109" y="0"/>
                  </a:lnTo>
                  <a:lnTo>
                    <a:pt x="98" y="1"/>
                  </a:lnTo>
                  <a:lnTo>
                    <a:pt x="88" y="4"/>
                  </a:lnTo>
                  <a:lnTo>
                    <a:pt x="76" y="7"/>
                  </a:lnTo>
                  <a:lnTo>
                    <a:pt x="66" y="11"/>
                  </a:lnTo>
                  <a:lnTo>
                    <a:pt x="56" y="15"/>
                  </a:lnTo>
                  <a:lnTo>
                    <a:pt x="46" y="20"/>
                  </a:lnTo>
                  <a:lnTo>
                    <a:pt x="38" y="27"/>
                  </a:lnTo>
                  <a:lnTo>
                    <a:pt x="29" y="33"/>
                  </a:lnTo>
                  <a:lnTo>
                    <a:pt x="22" y="41"/>
                  </a:lnTo>
                  <a:lnTo>
                    <a:pt x="16" y="49"/>
                  </a:lnTo>
                  <a:lnTo>
                    <a:pt x="10" y="59"/>
                  </a:lnTo>
                  <a:lnTo>
                    <a:pt x="6" y="68"/>
                  </a:lnTo>
                  <a:lnTo>
                    <a:pt x="2" y="79"/>
                  </a:lnTo>
                  <a:lnTo>
                    <a:pt x="1" y="91"/>
                  </a:lnTo>
                  <a:lnTo>
                    <a:pt x="0" y="103"/>
                  </a:lnTo>
                  <a:lnTo>
                    <a:pt x="4" y="116"/>
                  </a:lnTo>
                  <a:lnTo>
                    <a:pt x="12" y="141"/>
                  </a:lnTo>
                  <a:lnTo>
                    <a:pt x="21" y="167"/>
                  </a:lnTo>
                  <a:lnTo>
                    <a:pt x="24" y="181"/>
                  </a:lnTo>
                  <a:lnTo>
                    <a:pt x="60" y="181"/>
                  </a:lnTo>
                  <a:lnTo>
                    <a:pt x="102" y="184"/>
                  </a:lnTo>
                  <a:lnTo>
                    <a:pt x="124" y="188"/>
                  </a:lnTo>
                  <a:lnTo>
                    <a:pt x="141" y="193"/>
                  </a:lnTo>
                  <a:lnTo>
                    <a:pt x="149" y="197"/>
                  </a:lnTo>
                  <a:lnTo>
                    <a:pt x="154" y="201"/>
                  </a:lnTo>
                  <a:lnTo>
                    <a:pt x="160" y="205"/>
                  </a:lnTo>
                  <a:lnTo>
                    <a:pt x="162" y="211"/>
                  </a:lnTo>
                  <a:lnTo>
                    <a:pt x="166" y="217"/>
                  </a:lnTo>
                  <a:lnTo>
                    <a:pt x="169" y="224"/>
                  </a:lnTo>
                  <a:lnTo>
                    <a:pt x="172" y="231"/>
                  </a:lnTo>
                  <a:lnTo>
                    <a:pt x="173" y="237"/>
                  </a:lnTo>
                  <a:lnTo>
                    <a:pt x="174" y="249"/>
                  </a:lnTo>
                  <a:lnTo>
                    <a:pt x="174" y="261"/>
                  </a:lnTo>
                  <a:lnTo>
                    <a:pt x="176" y="267"/>
                  </a:lnTo>
                  <a:lnTo>
                    <a:pt x="177" y="271"/>
                  </a:lnTo>
                  <a:lnTo>
                    <a:pt x="178" y="276"/>
                  </a:lnTo>
                  <a:lnTo>
                    <a:pt x="181" y="280"/>
                  </a:lnTo>
                  <a:lnTo>
                    <a:pt x="185" y="283"/>
                  </a:lnTo>
                  <a:lnTo>
                    <a:pt x="190" y="285"/>
                  </a:lnTo>
                  <a:lnTo>
                    <a:pt x="197" y="288"/>
                  </a:lnTo>
                  <a:lnTo>
                    <a:pt x="205" y="289"/>
                  </a:lnTo>
                  <a:lnTo>
                    <a:pt x="205" y="315"/>
                  </a:lnTo>
                  <a:lnTo>
                    <a:pt x="208" y="335"/>
                  </a:lnTo>
                  <a:lnTo>
                    <a:pt x="209" y="344"/>
                  </a:lnTo>
                  <a:lnTo>
                    <a:pt x="213" y="353"/>
                  </a:lnTo>
                  <a:lnTo>
                    <a:pt x="217" y="360"/>
                  </a:lnTo>
                  <a:lnTo>
                    <a:pt x="222" y="368"/>
                  </a:lnTo>
                  <a:lnTo>
                    <a:pt x="232" y="372"/>
                  </a:lnTo>
                  <a:lnTo>
                    <a:pt x="244" y="376"/>
                  </a:lnTo>
                  <a:lnTo>
                    <a:pt x="258" y="379"/>
                  </a:lnTo>
                  <a:lnTo>
                    <a:pt x="277" y="380"/>
                  </a:lnTo>
                  <a:lnTo>
                    <a:pt x="282" y="379"/>
                  </a:lnTo>
                  <a:lnTo>
                    <a:pt x="288" y="379"/>
                  </a:lnTo>
                  <a:lnTo>
                    <a:pt x="293" y="376"/>
                  </a:lnTo>
                  <a:lnTo>
                    <a:pt x="298" y="373"/>
                  </a:lnTo>
                  <a:lnTo>
                    <a:pt x="308" y="368"/>
                  </a:lnTo>
                  <a:lnTo>
                    <a:pt x="316" y="361"/>
                  </a:lnTo>
                  <a:lnTo>
                    <a:pt x="325" y="355"/>
                  </a:lnTo>
                  <a:lnTo>
                    <a:pt x="334" y="349"/>
                  </a:lnTo>
                  <a:lnTo>
                    <a:pt x="340" y="347"/>
                  </a:lnTo>
                  <a:lnTo>
                    <a:pt x="345" y="345"/>
                  </a:lnTo>
                  <a:lnTo>
                    <a:pt x="350" y="344"/>
                  </a:lnTo>
                  <a:lnTo>
                    <a:pt x="356" y="344"/>
                  </a:lnTo>
                  <a:lnTo>
                    <a:pt x="364" y="344"/>
                  </a:lnTo>
                  <a:lnTo>
                    <a:pt x="373" y="347"/>
                  </a:lnTo>
                  <a:lnTo>
                    <a:pt x="381" y="351"/>
                  </a:lnTo>
                  <a:lnTo>
                    <a:pt x="388" y="356"/>
                  </a:lnTo>
                  <a:lnTo>
                    <a:pt x="396" y="360"/>
                  </a:lnTo>
                  <a:lnTo>
                    <a:pt x="402" y="364"/>
                  </a:lnTo>
                  <a:lnTo>
                    <a:pt x="409" y="367"/>
                  </a:lnTo>
                  <a:lnTo>
                    <a:pt x="416" y="368"/>
                  </a:lnTo>
                  <a:lnTo>
                    <a:pt x="434" y="359"/>
                  </a:lnTo>
                  <a:lnTo>
                    <a:pt x="452" y="349"/>
                  </a:lnTo>
                  <a:lnTo>
                    <a:pt x="457" y="351"/>
                  </a:lnTo>
                  <a:lnTo>
                    <a:pt x="461" y="353"/>
                  </a:lnTo>
                  <a:lnTo>
                    <a:pt x="465" y="357"/>
                  </a:lnTo>
                  <a:lnTo>
                    <a:pt x="470" y="363"/>
                  </a:lnTo>
                  <a:lnTo>
                    <a:pt x="478" y="372"/>
                  </a:lnTo>
                  <a:lnTo>
                    <a:pt x="488" y="380"/>
                  </a:lnTo>
                  <a:lnTo>
                    <a:pt x="511" y="380"/>
                  </a:lnTo>
                  <a:lnTo>
                    <a:pt x="511" y="392"/>
                  </a:lnTo>
                  <a:lnTo>
                    <a:pt x="513" y="381"/>
                  </a:lnTo>
                  <a:lnTo>
                    <a:pt x="517" y="372"/>
                  </a:lnTo>
                  <a:lnTo>
                    <a:pt x="521" y="364"/>
                  </a:lnTo>
                  <a:lnTo>
                    <a:pt x="527" y="357"/>
                  </a:lnTo>
                  <a:lnTo>
                    <a:pt x="533" y="351"/>
                  </a:lnTo>
                  <a:lnTo>
                    <a:pt x="537" y="344"/>
                  </a:lnTo>
                  <a:lnTo>
                    <a:pt x="541" y="337"/>
                  </a:lnTo>
                  <a:lnTo>
                    <a:pt x="542" y="332"/>
                  </a:lnTo>
                  <a:lnTo>
                    <a:pt x="541" y="324"/>
                  </a:lnTo>
                  <a:lnTo>
                    <a:pt x="538" y="317"/>
                  </a:lnTo>
                  <a:lnTo>
                    <a:pt x="534" y="309"/>
                  </a:lnTo>
                  <a:lnTo>
                    <a:pt x="530" y="303"/>
                  </a:lnTo>
                  <a:lnTo>
                    <a:pt x="526" y="295"/>
                  </a:lnTo>
                  <a:lnTo>
                    <a:pt x="522" y="288"/>
                  </a:lnTo>
                  <a:lnTo>
                    <a:pt x="519" y="283"/>
                  </a:lnTo>
                  <a:lnTo>
                    <a:pt x="518" y="277"/>
                  </a:lnTo>
                  <a:lnTo>
                    <a:pt x="518" y="269"/>
                  </a:lnTo>
                  <a:lnTo>
                    <a:pt x="518" y="260"/>
                  </a:lnTo>
                  <a:lnTo>
                    <a:pt x="518" y="251"/>
                  </a:lnTo>
                  <a:lnTo>
                    <a:pt x="518" y="235"/>
                  </a:lnTo>
                  <a:lnTo>
                    <a:pt x="510" y="235"/>
                  </a:lnTo>
                  <a:lnTo>
                    <a:pt x="505" y="233"/>
                  </a:lnTo>
                  <a:lnTo>
                    <a:pt x="501" y="231"/>
                  </a:lnTo>
                  <a:lnTo>
                    <a:pt x="497" y="227"/>
                  </a:lnTo>
                  <a:lnTo>
                    <a:pt x="494" y="224"/>
                  </a:lnTo>
                  <a:lnTo>
                    <a:pt x="493" y="219"/>
                  </a:lnTo>
                  <a:lnTo>
                    <a:pt x="492" y="215"/>
                  </a:lnTo>
                  <a:lnTo>
                    <a:pt x="492" y="209"/>
                  </a:lnTo>
                  <a:lnTo>
                    <a:pt x="490" y="199"/>
                  </a:lnTo>
                  <a:lnTo>
                    <a:pt x="489" y="189"/>
                  </a:lnTo>
                  <a:lnTo>
                    <a:pt x="489" y="185"/>
                  </a:lnTo>
                  <a:lnTo>
                    <a:pt x="486" y="181"/>
                  </a:lnTo>
                  <a:lnTo>
                    <a:pt x="485" y="177"/>
                  </a:lnTo>
                  <a:lnTo>
                    <a:pt x="482" y="175"/>
                  </a:lnTo>
                  <a:lnTo>
                    <a:pt x="470" y="175"/>
                  </a:lnTo>
                  <a:lnTo>
                    <a:pt x="458" y="175"/>
                  </a:lnTo>
                  <a:lnTo>
                    <a:pt x="452" y="173"/>
                  </a:lnTo>
                  <a:lnTo>
                    <a:pt x="448" y="171"/>
                  </a:lnTo>
                  <a:lnTo>
                    <a:pt x="444" y="167"/>
                  </a:lnTo>
                  <a:lnTo>
                    <a:pt x="440" y="161"/>
                  </a:lnTo>
                  <a:lnTo>
                    <a:pt x="437" y="156"/>
                  </a:lnTo>
                  <a:lnTo>
                    <a:pt x="433" y="149"/>
                  </a:lnTo>
                  <a:lnTo>
                    <a:pt x="428" y="144"/>
                  </a:lnTo>
                  <a:lnTo>
                    <a:pt x="422" y="139"/>
                  </a:lnTo>
                  <a:lnTo>
                    <a:pt x="417" y="135"/>
                  </a:lnTo>
                  <a:lnTo>
                    <a:pt x="412" y="132"/>
                  </a:lnTo>
                  <a:lnTo>
                    <a:pt x="406" y="129"/>
                  </a:lnTo>
                  <a:lnTo>
                    <a:pt x="401" y="127"/>
                  </a:lnTo>
                  <a:lnTo>
                    <a:pt x="388" y="125"/>
                  </a:lnTo>
                  <a:lnTo>
                    <a:pt x="374" y="124"/>
                  </a:lnTo>
                  <a:lnTo>
                    <a:pt x="360" y="124"/>
                  </a:lnTo>
                  <a:lnTo>
                    <a:pt x="345" y="123"/>
                  </a:lnTo>
                  <a:lnTo>
                    <a:pt x="329" y="120"/>
                  </a:lnTo>
                  <a:lnTo>
                    <a:pt x="313" y="115"/>
                  </a:lnTo>
                  <a:lnTo>
                    <a:pt x="301" y="112"/>
                  </a:lnTo>
                  <a:lnTo>
                    <a:pt x="292" y="108"/>
                  </a:lnTo>
                  <a:lnTo>
                    <a:pt x="284" y="103"/>
                  </a:lnTo>
                  <a:lnTo>
                    <a:pt x="277" y="97"/>
                  </a:lnTo>
                  <a:lnTo>
                    <a:pt x="269" y="92"/>
                  </a:lnTo>
                  <a:lnTo>
                    <a:pt x="260" y="85"/>
                  </a:lnTo>
                  <a:lnTo>
                    <a:pt x="249" y="79"/>
                  </a:lnTo>
                  <a:lnTo>
                    <a:pt x="234" y="72"/>
                  </a:lnTo>
                  <a:lnTo>
                    <a:pt x="230" y="71"/>
                  </a:lnTo>
                  <a:lnTo>
                    <a:pt x="224" y="68"/>
                  </a:lnTo>
                  <a:lnTo>
                    <a:pt x="217" y="63"/>
                  </a:lnTo>
                  <a:lnTo>
                    <a:pt x="209" y="56"/>
                  </a:lnTo>
                  <a:lnTo>
                    <a:pt x="202" y="49"/>
                  </a:lnTo>
                  <a:lnTo>
                    <a:pt x="198" y="41"/>
                  </a:lnTo>
                  <a:lnTo>
                    <a:pt x="194" y="36"/>
                  </a:lnTo>
                  <a:lnTo>
                    <a:pt x="193" y="31"/>
                  </a:lnTo>
                  <a:lnTo>
                    <a:pt x="193" y="3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02" name="Freeform 106">
              <a:extLst>
                <a:ext uri="{FF2B5EF4-FFF2-40B4-BE49-F238E27FC236}">
                  <a16:creationId xmlns:a16="http://schemas.microsoft.com/office/drawing/2014/main" id="{51C9A595-38CF-D144-A879-3E3549DEC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0894" y="4429622"/>
              <a:ext cx="408699" cy="349527"/>
            </a:xfrm>
            <a:custGeom>
              <a:avLst/>
              <a:gdLst>
                <a:gd name="T0" fmla="*/ 555 w 975"/>
                <a:gd name="T1" fmla="*/ 13 h 830"/>
                <a:gd name="T2" fmla="*/ 506 w 975"/>
                <a:gd name="T3" fmla="*/ 24 h 830"/>
                <a:gd name="T4" fmla="*/ 471 w 975"/>
                <a:gd name="T5" fmla="*/ 7 h 830"/>
                <a:gd name="T6" fmla="*/ 435 w 975"/>
                <a:gd name="T7" fmla="*/ 1 h 830"/>
                <a:gd name="T8" fmla="*/ 398 w 975"/>
                <a:gd name="T9" fmla="*/ 24 h 830"/>
                <a:gd name="T10" fmla="*/ 367 w 975"/>
                <a:gd name="T11" fmla="*/ 36 h 830"/>
                <a:gd name="T12" fmla="*/ 276 w 975"/>
                <a:gd name="T13" fmla="*/ 43 h 830"/>
                <a:gd name="T14" fmla="*/ 191 w 975"/>
                <a:gd name="T15" fmla="*/ 93 h 830"/>
                <a:gd name="T16" fmla="*/ 175 w 975"/>
                <a:gd name="T17" fmla="*/ 144 h 830"/>
                <a:gd name="T18" fmla="*/ 171 w 975"/>
                <a:gd name="T19" fmla="*/ 179 h 830"/>
                <a:gd name="T20" fmla="*/ 132 w 975"/>
                <a:gd name="T21" fmla="*/ 202 h 830"/>
                <a:gd name="T22" fmla="*/ 88 w 975"/>
                <a:gd name="T23" fmla="*/ 188 h 830"/>
                <a:gd name="T24" fmla="*/ 22 w 975"/>
                <a:gd name="T25" fmla="*/ 191 h 830"/>
                <a:gd name="T26" fmla="*/ 22 w 975"/>
                <a:gd name="T27" fmla="*/ 232 h 830"/>
                <a:gd name="T28" fmla="*/ 79 w 975"/>
                <a:gd name="T29" fmla="*/ 249 h 830"/>
                <a:gd name="T30" fmla="*/ 138 w 975"/>
                <a:gd name="T31" fmla="*/ 252 h 830"/>
                <a:gd name="T32" fmla="*/ 155 w 975"/>
                <a:gd name="T33" fmla="*/ 284 h 830"/>
                <a:gd name="T34" fmla="*/ 172 w 975"/>
                <a:gd name="T35" fmla="*/ 318 h 830"/>
                <a:gd name="T36" fmla="*/ 218 w 975"/>
                <a:gd name="T37" fmla="*/ 329 h 830"/>
                <a:gd name="T38" fmla="*/ 282 w 975"/>
                <a:gd name="T39" fmla="*/ 326 h 830"/>
                <a:gd name="T40" fmla="*/ 294 w 975"/>
                <a:gd name="T41" fmla="*/ 340 h 830"/>
                <a:gd name="T42" fmla="*/ 302 w 975"/>
                <a:gd name="T43" fmla="*/ 409 h 830"/>
                <a:gd name="T44" fmla="*/ 332 w 975"/>
                <a:gd name="T45" fmla="*/ 473 h 830"/>
                <a:gd name="T46" fmla="*/ 378 w 975"/>
                <a:gd name="T47" fmla="*/ 525 h 830"/>
                <a:gd name="T48" fmla="*/ 432 w 975"/>
                <a:gd name="T49" fmla="*/ 542 h 830"/>
                <a:gd name="T50" fmla="*/ 471 w 975"/>
                <a:gd name="T51" fmla="*/ 532 h 830"/>
                <a:gd name="T52" fmla="*/ 491 w 975"/>
                <a:gd name="T53" fmla="*/ 508 h 830"/>
                <a:gd name="T54" fmla="*/ 567 w 975"/>
                <a:gd name="T55" fmla="*/ 638 h 830"/>
                <a:gd name="T56" fmla="*/ 617 w 975"/>
                <a:gd name="T57" fmla="*/ 684 h 830"/>
                <a:gd name="T58" fmla="*/ 663 w 975"/>
                <a:gd name="T59" fmla="*/ 710 h 830"/>
                <a:gd name="T60" fmla="*/ 640 w 975"/>
                <a:gd name="T61" fmla="*/ 742 h 830"/>
                <a:gd name="T62" fmla="*/ 637 w 975"/>
                <a:gd name="T63" fmla="*/ 785 h 830"/>
                <a:gd name="T64" fmla="*/ 677 w 975"/>
                <a:gd name="T65" fmla="*/ 825 h 830"/>
                <a:gd name="T66" fmla="*/ 691 w 975"/>
                <a:gd name="T67" fmla="*/ 778 h 830"/>
                <a:gd name="T68" fmla="*/ 715 w 975"/>
                <a:gd name="T69" fmla="*/ 742 h 830"/>
                <a:gd name="T70" fmla="*/ 777 w 975"/>
                <a:gd name="T71" fmla="*/ 692 h 830"/>
                <a:gd name="T72" fmla="*/ 805 w 975"/>
                <a:gd name="T73" fmla="*/ 644 h 830"/>
                <a:gd name="T74" fmla="*/ 795 w 975"/>
                <a:gd name="T75" fmla="*/ 596 h 830"/>
                <a:gd name="T76" fmla="*/ 807 w 975"/>
                <a:gd name="T77" fmla="*/ 565 h 830"/>
                <a:gd name="T78" fmla="*/ 928 w 975"/>
                <a:gd name="T79" fmla="*/ 545 h 830"/>
                <a:gd name="T80" fmla="*/ 972 w 975"/>
                <a:gd name="T81" fmla="*/ 518 h 830"/>
                <a:gd name="T82" fmla="*/ 973 w 975"/>
                <a:gd name="T83" fmla="*/ 493 h 830"/>
                <a:gd name="T84" fmla="*/ 948 w 975"/>
                <a:gd name="T85" fmla="*/ 456 h 830"/>
                <a:gd name="T86" fmla="*/ 939 w 975"/>
                <a:gd name="T87" fmla="*/ 414 h 830"/>
                <a:gd name="T88" fmla="*/ 905 w 975"/>
                <a:gd name="T89" fmla="*/ 418 h 830"/>
                <a:gd name="T90" fmla="*/ 925 w 975"/>
                <a:gd name="T91" fmla="*/ 381 h 830"/>
                <a:gd name="T92" fmla="*/ 949 w 975"/>
                <a:gd name="T93" fmla="*/ 353 h 830"/>
                <a:gd name="T94" fmla="*/ 899 w 975"/>
                <a:gd name="T95" fmla="*/ 326 h 830"/>
                <a:gd name="T96" fmla="*/ 927 w 975"/>
                <a:gd name="T97" fmla="*/ 252 h 830"/>
                <a:gd name="T98" fmla="*/ 859 w 975"/>
                <a:gd name="T99" fmla="*/ 268 h 830"/>
                <a:gd name="T100" fmla="*/ 863 w 975"/>
                <a:gd name="T101" fmla="*/ 301 h 830"/>
                <a:gd name="T102" fmla="*/ 843 w 975"/>
                <a:gd name="T103" fmla="*/ 320 h 830"/>
                <a:gd name="T104" fmla="*/ 759 w 975"/>
                <a:gd name="T105" fmla="*/ 312 h 830"/>
                <a:gd name="T106" fmla="*/ 709 w 975"/>
                <a:gd name="T107" fmla="*/ 294 h 830"/>
                <a:gd name="T108" fmla="*/ 693 w 975"/>
                <a:gd name="T109" fmla="*/ 266 h 830"/>
                <a:gd name="T110" fmla="*/ 688 w 975"/>
                <a:gd name="T111" fmla="*/ 230 h 830"/>
                <a:gd name="T112" fmla="*/ 645 w 975"/>
                <a:gd name="T113" fmla="*/ 168 h 830"/>
                <a:gd name="T114" fmla="*/ 604 w 975"/>
                <a:gd name="T115" fmla="*/ 65 h 83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975"/>
                <a:gd name="T175" fmla="*/ 0 h 830"/>
                <a:gd name="T176" fmla="*/ 975 w 975"/>
                <a:gd name="T177" fmla="*/ 830 h 83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975" h="830">
                  <a:moveTo>
                    <a:pt x="601" y="36"/>
                  </a:moveTo>
                  <a:lnTo>
                    <a:pt x="578" y="36"/>
                  </a:lnTo>
                  <a:lnTo>
                    <a:pt x="568" y="28"/>
                  </a:lnTo>
                  <a:lnTo>
                    <a:pt x="560" y="19"/>
                  </a:lnTo>
                  <a:lnTo>
                    <a:pt x="555" y="13"/>
                  </a:lnTo>
                  <a:lnTo>
                    <a:pt x="551" y="9"/>
                  </a:lnTo>
                  <a:lnTo>
                    <a:pt x="547" y="7"/>
                  </a:lnTo>
                  <a:lnTo>
                    <a:pt x="542" y="5"/>
                  </a:lnTo>
                  <a:lnTo>
                    <a:pt x="524" y="15"/>
                  </a:lnTo>
                  <a:lnTo>
                    <a:pt x="506" y="24"/>
                  </a:lnTo>
                  <a:lnTo>
                    <a:pt x="499" y="23"/>
                  </a:lnTo>
                  <a:lnTo>
                    <a:pt x="492" y="20"/>
                  </a:lnTo>
                  <a:lnTo>
                    <a:pt x="486" y="16"/>
                  </a:lnTo>
                  <a:lnTo>
                    <a:pt x="478" y="12"/>
                  </a:lnTo>
                  <a:lnTo>
                    <a:pt x="471" y="7"/>
                  </a:lnTo>
                  <a:lnTo>
                    <a:pt x="463" y="3"/>
                  </a:lnTo>
                  <a:lnTo>
                    <a:pt x="454" y="0"/>
                  </a:lnTo>
                  <a:lnTo>
                    <a:pt x="446" y="0"/>
                  </a:lnTo>
                  <a:lnTo>
                    <a:pt x="440" y="0"/>
                  </a:lnTo>
                  <a:lnTo>
                    <a:pt x="435" y="1"/>
                  </a:lnTo>
                  <a:lnTo>
                    <a:pt x="430" y="3"/>
                  </a:lnTo>
                  <a:lnTo>
                    <a:pt x="424" y="5"/>
                  </a:lnTo>
                  <a:lnTo>
                    <a:pt x="415" y="11"/>
                  </a:lnTo>
                  <a:lnTo>
                    <a:pt x="406" y="17"/>
                  </a:lnTo>
                  <a:lnTo>
                    <a:pt x="398" y="24"/>
                  </a:lnTo>
                  <a:lnTo>
                    <a:pt x="388" y="29"/>
                  </a:lnTo>
                  <a:lnTo>
                    <a:pt x="383" y="32"/>
                  </a:lnTo>
                  <a:lnTo>
                    <a:pt x="378" y="35"/>
                  </a:lnTo>
                  <a:lnTo>
                    <a:pt x="372" y="35"/>
                  </a:lnTo>
                  <a:lnTo>
                    <a:pt x="367" y="36"/>
                  </a:lnTo>
                  <a:lnTo>
                    <a:pt x="348" y="35"/>
                  </a:lnTo>
                  <a:lnTo>
                    <a:pt x="334" y="32"/>
                  </a:lnTo>
                  <a:lnTo>
                    <a:pt x="322" y="28"/>
                  </a:lnTo>
                  <a:lnTo>
                    <a:pt x="312" y="24"/>
                  </a:lnTo>
                  <a:lnTo>
                    <a:pt x="276" y="43"/>
                  </a:lnTo>
                  <a:lnTo>
                    <a:pt x="230" y="65"/>
                  </a:lnTo>
                  <a:lnTo>
                    <a:pt x="219" y="72"/>
                  </a:lnTo>
                  <a:lnTo>
                    <a:pt x="208" y="79"/>
                  </a:lnTo>
                  <a:lnTo>
                    <a:pt x="199" y="85"/>
                  </a:lnTo>
                  <a:lnTo>
                    <a:pt x="191" y="93"/>
                  </a:lnTo>
                  <a:lnTo>
                    <a:pt x="184" y="100"/>
                  </a:lnTo>
                  <a:lnTo>
                    <a:pt x="179" y="109"/>
                  </a:lnTo>
                  <a:lnTo>
                    <a:pt x="175" y="117"/>
                  </a:lnTo>
                  <a:lnTo>
                    <a:pt x="175" y="125"/>
                  </a:lnTo>
                  <a:lnTo>
                    <a:pt x="175" y="144"/>
                  </a:lnTo>
                  <a:lnTo>
                    <a:pt x="175" y="153"/>
                  </a:lnTo>
                  <a:lnTo>
                    <a:pt x="175" y="161"/>
                  </a:lnTo>
                  <a:lnTo>
                    <a:pt x="175" y="168"/>
                  </a:lnTo>
                  <a:lnTo>
                    <a:pt x="174" y="173"/>
                  </a:lnTo>
                  <a:lnTo>
                    <a:pt x="171" y="179"/>
                  </a:lnTo>
                  <a:lnTo>
                    <a:pt x="167" y="185"/>
                  </a:lnTo>
                  <a:lnTo>
                    <a:pt x="160" y="191"/>
                  </a:lnTo>
                  <a:lnTo>
                    <a:pt x="154" y="196"/>
                  </a:lnTo>
                  <a:lnTo>
                    <a:pt x="144" y="200"/>
                  </a:lnTo>
                  <a:lnTo>
                    <a:pt x="132" y="202"/>
                  </a:lnTo>
                  <a:lnTo>
                    <a:pt x="120" y="204"/>
                  </a:lnTo>
                  <a:lnTo>
                    <a:pt x="111" y="202"/>
                  </a:lnTo>
                  <a:lnTo>
                    <a:pt x="103" y="200"/>
                  </a:lnTo>
                  <a:lnTo>
                    <a:pt x="95" y="195"/>
                  </a:lnTo>
                  <a:lnTo>
                    <a:pt x="88" y="188"/>
                  </a:lnTo>
                  <a:lnTo>
                    <a:pt x="76" y="176"/>
                  </a:lnTo>
                  <a:lnTo>
                    <a:pt x="66" y="168"/>
                  </a:lnTo>
                  <a:lnTo>
                    <a:pt x="48" y="179"/>
                  </a:lnTo>
                  <a:lnTo>
                    <a:pt x="31" y="187"/>
                  </a:lnTo>
                  <a:lnTo>
                    <a:pt x="22" y="191"/>
                  </a:lnTo>
                  <a:lnTo>
                    <a:pt x="14" y="196"/>
                  </a:lnTo>
                  <a:lnTo>
                    <a:pt x="7" y="202"/>
                  </a:lnTo>
                  <a:lnTo>
                    <a:pt x="0" y="210"/>
                  </a:lnTo>
                  <a:lnTo>
                    <a:pt x="12" y="222"/>
                  </a:lnTo>
                  <a:lnTo>
                    <a:pt x="22" y="232"/>
                  </a:lnTo>
                  <a:lnTo>
                    <a:pt x="30" y="238"/>
                  </a:lnTo>
                  <a:lnTo>
                    <a:pt x="36" y="240"/>
                  </a:lnTo>
                  <a:lnTo>
                    <a:pt x="51" y="245"/>
                  </a:lnTo>
                  <a:lnTo>
                    <a:pt x="66" y="248"/>
                  </a:lnTo>
                  <a:lnTo>
                    <a:pt x="79" y="249"/>
                  </a:lnTo>
                  <a:lnTo>
                    <a:pt x="91" y="249"/>
                  </a:lnTo>
                  <a:lnTo>
                    <a:pt x="104" y="248"/>
                  </a:lnTo>
                  <a:lnTo>
                    <a:pt x="115" y="248"/>
                  </a:lnTo>
                  <a:lnTo>
                    <a:pt x="127" y="249"/>
                  </a:lnTo>
                  <a:lnTo>
                    <a:pt x="138" y="252"/>
                  </a:lnTo>
                  <a:lnTo>
                    <a:pt x="143" y="256"/>
                  </a:lnTo>
                  <a:lnTo>
                    <a:pt x="146" y="261"/>
                  </a:lnTo>
                  <a:lnTo>
                    <a:pt x="148" y="265"/>
                  </a:lnTo>
                  <a:lnTo>
                    <a:pt x="151" y="272"/>
                  </a:lnTo>
                  <a:lnTo>
                    <a:pt x="155" y="284"/>
                  </a:lnTo>
                  <a:lnTo>
                    <a:pt x="159" y="296"/>
                  </a:lnTo>
                  <a:lnTo>
                    <a:pt x="162" y="302"/>
                  </a:lnTo>
                  <a:lnTo>
                    <a:pt x="164" y="308"/>
                  </a:lnTo>
                  <a:lnTo>
                    <a:pt x="168" y="313"/>
                  </a:lnTo>
                  <a:lnTo>
                    <a:pt x="172" y="318"/>
                  </a:lnTo>
                  <a:lnTo>
                    <a:pt x="178" y="322"/>
                  </a:lnTo>
                  <a:lnTo>
                    <a:pt x="183" y="326"/>
                  </a:lnTo>
                  <a:lnTo>
                    <a:pt x="190" y="329"/>
                  </a:lnTo>
                  <a:lnTo>
                    <a:pt x="199" y="330"/>
                  </a:lnTo>
                  <a:lnTo>
                    <a:pt x="218" y="329"/>
                  </a:lnTo>
                  <a:lnTo>
                    <a:pt x="239" y="328"/>
                  </a:lnTo>
                  <a:lnTo>
                    <a:pt x="258" y="325"/>
                  </a:lnTo>
                  <a:lnTo>
                    <a:pt x="271" y="325"/>
                  </a:lnTo>
                  <a:lnTo>
                    <a:pt x="276" y="325"/>
                  </a:lnTo>
                  <a:lnTo>
                    <a:pt x="282" y="326"/>
                  </a:lnTo>
                  <a:lnTo>
                    <a:pt x="286" y="328"/>
                  </a:lnTo>
                  <a:lnTo>
                    <a:pt x="288" y="329"/>
                  </a:lnTo>
                  <a:lnTo>
                    <a:pt x="291" y="332"/>
                  </a:lnTo>
                  <a:lnTo>
                    <a:pt x="292" y="336"/>
                  </a:lnTo>
                  <a:lnTo>
                    <a:pt x="294" y="340"/>
                  </a:lnTo>
                  <a:lnTo>
                    <a:pt x="294" y="344"/>
                  </a:lnTo>
                  <a:lnTo>
                    <a:pt x="294" y="362"/>
                  </a:lnTo>
                  <a:lnTo>
                    <a:pt x="295" y="385"/>
                  </a:lnTo>
                  <a:lnTo>
                    <a:pt x="298" y="397"/>
                  </a:lnTo>
                  <a:lnTo>
                    <a:pt x="302" y="409"/>
                  </a:lnTo>
                  <a:lnTo>
                    <a:pt x="306" y="421"/>
                  </a:lnTo>
                  <a:lnTo>
                    <a:pt x="311" y="434"/>
                  </a:lnTo>
                  <a:lnTo>
                    <a:pt x="318" y="448"/>
                  </a:lnTo>
                  <a:lnTo>
                    <a:pt x="324" y="461"/>
                  </a:lnTo>
                  <a:lnTo>
                    <a:pt x="332" y="473"/>
                  </a:lnTo>
                  <a:lnTo>
                    <a:pt x="340" y="485"/>
                  </a:lnTo>
                  <a:lnTo>
                    <a:pt x="348" y="497"/>
                  </a:lnTo>
                  <a:lnTo>
                    <a:pt x="358" y="508"/>
                  </a:lnTo>
                  <a:lnTo>
                    <a:pt x="368" y="517"/>
                  </a:lnTo>
                  <a:lnTo>
                    <a:pt x="378" y="525"/>
                  </a:lnTo>
                  <a:lnTo>
                    <a:pt x="388" y="532"/>
                  </a:lnTo>
                  <a:lnTo>
                    <a:pt x="399" y="537"/>
                  </a:lnTo>
                  <a:lnTo>
                    <a:pt x="410" y="540"/>
                  </a:lnTo>
                  <a:lnTo>
                    <a:pt x="422" y="541"/>
                  </a:lnTo>
                  <a:lnTo>
                    <a:pt x="432" y="542"/>
                  </a:lnTo>
                  <a:lnTo>
                    <a:pt x="446" y="544"/>
                  </a:lnTo>
                  <a:lnTo>
                    <a:pt x="459" y="546"/>
                  </a:lnTo>
                  <a:lnTo>
                    <a:pt x="470" y="548"/>
                  </a:lnTo>
                  <a:lnTo>
                    <a:pt x="470" y="538"/>
                  </a:lnTo>
                  <a:lnTo>
                    <a:pt x="471" y="532"/>
                  </a:lnTo>
                  <a:lnTo>
                    <a:pt x="472" y="525"/>
                  </a:lnTo>
                  <a:lnTo>
                    <a:pt x="475" y="520"/>
                  </a:lnTo>
                  <a:lnTo>
                    <a:pt x="479" y="514"/>
                  </a:lnTo>
                  <a:lnTo>
                    <a:pt x="484" y="510"/>
                  </a:lnTo>
                  <a:lnTo>
                    <a:pt x="491" y="508"/>
                  </a:lnTo>
                  <a:lnTo>
                    <a:pt x="500" y="505"/>
                  </a:lnTo>
                  <a:lnTo>
                    <a:pt x="522" y="550"/>
                  </a:lnTo>
                  <a:lnTo>
                    <a:pt x="544" y="596"/>
                  </a:lnTo>
                  <a:lnTo>
                    <a:pt x="556" y="618"/>
                  </a:lnTo>
                  <a:lnTo>
                    <a:pt x="567" y="638"/>
                  </a:lnTo>
                  <a:lnTo>
                    <a:pt x="579" y="657"/>
                  </a:lnTo>
                  <a:lnTo>
                    <a:pt x="589" y="674"/>
                  </a:lnTo>
                  <a:lnTo>
                    <a:pt x="600" y="676"/>
                  </a:lnTo>
                  <a:lnTo>
                    <a:pt x="609" y="678"/>
                  </a:lnTo>
                  <a:lnTo>
                    <a:pt x="617" y="684"/>
                  </a:lnTo>
                  <a:lnTo>
                    <a:pt x="625" y="689"/>
                  </a:lnTo>
                  <a:lnTo>
                    <a:pt x="633" y="696"/>
                  </a:lnTo>
                  <a:lnTo>
                    <a:pt x="643" y="702"/>
                  </a:lnTo>
                  <a:lnTo>
                    <a:pt x="652" y="706"/>
                  </a:lnTo>
                  <a:lnTo>
                    <a:pt x="663" y="710"/>
                  </a:lnTo>
                  <a:lnTo>
                    <a:pt x="659" y="718"/>
                  </a:lnTo>
                  <a:lnTo>
                    <a:pt x="655" y="725"/>
                  </a:lnTo>
                  <a:lnTo>
                    <a:pt x="649" y="732"/>
                  </a:lnTo>
                  <a:lnTo>
                    <a:pt x="645" y="737"/>
                  </a:lnTo>
                  <a:lnTo>
                    <a:pt x="640" y="742"/>
                  </a:lnTo>
                  <a:lnTo>
                    <a:pt x="636" y="749"/>
                  </a:lnTo>
                  <a:lnTo>
                    <a:pt x="633" y="756"/>
                  </a:lnTo>
                  <a:lnTo>
                    <a:pt x="632" y="764"/>
                  </a:lnTo>
                  <a:lnTo>
                    <a:pt x="633" y="776"/>
                  </a:lnTo>
                  <a:lnTo>
                    <a:pt x="637" y="785"/>
                  </a:lnTo>
                  <a:lnTo>
                    <a:pt x="643" y="795"/>
                  </a:lnTo>
                  <a:lnTo>
                    <a:pt x="649" y="803"/>
                  </a:lnTo>
                  <a:lnTo>
                    <a:pt x="659" y="811"/>
                  </a:lnTo>
                  <a:lnTo>
                    <a:pt x="668" y="819"/>
                  </a:lnTo>
                  <a:lnTo>
                    <a:pt x="677" y="825"/>
                  </a:lnTo>
                  <a:lnTo>
                    <a:pt x="687" y="830"/>
                  </a:lnTo>
                  <a:lnTo>
                    <a:pt x="687" y="813"/>
                  </a:lnTo>
                  <a:lnTo>
                    <a:pt x="688" y="795"/>
                  </a:lnTo>
                  <a:lnTo>
                    <a:pt x="689" y="786"/>
                  </a:lnTo>
                  <a:lnTo>
                    <a:pt x="691" y="778"/>
                  </a:lnTo>
                  <a:lnTo>
                    <a:pt x="695" y="772"/>
                  </a:lnTo>
                  <a:lnTo>
                    <a:pt x="699" y="764"/>
                  </a:lnTo>
                  <a:lnTo>
                    <a:pt x="703" y="757"/>
                  </a:lnTo>
                  <a:lnTo>
                    <a:pt x="708" y="749"/>
                  </a:lnTo>
                  <a:lnTo>
                    <a:pt x="715" y="742"/>
                  </a:lnTo>
                  <a:lnTo>
                    <a:pt x="723" y="734"/>
                  </a:lnTo>
                  <a:lnTo>
                    <a:pt x="740" y="721"/>
                  </a:lnTo>
                  <a:lnTo>
                    <a:pt x="759" y="706"/>
                  </a:lnTo>
                  <a:lnTo>
                    <a:pt x="768" y="700"/>
                  </a:lnTo>
                  <a:lnTo>
                    <a:pt x="777" y="692"/>
                  </a:lnTo>
                  <a:lnTo>
                    <a:pt x="785" y="684"/>
                  </a:lnTo>
                  <a:lnTo>
                    <a:pt x="792" y="674"/>
                  </a:lnTo>
                  <a:lnTo>
                    <a:pt x="799" y="665"/>
                  </a:lnTo>
                  <a:lnTo>
                    <a:pt x="803" y="654"/>
                  </a:lnTo>
                  <a:lnTo>
                    <a:pt x="805" y="644"/>
                  </a:lnTo>
                  <a:lnTo>
                    <a:pt x="807" y="632"/>
                  </a:lnTo>
                  <a:lnTo>
                    <a:pt x="805" y="621"/>
                  </a:lnTo>
                  <a:lnTo>
                    <a:pt x="803" y="612"/>
                  </a:lnTo>
                  <a:lnTo>
                    <a:pt x="799" y="604"/>
                  </a:lnTo>
                  <a:lnTo>
                    <a:pt x="795" y="596"/>
                  </a:lnTo>
                  <a:lnTo>
                    <a:pt x="791" y="589"/>
                  </a:lnTo>
                  <a:lnTo>
                    <a:pt x="787" y="581"/>
                  </a:lnTo>
                  <a:lnTo>
                    <a:pt x="784" y="574"/>
                  </a:lnTo>
                  <a:lnTo>
                    <a:pt x="783" y="565"/>
                  </a:lnTo>
                  <a:lnTo>
                    <a:pt x="807" y="565"/>
                  </a:lnTo>
                  <a:lnTo>
                    <a:pt x="836" y="562"/>
                  </a:lnTo>
                  <a:lnTo>
                    <a:pt x="867" y="560"/>
                  </a:lnTo>
                  <a:lnTo>
                    <a:pt x="899" y="553"/>
                  </a:lnTo>
                  <a:lnTo>
                    <a:pt x="915" y="549"/>
                  </a:lnTo>
                  <a:lnTo>
                    <a:pt x="928" y="545"/>
                  </a:lnTo>
                  <a:lnTo>
                    <a:pt x="941" y="541"/>
                  </a:lnTo>
                  <a:lnTo>
                    <a:pt x="953" y="534"/>
                  </a:lnTo>
                  <a:lnTo>
                    <a:pt x="963" y="529"/>
                  </a:lnTo>
                  <a:lnTo>
                    <a:pt x="969" y="521"/>
                  </a:lnTo>
                  <a:lnTo>
                    <a:pt x="972" y="518"/>
                  </a:lnTo>
                  <a:lnTo>
                    <a:pt x="973" y="514"/>
                  </a:lnTo>
                  <a:lnTo>
                    <a:pt x="975" y="509"/>
                  </a:lnTo>
                  <a:lnTo>
                    <a:pt x="975" y="505"/>
                  </a:lnTo>
                  <a:lnTo>
                    <a:pt x="975" y="498"/>
                  </a:lnTo>
                  <a:lnTo>
                    <a:pt x="973" y="493"/>
                  </a:lnTo>
                  <a:lnTo>
                    <a:pt x="972" y="488"/>
                  </a:lnTo>
                  <a:lnTo>
                    <a:pt x="969" y="482"/>
                  </a:lnTo>
                  <a:lnTo>
                    <a:pt x="963" y="473"/>
                  </a:lnTo>
                  <a:lnTo>
                    <a:pt x="955" y="465"/>
                  </a:lnTo>
                  <a:lnTo>
                    <a:pt x="948" y="456"/>
                  </a:lnTo>
                  <a:lnTo>
                    <a:pt x="943" y="444"/>
                  </a:lnTo>
                  <a:lnTo>
                    <a:pt x="940" y="438"/>
                  </a:lnTo>
                  <a:lnTo>
                    <a:pt x="939" y="432"/>
                  </a:lnTo>
                  <a:lnTo>
                    <a:pt x="939" y="424"/>
                  </a:lnTo>
                  <a:lnTo>
                    <a:pt x="939" y="414"/>
                  </a:lnTo>
                  <a:lnTo>
                    <a:pt x="928" y="420"/>
                  </a:lnTo>
                  <a:lnTo>
                    <a:pt x="920" y="421"/>
                  </a:lnTo>
                  <a:lnTo>
                    <a:pt x="916" y="421"/>
                  </a:lnTo>
                  <a:lnTo>
                    <a:pt x="911" y="421"/>
                  </a:lnTo>
                  <a:lnTo>
                    <a:pt x="905" y="418"/>
                  </a:lnTo>
                  <a:lnTo>
                    <a:pt x="897" y="414"/>
                  </a:lnTo>
                  <a:lnTo>
                    <a:pt x="897" y="390"/>
                  </a:lnTo>
                  <a:lnTo>
                    <a:pt x="907" y="388"/>
                  </a:lnTo>
                  <a:lnTo>
                    <a:pt x="916" y="385"/>
                  </a:lnTo>
                  <a:lnTo>
                    <a:pt x="925" y="381"/>
                  </a:lnTo>
                  <a:lnTo>
                    <a:pt x="933" y="376"/>
                  </a:lnTo>
                  <a:lnTo>
                    <a:pt x="940" y="369"/>
                  </a:lnTo>
                  <a:lnTo>
                    <a:pt x="947" y="362"/>
                  </a:lnTo>
                  <a:lnTo>
                    <a:pt x="948" y="357"/>
                  </a:lnTo>
                  <a:lnTo>
                    <a:pt x="949" y="353"/>
                  </a:lnTo>
                  <a:lnTo>
                    <a:pt x="951" y="348"/>
                  </a:lnTo>
                  <a:lnTo>
                    <a:pt x="951" y="342"/>
                  </a:lnTo>
                  <a:lnTo>
                    <a:pt x="897" y="342"/>
                  </a:lnTo>
                  <a:lnTo>
                    <a:pt x="897" y="334"/>
                  </a:lnTo>
                  <a:lnTo>
                    <a:pt x="899" y="326"/>
                  </a:lnTo>
                  <a:lnTo>
                    <a:pt x="901" y="320"/>
                  </a:lnTo>
                  <a:lnTo>
                    <a:pt x="905" y="313"/>
                  </a:lnTo>
                  <a:lnTo>
                    <a:pt x="915" y="301"/>
                  </a:lnTo>
                  <a:lnTo>
                    <a:pt x="927" y="288"/>
                  </a:lnTo>
                  <a:lnTo>
                    <a:pt x="927" y="252"/>
                  </a:lnTo>
                  <a:lnTo>
                    <a:pt x="891" y="252"/>
                  </a:lnTo>
                  <a:lnTo>
                    <a:pt x="880" y="257"/>
                  </a:lnTo>
                  <a:lnTo>
                    <a:pt x="868" y="262"/>
                  </a:lnTo>
                  <a:lnTo>
                    <a:pt x="863" y="265"/>
                  </a:lnTo>
                  <a:lnTo>
                    <a:pt x="859" y="268"/>
                  </a:lnTo>
                  <a:lnTo>
                    <a:pt x="856" y="272"/>
                  </a:lnTo>
                  <a:lnTo>
                    <a:pt x="855" y="276"/>
                  </a:lnTo>
                  <a:lnTo>
                    <a:pt x="856" y="286"/>
                  </a:lnTo>
                  <a:lnTo>
                    <a:pt x="859" y="294"/>
                  </a:lnTo>
                  <a:lnTo>
                    <a:pt x="863" y="301"/>
                  </a:lnTo>
                  <a:lnTo>
                    <a:pt x="867" y="313"/>
                  </a:lnTo>
                  <a:lnTo>
                    <a:pt x="861" y="316"/>
                  </a:lnTo>
                  <a:lnTo>
                    <a:pt x="855" y="317"/>
                  </a:lnTo>
                  <a:lnTo>
                    <a:pt x="849" y="320"/>
                  </a:lnTo>
                  <a:lnTo>
                    <a:pt x="843" y="320"/>
                  </a:lnTo>
                  <a:lnTo>
                    <a:pt x="831" y="320"/>
                  </a:lnTo>
                  <a:lnTo>
                    <a:pt x="819" y="320"/>
                  </a:lnTo>
                  <a:lnTo>
                    <a:pt x="793" y="314"/>
                  </a:lnTo>
                  <a:lnTo>
                    <a:pt x="771" y="313"/>
                  </a:lnTo>
                  <a:lnTo>
                    <a:pt x="759" y="312"/>
                  </a:lnTo>
                  <a:lnTo>
                    <a:pt x="745" y="310"/>
                  </a:lnTo>
                  <a:lnTo>
                    <a:pt x="732" y="306"/>
                  </a:lnTo>
                  <a:lnTo>
                    <a:pt x="720" y="301"/>
                  </a:lnTo>
                  <a:lnTo>
                    <a:pt x="715" y="298"/>
                  </a:lnTo>
                  <a:lnTo>
                    <a:pt x="709" y="294"/>
                  </a:lnTo>
                  <a:lnTo>
                    <a:pt x="704" y="289"/>
                  </a:lnTo>
                  <a:lnTo>
                    <a:pt x="700" y="285"/>
                  </a:lnTo>
                  <a:lnTo>
                    <a:pt x="697" y="278"/>
                  </a:lnTo>
                  <a:lnTo>
                    <a:pt x="695" y="273"/>
                  </a:lnTo>
                  <a:lnTo>
                    <a:pt x="693" y="266"/>
                  </a:lnTo>
                  <a:lnTo>
                    <a:pt x="692" y="258"/>
                  </a:lnTo>
                  <a:lnTo>
                    <a:pt x="699" y="249"/>
                  </a:lnTo>
                  <a:lnTo>
                    <a:pt x="704" y="240"/>
                  </a:lnTo>
                  <a:lnTo>
                    <a:pt x="696" y="236"/>
                  </a:lnTo>
                  <a:lnTo>
                    <a:pt x="688" y="230"/>
                  </a:lnTo>
                  <a:lnTo>
                    <a:pt x="679" y="221"/>
                  </a:lnTo>
                  <a:lnTo>
                    <a:pt x="671" y="210"/>
                  </a:lnTo>
                  <a:lnTo>
                    <a:pt x="661" y="197"/>
                  </a:lnTo>
                  <a:lnTo>
                    <a:pt x="653" y="184"/>
                  </a:lnTo>
                  <a:lnTo>
                    <a:pt x="645" y="168"/>
                  </a:lnTo>
                  <a:lnTo>
                    <a:pt x="637" y="153"/>
                  </a:lnTo>
                  <a:lnTo>
                    <a:pt x="623" y="121"/>
                  </a:lnTo>
                  <a:lnTo>
                    <a:pt x="612" y="91"/>
                  </a:lnTo>
                  <a:lnTo>
                    <a:pt x="608" y="77"/>
                  </a:lnTo>
                  <a:lnTo>
                    <a:pt x="604" y="65"/>
                  </a:lnTo>
                  <a:lnTo>
                    <a:pt x="603" y="56"/>
                  </a:lnTo>
                  <a:lnTo>
                    <a:pt x="601" y="48"/>
                  </a:lnTo>
                  <a:lnTo>
                    <a:pt x="601" y="3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03" name="Freeform 107">
              <a:extLst>
                <a:ext uri="{FF2B5EF4-FFF2-40B4-BE49-F238E27FC236}">
                  <a16:creationId xmlns:a16="http://schemas.microsoft.com/office/drawing/2014/main" id="{90BC43DD-321E-4D4E-AAD5-7F2289D27D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1995" y="4362194"/>
              <a:ext cx="161003" cy="156875"/>
            </a:xfrm>
            <a:custGeom>
              <a:avLst/>
              <a:gdLst>
                <a:gd name="T0" fmla="*/ 348 w 385"/>
                <a:gd name="T1" fmla="*/ 206 h 373"/>
                <a:gd name="T2" fmla="*/ 288 w 385"/>
                <a:gd name="T3" fmla="*/ 235 h 373"/>
                <a:gd name="T4" fmla="*/ 266 w 385"/>
                <a:gd name="T5" fmla="*/ 248 h 373"/>
                <a:gd name="T6" fmla="*/ 250 w 385"/>
                <a:gd name="T7" fmla="*/ 263 h 373"/>
                <a:gd name="T8" fmla="*/ 241 w 385"/>
                <a:gd name="T9" fmla="*/ 280 h 373"/>
                <a:gd name="T10" fmla="*/ 241 w 385"/>
                <a:gd name="T11" fmla="*/ 307 h 373"/>
                <a:gd name="T12" fmla="*/ 241 w 385"/>
                <a:gd name="T13" fmla="*/ 324 h 373"/>
                <a:gd name="T14" fmla="*/ 240 w 385"/>
                <a:gd name="T15" fmla="*/ 336 h 373"/>
                <a:gd name="T16" fmla="*/ 233 w 385"/>
                <a:gd name="T17" fmla="*/ 348 h 373"/>
                <a:gd name="T18" fmla="*/ 220 w 385"/>
                <a:gd name="T19" fmla="*/ 359 h 373"/>
                <a:gd name="T20" fmla="*/ 198 w 385"/>
                <a:gd name="T21" fmla="*/ 365 h 373"/>
                <a:gd name="T22" fmla="*/ 177 w 385"/>
                <a:gd name="T23" fmla="*/ 365 h 373"/>
                <a:gd name="T24" fmla="*/ 161 w 385"/>
                <a:gd name="T25" fmla="*/ 358 h 373"/>
                <a:gd name="T26" fmla="*/ 142 w 385"/>
                <a:gd name="T27" fmla="*/ 339 h 373"/>
                <a:gd name="T28" fmla="*/ 114 w 385"/>
                <a:gd name="T29" fmla="*/ 342 h 373"/>
                <a:gd name="T30" fmla="*/ 88 w 385"/>
                <a:gd name="T31" fmla="*/ 354 h 373"/>
                <a:gd name="T32" fmla="*/ 73 w 385"/>
                <a:gd name="T33" fmla="*/ 365 h 373"/>
                <a:gd name="T34" fmla="*/ 42 w 385"/>
                <a:gd name="T35" fmla="*/ 350 h 373"/>
                <a:gd name="T36" fmla="*/ 13 w 385"/>
                <a:gd name="T37" fmla="*/ 312 h 373"/>
                <a:gd name="T38" fmla="*/ 1 w 385"/>
                <a:gd name="T39" fmla="*/ 295 h 373"/>
                <a:gd name="T40" fmla="*/ 0 w 385"/>
                <a:gd name="T41" fmla="*/ 286 h 373"/>
                <a:gd name="T42" fmla="*/ 2 w 385"/>
                <a:gd name="T43" fmla="*/ 280 h 373"/>
                <a:gd name="T44" fmla="*/ 10 w 385"/>
                <a:gd name="T45" fmla="*/ 272 h 373"/>
                <a:gd name="T46" fmla="*/ 24 w 385"/>
                <a:gd name="T47" fmla="*/ 263 h 373"/>
                <a:gd name="T48" fmla="*/ 34 w 385"/>
                <a:gd name="T49" fmla="*/ 254 h 373"/>
                <a:gd name="T50" fmla="*/ 36 w 385"/>
                <a:gd name="T51" fmla="*/ 243 h 373"/>
                <a:gd name="T52" fmla="*/ 32 w 385"/>
                <a:gd name="T53" fmla="*/ 235 h 373"/>
                <a:gd name="T54" fmla="*/ 24 w 385"/>
                <a:gd name="T55" fmla="*/ 226 h 373"/>
                <a:gd name="T56" fmla="*/ 10 w 385"/>
                <a:gd name="T57" fmla="*/ 214 h 373"/>
                <a:gd name="T58" fmla="*/ 2 w 385"/>
                <a:gd name="T59" fmla="*/ 204 h 373"/>
                <a:gd name="T60" fmla="*/ 0 w 385"/>
                <a:gd name="T61" fmla="*/ 196 h 373"/>
                <a:gd name="T62" fmla="*/ 1 w 385"/>
                <a:gd name="T63" fmla="*/ 186 h 373"/>
                <a:gd name="T64" fmla="*/ 8 w 385"/>
                <a:gd name="T65" fmla="*/ 175 h 373"/>
                <a:gd name="T66" fmla="*/ 26 w 385"/>
                <a:gd name="T67" fmla="*/ 160 h 373"/>
                <a:gd name="T68" fmla="*/ 60 w 385"/>
                <a:gd name="T69" fmla="*/ 143 h 373"/>
                <a:gd name="T70" fmla="*/ 82 w 385"/>
                <a:gd name="T71" fmla="*/ 130 h 373"/>
                <a:gd name="T72" fmla="*/ 93 w 385"/>
                <a:gd name="T73" fmla="*/ 120 h 373"/>
                <a:gd name="T74" fmla="*/ 101 w 385"/>
                <a:gd name="T75" fmla="*/ 103 h 373"/>
                <a:gd name="T76" fmla="*/ 106 w 385"/>
                <a:gd name="T77" fmla="*/ 82 h 373"/>
                <a:gd name="T78" fmla="*/ 110 w 385"/>
                <a:gd name="T79" fmla="*/ 51 h 373"/>
                <a:gd name="T80" fmla="*/ 116 w 385"/>
                <a:gd name="T81" fmla="*/ 27 h 373"/>
                <a:gd name="T82" fmla="*/ 124 w 385"/>
                <a:gd name="T83" fmla="*/ 14 h 373"/>
                <a:gd name="T84" fmla="*/ 140 w 385"/>
                <a:gd name="T85" fmla="*/ 6 h 373"/>
                <a:gd name="T86" fmla="*/ 164 w 385"/>
                <a:gd name="T87" fmla="*/ 0 h 373"/>
                <a:gd name="T88" fmla="*/ 216 w 385"/>
                <a:gd name="T89" fmla="*/ 0 h 373"/>
                <a:gd name="T90" fmla="*/ 280 w 385"/>
                <a:gd name="T91" fmla="*/ 7 h 373"/>
                <a:gd name="T92" fmla="*/ 305 w 385"/>
                <a:gd name="T93" fmla="*/ 16 h 373"/>
                <a:gd name="T94" fmla="*/ 316 w 385"/>
                <a:gd name="T95" fmla="*/ 24 h 373"/>
                <a:gd name="T96" fmla="*/ 322 w 385"/>
                <a:gd name="T97" fmla="*/ 36 h 373"/>
                <a:gd name="T98" fmla="*/ 328 w 385"/>
                <a:gd name="T99" fmla="*/ 50 h 373"/>
                <a:gd name="T100" fmla="*/ 330 w 385"/>
                <a:gd name="T101" fmla="*/ 68 h 373"/>
                <a:gd name="T102" fmla="*/ 332 w 385"/>
                <a:gd name="T103" fmla="*/ 86 h 373"/>
                <a:gd name="T104" fmla="*/ 334 w 385"/>
                <a:gd name="T105" fmla="*/ 95 h 373"/>
                <a:gd name="T106" fmla="*/ 341 w 385"/>
                <a:gd name="T107" fmla="*/ 102 h 373"/>
                <a:gd name="T108" fmla="*/ 353 w 385"/>
                <a:gd name="T109" fmla="*/ 107 h 373"/>
                <a:gd name="T110" fmla="*/ 361 w 385"/>
                <a:gd name="T111" fmla="*/ 134 h 373"/>
                <a:gd name="T112" fmla="*/ 365 w 385"/>
                <a:gd name="T113" fmla="*/ 163 h 373"/>
                <a:gd name="T114" fmla="*/ 373 w 385"/>
                <a:gd name="T115" fmla="*/ 179 h 373"/>
                <a:gd name="T116" fmla="*/ 385 w 385"/>
                <a:gd name="T117" fmla="*/ 187 h 37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385"/>
                <a:gd name="T178" fmla="*/ 0 h 373"/>
                <a:gd name="T179" fmla="*/ 385 w 385"/>
                <a:gd name="T180" fmla="*/ 373 h 373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385" h="373">
                  <a:moveTo>
                    <a:pt x="385" y="187"/>
                  </a:moveTo>
                  <a:lnTo>
                    <a:pt x="348" y="206"/>
                  </a:lnTo>
                  <a:lnTo>
                    <a:pt x="300" y="228"/>
                  </a:lnTo>
                  <a:lnTo>
                    <a:pt x="288" y="235"/>
                  </a:lnTo>
                  <a:lnTo>
                    <a:pt x="277" y="242"/>
                  </a:lnTo>
                  <a:lnTo>
                    <a:pt x="266" y="248"/>
                  </a:lnTo>
                  <a:lnTo>
                    <a:pt x="258" y="256"/>
                  </a:lnTo>
                  <a:lnTo>
                    <a:pt x="250" y="263"/>
                  </a:lnTo>
                  <a:lnTo>
                    <a:pt x="245" y="272"/>
                  </a:lnTo>
                  <a:lnTo>
                    <a:pt x="241" y="280"/>
                  </a:lnTo>
                  <a:lnTo>
                    <a:pt x="241" y="288"/>
                  </a:lnTo>
                  <a:lnTo>
                    <a:pt x="241" y="307"/>
                  </a:lnTo>
                  <a:lnTo>
                    <a:pt x="241" y="316"/>
                  </a:lnTo>
                  <a:lnTo>
                    <a:pt x="241" y="324"/>
                  </a:lnTo>
                  <a:lnTo>
                    <a:pt x="241" y="331"/>
                  </a:lnTo>
                  <a:lnTo>
                    <a:pt x="240" y="336"/>
                  </a:lnTo>
                  <a:lnTo>
                    <a:pt x="237" y="342"/>
                  </a:lnTo>
                  <a:lnTo>
                    <a:pt x="233" y="348"/>
                  </a:lnTo>
                  <a:lnTo>
                    <a:pt x="226" y="354"/>
                  </a:lnTo>
                  <a:lnTo>
                    <a:pt x="220" y="359"/>
                  </a:lnTo>
                  <a:lnTo>
                    <a:pt x="210" y="363"/>
                  </a:lnTo>
                  <a:lnTo>
                    <a:pt x="198" y="365"/>
                  </a:lnTo>
                  <a:lnTo>
                    <a:pt x="186" y="367"/>
                  </a:lnTo>
                  <a:lnTo>
                    <a:pt x="177" y="365"/>
                  </a:lnTo>
                  <a:lnTo>
                    <a:pt x="169" y="363"/>
                  </a:lnTo>
                  <a:lnTo>
                    <a:pt x="161" y="358"/>
                  </a:lnTo>
                  <a:lnTo>
                    <a:pt x="154" y="351"/>
                  </a:lnTo>
                  <a:lnTo>
                    <a:pt x="142" y="339"/>
                  </a:lnTo>
                  <a:lnTo>
                    <a:pt x="132" y="331"/>
                  </a:lnTo>
                  <a:lnTo>
                    <a:pt x="114" y="342"/>
                  </a:lnTo>
                  <a:lnTo>
                    <a:pt x="97" y="350"/>
                  </a:lnTo>
                  <a:lnTo>
                    <a:pt x="88" y="354"/>
                  </a:lnTo>
                  <a:lnTo>
                    <a:pt x="80" y="359"/>
                  </a:lnTo>
                  <a:lnTo>
                    <a:pt x="73" y="365"/>
                  </a:lnTo>
                  <a:lnTo>
                    <a:pt x="66" y="373"/>
                  </a:lnTo>
                  <a:lnTo>
                    <a:pt x="42" y="350"/>
                  </a:lnTo>
                  <a:lnTo>
                    <a:pt x="21" y="324"/>
                  </a:lnTo>
                  <a:lnTo>
                    <a:pt x="13" y="312"/>
                  </a:lnTo>
                  <a:lnTo>
                    <a:pt x="5" y="303"/>
                  </a:lnTo>
                  <a:lnTo>
                    <a:pt x="1" y="295"/>
                  </a:lnTo>
                  <a:lnTo>
                    <a:pt x="0" y="288"/>
                  </a:lnTo>
                  <a:lnTo>
                    <a:pt x="0" y="286"/>
                  </a:lnTo>
                  <a:lnTo>
                    <a:pt x="1" y="283"/>
                  </a:lnTo>
                  <a:lnTo>
                    <a:pt x="2" y="280"/>
                  </a:lnTo>
                  <a:lnTo>
                    <a:pt x="5" y="278"/>
                  </a:lnTo>
                  <a:lnTo>
                    <a:pt x="10" y="272"/>
                  </a:lnTo>
                  <a:lnTo>
                    <a:pt x="17" y="268"/>
                  </a:lnTo>
                  <a:lnTo>
                    <a:pt x="24" y="263"/>
                  </a:lnTo>
                  <a:lnTo>
                    <a:pt x="30" y="259"/>
                  </a:lnTo>
                  <a:lnTo>
                    <a:pt x="34" y="254"/>
                  </a:lnTo>
                  <a:lnTo>
                    <a:pt x="36" y="247"/>
                  </a:lnTo>
                  <a:lnTo>
                    <a:pt x="36" y="243"/>
                  </a:lnTo>
                  <a:lnTo>
                    <a:pt x="34" y="239"/>
                  </a:lnTo>
                  <a:lnTo>
                    <a:pt x="32" y="235"/>
                  </a:lnTo>
                  <a:lnTo>
                    <a:pt x="30" y="231"/>
                  </a:lnTo>
                  <a:lnTo>
                    <a:pt x="24" y="226"/>
                  </a:lnTo>
                  <a:lnTo>
                    <a:pt x="17" y="219"/>
                  </a:lnTo>
                  <a:lnTo>
                    <a:pt x="10" y="214"/>
                  </a:lnTo>
                  <a:lnTo>
                    <a:pt x="5" y="208"/>
                  </a:lnTo>
                  <a:lnTo>
                    <a:pt x="2" y="204"/>
                  </a:lnTo>
                  <a:lnTo>
                    <a:pt x="1" y="200"/>
                  </a:lnTo>
                  <a:lnTo>
                    <a:pt x="0" y="196"/>
                  </a:lnTo>
                  <a:lnTo>
                    <a:pt x="0" y="192"/>
                  </a:lnTo>
                  <a:lnTo>
                    <a:pt x="1" y="186"/>
                  </a:lnTo>
                  <a:lnTo>
                    <a:pt x="4" y="180"/>
                  </a:lnTo>
                  <a:lnTo>
                    <a:pt x="8" y="175"/>
                  </a:lnTo>
                  <a:lnTo>
                    <a:pt x="13" y="170"/>
                  </a:lnTo>
                  <a:lnTo>
                    <a:pt x="26" y="160"/>
                  </a:lnTo>
                  <a:lnTo>
                    <a:pt x="44" y="151"/>
                  </a:lnTo>
                  <a:lnTo>
                    <a:pt x="60" y="143"/>
                  </a:lnTo>
                  <a:lnTo>
                    <a:pt x="76" y="134"/>
                  </a:lnTo>
                  <a:lnTo>
                    <a:pt x="82" y="130"/>
                  </a:lnTo>
                  <a:lnTo>
                    <a:pt x="88" y="124"/>
                  </a:lnTo>
                  <a:lnTo>
                    <a:pt x="93" y="120"/>
                  </a:lnTo>
                  <a:lnTo>
                    <a:pt x="96" y="114"/>
                  </a:lnTo>
                  <a:lnTo>
                    <a:pt x="101" y="103"/>
                  </a:lnTo>
                  <a:lnTo>
                    <a:pt x="104" y="92"/>
                  </a:lnTo>
                  <a:lnTo>
                    <a:pt x="106" y="82"/>
                  </a:lnTo>
                  <a:lnTo>
                    <a:pt x="108" y="71"/>
                  </a:lnTo>
                  <a:lnTo>
                    <a:pt x="110" y="51"/>
                  </a:lnTo>
                  <a:lnTo>
                    <a:pt x="113" y="35"/>
                  </a:lnTo>
                  <a:lnTo>
                    <a:pt x="116" y="27"/>
                  </a:lnTo>
                  <a:lnTo>
                    <a:pt x="120" y="20"/>
                  </a:lnTo>
                  <a:lnTo>
                    <a:pt x="124" y="14"/>
                  </a:lnTo>
                  <a:lnTo>
                    <a:pt x="130" y="10"/>
                  </a:lnTo>
                  <a:lnTo>
                    <a:pt x="140" y="6"/>
                  </a:lnTo>
                  <a:lnTo>
                    <a:pt x="150" y="2"/>
                  </a:lnTo>
                  <a:lnTo>
                    <a:pt x="164" y="0"/>
                  </a:lnTo>
                  <a:lnTo>
                    <a:pt x="180" y="0"/>
                  </a:lnTo>
                  <a:lnTo>
                    <a:pt x="216" y="0"/>
                  </a:lnTo>
                  <a:lnTo>
                    <a:pt x="258" y="3"/>
                  </a:lnTo>
                  <a:lnTo>
                    <a:pt x="280" y="7"/>
                  </a:lnTo>
                  <a:lnTo>
                    <a:pt x="297" y="12"/>
                  </a:lnTo>
                  <a:lnTo>
                    <a:pt x="305" y="16"/>
                  </a:lnTo>
                  <a:lnTo>
                    <a:pt x="310" y="20"/>
                  </a:lnTo>
                  <a:lnTo>
                    <a:pt x="316" y="24"/>
                  </a:lnTo>
                  <a:lnTo>
                    <a:pt x="318" y="30"/>
                  </a:lnTo>
                  <a:lnTo>
                    <a:pt x="322" y="36"/>
                  </a:lnTo>
                  <a:lnTo>
                    <a:pt x="325" y="43"/>
                  </a:lnTo>
                  <a:lnTo>
                    <a:pt x="328" y="50"/>
                  </a:lnTo>
                  <a:lnTo>
                    <a:pt x="329" y="56"/>
                  </a:lnTo>
                  <a:lnTo>
                    <a:pt x="330" y="68"/>
                  </a:lnTo>
                  <a:lnTo>
                    <a:pt x="330" y="80"/>
                  </a:lnTo>
                  <a:lnTo>
                    <a:pt x="332" y="86"/>
                  </a:lnTo>
                  <a:lnTo>
                    <a:pt x="333" y="90"/>
                  </a:lnTo>
                  <a:lnTo>
                    <a:pt x="334" y="95"/>
                  </a:lnTo>
                  <a:lnTo>
                    <a:pt x="337" y="99"/>
                  </a:lnTo>
                  <a:lnTo>
                    <a:pt x="341" y="102"/>
                  </a:lnTo>
                  <a:lnTo>
                    <a:pt x="346" y="104"/>
                  </a:lnTo>
                  <a:lnTo>
                    <a:pt x="353" y="107"/>
                  </a:lnTo>
                  <a:lnTo>
                    <a:pt x="361" y="108"/>
                  </a:lnTo>
                  <a:lnTo>
                    <a:pt x="361" y="134"/>
                  </a:lnTo>
                  <a:lnTo>
                    <a:pt x="364" y="154"/>
                  </a:lnTo>
                  <a:lnTo>
                    <a:pt x="365" y="163"/>
                  </a:lnTo>
                  <a:lnTo>
                    <a:pt x="369" y="172"/>
                  </a:lnTo>
                  <a:lnTo>
                    <a:pt x="373" y="179"/>
                  </a:lnTo>
                  <a:lnTo>
                    <a:pt x="378" y="187"/>
                  </a:lnTo>
                  <a:lnTo>
                    <a:pt x="385" y="18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04" name="Freeform 108">
              <a:extLst>
                <a:ext uri="{FF2B5EF4-FFF2-40B4-BE49-F238E27FC236}">
                  <a16:creationId xmlns:a16="http://schemas.microsoft.com/office/drawing/2014/main" id="{4BE0939C-EB85-644B-89B4-F3869B62D6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6215" y="5363988"/>
              <a:ext cx="645387" cy="421084"/>
            </a:xfrm>
            <a:custGeom>
              <a:avLst/>
              <a:gdLst>
                <a:gd name="T0" fmla="*/ 302 w 1536"/>
                <a:gd name="T1" fmla="*/ 872 h 1000"/>
                <a:gd name="T2" fmla="*/ 432 w 1536"/>
                <a:gd name="T3" fmla="*/ 795 h 1000"/>
                <a:gd name="T4" fmla="*/ 509 w 1536"/>
                <a:gd name="T5" fmla="*/ 776 h 1000"/>
                <a:gd name="T6" fmla="*/ 672 w 1536"/>
                <a:gd name="T7" fmla="*/ 776 h 1000"/>
                <a:gd name="T8" fmla="*/ 807 w 1536"/>
                <a:gd name="T9" fmla="*/ 812 h 1000"/>
                <a:gd name="T10" fmla="*/ 840 w 1536"/>
                <a:gd name="T11" fmla="*/ 839 h 1000"/>
                <a:gd name="T12" fmla="*/ 843 w 1536"/>
                <a:gd name="T13" fmla="*/ 875 h 1000"/>
                <a:gd name="T14" fmla="*/ 857 w 1536"/>
                <a:gd name="T15" fmla="*/ 910 h 1000"/>
                <a:gd name="T16" fmla="*/ 891 w 1536"/>
                <a:gd name="T17" fmla="*/ 934 h 1000"/>
                <a:gd name="T18" fmla="*/ 993 w 1536"/>
                <a:gd name="T19" fmla="*/ 956 h 1000"/>
                <a:gd name="T20" fmla="*/ 1191 w 1536"/>
                <a:gd name="T21" fmla="*/ 957 h 1000"/>
                <a:gd name="T22" fmla="*/ 1344 w 1536"/>
                <a:gd name="T23" fmla="*/ 938 h 1000"/>
                <a:gd name="T24" fmla="*/ 1406 w 1536"/>
                <a:gd name="T25" fmla="*/ 909 h 1000"/>
                <a:gd name="T26" fmla="*/ 1440 w 1536"/>
                <a:gd name="T27" fmla="*/ 869 h 1000"/>
                <a:gd name="T28" fmla="*/ 1456 w 1536"/>
                <a:gd name="T29" fmla="*/ 812 h 1000"/>
                <a:gd name="T30" fmla="*/ 1449 w 1536"/>
                <a:gd name="T31" fmla="*/ 763 h 1000"/>
                <a:gd name="T32" fmla="*/ 1396 w 1536"/>
                <a:gd name="T33" fmla="*/ 711 h 1000"/>
                <a:gd name="T34" fmla="*/ 1368 w 1536"/>
                <a:gd name="T35" fmla="*/ 657 h 1000"/>
                <a:gd name="T36" fmla="*/ 1382 w 1536"/>
                <a:gd name="T37" fmla="*/ 564 h 1000"/>
                <a:gd name="T38" fmla="*/ 1442 w 1536"/>
                <a:gd name="T39" fmla="*/ 460 h 1000"/>
                <a:gd name="T40" fmla="*/ 1465 w 1536"/>
                <a:gd name="T41" fmla="*/ 340 h 1000"/>
                <a:gd name="T42" fmla="*/ 1440 w 1536"/>
                <a:gd name="T43" fmla="*/ 296 h 1000"/>
                <a:gd name="T44" fmla="*/ 1445 w 1536"/>
                <a:gd name="T45" fmla="*/ 260 h 1000"/>
                <a:gd name="T46" fmla="*/ 1462 w 1536"/>
                <a:gd name="T47" fmla="*/ 232 h 1000"/>
                <a:gd name="T48" fmla="*/ 1453 w 1536"/>
                <a:gd name="T49" fmla="*/ 194 h 1000"/>
                <a:gd name="T50" fmla="*/ 1473 w 1536"/>
                <a:gd name="T51" fmla="*/ 178 h 1000"/>
                <a:gd name="T52" fmla="*/ 1521 w 1536"/>
                <a:gd name="T53" fmla="*/ 154 h 1000"/>
                <a:gd name="T54" fmla="*/ 1485 w 1536"/>
                <a:gd name="T55" fmla="*/ 127 h 1000"/>
                <a:gd name="T56" fmla="*/ 1464 w 1536"/>
                <a:gd name="T57" fmla="*/ 108 h 1000"/>
                <a:gd name="T58" fmla="*/ 1413 w 1536"/>
                <a:gd name="T59" fmla="*/ 126 h 1000"/>
                <a:gd name="T60" fmla="*/ 1354 w 1536"/>
                <a:gd name="T61" fmla="*/ 119 h 1000"/>
                <a:gd name="T62" fmla="*/ 1225 w 1536"/>
                <a:gd name="T63" fmla="*/ 47 h 1000"/>
                <a:gd name="T64" fmla="*/ 1188 w 1536"/>
                <a:gd name="T65" fmla="*/ 6 h 1000"/>
                <a:gd name="T66" fmla="*/ 1143 w 1536"/>
                <a:gd name="T67" fmla="*/ 2 h 1000"/>
                <a:gd name="T68" fmla="*/ 1108 w 1536"/>
                <a:gd name="T69" fmla="*/ 22 h 1000"/>
                <a:gd name="T70" fmla="*/ 1077 w 1536"/>
                <a:gd name="T71" fmla="*/ 55 h 1000"/>
                <a:gd name="T72" fmla="*/ 911 w 1536"/>
                <a:gd name="T73" fmla="*/ 84 h 1000"/>
                <a:gd name="T74" fmla="*/ 851 w 1536"/>
                <a:gd name="T75" fmla="*/ 111 h 1000"/>
                <a:gd name="T76" fmla="*/ 841 w 1536"/>
                <a:gd name="T77" fmla="*/ 155 h 1000"/>
                <a:gd name="T78" fmla="*/ 835 w 1536"/>
                <a:gd name="T79" fmla="*/ 200 h 1000"/>
                <a:gd name="T80" fmla="*/ 789 w 1536"/>
                <a:gd name="T81" fmla="*/ 227 h 1000"/>
                <a:gd name="T82" fmla="*/ 723 w 1536"/>
                <a:gd name="T83" fmla="*/ 363 h 1000"/>
                <a:gd name="T84" fmla="*/ 643 w 1536"/>
                <a:gd name="T85" fmla="*/ 468 h 1000"/>
                <a:gd name="T86" fmla="*/ 588 w 1536"/>
                <a:gd name="T87" fmla="*/ 503 h 1000"/>
                <a:gd name="T88" fmla="*/ 523 w 1536"/>
                <a:gd name="T89" fmla="*/ 523 h 1000"/>
                <a:gd name="T90" fmla="*/ 460 w 1536"/>
                <a:gd name="T91" fmla="*/ 520 h 1000"/>
                <a:gd name="T92" fmla="*/ 416 w 1536"/>
                <a:gd name="T93" fmla="*/ 493 h 1000"/>
                <a:gd name="T94" fmla="*/ 266 w 1536"/>
                <a:gd name="T95" fmla="*/ 433 h 1000"/>
                <a:gd name="T96" fmla="*/ 212 w 1536"/>
                <a:gd name="T97" fmla="*/ 436 h 1000"/>
                <a:gd name="T98" fmla="*/ 198 w 1536"/>
                <a:gd name="T99" fmla="*/ 465 h 1000"/>
                <a:gd name="T100" fmla="*/ 188 w 1536"/>
                <a:gd name="T101" fmla="*/ 524 h 1000"/>
                <a:gd name="T102" fmla="*/ 144 w 1536"/>
                <a:gd name="T103" fmla="*/ 563 h 1000"/>
                <a:gd name="T104" fmla="*/ 84 w 1536"/>
                <a:gd name="T105" fmla="*/ 577 h 1000"/>
                <a:gd name="T106" fmla="*/ 0 w 1536"/>
                <a:gd name="T107" fmla="*/ 596 h 1000"/>
                <a:gd name="T108" fmla="*/ 28 w 1536"/>
                <a:gd name="T109" fmla="*/ 676 h 1000"/>
                <a:gd name="T110" fmla="*/ 55 w 1536"/>
                <a:gd name="T111" fmla="*/ 739 h 1000"/>
                <a:gd name="T112" fmla="*/ 130 w 1536"/>
                <a:gd name="T113" fmla="*/ 804 h 1000"/>
                <a:gd name="T114" fmla="*/ 156 w 1536"/>
                <a:gd name="T115" fmla="*/ 861 h 1000"/>
                <a:gd name="T116" fmla="*/ 99 w 1536"/>
                <a:gd name="T117" fmla="*/ 881 h 1000"/>
                <a:gd name="T118" fmla="*/ 92 w 1536"/>
                <a:gd name="T119" fmla="*/ 928 h 1000"/>
                <a:gd name="T120" fmla="*/ 132 w 1536"/>
                <a:gd name="T121" fmla="*/ 993 h 100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536"/>
                <a:gd name="T184" fmla="*/ 0 h 1000"/>
                <a:gd name="T185" fmla="*/ 1536 w 1536"/>
                <a:gd name="T186" fmla="*/ 1000 h 1000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536" h="1000">
                  <a:moveTo>
                    <a:pt x="132" y="1000"/>
                  </a:moveTo>
                  <a:lnTo>
                    <a:pt x="179" y="965"/>
                  </a:lnTo>
                  <a:lnTo>
                    <a:pt x="222" y="933"/>
                  </a:lnTo>
                  <a:lnTo>
                    <a:pt x="263" y="901"/>
                  </a:lnTo>
                  <a:lnTo>
                    <a:pt x="302" y="872"/>
                  </a:lnTo>
                  <a:lnTo>
                    <a:pt x="339" y="845"/>
                  </a:lnTo>
                  <a:lnTo>
                    <a:pt x="376" y="821"/>
                  </a:lnTo>
                  <a:lnTo>
                    <a:pt x="395" y="812"/>
                  </a:lnTo>
                  <a:lnTo>
                    <a:pt x="414" y="803"/>
                  </a:lnTo>
                  <a:lnTo>
                    <a:pt x="432" y="795"/>
                  </a:lnTo>
                  <a:lnTo>
                    <a:pt x="452" y="789"/>
                  </a:lnTo>
                  <a:lnTo>
                    <a:pt x="465" y="784"/>
                  </a:lnTo>
                  <a:lnTo>
                    <a:pt x="479" y="781"/>
                  </a:lnTo>
                  <a:lnTo>
                    <a:pt x="493" y="777"/>
                  </a:lnTo>
                  <a:lnTo>
                    <a:pt x="509" y="776"/>
                  </a:lnTo>
                  <a:lnTo>
                    <a:pt x="540" y="772"/>
                  </a:lnTo>
                  <a:lnTo>
                    <a:pt x="573" y="771"/>
                  </a:lnTo>
                  <a:lnTo>
                    <a:pt x="607" y="771"/>
                  </a:lnTo>
                  <a:lnTo>
                    <a:pt x="640" y="773"/>
                  </a:lnTo>
                  <a:lnTo>
                    <a:pt x="672" y="776"/>
                  </a:lnTo>
                  <a:lnTo>
                    <a:pt x="704" y="781"/>
                  </a:lnTo>
                  <a:lnTo>
                    <a:pt x="733" y="788"/>
                  </a:lnTo>
                  <a:lnTo>
                    <a:pt x="761" y="795"/>
                  </a:lnTo>
                  <a:lnTo>
                    <a:pt x="785" y="804"/>
                  </a:lnTo>
                  <a:lnTo>
                    <a:pt x="807" y="812"/>
                  </a:lnTo>
                  <a:lnTo>
                    <a:pt x="816" y="817"/>
                  </a:lnTo>
                  <a:lnTo>
                    <a:pt x="824" y="823"/>
                  </a:lnTo>
                  <a:lnTo>
                    <a:pt x="831" y="828"/>
                  </a:lnTo>
                  <a:lnTo>
                    <a:pt x="836" y="833"/>
                  </a:lnTo>
                  <a:lnTo>
                    <a:pt x="840" y="839"/>
                  </a:lnTo>
                  <a:lnTo>
                    <a:pt x="843" y="844"/>
                  </a:lnTo>
                  <a:lnTo>
                    <a:pt x="844" y="849"/>
                  </a:lnTo>
                  <a:lnTo>
                    <a:pt x="843" y="855"/>
                  </a:lnTo>
                  <a:lnTo>
                    <a:pt x="843" y="865"/>
                  </a:lnTo>
                  <a:lnTo>
                    <a:pt x="843" y="875"/>
                  </a:lnTo>
                  <a:lnTo>
                    <a:pt x="844" y="883"/>
                  </a:lnTo>
                  <a:lnTo>
                    <a:pt x="847" y="891"/>
                  </a:lnTo>
                  <a:lnTo>
                    <a:pt x="849" y="898"/>
                  </a:lnTo>
                  <a:lnTo>
                    <a:pt x="853" y="905"/>
                  </a:lnTo>
                  <a:lnTo>
                    <a:pt x="857" y="910"/>
                  </a:lnTo>
                  <a:lnTo>
                    <a:pt x="863" y="917"/>
                  </a:lnTo>
                  <a:lnTo>
                    <a:pt x="868" y="922"/>
                  </a:lnTo>
                  <a:lnTo>
                    <a:pt x="875" y="926"/>
                  </a:lnTo>
                  <a:lnTo>
                    <a:pt x="883" y="930"/>
                  </a:lnTo>
                  <a:lnTo>
                    <a:pt x="891" y="934"/>
                  </a:lnTo>
                  <a:lnTo>
                    <a:pt x="908" y="941"/>
                  </a:lnTo>
                  <a:lnTo>
                    <a:pt x="927" y="946"/>
                  </a:lnTo>
                  <a:lnTo>
                    <a:pt x="948" y="950"/>
                  </a:lnTo>
                  <a:lnTo>
                    <a:pt x="969" y="953"/>
                  </a:lnTo>
                  <a:lnTo>
                    <a:pt x="993" y="956"/>
                  </a:lnTo>
                  <a:lnTo>
                    <a:pt x="1017" y="957"/>
                  </a:lnTo>
                  <a:lnTo>
                    <a:pt x="1065" y="957"/>
                  </a:lnTo>
                  <a:lnTo>
                    <a:pt x="1115" y="957"/>
                  </a:lnTo>
                  <a:lnTo>
                    <a:pt x="1153" y="957"/>
                  </a:lnTo>
                  <a:lnTo>
                    <a:pt x="1191" y="957"/>
                  </a:lnTo>
                  <a:lnTo>
                    <a:pt x="1226" y="956"/>
                  </a:lnTo>
                  <a:lnTo>
                    <a:pt x="1260" y="953"/>
                  </a:lnTo>
                  <a:lnTo>
                    <a:pt x="1290" y="949"/>
                  </a:lnTo>
                  <a:lnTo>
                    <a:pt x="1318" y="945"/>
                  </a:lnTo>
                  <a:lnTo>
                    <a:pt x="1344" y="938"/>
                  </a:lnTo>
                  <a:lnTo>
                    <a:pt x="1368" y="930"/>
                  </a:lnTo>
                  <a:lnTo>
                    <a:pt x="1378" y="926"/>
                  </a:lnTo>
                  <a:lnTo>
                    <a:pt x="1388" y="921"/>
                  </a:lnTo>
                  <a:lnTo>
                    <a:pt x="1397" y="916"/>
                  </a:lnTo>
                  <a:lnTo>
                    <a:pt x="1406" y="909"/>
                  </a:lnTo>
                  <a:lnTo>
                    <a:pt x="1414" y="902"/>
                  </a:lnTo>
                  <a:lnTo>
                    <a:pt x="1421" y="896"/>
                  </a:lnTo>
                  <a:lnTo>
                    <a:pt x="1428" y="888"/>
                  </a:lnTo>
                  <a:lnTo>
                    <a:pt x="1434" y="879"/>
                  </a:lnTo>
                  <a:lnTo>
                    <a:pt x="1440" y="869"/>
                  </a:lnTo>
                  <a:lnTo>
                    <a:pt x="1444" y="860"/>
                  </a:lnTo>
                  <a:lnTo>
                    <a:pt x="1448" y="848"/>
                  </a:lnTo>
                  <a:lnTo>
                    <a:pt x="1452" y="837"/>
                  </a:lnTo>
                  <a:lnTo>
                    <a:pt x="1454" y="825"/>
                  </a:lnTo>
                  <a:lnTo>
                    <a:pt x="1456" y="812"/>
                  </a:lnTo>
                  <a:lnTo>
                    <a:pt x="1457" y="797"/>
                  </a:lnTo>
                  <a:lnTo>
                    <a:pt x="1457" y="783"/>
                  </a:lnTo>
                  <a:lnTo>
                    <a:pt x="1457" y="776"/>
                  </a:lnTo>
                  <a:lnTo>
                    <a:pt x="1453" y="769"/>
                  </a:lnTo>
                  <a:lnTo>
                    <a:pt x="1449" y="763"/>
                  </a:lnTo>
                  <a:lnTo>
                    <a:pt x="1444" y="756"/>
                  </a:lnTo>
                  <a:lnTo>
                    <a:pt x="1429" y="743"/>
                  </a:lnTo>
                  <a:lnTo>
                    <a:pt x="1412" y="727"/>
                  </a:lnTo>
                  <a:lnTo>
                    <a:pt x="1404" y="719"/>
                  </a:lnTo>
                  <a:lnTo>
                    <a:pt x="1396" y="711"/>
                  </a:lnTo>
                  <a:lnTo>
                    <a:pt x="1388" y="701"/>
                  </a:lnTo>
                  <a:lnTo>
                    <a:pt x="1381" y="692"/>
                  </a:lnTo>
                  <a:lnTo>
                    <a:pt x="1376" y="681"/>
                  </a:lnTo>
                  <a:lnTo>
                    <a:pt x="1370" y="669"/>
                  </a:lnTo>
                  <a:lnTo>
                    <a:pt x="1368" y="657"/>
                  </a:lnTo>
                  <a:lnTo>
                    <a:pt x="1368" y="644"/>
                  </a:lnTo>
                  <a:lnTo>
                    <a:pt x="1368" y="623"/>
                  </a:lnTo>
                  <a:lnTo>
                    <a:pt x="1372" y="603"/>
                  </a:lnTo>
                  <a:lnTo>
                    <a:pt x="1376" y="583"/>
                  </a:lnTo>
                  <a:lnTo>
                    <a:pt x="1382" y="564"/>
                  </a:lnTo>
                  <a:lnTo>
                    <a:pt x="1390" y="545"/>
                  </a:lnTo>
                  <a:lnTo>
                    <a:pt x="1400" y="527"/>
                  </a:lnTo>
                  <a:lnTo>
                    <a:pt x="1409" y="509"/>
                  </a:lnTo>
                  <a:lnTo>
                    <a:pt x="1420" y="493"/>
                  </a:lnTo>
                  <a:lnTo>
                    <a:pt x="1442" y="460"/>
                  </a:lnTo>
                  <a:lnTo>
                    <a:pt x="1464" y="429"/>
                  </a:lnTo>
                  <a:lnTo>
                    <a:pt x="1484" y="401"/>
                  </a:lnTo>
                  <a:lnTo>
                    <a:pt x="1500" y="373"/>
                  </a:lnTo>
                  <a:lnTo>
                    <a:pt x="1485" y="359"/>
                  </a:lnTo>
                  <a:lnTo>
                    <a:pt x="1465" y="340"/>
                  </a:lnTo>
                  <a:lnTo>
                    <a:pt x="1456" y="329"/>
                  </a:lnTo>
                  <a:lnTo>
                    <a:pt x="1446" y="317"/>
                  </a:lnTo>
                  <a:lnTo>
                    <a:pt x="1444" y="311"/>
                  </a:lnTo>
                  <a:lnTo>
                    <a:pt x="1441" y="304"/>
                  </a:lnTo>
                  <a:lnTo>
                    <a:pt x="1440" y="296"/>
                  </a:lnTo>
                  <a:lnTo>
                    <a:pt x="1440" y="290"/>
                  </a:lnTo>
                  <a:lnTo>
                    <a:pt x="1440" y="280"/>
                  </a:lnTo>
                  <a:lnTo>
                    <a:pt x="1441" y="274"/>
                  </a:lnTo>
                  <a:lnTo>
                    <a:pt x="1444" y="267"/>
                  </a:lnTo>
                  <a:lnTo>
                    <a:pt x="1445" y="260"/>
                  </a:lnTo>
                  <a:lnTo>
                    <a:pt x="1449" y="250"/>
                  </a:lnTo>
                  <a:lnTo>
                    <a:pt x="1452" y="240"/>
                  </a:lnTo>
                  <a:lnTo>
                    <a:pt x="1456" y="239"/>
                  </a:lnTo>
                  <a:lnTo>
                    <a:pt x="1460" y="236"/>
                  </a:lnTo>
                  <a:lnTo>
                    <a:pt x="1462" y="232"/>
                  </a:lnTo>
                  <a:lnTo>
                    <a:pt x="1464" y="228"/>
                  </a:lnTo>
                  <a:lnTo>
                    <a:pt x="1462" y="222"/>
                  </a:lnTo>
                  <a:lnTo>
                    <a:pt x="1461" y="212"/>
                  </a:lnTo>
                  <a:lnTo>
                    <a:pt x="1457" y="203"/>
                  </a:lnTo>
                  <a:lnTo>
                    <a:pt x="1453" y="194"/>
                  </a:lnTo>
                  <a:lnTo>
                    <a:pt x="1450" y="184"/>
                  </a:lnTo>
                  <a:lnTo>
                    <a:pt x="1452" y="175"/>
                  </a:lnTo>
                  <a:lnTo>
                    <a:pt x="1460" y="176"/>
                  </a:lnTo>
                  <a:lnTo>
                    <a:pt x="1466" y="178"/>
                  </a:lnTo>
                  <a:lnTo>
                    <a:pt x="1473" y="178"/>
                  </a:lnTo>
                  <a:lnTo>
                    <a:pt x="1480" y="178"/>
                  </a:lnTo>
                  <a:lnTo>
                    <a:pt x="1492" y="175"/>
                  </a:lnTo>
                  <a:lnTo>
                    <a:pt x="1502" y="170"/>
                  </a:lnTo>
                  <a:lnTo>
                    <a:pt x="1512" y="162"/>
                  </a:lnTo>
                  <a:lnTo>
                    <a:pt x="1521" y="154"/>
                  </a:lnTo>
                  <a:lnTo>
                    <a:pt x="1529" y="143"/>
                  </a:lnTo>
                  <a:lnTo>
                    <a:pt x="1536" y="132"/>
                  </a:lnTo>
                  <a:lnTo>
                    <a:pt x="1516" y="132"/>
                  </a:lnTo>
                  <a:lnTo>
                    <a:pt x="1496" y="130"/>
                  </a:lnTo>
                  <a:lnTo>
                    <a:pt x="1485" y="127"/>
                  </a:lnTo>
                  <a:lnTo>
                    <a:pt x="1477" y="123"/>
                  </a:lnTo>
                  <a:lnTo>
                    <a:pt x="1473" y="119"/>
                  </a:lnTo>
                  <a:lnTo>
                    <a:pt x="1469" y="116"/>
                  </a:lnTo>
                  <a:lnTo>
                    <a:pt x="1466" y="112"/>
                  </a:lnTo>
                  <a:lnTo>
                    <a:pt x="1464" y="108"/>
                  </a:lnTo>
                  <a:lnTo>
                    <a:pt x="1448" y="114"/>
                  </a:lnTo>
                  <a:lnTo>
                    <a:pt x="1436" y="120"/>
                  </a:lnTo>
                  <a:lnTo>
                    <a:pt x="1429" y="123"/>
                  </a:lnTo>
                  <a:lnTo>
                    <a:pt x="1422" y="124"/>
                  </a:lnTo>
                  <a:lnTo>
                    <a:pt x="1413" y="126"/>
                  </a:lnTo>
                  <a:lnTo>
                    <a:pt x="1404" y="127"/>
                  </a:lnTo>
                  <a:lnTo>
                    <a:pt x="1390" y="126"/>
                  </a:lnTo>
                  <a:lnTo>
                    <a:pt x="1377" y="124"/>
                  </a:lnTo>
                  <a:lnTo>
                    <a:pt x="1365" y="123"/>
                  </a:lnTo>
                  <a:lnTo>
                    <a:pt x="1354" y="119"/>
                  </a:lnTo>
                  <a:lnTo>
                    <a:pt x="1332" y="111"/>
                  </a:lnTo>
                  <a:lnTo>
                    <a:pt x="1312" y="102"/>
                  </a:lnTo>
                  <a:lnTo>
                    <a:pt x="1273" y="78"/>
                  </a:lnTo>
                  <a:lnTo>
                    <a:pt x="1234" y="54"/>
                  </a:lnTo>
                  <a:lnTo>
                    <a:pt x="1225" y="47"/>
                  </a:lnTo>
                  <a:lnTo>
                    <a:pt x="1217" y="38"/>
                  </a:lnTo>
                  <a:lnTo>
                    <a:pt x="1211" y="30"/>
                  </a:lnTo>
                  <a:lnTo>
                    <a:pt x="1205" y="20"/>
                  </a:lnTo>
                  <a:lnTo>
                    <a:pt x="1197" y="12"/>
                  </a:lnTo>
                  <a:lnTo>
                    <a:pt x="1188" y="6"/>
                  </a:lnTo>
                  <a:lnTo>
                    <a:pt x="1181" y="3"/>
                  </a:lnTo>
                  <a:lnTo>
                    <a:pt x="1175" y="2"/>
                  </a:lnTo>
                  <a:lnTo>
                    <a:pt x="1165" y="0"/>
                  </a:lnTo>
                  <a:lnTo>
                    <a:pt x="1156" y="0"/>
                  </a:lnTo>
                  <a:lnTo>
                    <a:pt x="1143" y="2"/>
                  </a:lnTo>
                  <a:lnTo>
                    <a:pt x="1129" y="6"/>
                  </a:lnTo>
                  <a:lnTo>
                    <a:pt x="1116" y="10"/>
                  </a:lnTo>
                  <a:lnTo>
                    <a:pt x="1103" y="12"/>
                  </a:lnTo>
                  <a:lnTo>
                    <a:pt x="1105" y="16"/>
                  </a:lnTo>
                  <a:lnTo>
                    <a:pt x="1108" y="22"/>
                  </a:lnTo>
                  <a:lnTo>
                    <a:pt x="1109" y="27"/>
                  </a:lnTo>
                  <a:lnTo>
                    <a:pt x="1109" y="34"/>
                  </a:lnTo>
                  <a:lnTo>
                    <a:pt x="1107" y="44"/>
                  </a:lnTo>
                  <a:lnTo>
                    <a:pt x="1103" y="54"/>
                  </a:lnTo>
                  <a:lnTo>
                    <a:pt x="1077" y="55"/>
                  </a:lnTo>
                  <a:lnTo>
                    <a:pt x="1047" y="58"/>
                  </a:lnTo>
                  <a:lnTo>
                    <a:pt x="1013" y="62"/>
                  </a:lnTo>
                  <a:lnTo>
                    <a:pt x="979" y="68"/>
                  </a:lnTo>
                  <a:lnTo>
                    <a:pt x="944" y="75"/>
                  </a:lnTo>
                  <a:lnTo>
                    <a:pt x="911" y="84"/>
                  </a:lnTo>
                  <a:lnTo>
                    <a:pt x="895" y="90"/>
                  </a:lnTo>
                  <a:lnTo>
                    <a:pt x="881" y="96"/>
                  </a:lnTo>
                  <a:lnTo>
                    <a:pt x="867" y="102"/>
                  </a:lnTo>
                  <a:lnTo>
                    <a:pt x="855" y="108"/>
                  </a:lnTo>
                  <a:lnTo>
                    <a:pt x="851" y="111"/>
                  </a:lnTo>
                  <a:lnTo>
                    <a:pt x="848" y="115"/>
                  </a:lnTo>
                  <a:lnTo>
                    <a:pt x="845" y="120"/>
                  </a:lnTo>
                  <a:lnTo>
                    <a:pt x="844" y="126"/>
                  </a:lnTo>
                  <a:lnTo>
                    <a:pt x="841" y="139"/>
                  </a:lnTo>
                  <a:lnTo>
                    <a:pt x="841" y="155"/>
                  </a:lnTo>
                  <a:lnTo>
                    <a:pt x="840" y="170"/>
                  </a:lnTo>
                  <a:lnTo>
                    <a:pt x="839" y="184"/>
                  </a:lnTo>
                  <a:lnTo>
                    <a:pt x="839" y="190"/>
                  </a:lnTo>
                  <a:lnTo>
                    <a:pt x="836" y="196"/>
                  </a:lnTo>
                  <a:lnTo>
                    <a:pt x="835" y="200"/>
                  </a:lnTo>
                  <a:lnTo>
                    <a:pt x="831" y="204"/>
                  </a:lnTo>
                  <a:lnTo>
                    <a:pt x="819" y="212"/>
                  </a:lnTo>
                  <a:lnTo>
                    <a:pt x="804" y="219"/>
                  </a:lnTo>
                  <a:lnTo>
                    <a:pt x="796" y="222"/>
                  </a:lnTo>
                  <a:lnTo>
                    <a:pt x="789" y="227"/>
                  </a:lnTo>
                  <a:lnTo>
                    <a:pt x="783" y="234"/>
                  </a:lnTo>
                  <a:lnTo>
                    <a:pt x="777" y="240"/>
                  </a:lnTo>
                  <a:lnTo>
                    <a:pt x="757" y="290"/>
                  </a:lnTo>
                  <a:lnTo>
                    <a:pt x="735" y="339"/>
                  </a:lnTo>
                  <a:lnTo>
                    <a:pt x="723" y="363"/>
                  </a:lnTo>
                  <a:lnTo>
                    <a:pt x="709" y="385"/>
                  </a:lnTo>
                  <a:lnTo>
                    <a:pt x="695" y="408"/>
                  </a:lnTo>
                  <a:lnTo>
                    <a:pt x="679" y="429"/>
                  </a:lnTo>
                  <a:lnTo>
                    <a:pt x="661" y="449"/>
                  </a:lnTo>
                  <a:lnTo>
                    <a:pt x="643" y="468"/>
                  </a:lnTo>
                  <a:lnTo>
                    <a:pt x="632" y="476"/>
                  </a:lnTo>
                  <a:lnTo>
                    <a:pt x="621" y="484"/>
                  </a:lnTo>
                  <a:lnTo>
                    <a:pt x="611" y="491"/>
                  </a:lnTo>
                  <a:lnTo>
                    <a:pt x="600" y="497"/>
                  </a:lnTo>
                  <a:lnTo>
                    <a:pt x="588" y="503"/>
                  </a:lnTo>
                  <a:lnTo>
                    <a:pt x="576" y="508"/>
                  </a:lnTo>
                  <a:lnTo>
                    <a:pt x="564" y="513"/>
                  </a:lnTo>
                  <a:lnTo>
                    <a:pt x="551" y="517"/>
                  </a:lnTo>
                  <a:lnTo>
                    <a:pt x="537" y="520"/>
                  </a:lnTo>
                  <a:lnTo>
                    <a:pt x="523" y="523"/>
                  </a:lnTo>
                  <a:lnTo>
                    <a:pt x="509" y="524"/>
                  </a:lnTo>
                  <a:lnTo>
                    <a:pt x="493" y="524"/>
                  </a:lnTo>
                  <a:lnTo>
                    <a:pt x="483" y="524"/>
                  </a:lnTo>
                  <a:lnTo>
                    <a:pt x="472" y="523"/>
                  </a:lnTo>
                  <a:lnTo>
                    <a:pt x="460" y="520"/>
                  </a:lnTo>
                  <a:lnTo>
                    <a:pt x="451" y="517"/>
                  </a:lnTo>
                  <a:lnTo>
                    <a:pt x="440" y="513"/>
                  </a:lnTo>
                  <a:lnTo>
                    <a:pt x="431" y="508"/>
                  </a:lnTo>
                  <a:lnTo>
                    <a:pt x="423" y="501"/>
                  </a:lnTo>
                  <a:lnTo>
                    <a:pt x="416" y="493"/>
                  </a:lnTo>
                  <a:lnTo>
                    <a:pt x="314" y="493"/>
                  </a:lnTo>
                  <a:lnTo>
                    <a:pt x="303" y="481"/>
                  </a:lnTo>
                  <a:lnTo>
                    <a:pt x="287" y="461"/>
                  </a:lnTo>
                  <a:lnTo>
                    <a:pt x="272" y="441"/>
                  </a:lnTo>
                  <a:lnTo>
                    <a:pt x="266" y="433"/>
                  </a:lnTo>
                  <a:lnTo>
                    <a:pt x="248" y="433"/>
                  </a:lnTo>
                  <a:lnTo>
                    <a:pt x="232" y="432"/>
                  </a:lnTo>
                  <a:lnTo>
                    <a:pt x="226" y="432"/>
                  </a:lnTo>
                  <a:lnTo>
                    <a:pt x="219" y="433"/>
                  </a:lnTo>
                  <a:lnTo>
                    <a:pt x="212" y="436"/>
                  </a:lnTo>
                  <a:lnTo>
                    <a:pt x="206" y="440"/>
                  </a:lnTo>
                  <a:lnTo>
                    <a:pt x="202" y="444"/>
                  </a:lnTo>
                  <a:lnTo>
                    <a:pt x="199" y="451"/>
                  </a:lnTo>
                  <a:lnTo>
                    <a:pt x="198" y="457"/>
                  </a:lnTo>
                  <a:lnTo>
                    <a:pt x="198" y="465"/>
                  </a:lnTo>
                  <a:lnTo>
                    <a:pt x="198" y="481"/>
                  </a:lnTo>
                  <a:lnTo>
                    <a:pt x="199" y="500"/>
                  </a:lnTo>
                  <a:lnTo>
                    <a:pt x="196" y="508"/>
                  </a:lnTo>
                  <a:lnTo>
                    <a:pt x="194" y="516"/>
                  </a:lnTo>
                  <a:lnTo>
                    <a:pt x="188" y="524"/>
                  </a:lnTo>
                  <a:lnTo>
                    <a:pt x="182" y="533"/>
                  </a:lnTo>
                  <a:lnTo>
                    <a:pt x="174" y="541"/>
                  </a:lnTo>
                  <a:lnTo>
                    <a:pt x="164" y="549"/>
                  </a:lnTo>
                  <a:lnTo>
                    <a:pt x="155" y="556"/>
                  </a:lnTo>
                  <a:lnTo>
                    <a:pt x="144" y="563"/>
                  </a:lnTo>
                  <a:lnTo>
                    <a:pt x="132" y="568"/>
                  </a:lnTo>
                  <a:lnTo>
                    <a:pt x="120" y="572"/>
                  </a:lnTo>
                  <a:lnTo>
                    <a:pt x="108" y="575"/>
                  </a:lnTo>
                  <a:lnTo>
                    <a:pt x="96" y="577"/>
                  </a:lnTo>
                  <a:lnTo>
                    <a:pt x="84" y="577"/>
                  </a:lnTo>
                  <a:lnTo>
                    <a:pt x="72" y="575"/>
                  </a:lnTo>
                  <a:lnTo>
                    <a:pt x="60" y="572"/>
                  </a:lnTo>
                  <a:lnTo>
                    <a:pt x="48" y="565"/>
                  </a:lnTo>
                  <a:lnTo>
                    <a:pt x="0" y="565"/>
                  </a:lnTo>
                  <a:lnTo>
                    <a:pt x="0" y="596"/>
                  </a:lnTo>
                  <a:lnTo>
                    <a:pt x="10" y="615"/>
                  </a:lnTo>
                  <a:lnTo>
                    <a:pt x="18" y="635"/>
                  </a:lnTo>
                  <a:lnTo>
                    <a:pt x="22" y="647"/>
                  </a:lnTo>
                  <a:lnTo>
                    <a:pt x="24" y="660"/>
                  </a:lnTo>
                  <a:lnTo>
                    <a:pt x="28" y="676"/>
                  </a:lnTo>
                  <a:lnTo>
                    <a:pt x="30" y="692"/>
                  </a:lnTo>
                  <a:lnTo>
                    <a:pt x="34" y="705"/>
                  </a:lnTo>
                  <a:lnTo>
                    <a:pt x="39" y="717"/>
                  </a:lnTo>
                  <a:lnTo>
                    <a:pt x="47" y="729"/>
                  </a:lnTo>
                  <a:lnTo>
                    <a:pt x="55" y="739"/>
                  </a:lnTo>
                  <a:lnTo>
                    <a:pt x="75" y="759"/>
                  </a:lnTo>
                  <a:lnTo>
                    <a:pt x="98" y="777"/>
                  </a:lnTo>
                  <a:lnTo>
                    <a:pt x="110" y="785"/>
                  </a:lnTo>
                  <a:lnTo>
                    <a:pt x="120" y="795"/>
                  </a:lnTo>
                  <a:lnTo>
                    <a:pt x="130" y="804"/>
                  </a:lnTo>
                  <a:lnTo>
                    <a:pt x="139" y="815"/>
                  </a:lnTo>
                  <a:lnTo>
                    <a:pt x="146" y="825"/>
                  </a:lnTo>
                  <a:lnTo>
                    <a:pt x="152" y="836"/>
                  </a:lnTo>
                  <a:lnTo>
                    <a:pt x="155" y="848"/>
                  </a:lnTo>
                  <a:lnTo>
                    <a:pt x="156" y="861"/>
                  </a:lnTo>
                  <a:lnTo>
                    <a:pt x="127" y="861"/>
                  </a:lnTo>
                  <a:lnTo>
                    <a:pt x="118" y="864"/>
                  </a:lnTo>
                  <a:lnTo>
                    <a:pt x="111" y="869"/>
                  </a:lnTo>
                  <a:lnTo>
                    <a:pt x="104" y="875"/>
                  </a:lnTo>
                  <a:lnTo>
                    <a:pt x="99" y="881"/>
                  </a:lnTo>
                  <a:lnTo>
                    <a:pt x="95" y="889"/>
                  </a:lnTo>
                  <a:lnTo>
                    <a:pt x="92" y="897"/>
                  </a:lnTo>
                  <a:lnTo>
                    <a:pt x="91" y="906"/>
                  </a:lnTo>
                  <a:lnTo>
                    <a:pt x="91" y="916"/>
                  </a:lnTo>
                  <a:lnTo>
                    <a:pt x="92" y="928"/>
                  </a:lnTo>
                  <a:lnTo>
                    <a:pt x="95" y="940"/>
                  </a:lnTo>
                  <a:lnTo>
                    <a:pt x="100" y="950"/>
                  </a:lnTo>
                  <a:lnTo>
                    <a:pt x="107" y="961"/>
                  </a:lnTo>
                  <a:lnTo>
                    <a:pt x="122" y="978"/>
                  </a:lnTo>
                  <a:lnTo>
                    <a:pt x="132" y="993"/>
                  </a:lnTo>
                  <a:lnTo>
                    <a:pt x="132" y="100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05" name="Freeform 109">
              <a:extLst>
                <a:ext uri="{FF2B5EF4-FFF2-40B4-BE49-F238E27FC236}">
                  <a16:creationId xmlns:a16="http://schemas.microsoft.com/office/drawing/2014/main" id="{AEA47FD0-9068-5649-AE4F-CC8688EF1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9794" y="5202985"/>
              <a:ext cx="250449" cy="429341"/>
            </a:xfrm>
            <a:custGeom>
              <a:avLst/>
              <a:gdLst>
                <a:gd name="T0" fmla="*/ 110 w 595"/>
                <a:gd name="T1" fmla="*/ 18 h 1024"/>
                <a:gd name="T2" fmla="*/ 102 w 595"/>
                <a:gd name="T3" fmla="*/ 43 h 1024"/>
                <a:gd name="T4" fmla="*/ 113 w 595"/>
                <a:gd name="T5" fmla="*/ 75 h 1024"/>
                <a:gd name="T6" fmla="*/ 134 w 595"/>
                <a:gd name="T7" fmla="*/ 114 h 1024"/>
                <a:gd name="T8" fmla="*/ 137 w 595"/>
                <a:gd name="T9" fmla="*/ 149 h 1024"/>
                <a:gd name="T10" fmla="*/ 113 w 595"/>
                <a:gd name="T11" fmla="*/ 217 h 1024"/>
                <a:gd name="T12" fmla="*/ 102 w 595"/>
                <a:gd name="T13" fmla="*/ 269 h 1024"/>
                <a:gd name="T14" fmla="*/ 110 w 595"/>
                <a:gd name="T15" fmla="*/ 284 h 1024"/>
                <a:gd name="T16" fmla="*/ 165 w 595"/>
                <a:gd name="T17" fmla="*/ 281 h 1024"/>
                <a:gd name="T18" fmla="*/ 206 w 595"/>
                <a:gd name="T19" fmla="*/ 287 h 1024"/>
                <a:gd name="T20" fmla="*/ 226 w 595"/>
                <a:gd name="T21" fmla="*/ 301 h 1024"/>
                <a:gd name="T22" fmla="*/ 234 w 595"/>
                <a:gd name="T23" fmla="*/ 328 h 1024"/>
                <a:gd name="T24" fmla="*/ 226 w 595"/>
                <a:gd name="T25" fmla="*/ 371 h 1024"/>
                <a:gd name="T26" fmla="*/ 177 w 595"/>
                <a:gd name="T27" fmla="*/ 435 h 1024"/>
                <a:gd name="T28" fmla="*/ 152 w 595"/>
                <a:gd name="T29" fmla="*/ 492 h 1024"/>
                <a:gd name="T30" fmla="*/ 154 w 595"/>
                <a:gd name="T31" fmla="*/ 539 h 1024"/>
                <a:gd name="T32" fmla="*/ 180 w 595"/>
                <a:gd name="T33" fmla="*/ 612 h 1024"/>
                <a:gd name="T34" fmla="*/ 192 w 595"/>
                <a:gd name="T35" fmla="*/ 659 h 1024"/>
                <a:gd name="T36" fmla="*/ 188 w 595"/>
                <a:gd name="T37" fmla="*/ 698 h 1024"/>
                <a:gd name="T38" fmla="*/ 169 w 595"/>
                <a:gd name="T39" fmla="*/ 732 h 1024"/>
                <a:gd name="T40" fmla="*/ 114 w 595"/>
                <a:gd name="T41" fmla="*/ 776 h 1024"/>
                <a:gd name="T42" fmla="*/ 45 w 595"/>
                <a:gd name="T43" fmla="*/ 820 h 1024"/>
                <a:gd name="T44" fmla="*/ 12 w 595"/>
                <a:gd name="T45" fmla="*/ 853 h 1024"/>
                <a:gd name="T46" fmla="*/ 0 w 595"/>
                <a:gd name="T47" fmla="*/ 886 h 1024"/>
                <a:gd name="T48" fmla="*/ 5 w 595"/>
                <a:gd name="T49" fmla="*/ 908 h 1024"/>
                <a:gd name="T50" fmla="*/ 18 w 595"/>
                <a:gd name="T51" fmla="*/ 938 h 1024"/>
                <a:gd name="T52" fmla="*/ 6 w 595"/>
                <a:gd name="T53" fmla="*/ 988 h 1024"/>
                <a:gd name="T54" fmla="*/ 13 w 595"/>
                <a:gd name="T55" fmla="*/ 1001 h 1024"/>
                <a:gd name="T56" fmla="*/ 57 w 595"/>
                <a:gd name="T57" fmla="*/ 1020 h 1024"/>
                <a:gd name="T58" fmla="*/ 86 w 595"/>
                <a:gd name="T59" fmla="*/ 1022 h 1024"/>
                <a:gd name="T60" fmla="*/ 109 w 595"/>
                <a:gd name="T61" fmla="*/ 1004 h 1024"/>
                <a:gd name="T62" fmla="*/ 186 w 595"/>
                <a:gd name="T63" fmla="*/ 950 h 1024"/>
                <a:gd name="T64" fmla="*/ 234 w 595"/>
                <a:gd name="T65" fmla="*/ 962 h 1024"/>
                <a:gd name="T66" fmla="*/ 282 w 595"/>
                <a:gd name="T67" fmla="*/ 948 h 1024"/>
                <a:gd name="T68" fmla="*/ 320 w 595"/>
                <a:gd name="T69" fmla="*/ 918 h 1024"/>
                <a:gd name="T70" fmla="*/ 337 w 595"/>
                <a:gd name="T71" fmla="*/ 885 h 1024"/>
                <a:gd name="T72" fmla="*/ 337 w 595"/>
                <a:gd name="T73" fmla="*/ 836 h 1024"/>
                <a:gd name="T74" fmla="*/ 357 w 595"/>
                <a:gd name="T75" fmla="*/ 820 h 1024"/>
                <a:gd name="T76" fmla="*/ 404 w 595"/>
                <a:gd name="T77" fmla="*/ 825 h 1024"/>
                <a:gd name="T78" fmla="*/ 418 w 595"/>
                <a:gd name="T79" fmla="*/ 762 h 1024"/>
                <a:gd name="T80" fmla="*/ 453 w 595"/>
                <a:gd name="T81" fmla="*/ 722 h 1024"/>
                <a:gd name="T82" fmla="*/ 514 w 595"/>
                <a:gd name="T83" fmla="*/ 675 h 1024"/>
                <a:gd name="T84" fmla="*/ 541 w 595"/>
                <a:gd name="T85" fmla="*/ 639 h 1024"/>
                <a:gd name="T86" fmla="*/ 544 w 595"/>
                <a:gd name="T87" fmla="*/ 601 h 1024"/>
                <a:gd name="T88" fmla="*/ 558 w 595"/>
                <a:gd name="T89" fmla="*/ 565 h 1024"/>
                <a:gd name="T90" fmla="*/ 589 w 595"/>
                <a:gd name="T91" fmla="*/ 537 h 1024"/>
                <a:gd name="T92" fmla="*/ 595 w 595"/>
                <a:gd name="T93" fmla="*/ 517 h 1024"/>
                <a:gd name="T94" fmla="*/ 584 w 595"/>
                <a:gd name="T95" fmla="*/ 488 h 1024"/>
                <a:gd name="T96" fmla="*/ 572 w 595"/>
                <a:gd name="T97" fmla="*/ 457 h 1024"/>
                <a:gd name="T98" fmla="*/ 545 w 595"/>
                <a:gd name="T99" fmla="*/ 421 h 1024"/>
                <a:gd name="T100" fmla="*/ 502 w 595"/>
                <a:gd name="T101" fmla="*/ 288 h 1024"/>
                <a:gd name="T102" fmla="*/ 472 w 595"/>
                <a:gd name="T103" fmla="*/ 199 h 1024"/>
                <a:gd name="T104" fmla="*/ 446 w 595"/>
                <a:gd name="T105" fmla="*/ 161 h 1024"/>
                <a:gd name="T106" fmla="*/ 409 w 595"/>
                <a:gd name="T107" fmla="*/ 132 h 1024"/>
                <a:gd name="T108" fmla="*/ 360 w 595"/>
                <a:gd name="T109" fmla="*/ 94 h 1024"/>
                <a:gd name="T110" fmla="*/ 297 w 595"/>
                <a:gd name="T111" fmla="*/ 96 h 1024"/>
                <a:gd name="T112" fmla="*/ 253 w 595"/>
                <a:gd name="T113" fmla="*/ 102 h 1024"/>
                <a:gd name="T114" fmla="*/ 224 w 595"/>
                <a:gd name="T115" fmla="*/ 90 h 1024"/>
                <a:gd name="T116" fmla="*/ 162 w 595"/>
                <a:gd name="T117" fmla="*/ 26 h 1024"/>
                <a:gd name="T118" fmla="*/ 150 w 595"/>
                <a:gd name="T119" fmla="*/ 0 h 102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595"/>
                <a:gd name="T181" fmla="*/ 0 h 1024"/>
                <a:gd name="T182" fmla="*/ 595 w 595"/>
                <a:gd name="T183" fmla="*/ 1024 h 1024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595" h="1024">
                  <a:moveTo>
                    <a:pt x="150" y="0"/>
                  </a:moveTo>
                  <a:lnTo>
                    <a:pt x="133" y="7"/>
                  </a:lnTo>
                  <a:lnTo>
                    <a:pt x="117" y="14"/>
                  </a:lnTo>
                  <a:lnTo>
                    <a:pt x="110" y="18"/>
                  </a:lnTo>
                  <a:lnTo>
                    <a:pt x="106" y="22"/>
                  </a:lnTo>
                  <a:lnTo>
                    <a:pt x="104" y="28"/>
                  </a:lnTo>
                  <a:lnTo>
                    <a:pt x="102" y="36"/>
                  </a:lnTo>
                  <a:lnTo>
                    <a:pt x="102" y="43"/>
                  </a:lnTo>
                  <a:lnTo>
                    <a:pt x="104" y="51"/>
                  </a:lnTo>
                  <a:lnTo>
                    <a:pt x="105" y="58"/>
                  </a:lnTo>
                  <a:lnTo>
                    <a:pt x="108" y="64"/>
                  </a:lnTo>
                  <a:lnTo>
                    <a:pt x="113" y="75"/>
                  </a:lnTo>
                  <a:lnTo>
                    <a:pt x="120" y="87"/>
                  </a:lnTo>
                  <a:lnTo>
                    <a:pt x="126" y="98"/>
                  </a:lnTo>
                  <a:lnTo>
                    <a:pt x="133" y="108"/>
                  </a:lnTo>
                  <a:lnTo>
                    <a:pt x="134" y="114"/>
                  </a:lnTo>
                  <a:lnTo>
                    <a:pt x="137" y="119"/>
                  </a:lnTo>
                  <a:lnTo>
                    <a:pt x="138" y="125"/>
                  </a:lnTo>
                  <a:lnTo>
                    <a:pt x="138" y="132"/>
                  </a:lnTo>
                  <a:lnTo>
                    <a:pt x="137" y="149"/>
                  </a:lnTo>
                  <a:lnTo>
                    <a:pt x="133" y="167"/>
                  </a:lnTo>
                  <a:lnTo>
                    <a:pt x="126" y="184"/>
                  </a:lnTo>
                  <a:lnTo>
                    <a:pt x="120" y="200"/>
                  </a:lnTo>
                  <a:lnTo>
                    <a:pt x="113" y="217"/>
                  </a:lnTo>
                  <a:lnTo>
                    <a:pt x="108" y="233"/>
                  </a:lnTo>
                  <a:lnTo>
                    <a:pt x="104" y="249"/>
                  </a:lnTo>
                  <a:lnTo>
                    <a:pt x="102" y="264"/>
                  </a:lnTo>
                  <a:lnTo>
                    <a:pt x="102" y="269"/>
                  </a:lnTo>
                  <a:lnTo>
                    <a:pt x="104" y="273"/>
                  </a:lnTo>
                  <a:lnTo>
                    <a:pt x="105" y="277"/>
                  </a:lnTo>
                  <a:lnTo>
                    <a:pt x="106" y="280"/>
                  </a:lnTo>
                  <a:lnTo>
                    <a:pt x="110" y="284"/>
                  </a:lnTo>
                  <a:lnTo>
                    <a:pt x="117" y="285"/>
                  </a:lnTo>
                  <a:lnTo>
                    <a:pt x="130" y="284"/>
                  </a:lnTo>
                  <a:lnTo>
                    <a:pt x="144" y="283"/>
                  </a:lnTo>
                  <a:lnTo>
                    <a:pt x="165" y="281"/>
                  </a:lnTo>
                  <a:lnTo>
                    <a:pt x="184" y="281"/>
                  </a:lnTo>
                  <a:lnTo>
                    <a:pt x="192" y="283"/>
                  </a:lnTo>
                  <a:lnTo>
                    <a:pt x="200" y="284"/>
                  </a:lnTo>
                  <a:lnTo>
                    <a:pt x="206" y="287"/>
                  </a:lnTo>
                  <a:lnTo>
                    <a:pt x="212" y="289"/>
                  </a:lnTo>
                  <a:lnTo>
                    <a:pt x="217" y="293"/>
                  </a:lnTo>
                  <a:lnTo>
                    <a:pt x="222" y="297"/>
                  </a:lnTo>
                  <a:lnTo>
                    <a:pt x="226" y="301"/>
                  </a:lnTo>
                  <a:lnTo>
                    <a:pt x="229" y="307"/>
                  </a:lnTo>
                  <a:lnTo>
                    <a:pt x="232" y="313"/>
                  </a:lnTo>
                  <a:lnTo>
                    <a:pt x="233" y="320"/>
                  </a:lnTo>
                  <a:lnTo>
                    <a:pt x="234" y="328"/>
                  </a:lnTo>
                  <a:lnTo>
                    <a:pt x="234" y="337"/>
                  </a:lnTo>
                  <a:lnTo>
                    <a:pt x="233" y="349"/>
                  </a:lnTo>
                  <a:lnTo>
                    <a:pt x="230" y="360"/>
                  </a:lnTo>
                  <a:lnTo>
                    <a:pt x="226" y="371"/>
                  </a:lnTo>
                  <a:lnTo>
                    <a:pt x="221" y="380"/>
                  </a:lnTo>
                  <a:lnTo>
                    <a:pt x="208" y="399"/>
                  </a:lnTo>
                  <a:lnTo>
                    <a:pt x="193" y="416"/>
                  </a:lnTo>
                  <a:lnTo>
                    <a:pt x="177" y="435"/>
                  </a:lnTo>
                  <a:lnTo>
                    <a:pt x="164" y="456"/>
                  </a:lnTo>
                  <a:lnTo>
                    <a:pt x="158" y="467"/>
                  </a:lnTo>
                  <a:lnTo>
                    <a:pt x="154" y="479"/>
                  </a:lnTo>
                  <a:lnTo>
                    <a:pt x="152" y="492"/>
                  </a:lnTo>
                  <a:lnTo>
                    <a:pt x="150" y="505"/>
                  </a:lnTo>
                  <a:lnTo>
                    <a:pt x="150" y="517"/>
                  </a:lnTo>
                  <a:lnTo>
                    <a:pt x="152" y="528"/>
                  </a:lnTo>
                  <a:lnTo>
                    <a:pt x="154" y="539"/>
                  </a:lnTo>
                  <a:lnTo>
                    <a:pt x="157" y="549"/>
                  </a:lnTo>
                  <a:lnTo>
                    <a:pt x="164" y="571"/>
                  </a:lnTo>
                  <a:lnTo>
                    <a:pt x="172" y="592"/>
                  </a:lnTo>
                  <a:lnTo>
                    <a:pt x="180" y="612"/>
                  </a:lnTo>
                  <a:lnTo>
                    <a:pt x="186" y="631"/>
                  </a:lnTo>
                  <a:lnTo>
                    <a:pt x="189" y="640"/>
                  </a:lnTo>
                  <a:lnTo>
                    <a:pt x="190" y="649"/>
                  </a:lnTo>
                  <a:lnTo>
                    <a:pt x="192" y="659"/>
                  </a:lnTo>
                  <a:lnTo>
                    <a:pt x="193" y="668"/>
                  </a:lnTo>
                  <a:lnTo>
                    <a:pt x="192" y="679"/>
                  </a:lnTo>
                  <a:lnTo>
                    <a:pt x="190" y="689"/>
                  </a:lnTo>
                  <a:lnTo>
                    <a:pt x="188" y="698"/>
                  </a:lnTo>
                  <a:lnTo>
                    <a:pt x="184" y="708"/>
                  </a:lnTo>
                  <a:lnTo>
                    <a:pt x="180" y="717"/>
                  </a:lnTo>
                  <a:lnTo>
                    <a:pt x="174" y="725"/>
                  </a:lnTo>
                  <a:lnTo>
                    <a:pt x="169" y="732"/>
                  </a:lnTo>
                  <a:lnTo>
                    <a:pt x="162" y="740"/>
                  </a:lnTo>
                  <a:lnTo>
                    <a:pt x="148" y="753"/>
                  </a:lnTo>
                  <a:lnTo>
                    <a:pt x="132" y="765"/>
                  </a:lnTo>
                  <a:lnTo>
                    <a:pt x="114" y="776"/>
                  </a:lnTo>
                  <a:lnTo>
                    <a:pt x="96" y="786"/>
                  </a:lnTo>
                  <a:lnTo>
                    <a:pt x="78" y="797"/>
                  </a:lnTo>
                  <a:lnTo>
                    <a:pt x="61" y="809"/>
                  </a:lnTo>
                  <a:lnTo>
                    <a:pt x="45" y="820"/>
                  </a:lnTo>
                  <a:lnTo>
                    <a:pt x="30" y="832"/>
                  </a:lnTo>
                  <a:lnTo>
                    <a:pt x="24" y="838"/>
                  </a:lnTo>
                  <a:lnTo>
                    <a:pt x="17" y="846"/>
                  </a:lnTo>
                  <a:lnTo>
                    <a:pt x="12" y="853"/>
                  </a:lnTo>
                  <a:lnTo>
                    <a:pt x="8" y="861"/>
                  </a:lnTo>
                  <a:lnTo>
                    <a:pt x="5" y="869"/>
                  </a:lnTo>
                  <a:lnTo>
                    <a:pt x="2" y="877"/>
                  </a:lnTo>
                  <a:lnTo>
                    <a:pt x="0" y="886"/>
                  </a:lnTo>
                  <a:lnTo>
                    <a:pt x="0" y="897"/>
                  </a:lnTo>
                  <a:lnTo>
                    <a:pt x="1" y="901"/>
                  </a:lnTo>
                  <a:lnTo>
                    <a:pt x="2" y="905"/>
                  </a:lnTo>
                  <a:lnTo>
                    <a:pt x="5" y="908"/>
                  </a:lnTo>
                  <a:lnTo>
                    <a:pt x="9" y="910"/>
                  </a:lnTo>
                  <a:lnTo>
                    <a:pt x="14" y="914"/>
                  </a:lnTo>
                  <a:lnTo>
                    <a:pt x="18" y="914"/>
                  </a:lnTo>
                  <a:lnTo>
                    <a:pt x="18" y="938"/>
                  </a:lnTo>
                  <a:lnTo>
                    <a:pt x="13" y="952"/>
                  </a:lnTo>
                  <a:lnTo>
                    <a:pt x="9" y="964"/>
                  </a:lnTo>
                  <a:lnTo>
                    <a:pt x="6" y="974"/>
                  </a:lnTo>
                  <a:lnTo>
                    <a:pt x="6" y="988"/>
                  </a:lnTo>
                  <a:lnTo>
                    <a:pt x="6" y="990"/>
                  </a:lnTo>
                  <a:lnTo>
                    <a:pt x="8" y="994"/>
                  </a:lnTo>
                  <a:lnTo>
                    <a:pt x="10" y="997"/>
                  </a:lnTo>
                  <a:lnTo>
                    <a:pt x="13" y="1001"/>
                  </a:lnTo>
                  <a:lnTo>
                    <a:pt x="22" y="1006"/>
                  </a:lnTo>
                  <a:lnTo>
                    <a:pt x="33" y="1012"/>
                  </a:lnTo>
                  <a:lnTo>
                    <a:pt x="45" y="1017"/>
                  </a:lnTo>
                  <a:lnTo>
                    <a:pt x="57" y="1020"/>
                  </a:lnTo>
                  <a:lnTo>
                    <a:pt x="68" y="1022"/>
                  </a:lnTo>
                  <a:lnTo>
                    <a:pt x="78" y="1024"/>
                  </a:lnTo>
                  <a:lnTo>
                    <a:pt x="82" y="1022"/>
                  </a:lnTo>
                  <a:lnTo>
                    <a:pt x="86" y="1022"/>
                  </a:lnTo>
                  <a:lnTo>
                    <a:pt x="90" y="1020"/>
                  </a:lnTo>
                  <a:lnTo>
                    <a:pt x="94" y="1017"/>
                  </a:lnTo>
                  <a:lnTo>
                    <a:pt x="102" y="1012"/>
                  </a:lnTo>
                  <a:lnTo>
                    <a:pt x="109" y="1004"/>
                  </a:lnTo>
                  <a:lnTo>
                    <a:pt x="122" y="988"/>
                  </a:lnTo>
                  <a:lnTo>
                    <a:pt x="132" y="976"/>
                  </a:lnTo>
                  <a:lnTo>
                    <a:pt x="138" y="950"/>
                  </a:lnTo>
                  <a:lnTo>
                    <a:pt x="186" y="950"/>
                  </a:lnTo>
                  <a:lnTo>
                    <a:pt x="198" y="957"/>
                  </a:lnTo>
                  <a:lnTo>
                    <a:pt x="210" y="960"/>
                  </a:lnTo>
                  <a:lnTo>
                    <a:pt x="222" y="962"/>
                  </a:lnTo>
                  <a:lnTo>
                    <a:pt x="234" y="962"/>
                  </a:lnTo>
                  <a:lnTo>
                    <a:pt x="246" y="960"/>
                  </a:lnTo>
                  <a:lnTo>
                    <a:pt x="258" y="957"/>
                  </a:lnTo>
                  <a:lnTo>
                    <a:pt x="270" y="953"/>
                  </a:lnTo>
                  <a:lnTo>
                    <a:pt x="282" y="948"/>
                  </a:lnTo>
                  <a:lnTo>
                    <a:pt x="293" y="941"/>
                  </a:lnTo>
                  <a:lnTo>
                    <a:pt x="302" y="934"/>
                  </a:lnTo>
                  <a:lnTo>
                    <a:pt x="312" y="926"/>
                  </a:lnTo>
                  <a:lnTo>
                    <a:pt x="320" y="918"/>
                  </a:lnTo>
                  <a:lnTo>
                    <a:pt x="326" y="909"/>
                  </a:lnTo>
                  <a:lnTo>
                    <a:pt x="332" y="901"/>
                  </a:lnTo>
                  <a:lnTo>
                    <a:pt x="334" y="893"/>
                  </a:lnTo>
                  <a:lnTo>
                    <a:pt x="337" y="885"/>
                  </a:lnTo>
                  <a:lnTo>
                    <a:pt x="336" y="866"/>
                  </a:lnTo>
                  <a:lnTo>
                    <a:pt x="336" y="850"/>
                  </a:lnTo>
                  <a:lnTo>
                    <a:pt x="336" y="842"/>
                  </a:lnTo>
                  <a:lnTo>
                    <a:pt x="337" y="836"/>
                  </a:lnTo>
                  <a:lnTo>
                    <a:pt x="340" y="829"/>
                  </a:lnTo>
                  <a:lnTo>
                    <a:pt x="344" y="825"/>
                  </a:lnTo>
                  <a:lnTo>
                    <a:pt x="350" y="821"/>
                  </a:lnTo>
                  <a:lnTo>
                    <a:pt x="357" y="820"/>
                  </a:lnTo>
                  <a:lnTo>
                    <a:pt x="364" y="820"/>
                  </a:lnTo>
                  <a:lnTo>
                    <a:pt x="370" y="820"/>
                  </a:lnTo>
                  <a:lnTo>
                    <a:pt x="386" y="822"/>
                  </a:lnTo>
                  <a:lnTo>
                    <a:pt x="404" y="825"/>
                  </a:lnTo>
                  <a:lnTo>
                    <a:pt x="404" y="806"/>
                  </a:lnTo>
                  <a:lnTo>
                    <a:pt x="408" y="790"/>
                  </a:lnTo>
                  <a:lnTo>
                    <a:pt x="412" y="776"/>
                  </a:lnTo>
                  <a:lnTo>
                    <a:pt x="418" y="762"/>
                  </a:lnTo>
                  <a:lnTo>
                    <a:pt x="425" y="750"/>
                  </a:lnTo>
                  <a:lnTo>
                    <a:pt x="434" y="741"/>
                  </a:lnTo>
                  <a:lnTo>
                    <a:pt x="444" y="730"/>
                  </a:lnTo>
                  <a:lnTo>
                    <a:pt x="453" y="722"/>
                  </a:lnTo>
                  <a:lnTo>
                    <a:pt x="474" y="706"/>
                  </a:lnTo>
                  <a:lnTo>
                    <a:pt x="494" y="691"/>
                  </a:lnTo>
                  <a:lnTo>
                    <a:pt x="505" y="683"/>
                  </a:lnTo>
                  <a:lnTo>
                    <a:pt x="514" y="675"/>
                  </a:lnTo>
                  <a:lnTo>
                    <a:pt x="522" y="665"/>
                  </a:lnTo>
                  <a:lnTo>
                    <a:pt x="530" y="656"/>
                  </a:lnTo>
                  <a:lnTo>
                    <a:pt x="537" y="647"/>
                  </a:lnTo>
                  <a:lnTo>
                    <a:pt x="541" y="639"/>
                  </a:lnTo>
                  <a:lnTo>
                    <a:pt x="542" y="631"/>
                  </a:lnTo>
                  <a:lnTo>
                    <a:pt x="544" y="621"/>
                  </a:lnTo>
                  <a:lnTo>
                    <a:pt x="544" y="612"/>
                  </a:lnTo>
                  <a:lnTo>
                    <a:pt x="544" y="601"/>
                  </a:lnTo>
                  <a:lnTo>
                    <a:pt x="545" y="591"/>
                  </a:lnTo>
                  <a:lnTo>
                    <a:pt x="548" y="577"/>
                  </a:lnTo>
                  <a:lnTo>
                    <a:pt x="552" y="571"/>
                  </a:lnTo>
                  <a:lnTo>
                    <a:pt x="558" y="565"/>
                  </a:lnTo>
                  <a:lnTo>
                    <a:pt x="566" y="559"/>
                  </a:lnTo>
                  <a:lnTo>
                    <a:pt x="574" y="552"/>
                  </a:lnTo>
                  <a:lnTo>
                    <a:pt x="582" y="545"/>
                  </a:lnTo>
                  <a:lnTo>
                    <a:pt x="589" y="537"/>
                  </a:lnTo>
                  <a:lnTo>
                    <a:pt x="591" y="533"/>
                  </a:lnTo>
                  <a:lnTo>
                    <a:pt x="594" y="528"/>
                  </a:lnTo>
                  <a:lnTo>
                    <a:pt x="595" y="523"/>
                  </a:lnTo>
                  <a:lnTo>
                    <a:pt x="595" y="517"/>
                  </a:lnTo>
                  <a:lnTo>
                    <a:pt x="594" y="509"/>
                  </a:lnTo>
                  <a:lnTo>
                    <a:pt x="591" y="501"/>
                  </a:lnTo>
                  <a:lnTo>
                    <a:pt x="589" y="495"/>
                  </a:lnTo>
                  <a:lnTo>
                    <a:pt x="584" y="488"/>
                  </a:lnTo>
                  <a:lnTo>
                    <a:pt x="580" y="480"/>
                  </a:lnTo>
                  <a:lnTo>
                    <a:pt x="576" y="473"/>
                  </a:lnTo>
                  <a:lnTo>
                    <a:pt x="573" y="465"/>
                  </a:lnTo>
                  <a:lnTo>
                    <a:pt x="572" y="457"/>
                  </a:lnTo>
                  <a:lnTo>
                    <a:pt x="565" y="449"/>
                  </a:lnTo>
                  <a:lnTo>
                    <a:pt x="557" y="440"/>
                  </a:lnTo>
                  <a:lnTo>
                    <a:pt x="552" y="432"/>
                  </a:lnTo>
                  <a:lnTo>
                    <a:pt x="545" y="421"/>
                  </a:lnTo>
                  <a:lnTo>
                    <a:pt x="536" y="401"/>
                  </a:lnTo>
                  <a:lnTo>
                    <a:pt x="528" y="380"/>
                  </a:lnTo>
                  <a:lnTo>
                    <a:pt x="513" y="335"/>
                  </a:lnTo>
                  <a:lnTo>
                    <a:pt x="502" y="288"/>
                  </a:lnTo>
                  <a:lnTo>
                    <a:pt x="496" y="264"/>
                  </a:lnTo>
                  <a:lnTo>
                    <a:pt x="489" y="241"/>
                  </a:lnTo>
                  <a:lnTo>
                    <a:pt x="481" y="220"/>
                  </a:lnTo>
                  <a:lnTo>
                    <a:pt x="472" y="199"/>
                  </a:lnTo>
                  <a:lnTo>
                    <a:pt x="465" y="189"/>
                  </a:lnTo>
                  <a:lnTo>
                    <a:pt x="460" y="180"/>
                  </a:lnTo>
                  <a:lnTo>
                    <a:pt x="453" y="171"/>
                  </a:lnTo>
                  <a:lnTo>
                    <a:pt x="446" y="161"/>
                  </a:lnTo>
                  <a:lnTo>
                    <a:pt x="438" y="153"/>
                  </a:lnTo>
                  <a:lnTo>
                    <a:pt x="429" y="145"/>
                  </a:lnTo>
                  <a:lnTo>
                    <a:pt x="420" y="139"/>
                  </a:lnTo>
                  <a:lnTo>
                    <a:pt x="409" y="132"/>
                  </a:lnTo>
                  <a:lnTo>
                    <a:pt x="393" y="117"/>
                  </a:lnTo>
                  <a:lnTo>
                    <a:pt x="377" y="104"/>
                  </a:lnTo>
                  <a:lnTo>
                    <a:pt x="369" y="99"/>
                  </a:lnTo>
                  <a:lnTo>
                    <a:pt x="360" y="94"/>
                  </a:lnTo>
                  <a:lnTo>
                    <a:pt x="349" y="91"/>
                  </a:lnTo>
                  <a:lnTo>
                    <a:pt x="337" y="90"/>
                  </a:lnTo>
                  <a:lnTo>
                    <a:pt x="316" y="92"/>
                  </a:lnTo>
                  <a:lnTo>
                    <a:pt x="297" y="96"/>
                  </a:lnTo>
                  <a:lnTo>
                    <a:pt x="288" y="99"/>
                  </a:lnTo>
                  <a:lnTo>
                    <a:pt x="277" y="100"/>
                  </a:lnTo>
                  <a:lnTo>
                    <a:pt x="265" y="102"/>
                  </a:lnTo>
                  <a:lnTo>
                    <a:pt x="253" y="102"/>
                  </a:lnTo>
                  <a:lnTo>
                    <a:pt x="246" y="102"/>
                  </a:lnTo>
                  <a:lnTo>
                    <a:pt x="240" y="99"/>
                  </a:lnTo>
                  <a:lnTo>
                    <a:pt x="232" y="95"/>
                  </a:lnTo>
                  <a:lnTo>
                    <a:pt x="224" y="90"/>
                  </a:lnTo>
                  <a:lnTo>
                    <a:pt x="208" y="76"/>
                  </a:lnTo>
                  <a:lnTo>
                    <a:pt x="190" y="60"/>
                  </a:lnTo>
                  <a:lnTo>
                    <a:pt x="174" y="43"/>
                  </a:lnTo>
                  <a:lnTo>
                    <a:pt x="162" y="26"/>
                  </a:lnTo>
                  <a:lnTo>
                    <a:pt x="157" y="18"/>
                  </a:lnTo>
                  <a:lnTo>
                    <a:pt x="153" y="11"/>
                  </a:lnTo>
                  <a:lnTo>
                    <a:pt x="152" y="4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06" name="Freeform 110">
              <a:extLst>
                <a:ext uri="{FF2B5EF4-FFF2-40B4-BE49-F238E27FC236}">
                  <a16:creationId xmlns:a16="http://schemas.microsoft.com/office/drawing/2014/main" id="{F9899E02-E921-3B4A-A20A-B5109E570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679" y="4951161"/>
              <a:ext cx="115592" cy="173388"/>
            </a:xfrm>
            <a:custGeom>
              <a:avLst/>
              <a:gdLst>
                <a:gd name="T0" fmla="*/ 276 w 276"/>
                <a:gd name="T1" fmla="*/ 237 h 411"/>
                <a:gd name="T2" fmla="*/ 273 w 276"/>
                <a:gd name="T3" fmla="*/ 216 h 411"/>
                <a:gd name="T4" fmla="*/ 268 w 276"/>
                <a:gd name="T5" fmla="*/ 181 h 411"/>
                <a:gd name="T6" fmla="*/ 254 w 276"/>
                <a:gd name="T7" fmla="*/ 145 h 411"/>
                <a:gd name="T8" fmla="*/ 230 w 276"/>
                <a:gd name="T9" fmla="*/ 111 h 411"/>
                <a:gd name="T10" fmla="*/ 202 w 276"/>
                <a:gd name="T11" fmla="*/ 83 h 411"/>
                <a:gd name="T12" fmla="*/ 170 w 276"/>
                <a:gd name="T13" fmla="*/ 64 h 411"/>
                <a:gd name="T14" fmla="*/ 141 w 276"/>
                <a:gd name="T15" fmla="*/ 60 h 411"/>
                <a:gd name="T16" fmla="*/ 118 w 276"/>
                <a:gd name="T17" fmla="*/ 55 h 411"/>
                <a:gd name="T18" fmla="*/ 72 w 276"/>
                <a:gd name="T19" fmla="*/ 20 h 411"/>
                <a:gd name="T20" fmla="*/ 31 w 276"/>
                <a:gd name="T21" fmla="*/ 43 h 411"/>
                <a:gd name="T22" fmla="*/ 55 w 276"/>
                <a:gd name="T23" fmla="*/ 80 h 411"/>
                <a:gd name="T24" fmla="*/ 94 w 276"/>
                <a:gd name="T25" fmla="*/ 114 h 411"/>
                <a:gd name="T26" fmla="*/ 118 w 276"/>
                <a:gd name="T27" fmla="*/ 120 h 411"/>
                <a:gd name="T28" fmla="*/ 162 w 276"/>
                <a:gd name="T29" fmla="*/ 110 h 411"/>
                <a:gd name="T30" fmla="*/ 178 w 276"/>
                <a:gd name="T31" fmla="*/ 119 h 411"/>
                <a:gd name="T32" fmla="*/ 186 w 276"/>
                <a:gd name="T33" fmla="*/ 151 h 411"/>
                <a:gd name="T34" fmla="*/ 180 w 276"/>
                <a:gd name="T35" fmla="*/ 167 h 411"/>
                <a:gd name="T36" fmla="*/ 148 w 276"/>
                <a:gd name="T37" fmla="*/ 193 h 411"/>
                <a:gd name="T38" fmla="*/ 101 w 276"/>
                <a:gd name="T39" fmla="*/ 216 h 411"/>
                <a:gd name="T40" fmla="*/ 92 w 276"/>
                <a:gd name="T41" fmla="*/ 279 h 411"/>
                <a:gd name="T42" fmla="*/ 88 w 276"/>
                <a:gd name="T43" fmla="*/ 297 h 411"/>
                <a:gd name="T44" fmla="*/ 77 w 276"/>
                <a:gd name="T45" fmla="*/ 309 h 411"/>
                <a:gd name="T46" fmla="*/ 61 w 276"/>
                <a:gd name="T47" fmla="*/ 301 h 411"/>
                <a:gd name="T48" fmla="*/ 51 w 276"/>
                <a:gd name="T49" fmla="*/ 285 h 411"/>
                <a:gd name="T50" fmla="*/ 37 w 276"/>
                <a:gd name="T51" fmla="*/ 284 h 411"/>
                <a:gd name="T52" fmla="*/ 16 w 276"/>
                <a:gd name="T53" fmla="*/ 292 h 411"/>
                <a:gd name="T54" fmla="*/ 1 w 276"/>
                <a:gd name="T55" fmla="*/ 307 h 411"/>
                <a:gd name="T56" fmla="*/ 4 w 276"/>
                <a:gd name="T57" fmla="*/ 352 h 411"/>
                <a:gd name="T58" fmla="*/ 13 w 276"/>
                <a:gd name="T59" fmla="*/ 376 h 411"/>
                <a:gd name="T60" fmla="*/ 27 w 276"/>
                <a:gd name="T61" fmla="*/ 393 h 411"/>
                <a:gd name="T62" fmla="*/ 44 w 276"/>
                <a:gd name="T63" fmla="*/ 405 h 411"/>
                <a:gd name="T64" fmla="*/ 66 w 276"/>
                <a:gd name="T65" fmla="*/ 411 h 411"/>
                <a:gd name="T66" fmla="*/ 96 w 276"/>
                <a:gd name="T67" fmla="*/ 400 h 411"/>
                <a:gd name="T68" fmla="*/ 125 w 276"/>
                <a:gd name="T69" fmla="*/ 373 h 411"/>
                <a:gd name="T70" fmla="*/ 158 w 276"/>
                <a:gd name="T71" fmla="*/ 323 h 411"/>
                <a:gd name="T72" fmla="*/ 193 w 276"/>
                <a:gd name="T73" fmla="*/ 248 h 411"/>
                <a:gd name="T74" fmla="*/ 218 w 276"/>
                <a:gd name="T75" fmla="*/ 248 h 411"/>
                <a:gd name="T76" fmla="*/ 228 w 276"/>
                <a:gd name="T77" fmla="*/ 292 h 411"/>
                <a:gd name="T78" fmla="*/ 234 w 276"/>
                <a:gd name="T79" fmla="*/ 315 h 411"/>
                <a:gd name="T80" fmla="*/ 241 w 276"/>
                <a:gd name="T81" fmla="*/ 320 h 411"/>
                <a:gd name="T82" fmla="*/ 253 w 276"/>
                <a:gd name="T83" fmla="*/ 312 h 411"/>
                <a:gd name="T84" fmla="*/ 258 w 276"/>
                <a:gd name="T85" fmla="*/ 280 h 411"/>
                <a:gd name="T86" fmla="*/ 261 w 276"/>
                <a:gd name="T87" fmla="*/ 248 h 411"/>
                <a:gd name="T88" fmla="*/ 270 w 276"/>
                <a:gd name="T89" fmla="*/ 241 h 41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76"/>
                <a:gd name="T136" fmla="*/ 0 h 411"/>
                <a:gd name="T137" fmla="*/ 276 w 276"/>
                <a:gd name="T138" fmla="*/ 411 h 411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76" h="411">
                  <a:moveTo>
                    <a:pt x="270" y="241"/>
                  </a:moveTo>
                  <a:lnTo>
                    <a:pt x="274" y="240"/>
                  </a:lnTo>
                  <a:lnTo>
                    <a:pt x="276" y="237"/>
                  </a:lnTo>
                  <a:lnTo>
                    <a:pt x="276" y="233"/>
                  </a:lnTo>
                  <a:lnTo>
                    <a:pt x="276" y="228"/>
                  </a:lnTo>
                  <a:lnTo>
                    <a:pt x="273" y="216"/>
                  </a:lnTo>
                  <a:lnTo>
                    <a:pt x="270" y="205"/>
                  </a:lnTo>
                  <a:lnTo>
                    <a:pt x="270" y="193"/>
                  </a:lnTo>
                  <a:lnTo>
                    <a:pt x="268" y="181"/>
                  </a:lnTo>
                  <a:lnTo>
                    <a:pt x="264" y="169"/>
                  </a:lnTo>
                  <a:lnTo>
                    <a:pt x="260" y="157"/>
                  </a:lnTo>
                  <a:lnTo>
                    <a:pt x="254" y="145"/>
                  </a:lnTo>
                  <a:lnTo>
                    <a:pt x="246" y="133"/>
                  </a:lnTo>
                  <a:lnTo>
                    <a:pt x="240" y="122"/>
                  </a:lnTo>
                  <a:lnTo>
                    <a:pt x="230" y="111"/>
                  </a:lnTo>
                  <a:lnTo>
                    <a:pt x="222" y="100"/>
                  </a:lnTo>
                  <a:lnTo>
                    <a:pt x="212" y="91"/>
                  </a:lnTo>
                  <a:lnTo>
                    <a:pt x="202" y="83"/>
                  </a:lnTo>
                  <a:lnTo>
                    <a:pt x="192" y="75"/>
                  </a:lnTo>
                  <a:lnTo>
                    <a:pt x="181" y="70"/>
                  </a:lnTo>
                  <a:lnTo>
                    <a:pt x="170" y="64"/>
                  </a:lnTo>
                  <a:lnTo>
                    <a:pt x="161" y="62"/>
                  </a:lnTo>
                  <a:lnTo>
                    <a:pt x="150" y="60"/>
                  </a:lnTo>
                  <a:lnTo>
                    <a:pt x="141" y="60"/>
                  </a:lnTo>
                  <a:lnTo>
                    <a:pt x="133" y="59"/>
                  </a:lnTo>
                  <a:lnTo>
                    <a:pt x="125" y="58"/>
                  </a:lnTo>
                  <a:lnTo>
                    <a:pt x="118" y="55"/>
                  </a:lnTo>
                  <a:lnTo>
                    <a:pt x="105" y="48"/>
                  </a:lnTo>
                  <a:lnTo>
                    <a:pt x="93" y="40"/>
                  </a:lnTo>
                  <a:lnTo>
                    <a:pt x="72" y="20"/>
                  </a:lnTo>
                  <a:lnTo>
                    <a:pt x="55" y="0"/>
                  </a:lnTo>
                  <a:lnTo>
                    <a:pt x="31" y="0"/>
                  </a:lnTo>
                  <a:lnTo>
                    <a:pt x="31" y="43"/>
                  </a:lnTo>
                  <a:lnTo>
                    <a:pt x="36" y="55"/>
                  </a:lnTo>
                  <a:lnTo>
                    <a:pt x="44" y="68"/>
                  </a:lnTo>
                  <a:lnTo>
                    <a:pt x="55" y="80"/>
                  </a:lnTo>
                  <a:lnTo>
                    <a:pt x="66" y="94"/>
                  </a:lnTo>
                  <a:lnTo>
                    <a:pt x="80" y="104"/>
                  </a:lnTo>
                  <a:lnTo>
                    <a:pt x="94" y="114"/>
                  </a:lnTo>
                  <a:lnTo>
                    <a:pt x="102" y="116"/>
                  </a:lnTo>
                  <a:lnTo>
                    <a:pt x="110" y="119"/>
                  </a:lnTo>
                  <a:lnTo>
                    <a:pt x="118" y="120"/>
                  </a:lnTo>
                  <a:lnTo>
                    <a:pt x="126" y="122"/>
                  </a:lnTo>
                  <a:lnTo>
                    <a:pt x="142" y="115"/>
                  </a:lnTo>
                  <a:lnTo>
                    <a:pt x="162" y="110"/>
                  </a:lnTo>
                  <a:lnTo>
                    <a:pt x="169" y="111"/>
                  </a:lnTo>
                  <a:lnTo>
                    <a:pt x="173" y="114"/>
                  </a:lnTo>
                  <a:lnTo>
                    <a:pt x="178" y="119"/>
                  </a:lnTo>
                  <a:lnTo>
                    <a:pt x="181" y="126"/>
                  </a:lnTo>
                  <a:lnTo>
                    <a:pt x="185" y="140"/>
                  </a:lnTo>
                  <a:lnTo>
                    <a:pt x="186" y="151"/>
                  </a:lnTo>
                  <a:lnTo>
                    <a:pt x="185" y="156"/>
                  </a:lnTo>
                  <a:lnTo>
                    <a:pt x="184" y="161"/>
                  </a:lnTo>
                  <a:lnTo>
                    <a:pt x="180" y="167"/>
                  </a:lnTo>
                  <a:lnTo>
                    <a:pt x="174" y="172"/>
                  </a:lnTo>
                  <a:lnTo>
                    <a:pt x="162" y="183"/>
                  </a:lnTo>
                  <a:lnTo>
                    <a:pt x="148" y="193"/>
                  </a:lnTo>
                  <a:lnTo>
                    <a:pt x="132" y="203"/>
                  </a:lnTo>
                  <a:lnTo>
                    <a:pt x="116" y="211"/>
                  </a:lnTo>
                  <a:lnTo>
                    <a:pt x="101" y="216"/>
                  </a:lnTo>
                  <a:lnTo>
                    <a:pt x="90" y="217"/>
                  </a:lnTo>
                  <a:lnTo>
                    <a:pt x="92" y="249"/>
                  </a:lnTo>
                  <a:lnTo>
                    <a:pt x="92" y="279"/>
                  </a:lnTo>
                  <a:lnTo>
                    <a:pt x="90" y="285"/>
                  </a:lnTo>
                  <a:lnTo>
                    <a:pt x="89" y="292"/>
                  </a:lnTo>
                  <a:lnTo>
                    <a:pt x="88" y="297"/>
                  </a:lnTo>
                  <a:lnTo>
                    <a:pt x="85" y="301"/>
                  </a:lnTo>
                  <a:lnTo>
                    <a:pt x="81" y="307"/>
                  </a:lnTo>
                  <a:lnTo>
                    <a:pt x="77" y="309"/>
                  </a:lnTo>
                  <a:lnTo>
                    <a:pt x="72" y="312"/>
                  </a:lnTo>
                  <a:lnTo>
                    <a:pt x="66" y="313"/>
                  </a:lnTo>
                  <a:lnTo>
                    <a:pt x="61" y="301"/>
                  </a:lnTo>
                  <a:lnTo>
                    <a:pt x="56" y="292"/>
                  </a:lnTo>
                  <a:lnTo>
                    <a:pt x="53" y="288"/>
                  </a:lnTo>
                  <a:lnTo>
                    <a:pt x="51" y="285"/>
                  </a:lnTo>
                  <a:lnTo>
                    <a:pt x="47" y="284"/>
                  </a:lnTo>
                  <a:lnTo>
                    <a:pt x="43" y="284"/>
                  </a:lnTo>
                  <a:lnTo>
                    <a:pt x="37" y="284"/>
                  </a:lnTo>
                  <a:lnTo>
                    <a:pt x="31" y="285"/>
                  </a:lnTo>
                  <a:lnTo>
                    <a:pt x="24" y="288"/>
                  </a:lnTo>
                  <a:lnTo>
                    <a:pt x="16" y="292"/>
                  </a:lnTo>
                  <a:lnTo>
                    <a:pt x="11" y="296"/>
                  </a:lnTo>
                  <a:lnTo>
                    <a:pt x="5" y="301"/>
                  </a:lnTo>
                  <a:lnTo>
                    <a:pt x="1" y="307"/>
                  </a:lnTo>
                  <a:lnTo>
                    <a:pt x="0" y="313"/>
                  </a:lnTo>
                  <a:lnTo>
                    <a:pt x="1" y="333"/>
                  </a:lnTo>
                  <a:lnTo>
                    <a:pt x="4" y="352"/>
                  </a:lnTo>
                  <a:lnTo>
                    <a:pt x="7" y="360"/>
                  </a:lnTo>
                  <a:lnTo>
                    <a:pt x="9" y="368"/>
                  </a:lnTo>
                  <a:lnTo>
                    <a:pt x="13" y="376"/>
                  </a:lnTo>
                  <a:lnTo>
                    <a:pt x="17" y="383"/>
                  </a:lnTo>
                  <a:lnTo>
                    <a:pt x="21" y="388"/>
                  </a:lnTo>
                  <a:lnTo>
                    <a:pt x="27" y="393"/>
                  </a:lnTo>
                  <a:lnTo>
                    <a:pt x="32" y="399"/>
                  </a:lnTo>
                  <a:lnTo>
                    <a:pt x="39" y="403"/>
                  </a:lnTo>
                  <a:lnTo>
                    <a:pt x="44" y="405"/>
                  </a:lnTo>
                  <a:lnTo>
                    <a:pt x="51" y="408"/>
                  </a:lnTo>
                  <a:lnTo>
                    <a:pt x="58" y="409"/>
                  </a:lnTo>
                  <a:lnTo>
                    <a:pt x="66" y="411"/>
                  </a:lnTo>
                  <a:lnTo>
                    <a:pt x="76" y="409"/>
                  </a:lnTo>
                  <a:lnTo>
                    <a:pt x="86" y="405"/>
                  </a:lnTo>
                  <a:lnTo>
                    <a:pt x="96" y="400"/>
                  </a:lnTo>
                  <a:lnTo>
                    <a:pt x="106" y="392"/>
                  </a:lnTo>
                  <a:lnTo>
                    <a:pt x="116" y="383"/>
                  </a:lnTo>
                  <a:lnTo>
                    <a:pt x="125" y="373"/>
                  </a:lnTo>
                  <a:lnTo>
                    <a:pt x="134" y="361"/>
                  </a:lnTo>
                  <a:lnTo>
                    <a:pt x="142" y="349"/>
                  </a:lnTo>
                  <a:lnTo>
                    <a:pt x="158" y="323"/>
                  </a:lnTo>
                  <a:lnTo>
                    <a:pt x="173" y="296"/>
                  </a:lnTo>
                  <a:lnTo>
                    <a:pt x="184" y="269"/>
                  </a:lnTo>
                  <a:lnTo>
                    <a:pt x="193" y="248"/>
                  </a:lnTo>
                  <a:lnTo>
                    <a:pt x="204" y="249"/>
                  </a:lnTo>
                  <a:lnTo>
                    <a:pt x="212" y="249"/>
                  </a:lnTo>
                  <a:lnTo>
                    <a:pt x="218" y="248"/>
                  </a:lnTo>
                  <a:lnTo>
                    <a:pt x="222" y="248"/>
                  </a:lnTo>
                  <a:lnTo>
                    <a:pt x="224" y="269"/>
                  </a:lnTo>
                  <a:lnTo>
                    <a:pt x="228" y="292"/>
                  </a:lnTo>
                  <a:lnTo>
                    <a:pt x="229" y="303"/>
                  </a:lnTo>
                  <a:lnTo>
                    <a:pt x="233" y="312"/>
                  </a:lnTo>
                  <a:lnTo>
                    <a:pt x="234" y="315"/>
                  </a:lnTo>
                  <a:lnTo>
                    <a:pt x="237" y="317"/>
                  </a:lnTo>
                  <a:lnTo>
                    <a:pt x="238" y="319"/>
                  </a:lnTo>
                  <a:lnTo>
                    <a:pt x="241" y="320"/>
                  </a:lnTo>
                  <a:lnTo>
                    <a:pt x="245" y="319"/>
                  </a:lnTo>
                  <a:lnTo>
                    <a:pt x="249" y="316"/>
                  </a:lnTo>
                  <a:lnTo>
                    <a:pt x="253" y="312"/>
                  </a:lnTo>
                  <a:lnTo>
                    <a:pt x="254" y="308"/>
                  </a:lnTo>
                  <a:lnTo>
                    <a:pt x="257" y="295"/>
                  </a:lnTo>
                  <a:lnTo>
                    <a:pt x="258" y="280"/>
                  </a:lnTo>
                  <a:lnTo>
                    <a:pt x="258" y="267"/>
                  </a:lnTo>
                  <a:lnTo>
                    <a:pt x="260" y="253"/>
                  </a:lnTo>
                  <a:lnTo>
                    <a:pt x="261" y="248"/>
                  </a:lnTo>
                  <a:lnTo>
                    <a:pt x="264" y="245"/>
                  </a:lnTo>
                  <a:lnTo>
                    <a:pt x="266" y="243"/>
                  </a:lnTo>
                  <a:lnTo>
                    <a:pt x="270" y="24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07" name="Freeform 111">
              <a:extLst>
                <a:ext uri="{FF2B5EF4-FFF2-40B4-BE49-F238E27FC236}">
                  <a16:creationId xmlns:a16="http://schemas.microsoft.com/office/drawing/2014/main" id="{DF776BA7-ED4D-234C-97F0-0F76D656D4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0375" y="4945656"/>
              <a:ext cx="367417" cy="410075"/>
            </a:xfrm>
            <a:custGeom>
              <a:avLst/>
              <a:gdLst>
                <a:gd name="T0" fmla="*/ 488 w 873"/>
                <a:gd name="T1" fmla="*/ 110 h 976"/>
                <a:gd name="T2" fmla="*/ 513 w 873"/>
                <a:gd name="T3" fmla="*/ 127 h 976"/>
                <a:gd name="T4" fmla="*/ 565 w 873"/>
                <a:gd name="T5" fmla="*/ 110 h 976"/>
                <a:gd name="T6" fmla="*/ 552 w 873"/>
                <a:gd name="T7" fmla="*/ 189 h 976"/>
                <a:gd name="T8" fmla="*/ 403 w 873"/>
                <a:gd name="T9" fmla="*/ 260 h 976"/>
                <a:gd name="T10" fmla="*/ 384 w 873"/>
                <a:gd name="T11" fmla="*/ 291 h 976"/>
                <a:gd name="T12" fmla="*/ 373 w 873"/>
                <a:gd name="T13" fmla="*/ 329 h 976"/>
                <a:gd name="T14" fmla="*/ 336 w 873"/>
                <a:gd name="T15" fmla="*/ 335 h 976"/>
                <a:gd name="T16" fmla="*/ 295 w 873"/>
                <a:gd name="T17" fmla="*/ 320 h 976"/>
                <a:gd name="T18" fmla="*/ 267 w 873"/>
                <a:gd name="T19" fmla="*/ 307 h 976"/>
                <a:gd name="T20" fmla="*/ 244 w 873"/>
                <a:gd name="T21" fmla="*/ 231 h 976"/>
                <a:gd name="T22" fmla="*/ 187 w 873"/>
                <a:gd name="T23" fmla="*/ 164 h 976"/>
                <a:gd name="T24" fmla="*/ 163 w 873"/>
                <a:gd name="T25" fmla="*/ 98 h 976"/>
                <a:gd name="T26" fmla="*/ 114 w 873"/>
                <a:gd name="T27" fmla="*/ 143 h 976"/>
                <a:gd name="T28" fmla="*/ 79 w 873"/>
                <a:gd name="T29" fmla="*/ 138 h 976"/>
                <a:gd name="T30" fmla="*/ 35 w 873"/>
                <a:gd name="T31" fmla="*/ 122 h 976"/>
                <a:gd name="T32" fmla="*/ 2 w 873"/>
                <a:gd name="T33" fmla="*/ 148 h 976"/>
                <a:gd name="T34" fmla="*/ 22 w 873"/>
                <a:gd name="T35" fmla="*/ 200 h 976"/>
                <a:gd name="T36" fmla="*/ 67 w 873"/>
                <a:gd name="T37" fmla="*/ 207 h 976"/>
                <a:gd name="T38" fmla="*/ 102 w 873"/>
                <a:gd name="T39" fmla="*/ 221 h 976"/>
                <a:gd name="T40" fmla="*/ 148 w 873"/>
                <a:gd name="T41" fmla="*/ 245 h 976"/>
                <a:gd name="T42" fmla="*/ 196 w 873"/>
                <a:gd name="T43" fmla="*/ 283 h 976"/>
                <a:gd name="T44" fmla="*/ 240 w 873"/>
                <a:gd name="T45" fmla="*/ 344 h 976"/>
                <a:gd name="T46" fmla="*/ 288 w 873"/>
                <a:gd name="T47" fmla="*/ 392 h 976"/>
                <a:gd name="T48" fmla="*/ 289 w 873"/>
                <a:gd name="T49" fmla="*/ 452 h 976"/>
                <a:gd name="T50" fmla="*/ 277 w 873"/>
                <a:gd name="T51" fmla="*/ 499 h 976"/>
                <a:gd name="T52" fmla="*/ 307 w 873"/>
                <a:gd name="T53" fmla="*/ 581 h 976"/>
                <a:gd name="T54" fmla="*/ 392 w 873"/>
                <a:gd name="T55" fmla="*/ 703 h 976"/>
                <a:gd name="T56" fmla="*/ 403 w 873"/>
                <a:gd name="T57" fmla="*/ 765 h 976"/>
                <a:gd name="T58" fmla="*/ 409 w 873"/>
                <a:gd name="T59" fmla="*/ 817 h 976"/>
                <a:gd name="T60" fmla="*/ 491 w 873"/>
                <a:gd name="T61" fmla="*/ 878 h 976"/>
                <a:gd name="T62" fmla="*/ 521 w 873"/>
                <a:gd name="T63" fmla="*/ 941 h 976"/>
                <a:gd name="T64" fmla="*/ 560 w 873"/>
                <a:gd name="T65" fmla="*/ 970 h 976"/>
                <a:gd name="T66" fmla="*/ 645 w 873"/>
                <a:gd name="T67" fmla="*/ 922 h 976"/>
                <a:gd name="T68" fmla="*/ 699 w 873"/>
                <a:gd name="T69" fmla="*/ 865 h 976"/>
                <a:gd name="T70" fmla="*/ 693 w 873"/>
                <a:gd name="T71" fmla="*/ 832 h 976"/>
                <a:gd name="T72" fmla="*/ 656 w 873"/>
                <a:gd name="T73" fmla="*/ 796 h 976"/>
                <a:gd name="T74" fmla="*/ 699 w 873"/>
                <a:gd name="T75" fmla="*/ 748 h 976"/>
                <a:gd name="T76" fmla="*/ 740 w 873"/>
                <a:gd name="T77" fmla="*/ 699 h 976"/>
                <a:gd name="T78" fmla="*/ 720 w 873"/>
                <a:gd name="T79" fmla="*/ 651 h 976"/>
                <a:gd name="T80" fmla="*/ 721 w 873"/>
                <a:gd name="T81" fmla="*/ 608 h 976"/>
                <a:gd name="T82" fmla="*/ 777 w 873"/>
                <a:gd name="T83" fmla="*/ 615 h 976"/>
                <a:gd name="T84" fmla="*/ 844 w 873"/>
                <a:gd name="T85" fmla="*/ 581 h 976"/>
                <a:gd name="T86" fmla="*/ 852 w 873"/>
                <a:gd name="T87" fmla="*/ 537 h 976"/>
                <a:gd name="T88" fmla="*/ 837 w 873"/>
                <a:gd name="T89" fmla="*/ 459 h 976"/>
                <a:gd name="T90" fmla="*/ 873 w 873"/>
                <a:gd name="T91" fmla="*/ 404 h 976"/>
                <a:gd name="T92" fmla="*/ 835 w 873"/>
                <a:gd name="T93" fmla="*/ 356 h 976"/>
                <a:gd name="T94" fmla="*/ 816 w 873"/>
                <a:gd name="T95" fmla="*/ 324 h 976"/>
                <a:gd name="T96" fmla="*/ 809 w 873"/>
                <a:gd name="T97" fmla="*/ 224 h 976"/>
                <a:gd name="T98" fmla="*/ 771 w 873"/>
                <a:gd name="T99" fmla="*/ 90 h 976"/>
                <a:gd name="T100" fmla="*/ 717 w 873"/>
                <a:gd name="T101" fmla="*/ 78 h 976"/>
                <a:gd name="T102" fmla="*/ 683 w 873"/>
                <a:gd name="T103" fmla="*/ 20 h 976"/>
                <a:gd name="T104" fmla="*/ 653 w 873"/>
                <a:gd name="T105" fmla="*/ 52 h 976"/>
                <a:gd name="T106" fmla="*/ 621 w 873"/>
                <a:gd name="T107" fmla="*/ 72 h 976"/>
                <a:gd name="T108" fmla="*/ 563 w 873"/>
                <a:gd name="T109" fmla="*/ 50 h 976"/>
                <a:gd name="T110" fmla="*/ 504 w 873"/>
                <a:gd name="T111" fmla="*/ 62 h 97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873"/>
                <a:gd name="T169" fmla="*/ 0 h 976"/>
                <a:gd name="T170" fmla="*/ 873 w 873"/>
                <a:gd name="T171" fmla="*/ 976 h 97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873" h="976">
                  <a:moveTo>
                    <a:pt x="481" y="91"/>
                  </a:moveTo>
                  <a:lnTo>
                    <a:pt x="483" y="100"/>
                  </a:lnTo>
                  <a:lnTo>
                    <a:pt x="484" y="104"/>
                  </a:lnTo>
                  <a:lnTo>
                    <a:pt x="487" y="104"/>
                  </a:lnTo>
                  <a:lnTo>
                    <a:pt x="488" y="103"/>
                  </a:lnTo>
                  <a:lnTo>
                    <a:pt x="488" y="110"/>
                  </a:lnTo>
                  <a:lnTo>
                    <a:pt x="489" y="118"/>
                  </a:lnTo>
                  <a:lnTo>
                    <a:pt x="492" y="122"/>
                  </a:lnTo>
                  <a:lnTo>
                    <a:pt x="495" y="124"/>
                  </a:lnTo>
                  <a:lnTo>
                    <a:pt x="500" y="127"/>
                  </a:lnTo>
                  <a:lnTo>
                    <a:pt x="505" y="127"/>
                  </a:lnTo>
                  <a:lnTo>
                    <a:pt x="513" y="127"/>
                  </a:lnTo>
                  <a:lnTo>
                    <a:pt x="519" y="126"/>
                  </a:lnTo>
                  <a:lnTo>
                    <a:pt x="523" y="124"/>
                  </a:lnTo>
                  <a:lnTo>
                    <a:pt x="525" y="123"/>
                  </a:lnTo>
                  <a:lnTo>
                    <a:pt x="529" y="118"/>
                  </a:lnTo>
                  <a:lnTo>
                    <a:pt x="536" y="110"/>
                  </a:lnTo>
                  <a:lnTo>
                    <a:pt x="565" y="110"/>
                  </a:lnTo>
                  <a:lnTo>
                    <a:pt x="565" y="123"/>
                  </a:lnTo>
                  <a:lnTo>
                    <a:pt x="565" y="134"/>
                  </a:lnTo>
                  <a:lnTo>
                    <a:pt x="565" y="149"/>
                  </a:lnTo>
                  <a:lnTo>
                    <a:pt x="563" y="165"/>
                  </a:lnTo>
                  <a:lnTo>
                    <a:pt x="557" y="177"/>
                  </a:lnTo>
                  <a:lnTo>
                    <a:pt x="552" y="189"/>
                  </a:lnTo>
                  <a:lnTo>
                    <a:pt x="544" y="199"/>
                  </a:lnTo>
                  <a:lnTo>
                    <a:pt x="535" y="208"/>
                  </a:lnTo>
                  <a:lnTo>
                    <a:pt x="525" y="215"/>
                  </a:lnTo>
                  <a:lnTo>
                    <a:pt x="513" y="221"/>
                  </a:lnTo>
                  <a:lnTo>
                    <a:pt x="461" y="240"/>
                  </a:lnTo>
                  <a:lnTo>
                    <a:pt x="403" y="260"/>
                  </a:lnTo>
                  <a:lnTo>
                    <a:pt x="396" y="263"/>
                  </a:lnTo>
                  <a:lnTo>
                    <a:pt x="391" y="267"/>
                  </a:lnTo>
                  <a:lnTo>
                    <a:pt x="388" y="272"/>
                  </a:lnTo>
                  <a:lnTo>
                    <a:pt x="387" y="279"/>
                  </a:lnTo>
                  <a:lnTo>
                    <a:pt x="385" y="284"/>
                  </a:lnTo>
                  <a:lnTo>
                    <a:pt x="384" y="291"/>
                  </a:lnTo>
                  <a:lnTo>
                    <a:pt x="383" y="296"/>
                  </a:lnTo>
                  <a:lnTo>
                    <a:pt x="379" y="301"/>
                  </a:lnTo>
                  <a:lnTo>
                    <a:pt x="379" y="311"/>
                  </a:lnTo>
                  <a:lnTo>
                    <a:pt x="377" y="317"/>
                  </a:lnTo>
                  <a:lnTo>
                    <a:pt x="376" y="324"/>
                  </a:lnTo>
                  <a:lnTo>
                    <a:pt x="373" y="329"/>
                  </a:lnTo>
                  <a:lnTo>
                    <a:pt x="369" y="332"/>
                  </a:lnTo>
                  <a:lnTo>
                    <a:pt x="364" y="336"/>
                  </a:lnTo>
                  <a:lnTo>
                    <a:pt x="357" y="337"/>
                  </a:lnTo>
                  <a:lnTo>
                    <a:pt x="349" y="337"/>
                  </a:lnTo>
                  <a:lnTo>
                    <a:pt x="343" y="337"/>
                  </a:lnTo>
                  <a:lnTo>
                    <a:pt x="336" y="335"/>
                  </a:lnTo>
                  <a:lnTo>
                    <a:pt x="331" y="332"/>
                  </a:lnTo>
                  <a:lnTo>
                    <a:pt x="324" y="329"/>
                  </a:lnTo>
                  <a:lnTo>
                    <a:pt x="317" y="325"/>
                  </a:lnTo>
                  <a:lnTo>
                    <a:pt x="311" y="323"/>
                  </a:lnTo>
                  <a:lnTo>
                    <a:pt x="303" y="320"/>
                  </a:lnTo>
                  <a:lnTo>
                    <a:pt x="295" y="320"/>
                  </a:lnTo>
                  <a:lnTo>
                    <a:pt x="288" y="319"/>
                  </a:lnTo>
                  <a:lnTo>
                    <a:pt x="281" y="319"/>
                  </a:lnTo>
                  <a:lnTo>
                    <a:pt x="276" y="316"/>
                  </a:lnTo>
                  <a:lnTo>
                    <a:pt x="272" y="313"/>
                  </a:lnTo>
                  <a:lnTo>
                    <a:pt x="269" y="311"/>
                  </a:lnTo>
                  <a:lnTo>
                    <a:pt x="267" y="307"/>
                  </a:lnTo>
                  <a:lnTo>
                    <a:pt x="264" y="301"/>
                  </a:lnTo>
                  <a:lnTo>
                    <a:pt x="263" y="297"/>
                  </a:lnTo>
                  <a:lnTo>
                    <a:pt x="259" y="273"/>
                  </a:lnTo>
                  <a:lnTo>
                    <a:pt x="253" y="248"/>
                  </a:lnTo>
                  <a:lnTo>
                    <a:pt x="249" y="239"/>
                  </a:lnTo>
                  <a:lnTo>
                    <a:pt x="244" y="231"/>
                  </a:lnTo>
                  <a:lnTo>
                    <a:pt x="237" y="221"/>
                  </a:lnTo>
                  <a:lnTo>
                    <a:pt x="231" y="213"/>
                  </a:lnTo>
                  <a:lnTo>
                    <a:pt x="216" y="197"/>
                  </a:lnTo>
                  <a:lnTo>
                    <a:pt x="202" y="181"/>
                  </a:lnTo>
                  <a:lnTo>
                    <a:pt x="194" y="172"/>
                  </a:lnTo>
                  <a:lnTo>
                    <a:pt x="187" y="164"/>
                  </a:lnTo>
                  <a:lnTo>
                    <a:pt x="180" y="155"/>
                  </a:lnTo>
                  <a:lnTo>
                    <a:pt x="174" y="144"/>
                  </a:lnTo>
                  <a:lnTo>
                    <a:pt x="170" y="134"/>
                  </a:lnTo>
                  <a:lnTo>
                    <a:pt x="166" y="123"/>
                  </a:lnTo>
                  <a:lnTo>
                    <a:pt x="163" y="110"/>
                  </a:lnTo>
                  <a:lnTo>
                    <a:pt x="163" y="98"/>
                  </a:lnTo>
                  <a:lnTo>
                    <a:pt x="139" y="98"/>
                  </a:lnTo>
                  <a:lnTo>
                    <a:pt x="131" y="112"/>
                  </a:lnTo>
                  <a:lnTo>
                    <a:pt x="124" y="128"/>
                  </a:lnTo>
                  <a:lnTo>
                    <a:pt x="122" y="135"/>
                  </a:lnTo>
                  <a:lnTo>
                    <a:pt x="116" y="140"/>
                  </a:lnTo>
                  <a:lnTo>
                    <a:pt x="114" y="143"/>
                  </a:lnTo>
                  <a:lnTo>
                    <a:pt x="111" y="144"/>
                  </a:lnTo>
                  <a:lnTo>
                    <a:pt x="107" y="144"/>
                  </a:lnTo>
                  <a:lnTo>
                    <a:pt x="103" y="145"/>
                  </a:lnTo>
                  <a:lnTo>
                    <a:pt x="94" y="144"/>
                  </a:lnTo>
                  <a:lnTo>
                    <a:pt x="86" y="141"/>
                  </a:lnTo>
                  <a:lnTo>
                    <a:pt x="79" y="138"/>
                  </a:lnTo>
                  <a:lnTo>
                    <a:pt x="72" y="134"/>
                  </a:lnTo>
                  <a:lnTo>
                    <a:pt x="66" y="128"/>
                  </a:lnTo>
                  <a:lnTo>
                    <a:pt x="59" y="124"/>
                  </a:lnTo>
                  <a:lnTo>
                    <a:pt x="51" y="122"/>
                  </a:lnTo>
                  <a:lnTo>
                    <a:pt x="42" y="122"/>
                  </a:lnTo>
                  <a:lnTo>
                    <a:pt x="35" y="122"/>
                  </a:lnTo>
                  <a:lnTo>
                    <a:pt x="28" y="123"/>
                  </a:lnTo>
                  <a:lnTo>
                    <a:pt x="20" y="126"/>
                  </a:lnTo>
                  <a:lnTo>
                    <a:pt x="14" y="130"/>
                  </a:lnTo>
                  <a:lnTo>
                    <a:pt x="8" y="135"/>
                  </a:lnTo>
                  <a:lnTo>
                    <a:pt x="4" y="141"/>
                  </a:lnTo>
                  <a:lnTo>
                    <a:pt x="2" y="148"/>
                  </a:lnTo>
                  <a:lnTo>
                    <a:pt x="0" y="157"/>
                  </a:lnTo>
                  <a:lnTo>
                    <a:pt x="2" y="167"/>
                  </a:lnTo>
                  <a:lnTo>
                    <a:pt x="4" y="176"/>
                  </a:lnTo>
                  <a:lnTo>
                    <a:pt x="8" y="185"/>
                  </a:lnTo>
                  <a:lnTo>
                    <a:pt x="15" y="193"/>
                  </a:lnTo>
                  <a:lnTo>
                    <a:pt x="22" y="200"/>
                  </a:lnTo>
                  <a:lnTo>
                    <a:pt x="31" y="207"/>
                  </a:lnTo>
                  <a:lnTo>
                    <a:pt x="39" y="209"/>
                  </a:lnTo>
                  <a:lnTo>
                    <a:pt x="48" y="211"/>
                  </a:lnTo>
                  <a:lnTo>
                    <a:pt x="56" y="211"/>
                  </a:lnTo>
                  <a:lnTo>
                    <a:pt x="63" y="209"/>
                  </a:lnTo>
                  <a:lnTo>
                    <a:pt x="67" y="207"/>
                  </a:lnTo>
                  <a:lnTo>
                    <a:pt x="72" y="204"/>
                  </a:lnTo>
                  <a:lnTo>
                    <a:pt x="82" y="199"/>
                  </a:lnTo>
                  <a:lnTo>
                    <a:pt x="96" y="193"/>
                  </a:lnTo>
                  <a:lnTo>
                    <a:pt x="98" y="204"/>
                  </a:lnTo>
                  <a:lnTo>
                    <a:pt x="100" y="215"/>
                  </a:lnTo>
                  <a:lnTo>
                    <a:pt x="102" y="221"/>
                  </a:lnTo>
                  <a:lnTo>
                    <a:pt x="106" y="228"/>
                  </a:lnTo>
                  <a:lnTo>
                    <a:pt x="108" y="233"/>
                  </a:lnTo>
                  <a:lnTo>
                    <a:pt x="112" y="236"/>
                  </a:lnTo>
                  <a:lnTo>
                    <a:pt x="118" y="239"/>
                  </a:lnTo>
                  <a:lnTo>
                    <a:pt x="123" y="241"/>
                  </a:lnTo>
                  <a:lnTo>
                    <a:pt x="148" y="245"/>
                  </a:lnTo>
                  <a:lnTo>
                    <a:pt x="180" y="253"/>
                  </a:lnTo>
                  <a:lnTo>
                    <a:pt x="187" y="257"/>
                  </a:lnTo>
                  <a:lnTo>
                    <a:pt x="190" y="263"/>
                  </a:lnTo>
                  <a:lnTo>
                    <a:pt x="192" y="267"/>
                  </a:lnTo>
                  <a:lnTo>
                    <a:pt x="194" y="272"/>
                  </a:lnTo>
                  <a:lnTo>
                    <a:pt x="196" y="283"/>
                  </a:lnTo>
                  <a:lnTo>
                    <a:pt x="199" y="296"/>
                  </a:lnTo>
                  <a:lnTo>
                    <a:pt x="204" y="305"/>
                  </a:lnTo>
                  <a:lnTo>
                    <a:pt x="210" y="315"/>
                  </a:lnTo>
                  <a:lnTo>
                    <a:pt x="216" y="323"/>
                  </a:lnTo>
                  <a:lnTo>
                    <a:pt x="224" y="329"/>
                  </a:lnTo>
                  <a:lnTo>
                    <a:pt x="240" y="344"/>
                  </a:lnTo>
                  <a:lnTo>
                    <a:pt x="256" y="356"/>
                  </a:lnTo>
                  <a:lnTo>
                    <a:pt x="264" y="363"/>
                  </a:lnTo>
                  <a:lnTo>
                    <a:pt x="271" y="369"/>
                  </a:lnTo>
                  <a:lnTo>
                    <a:pt x="277" y="377"/>
                  </a:lnTo>
                  <a:lnTo>
                    <a:pt x="283" y="384"/>
                  </a:lnTo>
                  <a:lnTo>
                    <a:pt x="288" y="392"/>
                  </a:lnTo>
                  <a:lnTo>
                    <a:pt x="292" y="401"/>
                  </a:lnTo>
                  <a:lnTo>
                    <a:pt x="295" y="411"/>
                  </a:lnTo>
                  <a:lnTo>
                    <a:pt x="295" y="423"/>
                  </a:lnTo>
                  <a:lnTo>
                    <a:pt x="295" y="435"/>
                  </a:lnTo>
                  <a:lnTo>
                    <a:pt x="292" y="444"/>
                  </a:lnTo>
                  <a:lnTo>
                    <a:pt x="289" y="452"/>
                  </a:lnTo>
                  <a:lnTo>
                    <a:pt x="285" y="460"/>
                  </a:lnTo>
                  <a:lnTo>
                    <a:pt x="283" y="467"/>
                  </a:lnTo>
                  <a:lnTo>
                    <a:pt x="280" y="473"/>
                  </a:lnTo>
                  <a:lnTo>
                    <a:pt x="277" y="480"/>
                  </a:lnTo>
                  <a:lnTo>
                    <a:pt x="277" y="488"/>
                  </a:lnTo>
                  <a:lnTo>
                    <a:pt x="277" y="499"/>
                  </a:lnTo>
                  <a:lnTo>
                    <a:pt x="279" y="509"/>
                  </a:lnTo>
                  <a:lnTo>
                    <a:pt x="280" y="519"/>
                  </a:lnTo>
                  <a:lnTo>
                    <a:pt x="283" y="528"/>
                  </a:lnTo>
                  <a:lnTo>
                    <a:pt x="288" y="547"/>
                  </a:lnTo>
                  <a:lnTo>
                    <a:pt x="296" y="564"/>
                  </a:lnTo>
                  <a:lnTo>
                    <a:pt x="307" y="581"/>
                  </a:lnTo>
                  <a:lnTo>
                    <a:pt x="317" y="597"/>
                  </a:lnTo>
                  <a:lnTo>
                    <a:pt x="328" y="612"/>
                  </a:lnTo>
                  <a:lnTo>
                    <a:pt x="340" y="628"/>
                  </a:lnTo>
                  <a:lnTo>
                    <a:pt x="363" y="657"/>
                  </a:lnTo>
                  <a:lnTo>
                    <a:pt x="384" y="688"/>
                  </a:lnTo>
                  <a:lnTo>
                    <a:pt x="392" y="703"/>
                  </a:lnTo>
                  <a:lnTo>
                    <a:pt x="397" y="719"/>
                  </a:lnTo>
                  <a:lnTo>
                    <a:pt x="400" y="726"/>
                  </a:lnTo>
                  <a:lnTo>
                    <a:pt x="401" y="736"/>
                  </a:lnTo>
                  <a:lnTo>
                    <a:pt x="403" y="744"/>
                  </a:lnTo>
                  <a:lnTo>
                    <a:pt x="403" y="753"/>
                  </a:lnTo>
                  <a:lnTo>
                    <a:pt x="403" y="765"/>
                  </a:lnTo>
                  <a:lnTo>
                    <a:pt x="403" y="774"/>
                  </a:lnTo>
                  <a:lnTo>
                    <a:pt x="403" y="784"/>
                  </a:lnTo>
                  <a:lnTo>
                    <a:pt x="403" y="796"/>
                  </a:lnTo>
                  <a:lnTo>
                    <a:pt x="404" y="802"/>
                  </a:lnTo>
                  <a:lnTo>
                    <a:pt x="407" y="810"/>
                  </a:lnTo>
                  <a:lnTo>
                    <a:pt x="409" y="817"/>
                  </a:lnTo>
                  <a:lnTo>
                    <a:pt x="415" y="822"/>
                  </a:lnTo>
                  <a:lnTo>
                    <a:pt x="427" y="834"/>
                  </a:lnTo>
                  <a:lnTo>
                    <a:pt x="441" y="846"/>
                  </a:lnTo>
                  <a:lnTo>
                    <a:pt x="457" y="857"/>
                  </a:lnTo>
                  <a:lnTo>
                    <a:pt x="475" y="868"/>
                  </a:lnTo>
                  <a:lnTo>
                    <a:pt x="491" y="878"/>
                  </a:lnTo>
                  <a:lnTo>
                    <a:pt x="505" y="892"/>
                  </a:lnTo>
                  <a:lnTo>
                    <a:pt x="512" y="900"/>
                  </a:lnTo>
                  <a:lnTo>
                    <a:pt x="516" y="909"/>
                  </a:lnTo>
                  <a:lnTo>
                    <a:pt x="519" y="920"/>
                  </a:lnTo>
                  <a:lnTo>
                    <a:pt x="520" y="930"/>
                  </a:lnTo>
                  <a:lnTo>
                    <a:pt x="521" y="941"/>
                  </a:lnTo>
                  <a:lnTo>
                    <a:pt x="524" y="950"/>
                  </a:lnTo>
                  <a:lnTo>
                    <a:pt x="527" y="958"/>
                  </a:lnTo>
                  <a:lnTo>
                    <a:pt x="529" y="964"/>
                  </a:lnTo>
                  <a:lnTo>
                    <a:pt x="529" y="976"/>
                  </a:lnTo>
                  <a:lnTo>
                    <a:pt x="544" y="973"/>
                  </a:lnTo>
                  <a:lnTo>
                    <a:pt x="560" y="970"/>
                  </a:lnTo>
                  <a:lnTo>
                    <a:pt x="576" y="965"/>
                  </a:lnTo>
                  <a:lnTo>
                    <a:pt x="593" y="958"/>
                  </a:lnTo>
                  <a:lnTo>
                    <a:pt x="612" y="949"/>
                  </a:lnTo>
                  <a:lnTo>
                    <a:pt x="629" y="937"/>
                  </a:lnTo>
                  <a:lnTo>
                    <a:pt x="637" y="930"/>
                  </a:lnTo>
                  <a:lnTo>
                    <a:pt x="645" y="922"/>
                  </a:lnTo>
                  <a:lnTo>
                    <a:pt x="655" y="913"/>
                  </a:lnTo>
                  <a:lnTo>
                    <a:pt x="663" y="904"/>
                  </a:lnTo>
                  <a:lnTo>
                    <a:pt x="672" y="892"/>
                  </a:lnTo>
                  <a:lnTo>
                    <a:pt x="680" y="881"/>
                  </a:lnTo>
                  <a:lnTo>
                    <a:pt x="689" y="872"/>
                  </a:lnTo>
                  <a:lnTo>
                    <a:pt x="699" y="865"/>
                  </a:lnTo>
                  <a:lnTo>
                    <a:pt x="709" y="860"/>
                  </a:lnTo>
                  <a:lnTo>
                    <a:pt x="719" y="856"/>
                  </a:lnTo>
                  <a:lnTo>
                    <a:pt x="729" y="852"/>
                  </a:lnTo>
                  <a:lnTo>
                    <a:pt x="740" y="849"/>
                  </a:lnTo>
                  <a:lnTo>
                    <a:pt x="723" y="842"/>
                  </a:lnTo>
                  <a:lnTo>
                    <a:pt x="693" y="832"/>
                  </a:lnTo>
                  <a:lnTo>
                    <a:pt x="680" y="824"/>
                  </a:lnTo>
                  <a:lnTo>
                    <a:pt x="668" y="816"/>
                  </a:lnTo>
                  <a:lnTo>
                    <a:pt x="663" y="810"/>
                  </a:lnTo>
                  <a:lnTo>
                    <a:pt x="660" y="806"/>
                  </a:lnTo>
                  <a:lnTo>
                    <a:pt x="657" y="801"/>
                  </a:lnTo>
                  <a:lnTo>
                    <a:pt x="656" y="796"/>
                  </a:lnTo>
                  <a:lnTo>
                    <a:pt x="657" y="786"/>
                  </a:lnTo>
                  <a:lnTo>
                    <a:pt x="660" y="778"/>
                  </a:lnTo>
                  <a:lnTo>
                    <a:pt x="664" y="770"/>
                  </a:lnTo>
                  <a:lnTo>
                    <a:pt x="669" y="765"/>
                  </a:lnTo>
                  <a:lnTo>
                    <a:pt x="683" y="756"/>
                  </a:lnTo>
                  <a:lnTo>
                    <a:pt x="699" y="748"/>
                  </a:lnTo>
                  <a:lnTo>
                    <a:pt x="713" y="738"/>
                  </a:lnTo>
                  <a:lnTo>
                    <a:pt x="728" y="729"/>
                  </a:lnTo>
                  <a:lnTo>
                    <a:pt x="733" y="724"/>
                  </a:lnTo>
                  <a:lnTo>
                    <a:pt x="737" y="716"/>
                  </a:lnTo>
                  <a:lnTo>
                    <a:pt x="740" y="708"/>
                  </a:lnTo>
                  <a:lnTo>
                    <a:pt x="740" y="699"/>
                  </a:lnTo>
                  <a:lnTo>
                    <a:pt x="740" y="691"/>
                  </a:lnTo>
                  <a:lnTo>
                    <a:pt x="737" y="683"/>
                  </a:lnTo>
                  <a:lnTo>
                    <a:pt x="733" y="673"/>
                  </a:lnTo>
                  <a:lnTo>
                    <a:pt x="728" y="667"/>
                  </a:lnTo>
                  <a:lnTo>
                    <a:pt x="724" y="659"/>
                  </a:lnTo>
                  <a:lnTo>
                    <a:pt x="720" y="651"/>
                  </a:lnTo>
                  <a:lnTo>
                    <a:pt x="717" y="641"/>
                  </a:lnTo>
                  <a:lnTo>
                    <a:pt x="716" y="633"/>
                  </a:lnTo>
                  <a:lnTo>
                    <a:pt x="717" y="627"/>
                  </a:lnTo>
                  <a:lnTo>
                    <a:pt x="717" y="620"/>
                  </a:lnTo>
                  <a:lnTo>
                    <a:pt x="720" y="613"/>
                  </a:lnTo>
                  <a:lnTo>
                    <a:pt x="721" y="608"/>
                  </a:lnTo>
                  <a:lnTo>
                    <a:pt x="725" y="604"/>
                  </a:lnTo>
                  <a:lnTo>
                    <a:pt x="729" y="600"/>
                  </a:lnTo>
                  <a:lnTo>
                    <a:pt x="735" y="597"/>
                  </a:lnTo>
                  <a:lnTo>
                    <a:pt x="740" y="597"/>
                  </a:lnTo>
                  <a:lnTo>
                    <a:pt x="759" y="605"/>
                  </a:lnTo>
                  <a:lnTo>
                    <a:pt x="777" y="615"/>
                  </a:lnTo>
                  <a:lnTo>
                    <a:pt x="784" y="613"/>
                  </a:lnTo>
                  <a:lnTo>
                    <a:pt x="795" y="609"/>
                  </a:lnTo>
                  <a:lnTo>
                    <a:pt x="807" y="604"/>
                  </a:lnTo>
                  <a:lnTo>
                    <a:pt x="820" y="597"/>
                  </a:lnTo>
                  <a:lnTo>
                    <a:pt x="833" y="589"/>
                  </a:lnTo>
                  <a:lnTo>
                    <a:pt x="844" y="581"/>
                  </a:lnTo>
                  <a:lnTo>
                    <a:pt x="849" y="577"/>
                  </a:lnTo>
                  <a:lnTo>
                    <a:pt x="852" y="573"/>
                  </a:lnTo>
                  <a:lnTo>
                    <a:pt x="855" y="571"/>
                  </a:lnTo>
                  <a:lnTo>
                    <a:pt x="855" y="567"/>
                  </a:lnTo>
                  <a:lnTo>
                    <a:pt x="855" y="552"/>
                  </a:lnTo>
                  <a:lnTo>
                    <a:pt x="852" y="537"/>
                  </a:lnTo>
                  <a:lnTo>
                    <a:pt x="849" y="525"/>
                  </a:lnTo>
                  <a:lnTo>
                    <a:pt x="847" y="512"/>
                  </a:lnTo>
                  <a:lnTo>
                    <a:pt x="843" y="500"/>
                  </a:lnTo>
                  <a:lnTo>
                    <a:pt x="840" y="487"/>
                  </a:lnTo>
                  <a:lnTo>
                    <a:pt x="837" y="473"/>
                  </a:lnTo>
                  <a:lnTo>
                    <a:pt x="837" y="459"/>
                  </a:lnTo>
                  <a:lnTo>
                    <a:pt x="837" y="452"/>
                  </a:lnTo>
                  <a:lnTo>
                    <a:pt x="840" y="445"/>
                  </a:lnTo>
                  <a:lnTo>
                    <a:pt x="844" y="440"/>
                  </a:lnTo>
                  <a:lnTo>
                    <a:pt x="848" y="433"/>
                  </a:lnTo>
                  <a:lnTo>
                    <a:pt x="860" y="420"/>
                  </a:lnTo>
                  <a:lnTo>
                    <a:pt x="873" y="404"/>
                  </a:lnTo>
                  <a:lnTo>
                    <a:pt x="873" y="368"/>
                  </a:lnTo>
                  <a:lnTo>
                    <a:pt x="864" y="367"/>
                  </a:lnTo>
                  <a:lnTo>
                    <a:pt x="855" y="365"/>
                  </a:lnTo>
                  <a:lnTo>
                    <a:pt x="848" y="363"/>
                  </a:lnTo>
                  <a:lnTo>
                    <a:pt x="841" y="360"/>
                  </a:lnTo>
                  <a:lnTo>
                    <a:pt x="835" y="356"/>
                  </a:lnTo>
                  <a:lnTo>
                    <a:pt x="831" y="352"/>
                  </a:lnTo>
                  <a:lnTo>
                    <a:pt x="827" y="348"/>
                  </a:lnTo>
                  <a:lnTo>
                    <a:pt x="823" y="343"/>
                  </a:lnTo>
                  <a:lnTo>
                    <a:pt x="820" y="337"/>
                  </a:lnTo>
                  <a:lnTo>
                    <a:pt x="817" y="331"/>
                  </a:lnTo>
                  <a:lnTo>
                    <a:pt x="816" y="324"/>
                  </a:lnTo>
                  <a:lnTo>
                    <a:pt x="815" y="316"/>
                  </a:lnTo>
                  <a:lnTo>
                    <a:pt x="813" y="299"/>
                  </a:lnTo>
                  <a:lnTo>
                    <a:pt x="813" y="277"/>
                  </a:lnTo>
                  <a:lnTo>
                    <a:pt x="812" y="259"/>
                  </a:lnTo>
                  <a:lnTo>
                    <a:pt x="811" y="240"/>
                  </a:lnTo>
                  <a:lnTo>
                    <a:pt x="809" y="224"/>
                  </a:lnTo>
                  <a:lnTo>
                    <a:pt x="807" y="209"/>
                  </a:lnTo>
                  <a:lnTo>
                    <a:pt x="801" y="184"/>
                  </a:lnTo>
                  <a:lnTo>
                    <a:pt x="793" y="160"/>
                  </a:lnTo>
                  <a:lnTo>
                    <a:pt x="785" y="138"/>
                  </a:lnTo>
                  <a:lnTo>
                    <a:pt x="777" y="115"/>
                  </a:lnTo>
                  <a:lnTo>
                    <a:pt x="771" y="90"/>
                  </a:lnTo>
                  <a:lnTo>
                    <a:pt x="765" y="60"/>
                  </a:lnTo>
                  <a:lnTo>
                    <a:pt x="755" y="66"/>
                  </a:lnTo>
                  <a:lnTo>
                    <a:pt x="744" y="72"/>
                  </a:lnTo>
                  <a:lnTo>
                    <a:pt x="732" y="78"/>
                  </a:lnTo>
                  <a:lnTo>
                    <a:pt x="723" y="79"/>
                  </a:lnTo>
                  <a:lnTo>
                    <a:pt x="717" y="78"/>
                  </a:lnTo>
                  <a:lnTo>
                    <a:pt x="712" y="76"/>
                  </a:lnTo>
                  <a:lnTo>
                    <a:pt x="708" y="74"/>
                  </a:lnTo>
                  <a:lnTo>
                    <a:pt x="704" y="70"/>
                  </a:lnTo>
                  <a:lnTo>
                    <a:pt x="697" y="59"/>
                  </a:lnTo>
                  <a:lnTo>
                    <a:pt x="692" y="47"/>
                  </a:lnTo>
                  <a:lnTo>
                    <a:pt x="683" y="20"/>
                  </a:lnTo>
                  <a:lnTo>
                    <a:pt x="675" y="0"/>
                  </a:lnTo>
                  <a:lnTo>
                    <a:pt x="671" y="6"/>
                  </a:lnTo>
                  <a:lnTo>
                    <a:pt x="667" y="15"/>
                  </a:lnTo>
                  <a:lnTo>
                    <a:pt x="663" y="26"/>
                  </a:lnTo>
                  <a:lnTo>
                    <a:pt x="657" y="39"/>
                  </a:lnTo>
                  <a:lnTo>
                    <a:pt x="653" y="52"/>
                  </a:lnTo>
                  <a:lnTo>
                    <a:pt x="647" y="63"/>
                  </a:lnTo>
                  <a:lnTo>
                    <a:pt x="644" y="67"/>
                  </a:lnTo>
                  <a:lnTo>
                    <a:pt x="640" y="70"/>
                  </a:lnTo>
                  <a:lnTo>
                    <a:pt x="636" y="72"/>
                  </a:lnTo>
                  <a:lnTo>
                    <a:pt x="632" y="72"/>
                  </a:lnTo>
                  <a:lnTo>
                    <a:pt x="621" y="72"/>
                  </a:lnTo>
                  <a:lnTo>
                    <a:pt x="612" y="70"/>
                  </a:lnTo>
                  <a:lnTo>
                    <a:pt x="604" y="66"/>
                  </a:lnTo>
                  <a:lnTo>
                    <a:pt x="595" y="60"/>
                  </a:lnTo>
                  <a:lnTo>
                    <a:pt x="585" y="56"/>
                  </a:lnTo>
                  <a:lnTo>
                    <a:pt x="575" y="52"/>
                  </a:lnTo>
                  <a:lnTo>
                    <a:pt x="563" y="50"/>
                  </a:lnTo>
                  <a:lnTo>
                    <a:pt x="548" y="48"/>
                  </a:lnTo>
                  <a:lnTo>
                    <a:pt x="537" y="50"/>
                  </a:lnTo>
                  <a:lnTo>
                    <a:pt x="528" y="52"/>
                  </a:lnTo>
                  <a:lnTo>
                    <a:pt x="520" y="55"/>
                  </a:lnTo>
                  <a:lnTo>
                    <a:pt x="512" y="58"/>
                  </a:lnTo>
                  <a:lnTo>
                    <a:pt x="504" y="62"/>
                  </a:lnTo>
                  <a:lnTo>
                    <a:pt x="495" y="64"/>
                  </a:lnTo>
                  <a:lnTo>
                    <a:pt x="487" y="66"/>
                  </a:lnTo>
                  <a:lnTo>
                    <a:pt x="476" y="67"/>
                  </a:lnTo>
                  <a:lnTo>
                    <a:pt x="481" y="9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08" name="Freeform 112">
              <a:extLst>
                <a:ext uri="{FF2B5EF4-FFF2-40B4-BE49-F238E27FC236}">
                  <a16:creationId xmlns:a16="http://schemas.microsoft.com/office/drawing/2014/main" id="{117F83F7-BC66-F94E-903D-651DD946CF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6248" y="5280046"/>
              <a:ext cx="227055" cy="432093"/>
            </a:xfrm>
            <a:custGeom>
              <a:avLst/>
              <a:gdLst>
                <a:gd name="T0" fmla="*/ 505 w 541"/>
                <a:gd name="T1" fmla="*/ 190 h 1029"/>
                <a:gd name="T2" fmla="*/ 487 w 541"/>
                <a:gd name="T3" fmla="*/ 216 h 1029"/>
                <a:gd name="T4" fmla="*/ 472 w 541"/>
                <a:gd name="T5" fmla="*/ 257 h 1029"/>
                <a:gd name="T6" fmla="*/ 472 w 541"/>
                <a:gd name="T7" fmla="*/ 294 h 1029"/>
                <a:gd name="T8" fmla="*/ 492 w 541"/>
                <a:gd name="T9" fmla="*/ 345 h 1029"/>
                <a:gd name="T10" fmla="*/ 515 w 541"/>
                <a:gd name="T11" fmla="*/ 386 h 1029"/>
                <a:gd name="T12" fmla="*/ 515 w 541"/>
                <a:gd name="T13" fmla="*/ 413 h 1029"/>
                <a:gd name="T14" fmla="*/ 493 w 541"/>
                <a:gd name="T15" fmla="*/ 456 h 1029"/>
                <a:gd name="T16" fmla="*/ 432 w 541"/>
                <a:gd name="T17" fmla="*/ 518 h 1029"/>
                <a:gd name="T18" fmla="*/ 407 w 541"/>
                <a:gd name="T19" fmla="*/ 550 h 1029"/>
                <a:gd name="T20" fmla="*/ 380 w 541"/>
                <a:gd name="T21" fmla="*/ 586 h 1029"/>
                <a:gd name="T22" fmla="*/ 367 w 541"/>
                <a:gd name="T23" fmla="*/ 630 h 1029"/>
                <a:gd name="T24" fmla="*/ 375 w 541"/>
                <a:gd name="T25" fmla="*/ 719 h 1029"/>
                <a:gd name="T26" fmla="*/ 383 w 541"/>
                <a:gd name="T27" fmla="*/ 811 h 1029"/>
                <a:gd name="T28" fmla="*/ 393 w 541"/>
                <a:gd name="T29" fmla="*/ 933 h 1029"/>
                <a:gd name="T30" fmla="*/ 384 w 541"/>
                <a:gd name="T31" fmla="*/ 993 h 1029"/>
                <a:gd name="T32" fmla="*/ 348 w 541"/>
                <a:gd name="T33" fmla="*/ 999 h 1029"/>
                <a:gd name="T34" fmla="*/ 276 w 541"/>
                <a:gd name="T35" fmla="*/ 999 h 1029"/>
                <a:gd name="T36" fmla="*/ 227 w 541"/>
                <a:gd name="T37" fmla="*/ 1009 h 1029"/>
                <a:gd name="T38" fmla="*/ 192 w 541"/>
                <a:gd name="T39" fmla="*/ 1027 h 1029"/>
                <a:gd name="T40" fmla="*/ 164 w 541"/>
                <a:gd name="T41" fmla="*/ 1025 h 1029"/>
                <a:gd name="T42" fmla="*/ 130 w 541"/>
                <a:gd name="T43" fmla="*/ 994 h 1029"/>
                <a:gd name="T44" fmla="*/ 115 w 541"/>
                <a:gd name="T45" fmla="*/ 830 h 1029"/>
                <a:gd name="T46" fmla="*/ 86 w 541"/>
                <a:gd name="T47" fmla="*/ 769 h 1029"/>
                <a:gd name="T48" fmla="*/ 62 w 541"/>
                <a:gd name="T49" fmla="*/ 685 h 1029"/>
                <a:gd name="T50" fmla="*/ 31 w 541"/>
                <a:gd name="T51" fmla="*/ 658 h 1029"/>
                <a:gd name="T52" fmla="*/ 10 w 541"/>
                <a:gd name="T53" fmla="*/ 638 h 1029"/>
                <a:gd name="T54" fmla="*/ 0 w 541"/>
                <a:gd name="T55" fmla="*/ 601 h 1029"/>
                <a:gd name="T56" fmla="*/ 12 w 541"/>
                <a:gd name="T57" fmla="*/ 554 h 1029"/>
                <a:gd name="T58" fmla="*/ 46 w 541"/>
                <a:gd name="T59" fmla="*/ 519 h 1029"/>
                <a:gd name="T60" fmla="*/ 94 w 541"/>
                <a:gd name="T61" fmla="*/ 500 h 1029"/>
                <a:gd name="T62" fmla="*/ 151 w 541"/>
                <a:gd name="T63" fmla="*/ 493 h 1029"/>
                <a:gd name="T64" fmla="*/ 178 w 541"/>
                <a:gd name="T65" fmla="*/ 502 h 1029"/>
                <a:gd name="T66" fmla="*/ 204 w 541"/>
                <a:gd name="T67" fmla="*/ 511 h 1029"/>
                <a:gd name="T68" fmla="*/ 235 w 541"/>
                <a:gd name="T69" fmla="*/ 502 h 1029"/>
                <a:gd name="T70" fmla="*/ 251 w 541"/>
                <a:gd name="T71" fmla="*/ 477 h 1029"/>
                <a:gd name="T72" fmla="*/ 299 w 541"/>
                <a:gd name="T73" fmla="*/ 374 h 1029"/>
                <a:gd name="T74" fmla="*/ 365 w 541"/>
                <a:gd name="T75" fmla="*/ 316 h 1029"/>
                <a:gd name="T76" fmla="*/ 380 w 541"/>
                <a:gd name="T77" fmla="*/ 296 h 1029"/>
                <a:gd name="T78" fmla="*/ 324 w 541"/>
                <a:gd name="T79" fmla="*/ 282 h 1029"/>
                <a:gd name="T80" fmla="*/ 291 w 541"/>
                <a:gd name="T81" fmla="*/ 262 h 1029"/>
                <a:gd name="T82" fmla="*/ 265 w 541"/>
                <a:gd name="T83" fmla="*/ 232 h 1029"/>
                <a:gd name="T84" fmla="*/ 234 w 541"/>
                <a:gd name="T85" fmla="*/ 162 h 1029"/>
                <a:gd name="T86" fmla="*/ 239 w 541"/>
                <a:gd name="T87" fmla="*/ 134 h 1029"/>
                <a:gd name="T88" fmla="*/ 244 w 541"/>
                <a:gd name="T89" fmla="*/ 97 h 1029"/>
                <a:gd name="T90" fmla="*/ 277 w 541"/>
                <a:gd name="T91" fmla="*/ 84 h 1029"/>
                <a:gd name="T92" fmla="*/ 320 w 541"/>
                <a:gd name="T93" fmla="*/ 28 h 1029"/>
                <a:gd name="T94" fmla="*/ 391 w 541"/>
                <a:gd name="T95" fmla="*/ 13 h 1029"/>
                <a:gd name="T96" fmla="*/ 416 w 541"/>
                <a:gd name="T97" fmla="*/ 6 h 1029"/>
                <a:gd name="T98" fmla="*/ 439 w 541"/>
                <a:gd name="T99" fmla="*/ 38 h 1029"/>
                <a:gd name="T100" fmla="*/ 503 w 541"/>
                <a:gd name="T101" fmla="*/ 82 h 1029"/>
                <a:gd name="T102" fmla="*/ 531 w 541"/>
                <a:gd name="T103" fmla="*/ 124 h 1029"/>
                <a:gd name="T104" fmla="*/ 539 w 541"/>
                <a:gd name="T105" fmla="*/ 162 h 1029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541"/>
                <a:gd name="T160" fmla="*/ 0 h 1029"/>
                <a:gd name="T161" fmla="*/ 541 w 541"/>
                <a:gd name="T162" fmla="*/ 1029 h 1029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541" h="1029">
                  <a:moveTo>
                    <a:pt x="541" y="180"/>
                  </a:moveTo>
                  <a:lnTo>
                    <a:pt x="525" y="184"/>
                  </a:lnTo>
                  <a:lnTo>
                    <a:pt x="511" y="188"/>
                  </a:lnTo>
                  <a:lnTo>
                    <a:pt x="505" y="190"/>
                  </a:lnTo>
                  <a:lnTo>
                    <a:pt x="500" y="193"/>
                  </a:lnTo>
                  <a:lnTo>
                    <a:pt x="496" y="198"/>
                  </a:lnTo>
                  <a:lnTo>
                    <a:pt x="493" y="204"/>
                  </a:lnTo>
                  <a:lnTo>
                    <a:pt x="487" y="216"/>
                  </a:lnTo>
                  <a:lnTo>
                    <a:pt x="481" y="226"/>
                  </a:lnTo>
                  <a:lnTo>
                    <a:pt x="477" y="236"/>
                  </a:lnTo>
                  <a:lnTo>
                    <a:pt x="475" y="246"/>
                  </a:lnTo>
                  <a:lnTo>
                    <a:pt x="472" y="257"/>
                  </a:lnTo>
                  <a:lnTo>
                    <a:pt x="471" y="266"/>
                  </a:lnTo>
                  <a:lnTo>
                    <a:pt x="469" y="276"/>
                  </a:lnTo>
                  <a:lnTo>
                    <a:pt x="471" y="285"/>
                  </a:lnTo>
                  <a:lnTo>
                    <a:pt x="472" y="294"/>
                  </a:lnTo>
                  <a:lnTo>
                    <a:pt x="473" y="305"/>
                  </a:lnTo>
                  <a:lnTo>
                    <a:pt x="477" y="314"/>
                  </a:lnTo>
                  <a:lnTo>
                    <a:pt x="481" y="325"/>
                  </a:lnTo>
                  <a:lnTo>
                    <a:pt x="492" y="345"/>
                  </a:lnTo>
                  <a:lnTo>
                    <a:pt x="505" y="366"/>
                  </a:lnTo>
                  <a:lnTo>
                    <a:pt x="509" y="373"/>
                  </a:lnTo>
                  <a:lnTo>
                    <a:pt x="513" y="380"/>
                  </a:lnTo>
                  <a:lnTo>
                    <a:pt x="515" y="386"/>
                  </a:lnTo>
                  <a:lnTo>
                    <a:pt x="516" y="393"/>
                  </a:lnTo>
                  <a:lnTo>
                    <a:pt x="516" y="400"/>
                  </a:lnTo>
                  <a:lnTo>
                    <a:pt x="516" y="406"/>
                  </a:lnTo>
                  <a:lnTo>
                    <a:pt x="515" y="413"/>
                  </a:lnTo>
                  <a:lnTo>
                    <a:pt x="513" y="420"/>
                  </a:lnTo>
                  <a:lnTo>
                    <a:pt x="508" y="432"/>
                  </a:lnTo>
                  <a:lnTo>
                    <a:pt x="501" y="444"/>
                  </a:lnTo>
                  <a:lnTo>
                    <a:pt x="493" y="456"/>
                  </a:lnTo>
                  <a:lnTo>
                    <a:pt x="483" y="468"/>
                  </a:lnTo>
                  <a:lnTo>
                    <a:pt x="461" y="489"/>
                  </a:lnTo>
                  <a:lnTo>
                    <a:pt x="441" y="509"/>
                  </a:lnTo>
                  <a:lnTo>
                    <a:pt x="432" y="518"/>
                  </a:lnTo>
                  <a:lnTo>
                    <a:pt x="424" y="526"/>
                  </a:lnTo>
                  <a:lnTo>
                    <a:pt x="419" y="534"/>
                  </a:lnTo>
                  <a:lnTo>
                    <a:pt x="415" y="541"/>
                  </a:lnTo>
                  <a:lnTo>
                    <a:pt x="407" y="550"/>
                  </a:lnTo>
                  <a:lnTo>
                    <a:pt x="399" y="559"/>
                  </a:lnTo>
                  <a:lnTo>
                    <a:pt x="391" y="569"/>
                  </a:lnTo>
                  <a:lnTo>
                    <a:pt x="385" y="577"/>
                  </a:lnTo>
                  <a:lnTo>
                    <a:pt x="380" y="586"/>
                  </a:lnTo>
                  <a:lnTo>
                    <a:pt x="376" y="595"/>
                  </a:lnTo>
                  <a:lnTo>
                    <a:pt x="372" y="603"/>
                  </a:lnTo>
                  <a:lnTo>
                    <a:pt x="369" y="613"/>
                  </a:lnTo>
                  <a:lnTo>
                    <a:pt x="367" y="630"/>
                  </a:lnTo>
                  <a:lnTo>
                    <a:pt x="365" y="647"/>
                  </a:lnTo>
                  <a:lnTo>
                    <a:pt x="365" y="666"/>
                  </a:lnTo>
                  <a:lnTo>
                    <a:pt x="368" y="683"/>
                  </a:lnTo>
                  <a:lnTo>
                    <a:pt x="375" y="719"/>
                  </a:lnTo>
                  <a:lnTo>
                    <a:pt x="380" y="755"/>
                  </a:lnTo>
                  <a:lnTo>
                    <a:pt x="383" y="774"/>
                  </a:lnTo>
                  <a:lnTo>
                    <a:pt x="384" y="793"/>
                  </a:lnTo>
                  <a:lnTo>
                    <a:pt x="383" y="811"/>
                  </a:lnTo>
                  <a:lnTo>
                    <a:pt x="379" y="830"/>
                  </a:lnTo>
                  <a:lnTo>
                    <a:pt x="387" y="874"/>
                  </a:lnTo>
                  <a:lnTo>
                    <a:pt x="392" y="913"/>
                  </a:lnTo>
                  <a:lnTo>
                    <a:pt x="393" y="933"/>
                  </a:lnTo>
                  <a:lnTo>
                    <a:pt x="393" y="950"/>
                  </a:lnTo>
                  <a:lnTo>
                    <a:pt x="393" y="969"/>
                  </a:lnTo>
                  <a:lnTo>
                    <a:pt x="391" y="987"/>
                  </a:lnTo>
                  <a:lnTo>
                    <a:pt x="384" y="993"/>
                  </a:lnTo>
                  <a:lnTo>
                    <a:pt x="377" y="997"/>
                  </a:lnTo>
                  <a:lnTo>
                    <a:pt x="371" y="998"/>
                  </a:lnTo>
                  <a:lnTo>
                    <a:pt x="363" y="999"/>
                  </a:lnTo>
                  <a:lnTo>
                    <a:pt x="348" y="999"/>
                  </a:lnTo>
                  <a:lnTo>
                    <a:pt x="331" y="999"/>
                  </a:lnTo>
                  <a:lnTo>
                    <a:pt x="311" y="999"/>
                  </a:lnTo>
                  <a:lnTo>
                    <a:pt x="295" y="999"/>
                  </a:lnTo>
                  <a:lnTo>
                    <a:pt x="276" y="999"/>
                  </a:lnTo>
                  <a:lnTo>
                    <a:pt x="252" y="999"/>
                  </a:lnTo>
                  <a:lnTo>
                    <a:pt x="243" y="1001"/>
                  </a:lnTo>
                  <a:lnTo>
                    <a:pt x="234" y="1003"/>
                  </a:lnTo>
                  <a:lnTo>
                    <a:pt x="227" y="1009"/>
                  </a:lnTo>
                  <a:lnTo>
                    <a:pt x="219" y="1014"/>
                  </a:lnTo>
                  <a:lnTo>
                    <a:pt x="211" y="1019"/>
                  </a:lnTo>
                  <a:lnTo>
                    <a:pt x="203" y="1025"/>
                  </a:lnTo>
                  <a:lnTo>
                    <a:pt x="192" y="1027"/>
                  </a:lnTo>
                  <a:lnTo>
                    <a:pt x="180" y="1029"/>
                  </a:lnTo>
                  <a:lnTo>
                    <a:pt x="175" y="1029"/>
                  </a:lnTo>
                  <a:lnTo>
                    <a:pt x="170" y="1027"/>
                  </a:lnTo>
                  <a:lnTo>
                    <a:pt x="164" y="1025"/>
                  </a:lnTo>
                  <a:lnTo>
                    <a:pt x="159" y="1022"/>
                  </a:lnTo>
                  <a:lnTo>
                    <a:pt x="148" y="1014"/>
                  </a:lnTo>
                  <a:lnTo>
                    <a:pt x="139" y="1005"/>
                  </a:lnTo>
                  <a:lnTo>
                    <a:pt x="130" y="994"/>
                  </a:lnTo>
                  <a:lnTo>
                    <a:pt x="123" y="983"/>
                  </a:lnTo>
                  <a:lnTo>
                    <a:pt x="118" y="973"/>
                  </a:lnTo>
                  <a:lnTo>
                    <a:pt x="115" y="963"/>
                  </a:lnTo>
                  <a:lnTo>
                    <a:pt x="115" y="830"/>
                  </a:lnTo>
                  <a:lnTo>
                    <a:pt x="104" y="817"/>
                  </a:lnTo>
                  <a:lnTo>
                    <a:pt x="96" y="801"/>
                  </a:lnTo>
                  <a:lnTo>
                    <a:pt x="91" y="785"/>
                  </a:lnTo>
                  <a:lnTo>
                    <a:pt x="86" y="769"/>
                  </a:lnTo>
                  <a:lnTo>
                    <a:pt x="78" y="734"/>
                  </a:lnTo>
                  <a:lnTo>
                    <a:pt x="66" y="698"/>
                  </a:lnTo>
                  <a:lnTo>
                    <a:pt x="64" y="690"/>
                  </a:lnTo>
                  <a:lnTo>
                    <a:pt x="62" y="685"/>
                  </a:lnTo>
                  <a:lnTo>
                    <a:pt x="58" y="679"/>
                  </a:lnTo>
                  <a:lnTo>
                    <a:pt x="54" y="674"/>
                  </a:lnTo>
                  <a:lnTo>
                    <a:pt x="43" y="666"/>
                  </a:lnTo>
                  <a:lnTo>
                    <a:pt x="31" y="658"/>
                  </a:lnTo>
                  <a:lnTo>
                    <a:pt x="24" y="654"/>
                  </a:lnTo>
                  <a:lnTo>
                    <a:pt x="19" y="650"/>
                  </a:lnTo>
                  <a:lnTo>
                    <a:pt x="14" y="645"/>
                  </a:lnTo>
                  <a:lnTo>
                    <a:pt x="10" y="638"/>
                  </a:lnTo>
                  <a:lnTo>
                    <a:pt x="6" y="631"/>
                  </a:lnTo>
                  <a:lnTo>
                    <a:pt x="3" y="623"/>
                  </a:lnTo>
                  <a:lnTo>
                    <a:pt x="0" y="613"/>
                  </a:lnTo>
                  <a:lnTo>
                    <a:pt x="0" y="601"/>
                  </a:lnTo>
                  <a:lnTo>
                    <a:pt x="0" y="589"/>
                  </a:lnTo>
                  <a:lnTo>
                    <a:pt x="3" y="575"/>
                  </a:lnTo>
                  <a:lnTo>
                    <a:pt x="7" y="565"/>
                  </a:lnTo>
                  <a:lnTo>
                    <a:pt x="12" y="554"/>
                  </a:lnTo>
                  <a:lnTo>
                    <a:pt x="19" y="545"/>
                  </a:lnTo>
                  <a:lnTo>
                    <a:pt x="27" y="535"/>
                  </a:lnTo>
                  <a:lnTo>
                    <a:pt x="36" y="527"/>
                  </a:lnTo>
                  <a:lnTo>
                    <a:pt x="46" y="519"/>
                  </a:lnTo>
                  <a:lnTo>
                    <a:pt x="56" y="514"/>
                  </a:lnTo>
                  <a:lnTo>
                    <a:pt x="68" y="509"/>
                  </a:lnTo>
                  <a:lnTo>
                    <a:pt x="80" y="504"/>
                  </a:lnTo>
                  <a:lnTo>
                    <a:pt x="94" y="500"/>
                  </a:lnTo>
                  <a:lnTo>
                    <a:pt x="107" y="497"/>
                  </a:lnTo>
                  <a:lnTo>
                    <a:pt x="122" y="494"/>
                  </a:lnTo>
                  <a:lnTo>
                    <a:pt x="136" y="493"/>
                  </a:lnTo>
                  <a:lnTo>
                    <a:pt x="151" y="493"/>
                  </a:lnTo>
                  <a:lnTo>
                    <a:pt x="158" y="494"/>
                  </a:lnTo>
                  <a:lnTo>
                    <a:pt x="164" y="496"/>
                  </a:lnTo>
                  <a:lnTo>
                    <a:pt x="171" y="498"/>
                  </a:lnTo>
                  <a:lnTo>
                    <a:pt x="178" y="502"/>
                  </a:lnTo>
                  <a:lnTo>
                    <a:pt x="184" y="505"/>
                  </a:lnTo>
                  <a:lnTo>
                    <a:pt x="191" y="509"/>
                  </a:lnTo>
                  <a:lnTo>
                    <a:pt x="198" y="510"/>
                  </a:lnTo>
                  <a:lnTo>
                    <a:pt x="204" y="511"/>
                  </a:lnTo>
                  <a:lnTo>
                    <a:pt x="214" y="510"/>
                  </a:lnTo>
                  <a:lnTo>
                    <a:pt x="223" y="509"/>
                  </a:lnTo>
                  <a:lnTo>
                    <a:pt x="230" y="506"/>
                  </a:lnTo>
                  <a:lnTo>
                    <a:pt x="235" y="502"/>
                  </a:lnTo>
                  <a:lnTo>
                    <a:pt x="240" y="497"/>
                  </a:lnTo>
                  <a:lnTo>
                    <a:pt x="244" y="492"/>
                  </a:lnTo>
                  <a:lnTo>
                    <a:pt x="248" y="485"/>
                  </a:lnTo>
                  <a:lnTo>
                    <a:pt x="251" y="477"/>
                  </a:lnTo>
                  <a:lnTo>
                    <a:pt x="260" y="442"/>
                  </a:lnTo>
                  <a:lnTo>
                    <a:pt x="271" y="402"/>
                  </a:lnTo>
                  <a:lnTo>
                    <a:pt x="279" y="394"/>
                  </a:lnTo>
                  <a:lnTo>
                    <a:pt x="299" y="374"/>
                  </a:lnTo>
                  <a:lnTo>
                    <a:pt x="319" y="354"/>
                  </a:lnTo>
                  <a:lnTo>
                    <a:pt x="331" y="342"/>
                  </a:lnTo>
                  <a:lnTo>
                    <a:pt x="344" y="333"/>
                  </a:lnTo>
                  <a:lnTo>
                    <a:pt x="365" y="316"/>
                  </a:lnTo>
                  <a:lnTo>
                    <a:pt x="375" y="308"/>
                  </a:lnTo>
                  <a:lnTo>
                    <a:pt x="380" y="301"/>
                  </a:lnTo>
                  <a:lnTo>
                    <a:pt x="381" y="298"/>
                  </a:lnTo>
                  <a:lnTo>
                    <a:pt x="380" y="296"/>
                  </a:lnTo>
                  <a:lnTo>
                    <a:pt x="377" y="294"/>
                  </a:lnTo>
                  <a:lnTo>
                    <a:pt x="373" y="294"/>
                  </a:lnTo>
                  <a:lnTo>
                    <a:pt x="347" y="289"/>
                  </a:lnTo>
                  <a:lnTo>
                    <a:pt x="324" y="282"/>
                  </a:lnTo>
                  <a:lnTo>
                    <a:pt x="315" y="278"/>
                  </a:lnTo>
                  <a:lnTo>
                    <a:pt x="307" y="274"/>
                  </a:lnTo>
                  <a:lnTo>
                    <a:pt x="299" y="269"/>
                  </a:lnTo>
                  <a:lnTo>
                    <a:pt x="291" y="262"/>
                  </a:lnTo>
                  <a:lnTo>
                    <a:pt x="284" y="256"/>
                  </a:lnTo>
                  <a:lnTo>
                    <a:pt x="277" y="249"/>
                  </a:lnTo>
                  <a:lnTo>
                    <a:pt x="272" y="241"/>
                  </a:lnTo>
                  <a:lnTo>
                    <a:pt x="265" y="232"/>
                  </a:lnTo>
                  <a:lnTo>
                    <a:pt x="253" y="210"/>
                  </a:lnTo>
                  <a:lnTo>
                    <a:pt x="240" y="186"/>
                  </a:lnTo>
                  <a:lnTo>
                    <a:pt x="236" y="173"/>
                  </a:lnTo>
                  <a:lnTo>
                    <a:pt x="234" y="162"/>
                  </a:lnTo>
                  <a:lnTo>
                    <a:pt x="232" y="156"/>
                  </a:lnTo>
                  <a:lnTo>
                    <a:pt x="234" y="149"/>
                  </a:lnTo>
                  <a:lnTo>
                    <a:pt x="236" y="142"/>
                  </a:lnTo>
                  <a:lnTo>
                    <a:pt x="239" y="134"/>
                  </a:lnTo>
                  <a:lnTo>
                    <a:pt x="240" y="124"/>
                  </a:lnTo>
                  <a:lnTo>
                    <a:pt x="240" y="108"/>
                  </a:lnTo>
                  <a:lnTo>
                    <a:pt x="241" y="102"/>
                  </a:lnTo>
                  <a:lnTo>
                    <a:pt x="244" y="97"/>
                  </a:lnTo>
                  <a:lnTo>
                    <a:pt x="247" y="94"/>
                  </a:lnTo>
                  <a:lnTo>
                    <a:pt x="252" y="92"/>
                  </a:lnTo>
                  <a:lnTo>
                    <a:pt x="264" y="88"/>
                  </a:lnTo>
                  <a:lnTo>
                    <a:pt x="277" y="84"/>
                  </a:lnTo>
                  <a:lnTo>
                    <a:pt x="247" y="29"/>
                  </a:lnTo>
                  <a:lnTo>
                    <a:pt x="273" y="29"/>
                  </a:lnTo>
                  <a:lnTo>
                    <a:pt x="297" y="29"/>
                  </a:lnTo>
                  <a:lnTo>
                    <a:pt x="320" y="28"/>
                  </a:lnTo>
                  <a:lnTo>
                    <a:pt x="343" y="25"/>
                  </a:lnTo>
                  <a:lnTo>
                    <a:pt x="363" y="22"/>
                  </a:lnTo>
                  <a:lnTo>
                    <a:pt x="381" y="17"/>
                  </a:lnTo>
                  <a:lnTo>
                    <a:pt x="391" y="13"/>
                  </a:lnTo>
                  <a:lnTo>
                    <a:pt x="399" y="9"/>
                  </a:lnTo>
                  <a:lnTo>
                    <a:pt x="407" y="5"/>
                  </a:lnTo>
                  <a:lnTo>
                    <a:pt x="415" y="0"/>
                  </a:lnTo>
                  <a:lnTo>
                    <a:pt x="416" y="6"/>
                  </a:lnTo>
                  <a:lnTo>
                    <a:pt x="419" y="14"/>
                  </a:lnTo>
                  <a:lnTo>
                    <a:pt x="421" y="21"/>
                  </a:lnTo>
                  <a:lnTo>
                    <a:pt x="427" y="26"/>
                  </a:lnTo>
                  <a:lnTo>
                    <a:pt x="439" y="38"/>
                  </a:lnTo>
                  <a:lnTo>
                    <a:pt x="453" y="50"/>
                  </a:lnTo>
                  <a:lnTo>
                    <a:pt x="469" y="61"/>
                  </a:lnTo>
                  <a:lnTo>
                    <a:pt x="487" y="72"/>
                  </a:lnTo>
                  <a:lnTo>
                    <a:pt x="503" y="82"/>
                  </a:lnTo>
                  <a:lnTo>
                    <a:pt x="517" y="96"/>
                  </a:lnTo>
                  <a:lnTo>
                    <a:pt x="524" y="104"/>
                  </a:lnTo>
                  <a:lnTo>
                    <a:pt x="528" y="113"/>
                  </a:lnTo>
                  <a:lnTo>
                    <a:pt x="531" y="124"/>
                  </a:lnTo>
                  <a:lnTo>
                    <a:pt x="532" y="134"/>
                  </a:lnTo>
                  <a:lnTo>
                    <a:pt x="533" y="145"/>
                  </a:lnTo>
                  <a:lnTo>
                    <a:pt x="536" y="154"/>
                  </a:lnTo>
                  <a:lnTo>
                    <a:pt x="539" y="162"/>
                  </a:lnTo>
                  <a:lnTo>
                    <a:pt x="541" y="168"/>
                  </a:lnTo>
                  <a:lnTo>
                    <a:pt x="541" y="18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09" name="Freeform 113">
              <a:extLst>
                <a:ext uri="{FF2B5EF4-FFF2-40B4-BE49-F238E27FC236}">
                  <a16:creationId xmlns:a16="http://schemas.microsoft.com/office/drawing/2014/main" id="{56B3AB23-D2A6-D246-A571-DD005359E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726" y="5344723"/>
              <a:ext cx="187149" cy="152746"/>
            </a:xfrm>
            <a:custGeom>
              <a:avLst/>
              <a:gdLst>
                <a:gd name="T0" fmla="*/ 278 w 443"/>
                <a:gd name="T1" fmla="*/ 24 h 367"/>
                <a:gd name="T2" fmla="*/ 257 w 443"/>
                <a:gd name="T3" fmla="*/ 23 h 367"/>
                <a:gd name="T4" fmla="*/ 249 w 443"/>
                <a:gd name="T5" fmla="*/ 16 h 367"/>
                <a:gd name="T6" fmla="*/ 240 w 443"/>
                <a:gd name="T7" fmla="*/ 7 h 367"/>
                <a:gd name="T8" fmla="*/ 226 w 443"/>
                <a:gd name="T9" fmla="*/ 0 h 367"/>
                <a:gd name="T10" fmla="*/ 205 w 443"/>
                <a:gd name="T11" fmla="*/ 0 h 367"/>
                <a:gd name="T12" fmla="*/ 158 w 443"/>
                <a:gd name="T13" fmla="*/ 8 h 367"/>
                <a:gd name="T14" fmla="*/ 118 w 443"/>
                <a:gd name="T15" fmla="*/ 18 h 367"/>
                <a:gd name="T16" fmla="*/ 93 w 443"/>
                <a:gd name="T17" fmla="*/ 27 h 367"/>
                <a:gd name="T18" fmla="*/ 74 w 443"/>
                <a:gd name="T19" fmla="*/ 39 h 367"/>
                <a:gd name="T20" fmla="*/ 65 w 443"/>
                <a:gd name="T21" fmla="*/ 48 h 367"/>
                <a:gd name="T22" fmla="*/ 62 w 443"/>
                <a:gd name="T23" fmla="*/ 56 h 367"/>
                <a:gd name="T24" fmla="*/ 64 w 443"/>
                <a:gd name="T25" fmla="*/ 74 h 367"/>
                <a:gd name="T26" fmla="*/ 72 w 443"/>
                <a:gd name="T27" fmla="*/ 103 h 367"/>
                <a:gd name="T28" fmla="*/ 74 w 443"/>
                <a:gd name="T29" fmla="*/ 134 h 367"/>
                <a:gd name="T30" fmla="*/ 70 w 443"/>
                <a:gd name="T31" fmla="*/ 155 h 367"/>
                <a:gd name="T32" fmla="*/ 64 w 443"/>
                <a:gd name="T33" fmla="*/ 171 h 367"/>
                <a:gd name="T34" fmla="*/ 52 w 443"/>
                <a:gd name="T35" fmla="*/ 179 h 367"/>
                <a:gd name="T36" fmla="*/ 37 w 443"/>
                <a:gd name="T37" fmla="*/ 180 h 367"/>
                <a:gd name="T38" fmla="*/ 26 w 443"/>
                <a:gd name="T39" fmla="*/ 176 h 367"/>
                <a:gd name="T40" fmla="*/ 13 w 443"/>
                <a:gd name="T41" fmla="*/ 166 h 367"/>
                <a:gd name="T42" fmla="*/ 2 w 443"/>
                <a:gd name="T43" fmla="*/ 168 h 367"/>
                <a:gd name="T44" fmla="*/ 1 w 443"/>
                <a:gd name="T45" fmla="*/ 180 h 367"/>
                <a:gd name="T46" fmla="*/ 2 w 443"/>
                <a:gd name="T47" fmla="*/ 199 h 367"/>
                <a:gd name="T48" fmla="*/ 6 w 443"/>
                <a:gd name="T49" fmla="*/ 210 h 367"/>
                <a:gd name="T50" fmla="*/ 21 w 443"/>
                <a:gd name="T51" fmla="*/ 220 h 367"/>
                <a:gd name="T52" fmla="*/ 46 w 443"/>
                <a:gd name="T53" fmla="*/ 234 h 367"/>
                <a:gd name="T54" fmla="*/ 68 w 443"/>
                <a:gd name="T55" fmla="*/ 246 h 367"/>
                <a:gd name="T56" fmla="*/ 80 w 443"/>
                <a:gd name="T57" fmla="*/ 258 h 367"/>
                <a:gd name="T58" fmla="*/ 92 w 443"/>
                <a:gd name="T59" fmla="*/ 275 h 367"/>
                <a:gd name="T60" fmla="*/ 100 w 443"/>
                <a:gd name="T61" fmla="*/ 300 h 367"/>
                <a:gd name="T62" fmla="*/ 105 w 443"/>
                <a:gd name="T63" fmla="*/ 328 h 367"/>
                <a:gd name="T64" fmla="*/ 114 w 443"/>
                <a:gd name="T65" fmla="*/ 355 h 367"/>
                <a:gd name="T66" fmla="*/ 128 w 443"/>
                <a:gd name="T67" fmla="*/ 367 h 367"/>
                <a:gd name="T68" fmla="*/ 146 w 443"/>
                <a:gd name="T69" fmla="*/ 356 h 367"/>
                <a:gd name="T70" fmla="*/ 166 w 443"/>
                <a:gd name="T71" fmla="*/ 348 h 367"/>
                <a:gd name="T72" fmla="*/ 188 w 443"/>
                <a:gd name="T73" fmla="*/ 344 h 367"/>
                <a:gd name="T74" fmla="*/ 213 w 443"/>
                <a:gd name="T75" fmla="*/ 343 h 367"/>
                <a:gd name="T76" fmla="*/ 226 w 443"/>
                <a:gd name="T77" fmla="*/ 346 h 367"/>
                <a:gd name="T78" fmla="*/ 240 w 443"/>
                <a:gd name="T79" fmla="*/ 352 h 367"/>
                <a:gd name="T80" fmla="*/ 253 w 443"/>
                <a:gd name="T81" fmla="*/ 359 h 367"/>
                <a:gd name="T82" fmla="*/ 266 w 443"/>
                <a:gd name="T83" fmla="*/ 361 h 367"/>
                <a:gd name="T84" fmla="*/ 285 w 443"/>
                <a:gd name="T85" fmla="*/ 359 h 367"/>
                <a:gd name="T86" fmla="*/ 297 w 443"/>
                <a:gd name="T87" fmla="*/ 352 h 367"/>
                <a:gd name="T88" fmla="*/ 306 w 443"/>
                <a:gd name="T89" fmla="*/ 342 h 367"/>
                <a:gd name="T90" fmla="*/ 313 w 443"/>
                <a:gd name="T91" fmla="*/ 327 h 367"/>
                <a:gd name="T92" fmla="*/ 333 w 443"/>
                <a:gd name="T93" fmla="*/ 252 h 367"/>
                <a:gd name="T94" fmla="*/ 361 w 443"/>
                <a:gd name="T95" fmla="*/ 224 h 367"/>
                <a:gd name="T96" fmla="*/ 393 w 443"/>
                <a:gd name="T97" fmla="*/ 192 h 367"/>
                <a:gd name="T98" fmla="*/ 427 w 443"/>
                <a:gd name="T99" fmla="*/ 166 h 367"/>
                <a:gd name="T100" fmla="*/ 442 w 443"/>
                <a:gd name="T101" fmla="*/ 151 h 367"/>
                <a:gd name="T102" fmla="*/ 442 w 443"/>
                <a:gd name="T103" fmla="*/ 146 h 367"/>
                <a:gd name="T104" fmla="*/ 435 w 443"/>
                <a:gd name="T105" fmla="*/ 144 h 367"/>
                <a:gd name="T106" fmla="*/ 386 w 443"/>
                <a:gd name="T107" fmla="*/ 132 h 367"/>
                <a:gd name="T108" fmla="*/ 369 w 443"/>
                <a:gd name="T109" fmla="*/ 124 h 367"/>
                <a:gd name="T110" fmla="*/ 353 w 443"/>
                <a:gd name="T111" fmla="*/ 112 h 367"/>
                <a:gd name="T112" fmla="*/ 339 w 443"/>
                <a:gd name="T113" fmla="*/ 99 h 367"/>
                <a:gd name="T114" fmla="*/ 327 w 443"/>
                <a:gd name="T115" fmla="*/ 82 h 367"/>
                <a:gd name="T116" fmla="*/ 302 w 443"/>
                <a:gd name="T117" fmla="*/ 36 h 36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43"/>
                <a:gd name="T178" fmla="*/ 0 h 367"/>
                <a:gd name="T179" fmla="*/ 443 w 443"/>
                <a:gd name="T180" fmla="*/ 367 h 367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43" h="367">
                  <a:moveTo>
                    <a:pt x="290" y="24"/>
                  </a:moveTo>
                  <a:lnTo>
                    <a:pt x="278" y="24"/>
                  </a:lnTo>
                  <a:lnTo>
                    <a:pt x="261" y="24"/>
                  </a:lnTo>
                  <a:lnTo>
                    <a:pt x="257" y="23"/>
                  </a:lnTo>
                  <a:lnTo>
                    <a:pt x="253" y="20"/>
                  </a:lnTo>
                  <a:lnTo>
                    <a:pt x="249" y="16"/>
                  </a:lnTo>
                  <a:lnTo>
                    <a:pt x="244" y="12"/>
                  </a:lnTo>
                  <a:lnTo>
                    <a:pt x="240" y="7"/>
                  </a:lnTo>
                  <a:lnTo>
                    <a:pt x="233" y="3"/>
                  </a:lnTo>
                  <a:lnTo>
                    <a:pt x="226" y="0"/>
                  </a:lnTo>
                  <a:lnTo>
                    <a:pt x="218" y="0"/>
                  </a:lnTo>
                  <a:lnTo>
                    <a:pt x="205" y="0"/>
                  </a:lnTo>
                  <a:lnTo>
                    <a:pt x="184" y="3"/>
                  </a:lnTo>
                  <a:lnTo>
                    <a:pt x="158" y="8"/>
                  </a:lnTo>
                  <a:lnTo>
                    <a:pt x="132" y="14"/>
                  </a:lnTo>
                  <a:lnTo>
                    <a:pt x="118" y="18"/>
                  </a:lnTo>
                  <a:lnTo>
                    <a:pt x="105" y="23"/>
                  </a:lnTo>
                  <a:lnTo>
                    <a:pt x="93" y="27"/>
                  </a:lnTo>
                  <a:lnTo>
                    <a:pt x="84" y="32"/>
                  </a:lnTo>
                  <a:lnTo>
                    <a:pt x="74" y="39"/>
                  </a:lnTo>
                  <a:lnTo>
                    <a:pt x="68" y="46"/>
                  </a:lnTo>
                  <a:lnTo>
                    <a:pt x="65" y="48"/>
                  </a:lnTo>
                  <a:lnTo>
                    <a:pt x="64" y="52"/>
                  </a:lnTo>
                  <a:lnTo>
                    <a:pt x="62" y="56"/>
                  </a:lnTo>
                  <a:lnTo>
                    <a:pt x="62" y="60"/>
                  </a:lnTo>
                  <a:lnTo>
                    <a:pt x="64" y="74"/>
                  </a:lnTo>
                  <a:lnTo>
                    <a:pt x="68" y="88"/>
                  </a:lnTo>
                  <a:lnTo>
                    <a:pt x="72" y="103"/>
                  </a:lnTo>
                  <a:lnTo>
                    <a:pt x="74" y="120"/>
                  </a:lnTo>
                  <a:lnTo>
                    <a:pt x="74" y="134"/>
                  </a:lnTo>
                  <a:lnTo>
                    <a:pt x="73" y="144"/>
                  </a:lnTo>
                  <a:lnTo>
                    <a:pt x="70" y="155"/>
                  </a:lnTo>
                  <a:lnTo>
                    <a:pt x="68" y="164"/>
                  </a:lnTo>
                  <a:lnTo>
                    <a:pt x="64" y="171"/>
                  </a:lnTo>
                  <a:lnTo>
                    <a:pt x="58" y="176"/>
                  </a:lnTo>
                  <a:lnTo>
                    <a:pt x="52" y="179"/>
                  </a:lnTo>
                  <a:lnTo>
                    <a:pt x="44" y="180"/>
                  </a:lnTo>
                  <a:lnTo>
                    <a:pt x="37" y="180"/>
                  </a:lnTo>
                  <a:lnTo>
                    <a:pt x="32" y="179"/>
                  </a:lnTo>
                  <a:lnTo>
                    <a:pt x="26" y="176"/>
                  </a:lnTo>
                  <a:lnTo>
                    <a:pt x="21" y="174"/>
                  </a:lnTo>
                  <a:lnTo>
                    <a:pt x="13" y="166"/>
                  </a:lnTo>
                  <a:lnTo>
                    <a:pt x="8" y="156"/>
                  </a:lnTo>
                  <a:lnTo>
                    <a:pt x="2" y="168"/>
                  </a:lnTo>
                  <a:lnTo>
                    <a:pt x="0" y="175"/>
                  </a:lnTo>
                  <a:lnTo>
                    <a:pt x="1" y="180"/>
                  </a:lnTo>
                  <a:lnTo>
                    <a:pt x="2" y="192"/>
                  </a:lnTo>
                  <a:lnTo>
                    <a:pt x="2" y="199"/>
                  </a:lnTo>
                  <a:lnTo>
                    <a:pt x="4" y="204"/>
                  </a:lnTo>
                  <a:lnTo>
                    <a:pt x="6" y="210"/>
                  </a:lnTo>
                  <a:lnTo>
                    <a:pt x="10" y="214"/>
                  </a:lnTo>
                  <a:lnTo>
                    <a:pt x="21" y="220"/>
                  </a:lnTo>
                  <a:lnTo>
                    <a:pt x="33" y="227"/>
                  </a:lnTo>
                  <a:lnTo>
                    <a:pt x="46" y="234"/>
                  </a:lnTo>
                  <a:lnTo>
                    <a:pt x="60" y="240"/>
                  </a:lnTo>
                  <a:lnTo>
                    <a:pt x="68" y="246"/>
                  </a:lnTo>
                  <a:lnTo>
                    <a:pt x="74" y="251"/>
                  </a:lnTo>
                  <a:lnTo>
                    <a:pt x="80" y="258"/>
                  </a:lnTo>
                  <a:lnTo>
                    <a:pt x="86" y="264"/>
                  </a:lnTo>
                  <a:lnTo>
                    <a:pt x="92" y="275"/>
                  </a:lnTo>
                  <a:lnTo>
                    <a:pt x="96" y="287"/>
                  </a:lnTo>
                  <a:lnTo>
                    <a:pt x="100" y="300"/>
                  </a:lnTo>
                  <a:lnTo>
                    <a:pt x="102" y="314"/>
                  </a:lnTo>
                  <a:lnTo>
                    <a:pt x="105" y="328"/>
                  </a:lnTo>
                  <a:lnTo>
                    <a:pt x="109" y="342"/>
                  </a:lnTo>
                  <a:lnTo>
                    <a:pt x="114" y="355"/>
                  </a:lnTo>
                  <a:lnTo>
                    <a:pt x="122" y="367"/>
                  </a:lnTo>
                  <a:lnTo>
                    <a:pt x="128" y="367"/>
                  </a:lnTo>
                  <a:lnTo>
                    <a:pt x="137" y="361"/>
                  </a:lnTo>
                  <a:lnTo>
                    <a:pt x="146" y="356"/>
                  </a:lnTo>
                  <a:lnTo>
                    <a:pt x="156" y="352"/>
                  </a:lnTo>
                  <a:lnTo>
                    <a:pt x="166" y="348"/>
                  </a:lnTo>
                  <a:lnTo>
                    <a:pt x="176" y="346"/>
                  </a:lnTo>
                  <a:lnTo>
                    <a:pt x="188" y="344"/>
                  </a:lnTo>
                  <a:lnTo>
                    <a:pt x="200" y="343"/>
                  </a:lnTo>
                  <a:lnTo>
                    <a:pt x="213" y="343"/>
                  </a:lnTo>
                  <a:lnTo>
                    <a:pt x="220" y="344"/>
                  </a:lnTo>
                  <a:lnTo>
                    <a:pt x="226" y="346"/>
                  </a:lnTo>
                  <a:lnTo>
                    <a:pt x="233" y="348"/>
                  </a:lnTo>
                  <a:lnTo>
                    <a:pt x="240" y="352"/>
                  </a:lnTo>
                  <a:lnTo>
                    <a:pt x="246" y="355"/>
                  </a:lnTo>
                  <a:lnTo>
                    <a:pt x="253" y="359"/>
                  </a:lnTo>
                  <a:lnTo>
                    <a:pt x="260" y="360"/>
                  </a:lnTo>
                  <a:lnTo>
                    <a:pt x="266" y="361"/>
                  </a:lnTo>
                  <a:lnTo>
                    <a:pt x="276" y="360"/>
                  </a:lnTo>
                  <a:lnTo>
                    <a:pt x="285" y="359"/>
                  </a:lnTo>
                  <a:lnTo>
                    <a:pt x="292" y="356"/>
                  </a:lnTo>
                  <a:lnTo>
                    <a:pt x="297" y="352"/>
                  </a:lnTo>
                  <a:lnTo>
                    <a:pt x="302" y="347"/>
                  </a:lnTo>
                  <a:lnTo>
                    <a:pt x="306" y="342"/>
                  </a:lnTo>
                  <a:lnTo>
                    <a:pt x="310" y="335"/>
                  </a:lnTo>
                  <a:lnTo>
                    <a:pt x="313" y="327"/>
                  </a:lnTo>
                  <a:lnTo>
                    <a:pt x="322" y="292"/>
                  </a:lnTo>
                  <a:lnTo>
                    <a:pt x="333" y="252"/>
                  </a:lnTo>
                  <a:lnTo>
                    <a:pt x="341" y="244"/>
                  </a:lnTo>
                  <a:lnTo>
                    <a:pt x="361" y="224"/>
                  </a:lnTo>
                  <a:lnTo>
                    <a:pt x="381" y="204"/>
                  </a:lnTo>
                  <a:lnTo>
                    <a:pt x="393" y="192"/>
                  </a:lnTo>
                  <a:lnTo>
                    <a:pt x="406" y="183"/>
                  </a:lnTo>
                  <a:lnTo>
                    <a:pt x="427" y="166"/>
                  </a:lnTo>
                  <a:lnTo>
                    <a:pt x="437" y="158"/>
                  </a:lnTo>
                  <a:lnTo>
                    <a:pt x="442" y="151"/>
                  </a:lnTo>
                  <a:lnTo>
                    <a:pt x="443" y="148"/>
                  </a:lnTo>
                  <a:lnTo>
                    <a:pt x="442" y="146"/>
                  </a:lnTo>
                  <a:lnTo>
                    <a:pt x="439" y="144"/>
                  </a:lnTo>
                  <a:lnTo>
                    <a:pt x="435" y="144"/>
                  </a:lnTo>
                  <a:lnTo>
                    <a:pt x="409" y="139"/>
                  </a:lnTo>
                  <a:lnTo>
                    <a:pt x="386" y="132"/>
                  </a:lnTo>
                  <a:lnTo>
                    <a:pt x="377" y="128"/>
                  </a:lnTo>
                  <a:lnTo>
                    <a:pt x="369" y="124"/>
                  </a:lnTo>
                  <a:lnTo>
                    <a:pt x="361" y="119"/>
                  </a:lnTo>
                  <a:lnTo>
                    <a:pt x="353" y="112"/>
                  </a:lnTo>
                  <a:lnTo>
                    <a:pt x="346" y="106"/>
                  </a:lnTo>
                  <a:lnTo>
                    <a:pt x="339" y="99"/>
                  </a:lnTo>
                  <a:lnTo>
                    <a:pt x="334" y="91"/>
                  </a:lnTo>
                  <a:lnTo>
                    <a:pt x="327" y="82"/>
                  </a:lnTo>
                  <a:lnTo>
                    <a:pt x="315" y="60"/>
                  </a:lnTo>
                  <a:lnTo>
                    <a:pt x="302" y="36"/>
                  </a:lnTo>
                  <a:lnTo>
                    <a:pt x="290" y="2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10" name="Freeform 114">
              <a:extLst>
                <a:ext uri="{FF2B5EF4-FFF2-40B4-BE49-F238E27FC236}">
                  <a16:creationId xmlns:a16="http://schemas.microsoft.com/office/drawing/2014/main" id="{474D2AFF-DEE8-664C-AEE1-9FC403EDB6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0201" y="5134180"/>
              <a:ext cx="151370" cy="138986"/>
            </a:xfrm>
            <a:custGeom>
              <a:avLst/>
              <a:gdLst>
                <a:gd name="T0" fmla="*/ 276 w 362"/>
                <a:gd name="T1" fmla="*/ 25 h 330"/>
                <a:gd name="T2" fmla="*/ 262 w 362"/>
                <a:gd name="T3" fmla="*/ 46 h 330"/>
                <a:gd name="T4" fmla="*/ 243 w 362"/>
                <a:gd name="T5" fmla="*/ 60 h 330"/>
                <a:gd name="T6" fmla="*/ 219 w 362"/>
                <a:gd name="T7" fmla="*/ 65 h 330"/>
                <a:gd name="T8" fmla="*/ 195 w 362"/>
                <a:gd name="T9" fmla="*/ 65 h 330"/>
                <a:gd name="T10" fmla="*/ 180 w 362"/>
                <a:gd name="T11" fmla="*/ 60 h 330"/>
                <a:gd name="T12" fmla="*/ 167 w 362"/>
                <a:gd name="T13" fmla="*/ 45 h 330"/>
                <a:gd name="T14" fmla="*/ 159 w 362"/>
                <a:gd name="T15" fmla="*/ 26 h 330"/>
                <a:gd name="T16" fmla="*/ 152 w 362"/>
                <a:gd name="T17" fmla="*/ 14 h 330"/>
                <a:gd name="T18" fmla="*/ 142 w 362"/>
                <a:gd name="T19" fmla="*/ 5 h 330"/>
                <a:gd name="T20" fmla="*/ 126 w 362"/>
                <a:gd name="T21" fmla="*/ 0 h 330"/>
                <a:gd name="T22" fmla="*/ 106 w 362"/>
                <a:gd name="T23" fmla="*/ 0 h 330"/>
                <a:gd name="T24" fmla="*/ 88 w 362"/>
                <a:gd name="T25" fmla="*/ 2 h 330"/>
                <a:gd name="T26" fmla="*/ 59 w 362"/>
                <a:gd name="T27" fmla="*/ 13 h 330"/>
                <a:gd name="T28" fmla="*/ 32 w 362"/>
                <a:gd name="T29" fmla="*/ 29 h 330"/>
                <a:gd name="T30" fmla="*/ 18 w 362"/>
                <a:gd name="T31" fmla="*/ 42 h 330"/>
                <a:gd name="T32" fmla="*/ 7 w 362"/>
                <a:gd name="T33" fmla="*/ 58 h 330"/>
                <a:gd name="T34" fmla="*/ 0 w 362"/>
                <a:gd name="T35" fmla="*/ 74 h 330"/>
                <a:gd name="T36" fmla="*/ 2 w 362"/>
                <a:gd name="T37" fmla="*/ 100 h 330"/>
                <a:gd name="T38" fmla="*/ 11 w 362"/>
                <a:gd name="T39" fmla="*/ 136 h 330"/>
                <a:gd name="T40" fmla="*/ 30 w 362"/>
                <a:gd name="T41" fmla="*/ 172 h 330"/>
                <a:gd name="T42" fmla="*/ 54 w 362"/>
                <a:gd name="T43" fmla="*/ 209 h 330"/>
                <a:gd name="T44" fmla="*/ 82 w 362"/>
                <a:gd name="T45" fmla="*/ 245 h 330"/>
                <a:gd name="T46" fmla="*/ 112 w 362"/>
                <a:gd name="T47" fmla="*/ 277 h 330"/>
                <a:gd name="T48" fmla="*/ 142 w 362"/>
                <a:gd name="T49" fmla="*/ 303 h 330"/>
                <a:gd name="T50" fmla="*/ 168 w 362"/>
                <a:gd name="T51" fmla="*/ 323 h 330"/>
                <a:gd name="T52" fmla="*/ 182 w 362"/>
                <a:gd name="T53" fmla="*/ 325 h 330"/>
                <a:gd name="T54" fmla="*/ 190 w 362"/>
                <a:gd name="T55" fmla="*/ 313 h 330"/>
                <a:gd name="T56" fmla="*/ 203 w 362"/>
                <a:gd name="T57" fmla="*/ 302 h 330"/>
                <a:gd name="T58" fmla="*/ 222 w 362"/>
                <a:gd name="T59" fmla="*/ 291 h 330"/>
                <a:gd name="T60" fmla="*/ 254 w 362"/>
                <a:gd name="T61" fmla="*/ 277 h 330"/>
                <a:gd name="T62" fmla="*/ 299 w 362"/>
                <a:gd name="T63" fmla="*/ 266 h 330"/>
                <a:gd name="T64" fmla="*/ 323 w 362"/>
                <a:gd name="T65" fmla="*/ 264 h 330"/>
                <a:gd name="T66" fmla="*/ 332 w 362"/>
                <a:gd name="T67" fmla="*/ 249 h 330"/>
                <a:gd name="T68" fmla="*/ 328 w 362"/>
                <a:gd name="T69" fmla="*/ 224 h 330"/>
                <a:gd name="T70" fmla="*/ 320 w 362"/>
                <a:gd name="T71" fmla="*/ 201 h 330"/>
                <a:gd name="T72" fmla="*/ 314 w 362"/>
                <a:gd name="T73" fmla="*/ 178 h 330"/>
                <a:gd name="T74" fmla="*/ 314 w 362"/>
                <a:gd name="T75" fmla="*/ 161 h 330"/>
                <a:gd name="T76" fmla="*/ 318 w 362"/>
                <a:gd name="T77" fmla="*/ 153 h 330"/>
                <a:gd name="T78" fmla="*/ 328 w 362"/>
                <a:gd name="T79" fmla="*/ 144 h 330"/>
                <a:gd name="T80" fmla="*/ 346 w 362"/>
                <a:gd name="T81" fmla="*/ 137 h 330"/>
                <a:gd name="T82" fmla="*/ 356 w 362"/>
                <a:gd name="T83" fmla="*/ 129 h 330"/>
                <a:gd name="T84" fmla="*/ 360 w 362"/>
                <a:gd name="T85" fmla="*/ 120 h 330"/>
                <a:gd name="T86" fmla="*/ 360 w 362"/>
                <a:gd name="T87" fmla="*/ 104 h 330"/>
                <a:gd name="T88" fmla="*/ 354 w 362"/>
                <a:gd name="T89" fmla="*/ 88 h 330"/>
                <a:gd name="T90" fmla="*/ 336 w 362"/>
                <a:gd name="T91" fmla="*/ 68 h 330"/>
                <a:gd name="T92" fmla="*/ 308 w 362"/>
                <a:gd name="T93" fmla="*/ 45 h 330"/>
                <a:gd name="T94" fmla="*/ 290 w 362"/>
                <a:gd name="T95" fmla="*/ 25 h 330"/>
                <a:gd name="T96" fmla="*/ 284 w 362"/>
                <a:gd name="T97" fmla="*/ 9 h 330"/>
                <a:gd name="T98" fmla="*/ 283 w 362"/>
                <a:gd name="T99" fmla="*/ 12 h 33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62"/>
                <a:gd name="T151" fmla="*/ 0 h 330"/>
                <a:gd name="T152" fmla="*/ 362 w 362"/>
                <a:gd name="T153" fmla="*/ 330 h 330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62" h="330">
                  <a:moveTo>
                    <a:pt x="283" y="12"/>
                  </a:moveTo>
                  <a:lnTo>
                    <a:pt x="276" y="25"/>
                  </a:lnTo>
                  <a:lnTo>
                    <a:pt x="270" y="37"/>
                  </a:lnTo>
                  <a:lnTo>
                    <a:pt x="262" y="46"/>
                  </a:lnTo>
                  <a:lnTo>
                    <a:pt x="252" y="54"/>
                  </a:lnTo>
                  <a:lnTo>
                    <a:pt x="243" y="60"/>
                  </a:lnTo>
                  <a:lnTo>
                    <a:pt x="232" y="62"/>
                  </a:lnTo>
                  <a:lnTo>
                    <a:pt x="219" y="65"/>
                  </a:lnTo>
                  <a:lnTo>
                    <a:pt x="204" y="65"/>
                  </a:lnTo>
                  <a:lnTo>
                    <a:pt x="195" y="65"/>
                  </a:lnTo>
                  <a:lnTo>
                    <a:pt x="186" y="62"/>
                  </a:lnTo>
                  <a:lnTo>
                    <a:pt x="180" y="60"/>
                  </a:lnTo>
                  <a:lnTo>
                    <a:pt x="175" y="56"/>
                  </a:lnTo>
                  <a:lnTo>
                    <a:pt x="167" y="45"/>
                  </a:lnTo>
                  <a:lnTo>
                    <a:pt x="162" y="32"/>
                  </a:lnTo>
                  <a:lnTo>
                    <a:pt x="159" y="26"/>
                  </a:lnTo>
                  <a:lnTo>
                    <a:pt x="156" y="20"/>
                  </a:lnTo>
                  <a:lnTo>
                    <a:pt x="152" y="14"/>
                  </a:lnTo>
                  <a:lnTo>
                    <a:pt x="148" y="9"/>
                  </a:lnTo>
                  <a:lnTo>
                    <a:pt x="142" y="5"/>
                  </a:lnTo>
                  <a:lnTo>
                    <a:pt x="135" y="2"/>
                  </a:lnTo>
                  <a:lnTo>
                    <a:pt x="126" y="0"/>
                  </a:lnTo>
                  <a:lnTo>
                    <a:pt x="115" y="0"/>
                  </a:lnTo>
                  <a:lnTo>
                    <a:pt x="106" y="0"/>
                  </a:lnTo>
                  <a:lnTo>
                    <a:pt x="98" y="1"/>
                  </a:lnTo>
                  <a:lnTo>
                    <a:pt x="88" y="2"/>
                  </a:lnTo>
                  <a:lnTo>
                    <a:pt x="79" y="5"/>
                  </a:lnTo>
                  <a:lnTo>
                    <a:pt x="59" y="13"/>
                  </a:lnTo>
                  <a:lnTo>
                    <a:pt x="42" y="24"/>
                  </a:lnTo>
                  <a:lnTo>
                    <a:pt x="32" y="29"/>
                  </a:lnTo>
                  <a:lnTo>
                    <a:pt x="24" y="36"/>
                  </a:lnTo>
                  <a:lnTo>
                    <a:pt x="18" y="42"/>
                  </a:lnTo>
                  <a:lnTo>
                    <a:pt x="12" y="50"/>
                  </a:lnTo>
                  <a:lnTo>
                    <a:pt x="7" y="58"/>
                  </a:lnTo>
                  <a:lnTo>
                    <a:pt x="3" y="66"/>
                  </a:lnTo>
                  <a:lnTo>
                    <a:pt x="0" y="74"/>
                  </a:lnTo>
                  <a:lnTo>
                    <a:pt x="0" y="84"/>
                  </a:lnTo>
                  <a:lnTo>
                    <a:pt x="2" y="100"/>
                  </a:lnTo>
                  <a:lnTo>
                    <a:pt x="6" y="117"/>
                  </a:lnTo>
                  <a:lnTo>
                    <a:pt x="11" y="136"/>
                  </a:lnTo>
                  <a:lnTo>
                    <a:pt x="19" y="153"/>
                  </a:lnTo>
                  <a:lnTo>
                    <a:pt x="30" y="172"/>
                  </a:lnTo>
                  <a:lnTo>
                    <a:pt x="42" y="190"/>
                  </a:lnTo>
                  <a:lnTo>
                    <a:pt x="54" y="209"/>
                  </a:lnTo>
                  <a:lnTo>
                    <a:pt x="67" y="228"/>
                  </a:lnTo>
                  <a:lnTo>
                    <a:pt x="82" y="245"/>
                  </a:lnTo>
                  <a:lnTo>
                    <a:pt x="96" y="261"/>
                  </a:lnTo>
                  <a:lnTo>
                    <a:pt x="112" y="277"/>
                  </a:lnTo>
                  <a:lnTo>
                    <a:pt x="127" y="291"/>
                  </a:lnTo>
                  <a:lnTo>
                    <a:pt x="142" y="303"/>
                  </a:lnTo>
                  <a:lnTo>
                    <a:pt x="155" y="314"/>
                  </a:lnTo>
                  <a:lnTo>
                    <a:pt x="168" y="323"/>
                  </a:lnTo>
                  <a:lnTo>
                    <a:pt x="180" y="330"/>
                  </a:lnTo>
                  <a:lnTo>
                    <a:pt x="182" y="325"/>
                  </a:lnTo>
                  <a:lnTo>
                    <a:pt x="184" y="318"/>
                  </a:lnTo>
                  <a:lnTo>
                    <a:pt x="190" y="313"/>
                  </a:lnTo>
                  <a:lnTo>
                    <a:pt x="195" y="307"/>
                  </a:lnTo>
                  <a:lnTo>
                    <a:pt x="203" y="302"/>
                  </a:lnTo>
                  <a:lnTo>
                    <a:pt x="212" y="295"/>
                  </a:lnTo>
                  <a:lnTo>
                    <a:pt x="222" y="291"/>
                  </a:lnTo>
                  <a:lnTo>
                    <a:pt x="232" y="286"/>
                  </a:lnTo>
                  <a:lnTo>
                    <a:pt x="254" y="277"/>
                  </a:lnTo>
                  <a:lnTo>
                    <a:pt x="278" y="270"/>
                  </a:lnTo>
                  <a:lnTo>
                    <a:pt x="299" y="266"/>
                  </a:lnTo>
                  <a:lnTo>
                    <a:pt x="319" y="264"/>
                  </a:lnTo>
                  <a:lnTo>
                    <a:pt x="323" y="264"/>
                  </a:lnTo>
                  <a:lnTo>
                    <a:pt x="331" y="264"/>
                  </a:lnTo>
                  <a:lnTo>
                    <a:pt x="332" y="249"/>
                  </a:lnTo>
                  <a:lnTo>
                    <a:pt x="331" y="236"/>
                  </a:lnTo>
                  <a:lnTo>
                    <a:pt x="328" y="224"/>
                  </a:lnTo>
                  <a:lnTo>
                    <a:pt x="324" y="212"/>
                  </a:lnTo>
                  <a:lnTo>
                    <a:pt x="320" y="201"/>
                  </a:lnTo>
                  <a:lnTo>
                    <a:pt x="316" y="190"/>
                  </a:lnTo>
                  <a:lnTo>
                    <a:pt x="314" y="178"/>
                  </a:lnTo>
                  <a:lnTo>
                    <a:pt x="314" y="168"/>
                  </a:lnTo>
                  <a:lnTo>
                    <a:pt x="314" y="161"/>
                  </a:lnTo>
                  <a:lnTo>
                    <a:pt x="315" y="157"/>
                  </a:lnTo>
                  <a:lnTo>
                    <a:pt x="318" y="153"/>
                  </a:lnTo>
                  <a:lnTo>
                    <a:pt x="320" y="149"/>
                  </a:lnTo>
                  <a:lnTo>
                    <a:pt x="328" y="144"/>
                  </a:lnTo>
                  <a:lnTo>
                    <a:pt x="338" y="141"/>
                  </a:lnTo>
                  <a:lnTo>
                    <a:pt x="346" y="137"/>
                  </a:lnTo>
                  <a:lnTo>
                    <a:pt x="354" y="132"/>
                  </a:lnTo>
                  <a:lnTo>
                    <a:pt x="356" y="129"/>
                  </a:lnTo>
                  <a:lnTo>
                    <a:pt x="359" y="125"/>
                  </a:lnTo>
                  <a:lnTo>
                    <a:pt x="360" y="120"/>
                  </a:lnTo>
                  <a:lnTo>
                    <a:pt x="362" y="113"/>
                  </a:lnTo>
                  <a:lnTo>
                    <a:pt x="360" y="104"/>
                  </a:lnTo>
                  <a:lnTo>
                    <a:pt x="358" y="96"/>
                  </a:lnTo>
                  <a:lnTo>
                    <a:pt x="354" y="88"/>
                  </a:lnTo>
                  <a:lnTo>
                    <a:pt x="350" y="81"/>
                  </a:lnTo>
                  <a:lnTo>
                    <a:pt x="336" y="68"/>
                  </a:lnTo>
                  <a:lnTo>
                    <a:pt x="322" y="57"/>
                  </a:lnTo>
                  <a:lnTo>
                    <a:pt x="308" y="45"/>
                  </a:lnTo>
                  <a:lnTo>
                    <a:pt x="295" y="32"/>
                  </a:lnTo>
                  <a:lnTo>
                    <a:pt x="290" y="25"/>
                  </a:lnTo>
                  <a:lnTo>
                    <a:pt x="287" y="17"/>
                  </a:lnTo>
                  <a:lnTo>
                    <a:pt x="284" y="9"/>
                  </a:lnTo>
                  <a:lnTo>
                    <a:pt x="283" y="0"/>
                  </a:lnTo>
                  <a:lnTo>
                    <a:pt x="283" y="1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11" name="Freeform 115">
              <a:extLst>
                <a:ext uri="{FF2B5EF4-FFF2-40B4-BE49-F238E27FC236}">
                  <a16:creationId xmlns:a16="http://schemas.microsoft.com/office/drawing/2014/main" id="{4303A789-24E3-9947-A67C-F5076E5AF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4510" y="5245644"/>
              <a:ext cx="166508" cy="108711"/>
            </a:xfrm>
            <a:custGeom>
              <a:avLst/>
              <a:gdLst>
                <a:gd name="T0" fmla="*/ 388 w 397"/>
                <a:gd name="T1" fmla="*/ 151 h 259"/>
                <a:gd name="T2" fmla="*/ 379 w 397"/>
                <a:gd name="T3" fmla="*/ 126 h 259"/>
                <a:gd name="T4" fmla="*/ 353 w 397"/>
                <a:gd name="T5" fmla="*/ 107 h 259"/>
                <a:gd name="T6" fmla="*/ 337 w 397"/>
                <a:gd name="T7" fmla="*/ 93 h 259"/>
                <a:gd name="T8" fmla="*/ 325 w 397"/>
                <a:gd name="T9" fmla="*/ 87 h 259"/>
                <a:gd name="T10" fmla="*/ 313 w 397"/>
                <a:gd name="T11" fmla="*/ 91 h 259"/>
                <a:gd name="T12" fmla="*/ 303 w 397"/>
                <a:gd name="T13" fmla="*/ 93 h 259"/>
                <a:gd name="T14" fmla="*/ 292 w 397"/>
                <a:gd name="T15" fmla="*/ 91 h 259"/>
                <a:gd name="T16" fmla="*/ 276 w 397"/>
                <a:gd name="T17" fmla="*/ 83 h 259"/>
                <a:gd name="T18" fmla="*/ 256 w 397"/>
                <a:gd name="T19" fmla="*/ 67 h 259"/>
                <a:gd name="T20" fmla="*/ 225 w 397"/>
                <a:gd name="T21" fmla="*/ 38 h 259"/>
                <a:gd name="T22" fmla="*/ 189 w 397"/>
                <a:gd name="T23" fmla="*/ 12 h 259"/>
                <a:gd name="T24" fmla="*/ 168 w 397"/>
                <a:gd name="T25" fmla="*/ 4 h 259"/>
                <a:gd name="T26" fmla="*/ 152 w 397"/>
                <a:gd name="T27" fmla="*/ 1 h 259"/>
                <a:gd name="T28" fmla="*/ 124 w 397"/>
                <a:gd name="T29" fmla="*/ 2 h 259"/>
                <a:gd name="T30" fmla="*/ 77 w 397"/>
                <a:gd name="T31" fmla="*/ 13 h 259"/>
                <a:gd name="T32" fmla="*/ 43 w 397"/>
                <a:gd name="T33" fmla="*/ 27 h 259"/>
                <a:gd name="T34" fmla="*/ 24 w 397"/>
                <a:gd name="T35" fmla="*/ 38 h 259"/>
                <a:gd name="T36" fmla="*/ 9 w 397"/>
                <a:gd name="T37" fmla="*/ 49 h 259"/>
                <a:gd name="T38" fmla="*/ 1 w 397"/>
                <a:gd name="T39" fmla="*/ 61 h 259"/>
                <a:gd name="T40" fmla="*/ 1 w 397"/>
                <a:gd name="T41" fmla="*/ 71 h 259"/>
                <a:gd name="T42" fmla="*/ 9 w 397"/>
                <a:gd name="T43" fmla="*/ 81 h 259"/>
                <a:gd name="T44" fmla="*/ 25 w 397"/>
                <a:gd name="T45" fmla="*/ 93 h 259"/>
                <a:gd name="T46" fmla="*/ 37 w 397"/>
                <a:gd name="T47" fmla="*/ 110 h 259"/>
                <a:gd name="T48" fmla="*/ 55 w 397"/>
                <a:gd name="T49" fmla="*/ 155 h 259"/>
                <a:gd name="T50" fmla="*/ 75 w 397"/>
                <a:gd name="T51" fmla="*/ 209 h 259"/>
                <a:gd name="T52" fmla="*/ 91 w 397"/>
                <a:gd name="T53" fmla="*/ 242 h 259"/>
                <a:gd name="T54" fmla="*/ 103 w 397"/>
                <a:gd name="T55" fmla="*/ 255 h 259"/>
                <a:gd name="T56" fmla="*/ 109 w 397"/>
                <a:gd name="T57" fmla="*/ 255 h 259"/>
                <a:gd name="T58" fmla="*/ 116 w 397"/>
                <a:gd name="T59" fmla="*/ 250 h 259"/>
                <a:gd name="T60" fmla="*/ 135 w 397"/>
                <a:gd name="T61" fmla="*/ 242 h 259"/>
                <a:gd name="T62" fmla="*/ 169 w 397"/>
                <a:gd name="T63" fmla="*/ 234 h 259"/>
                <a:gd name="T64" fmla="*/ 203 w 397"/>
                <a:gd name="T65" fmla="*/ 230 h 259"/>
                <a:gd name="T66" fmla="*/ 232 w 397"/>
                <a:gd name="T67" fmla="*/ 238 h 259"/>
                <a:gd name="T68" fmla="*/ 251 w 397"/>
                <a:gd name="T69" fmla="*/ 246 h 259"/>
                <a:gd name="T70" fmla="*/ 260 w 397"/>
                <a:gd name="T71" fmla="*/ 243 h 259"/>
                <a:gd name="T72" fmla="*/ 271 w 397"/>
                <a:gd name="T73" fmla="*/ 234 h 259"/>
                <a:gd name="T74" fmla="*/ 284 w 397"/>
                <a:gd name="T75" fmla="*/ 237 h 259"/>
                <a:gd name="T76" fmla="*/ 293 w 397"/>
                <a:gd name="T77" fmla="*/ 245 h 259"/>
                <a:gd name="T78" fmla="*/ 305 w 397"/>
                <a:gd name="T79" fmla="*/ 246 h 259"/>
                <a:gd name="T80" fmla="*/ 320 w 397"/>
                <a:gd name="T81" fmla="*/ 246 h 259"/>
                <a:gd name="T82" fmla="*/ 332 w 397"/>
                <a:gd name="T83" fmla="*/ 241 h 259"/>
                <a:gd name="T84" fmla="*/ 344 w 397"/>
                <a:gd name="T85" fmla="*/ 226 h 259"/>
                <a:gd name="T86" fmla="*/ 356 w 397"/>
                <a:gd name="T87" fmla="*/ 202 h 259"/>
                <a:gd name="T88" fmla="*/ 365 w 397"/>
                <a:gd name="T89" fmla="*/ 187 h 259"/>
                <a:gd name="T90" fmla="*/ 373 w 397"/>
                <a:gd name="T91" fmla="*/ 182 h 259"/>
                <a:gd name="T92" fmla="*/ 373 w 397"/>
                <a:gd name="T93" fmla="*/ 169 h 259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397"/>
                <a:gd name="T142" fmla="*/ 0 h 259"/>
                <a:gd name="T143" fmla="*/ 397 w 397"/>
                <a:gd name="T144" fmla="*/ 259 h 259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397" h="259">
                  <a:moveTo>
                    <a:pt x="373" y="169"/>
                  </a:moveTo>
                  <a:lnTo>
                    <a:pt x="388" y="151"/>
                  </a:lnTo>
                  <a:lnTo>
                    <a:pt x="397" y="138"/>
                  </a:lnTo>
                  <a:lnTo>
                    <a:pt x="379" y="126"/>
                  </a:lnTo>
                  <a:lnTo>
                    <a:pt x="361" y="114"/>
                  </a:lnTo>
                  <a:lnTo>
                    <a:pt x="353" y="107"/>
                  </a:lnTo>
                  <a:lnTo>
                    <a:pt x="345" y="101"/>
                  </a:lnTo>
                  <a:lnTo>
                    <a:pt x="337" y="93"/>
                  </a:lnTo>
                  <a:lnTo>
                    <a:pt x="331" y="85"/>
                  </a:lnTo>
                  <a:lnTo>
                    <a:pt x="325" y="87"/>
                  </a:lnTo>
                  <a:lnTo>
                    <a:pt x="319" y="90"/>
                  </a:lnTo>
                  <a:lnTo>
                    <a:pt x="313" y="91"/>
                  </a:lnTo>
                  <a:lnTo>
                    <a:pt x="308" y="93"/>
                  </a:lnTo>
                  <a:lnTo>
                    <a:pt x="303" y="93"/>
                  </a:lnTo>
                  <a:lnTo>
                    <a:pt x="297" y="93"/>
                  </a:lnTo>
                  <a:lnTo>
                    <a:pt x="292" y="91"/>
                  </a:lnTo>
                  <a:lnTo>
                    <a:pt x="287" y="89"/>
                  </a:lnTo>
                  <a:lnTo>
                    <a:pt x="276" y="83"/>
                  </a:lnTo>
                  <a:lnTo>
                    <a:pt x="267" y="77"/>
                  </a:lnTo>
                  <a:lnTo>
                    <a:pt x="256" y="67"/>
                  </a:lnTo>
                  <a:lnTo>
                    <a:pt x="247" y="58"/>
                  </a:lnTo>
                  <a:lnTo>
                    <a:pt x="225" y="38"/>
                  </a:lnTo>
                  <a:lnTo>
                    <a:pt x="203" y="19"/>
                  </a:lnTo>
                  <a:lnTo>
                    <a:pt x="189" y="12"/>
                  </a:lnTo>
                  <a:lnTo>
                    <a:pt x="176" y="5"/>
                  </a:lnTo>
                  <a:lnTo>
                    <a:pt x="168" y="4"/>
                  </a:lnTo>
                  <a:lnTo>
                    <a:pt x="160" y="1"/>
                  </a:lnTo>
                  <a:lnTo>
                    <a:pt x="152" y="1"/>
                  </a:lnTo>
                  <a:lnTo>
                    <a:pt x="144" y="0"/>
                  </a:lnTo>
                  <a:lnTo>
                    <a:pt x="124" y="2"/>
                  </a:lnTo>
                  <a:lnTo>
                    <a:pt x="101" y="6"/>
                  </a:lnTo>
                  <a:lnTo>
                    <a:pt x="77" y="13"/>
                  </a:lnTo>
                  <a:lnTo>
                    <a:pt x="53" y="22"/>
                  </a:lnTo>
                  <a:lnTo>
                    <a:pt x="43" y="27"/>
                  </a:lnTo>
                  <a:lnTo>
                    <a:pt x="32" y="31"/>
                  </a:lnTo>
                  <a:lnTo>
                    <a:pt x="24" y="38"/>
                  </a:lnTo>
                  <a:lnTo>
                    <a:pt x="16" y="43"/>
                  </a:lnTo>
                  <a:lnTo>
                    <a:pt x="9" y="49"/>
                  </a:lnTo>
                  <a:lnTo>
                    <a:pt x="4" y="54"/>
                  </a:lnTo>
                  <a:lnTo>
                    <a:pt x="1" y="61"/>
                  </a:lnTo>
                  <a:lnTo>
                    <a:pt x="0" y="66"/>
                  </a:lnTo>
                  <a:lnTo>
                    <a:pt x="1" y="71"/>
                  </a:lnTo>
                  <a:lnTo>
                    <a:pt x="4" y="75"/>
                  </a:lnTo>
                  <a:lnTo>
                    <a:pt x="9" y="81"/>
                  </a:lnTo>
                  <a:lnTo>
                    <a:pt x="15" y="86"/>
                  </a:lnTo>
                  <a:lnTo>
                    <a:pt x="25" y="93"/>
                  </a:lnTo>
                  <a:lnTo>
                    <a:pt x="29" y="97"/>
                  </a:lnTo>
                  <a:lnTo>
                    <a:pt x="37" y="110"/>
                  </a:lnTo>
                  <a:lnTo>
                    <a:pt x="45" y="130"/>
                  </a:lnTo>
                  <a:lnTo>
                    <a:pt x="55" y="155"/>
                  </a:lnTo>
                  <a:lnTo>
                    <a:pt x="64" y="182"/>
                  </a:lnTo>
                  <a:lnTo>
                    <a:pt x="75" y="209"/>
                  </a:lnTo>
                  <a:lnTo>
                    <a:pt x="85" y="231"/>
                  </a:lnTo>
                  <a:lnTo>
                    <a:pt x="91" y="242"/>
                  </a:lnTo>
                  <a:lnTo>
                    <a:pt x="97" y="250"/>
                  </a:lnTo>
                  <a:lnTo>
                    <a:pt x="103" y="255"/>
                  </a:lnTo>
                  <a:lnTo>
                    <a:pt x="108" y="259"/>
                  </a:lnTo>
                  <a:lnTo>
                    <a:pt x="109" y="255"/>
                  </a:lnTo>
                  <a:lnTo>
                    <a:pt x="112" y="253"/>
                  </a:lnTo>
                  <a:lnTo>
                    <a:pt x="116" y="250"/>
                  </a:lnTo>
                  <a:lnTo>
                    <a:pt x="121" y="246"/>
                  </a:lnTo>
                  <a:lnTo>
                    <a:pt x="135" y="242"/>
                  </a:lnTo>
                  <a:lnTo>
                    <a:pt x="151" y="237"/>
                  </a:lnTo>
                  <a:lnTo>
                    <a:pt x="169" y="234"/>
                  </a:lnTo>
                  <a:lnTo>
                    <a:pt x="187" y="231"/>
                  </a:lnTo>
                  <a:lnTo>
                    <a:pt x="203" y="230"/>
                  </a:lnTo>
                  <a:lnTo>
                    <a:pt x="216" y="229"/>
                  </a:lnTo>
                  <a:lnTo>
                    <a:pt x="232" y="238"/>
                  </a:lnTo>
                  <a:lnTo>
                    <a:pt x="247" y="247"/>
                  </a:lnTo>
                  <a:lnTo>
                    <a:pt x="251" y="246"/>
                  </a:lnTo>
                  <a:lnTo>
                    <a:pt x="256" y="245"/>
                  </a:lnTo>
                  <a:lnTo>
                    <a:pt x="260" y="243"/>
                  </a:lnTo>
                  <a:lnTo>
                    <a:pt x="264" y="241"/>
                  </a:lnTo>
                  <a:lnTo>
                    <a:pt x="271" y="234"/>
                  </a:lnTo>
                  <a:lnTo>
                    <a:pt x="277" y="229"/>
                  </a:lnTo>
                  <a:lnTo>
                    <a:pt x="284" y="237"/>
                  </a:lnTo>
                  <a:lnTo>
                    <a:pt x="291" y="242"/>
                  </a:lnTo>
                  <a:lnTo>
                    <a:pt x="293" y="245"/>
                  </a:lnTo>
                  <a:lnTo>
                    <a:pt x="299" y="246"/>
                  </a:lnTo>
                  <a:lnTo>
                    <a:pt x="305" y="246"/>
                  </a:lnTo>
                  <a:lnTo>
                    <a:pt x="313" y="247"/>
                  </a:lnTo>
                  <a:lnTo>
                    <a:pt x="320" y="246"/>
                  </a:lnTo>
                  <a:lnTo>
                    <a:pt x="327" y="245"/>
                  </a:lnTo>
                  <a:lnTo>
                    <a:pt x="332" y="241"/>
                  </a:lnTo>
                  <a:lnTo>
                    <a:pt x="337" y="237"/>
                  </a:lnTo>
                  <a:lnTo>
                    <a:pt x="344" y="226"/>
                  </a:lnTo>
                  <a:lnTo>
                    <a:pt x="351" y="214"/>
                  </a:lnTo>
                  <a:lnTo>
                    <a:pt x="356" y="202"/>
                  </a:lnTo>
                  <a:lnTo>
                    <a:pt x="361" y="191"/>
                  </a:lnTo>
                  <a:lnTo>
                    <a:pt x="365" y="187"/>
                  </a:lnTo>
                  <a:lnTo>
                    <a:pt x="369" y="183"/>
                  </a:lnTo>
                  <a:lnTo>
                    <a:pt x="373" y="182"/>
                  </a:lnTo>
                  <a:lnTo>
                    <a:pt x="379" y="181"/>
                  </a:lnTo>
                  <a:lnTo>
                    <a:pt x="373" y="16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12" name="Freeform 116">
              <a:extLst>
                <a:ext uri="{FF2B5EF4-FFF2-40B4-BE49-F238E27FC236}">
                  <a16:creationId xmlns:a16="http://schemas.microsoft.com/office/drawing/2014/main" id="{B133A21D-B2BB-B54F-B44A-5A3C6AE4D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9921" y="5321329"/>
              <a:ext cx="141737" cy="99079"/>
            </a:xfrm>
            <a:custGeom>
              <a:avLst/>
              <a:gdLst>
                <a:gd name="T0" fmla="*/ 187 w 337"/>
                <a:gd name="T1" fmla="*/ 222 h 234"/>
                <a:gd name="T2" fmla="*/ 197 w 337"/>
                <a:gd name="T3" fmla="*/ 230 h 234"/>
                <a:gd name="T4" fmla="*/ 207 w 337"/>
                <a:gd name="T5" fmla="*/ 234 h 234"/>
                <a:gd name="T6" fmla="*/ 219 w 337"/>
                <a:gd name="T7" fmla="*/ 233 h 234"/>
                <a:gd name="T8" fmla="*/ 231 w 337"/>
                <a:gd name="T9" fmla="*/ 225 h 234"/>
                <a:gd name="T10" fmla="*/ 237 w 337"/>
                <a:gd name="T11" fmla="*/ 209 h 234"/>
                <a:gd name="T12" fmla="*/ 241 w 337"/>
                <a:gd name="T13" fmla="*/ 188 h 234"/>
                <a:gd name="T14" fmla="*/ 239 w 337"/>
                <a:gd name="T15" fmla="*/ 157 h 234"/>
                <a:gd name="T16" fmla="*/ 231 w 337"/>
                <a:gd name="T17" fmla="*/ 128 h 234"/>
                <a:gd name="T18" fmla="*/ 229 w 337"/>
                <a:gd name="T19" fmla="*/ 109 h 234"/>
                <a:gd name="T20" fmla="*/ 235 w 337"/>
                <a:gd name="T21" fmla="*/ 98 h 234"/>
                <a:gd name="T22" fmla="*/ 251 w 337"/>
                <a:gd name="T23" fmla="*/ 85 h 234"/>
                <a:gd name="T24" fmla="*/ 281 w 337"/>
                <a:gd name="T25" fmla="*/ 72 h 234"/>
                <a:gd name="T26" fmla="*/ 319 w 337"/>
                <a:gd name="T27" fmla="*/ 62 h 234"/>
                <a:gd name="T28" fmla="*/ 332 w 337"/>
                <a:gd name="T29" fmla="*/ 46 h 234"/>
                <a:gd name="T30" fmla="*/ 320 w 337"/>
                <a:gd name="T31" fmla="*/ 25 h 234"/>
                <a:gd name="T32" fmla="*/ 305 w 337"/>
                <a:gd name="T33" fmla="*/ 9 h 234"/>
                <a:gd name="T34" fmla="*/ 284 w 337"/>
                <a:gd name="T35" fmla="*/ 1 h 234"/>
                <a:gd name="T36" fmla="*/ 265 w 337"/>
                <a:gd name="T37" fmla="*/ 1 h 234"/>
                <a:gd name="T38" fmla="*/ 257 w 337"/>
                <a:gd name="T39" fmla="*/ 6 h 234"/>
                <a:gd name="T40" fmla="*/ 248 w 337"/>
                <a:gd name="T41" fmla="*/ 21 h 234"/>
                <a:gd name="T42" fmla="*/ 236 w 337"/>
                <a:gd name="T43" fmla="*/ 45 h 234"/>
                <a:gd name="T44" fmla="*/ 224 w 337"/>
                <a:gd name="T45" fmla="*/ 60 h 234"/>
                <a:gd name="T46" fmla="*/ 212 w 337"/>
                <a:gd name="T47" fmla="*/ 65 h 234"/>
                <a:gd name="T48" fmla="*/ 197 w 337"/>
                <a:gd name="T49" fmla="*/ 65 h 234"/>
                <a:gd name="T50" fmla="*/ 185 w 337"/>
                <a:gd name="T51" fmla="*/ 64 h 234"/>
                <a:gd name="T52" fmla="*/ 176 w 337"/>
                <a:gd name="T53" fmla="*/ 56 h 234"/>
                <a:gd name="T54" fmla="*/ 163 w 337"/>
                <a:gd name="T55" fmla="*/ 53 h 234"/>
                <a:gd name="T56" fmla="*/ 152 w 337"/>
                <a:gd name="T57" fmla="*/ 62 h 234"/>
                <a:gd name="T58" fmla="*/ 143 w 337"/>
                <a:gd name="T59" fmla="*/ 65 h 234"/>
                <a:gd name="T60" fmla="*/ 124 w 337"/>
                <a:gd name="T61" fmla="*/ 57 h 234"/>
                <a:gd name="T62" fmla="*/ 95 w 337"/>
                <a:gd name="T63" fmla="*/ 49 h 234"/>
                <a:gd name="T64" fmla="*/ 61 w 337"/>
                <a:gd name="T65" fmla="*/ 53 h 234"/>
                <a:gd name="T66" fmla="*/ 27 w 337"/>
                <a:gd name="T67" fmla="*/ 61 h 234"/>
                <a:gd name="T68" fmla="*/ 8 w 337"/>
                <a:gd name="T69" fmla="*/ 69 h 234"/>
                <a:gd name="T70" fmla="*/ 1 w 337"/>
                <a:gd name="T71" fmla="*/ 74 h 234"/>
                <a:gd name="T72" fmla="*/ 0 w 337"/>
                <a:gd name="T73" fmla="*/ 84 h 234"/>
                <a:gd name="T74" fmla="*/ 4 w 337"/>
                <a:gd name="T75" fmla="*/ 93 h 234"/>
                <a:gd name="T76" fmla="*/ 12 w 337"/>
                <a:gd name="T77" fmla="*/ 106 h 234"/>
                <a:gd name="T78" fmla="*/ 25 w 337"/>
                <a:gd name="T79" fmla="*/ 121 h 234"/>
                <a:gd name="T80" fmla="*/ 35 w 337"/>
                <a:gd name="T81" fmla="*/ 136 h 234"/>
                <a:gd name="T82" fmla="*/ 27 w 337"/>
                <a:gd name="T83" fmla="*/ 160 h 234"/>
                <a:gd name="T84" fmla="*/ 19 w 337"/>
                <a:gd name="T85" fmla="*/ 182 h 234"/>
                <a:gd name="T86" fmla="*/ 28 w 337"/>
                <a:gd name="T87" fmla="*/ 197 h 234"/>
                <a:gd name="T88" fmla="*/ 44 w 337"/>
                <a:gd name="T89" fmla="*/ 206 h 234"/>
                <a:gd name="T90" fmla="*/ 65 w 337"/>
                <a:gd name="T91" fmla="*/ 214 h 234"/>
                <a:gd name="T92" fmla="*/ 103 w 337"/>
                <a:gd name="T93" fmla="*/ 220 h 234"/>
                <a:gd name="T94" fmla="*/ 151 w 337"/>
                <a:gd name="T95" fmla="*/ 222 h 234"/>
                <a:gd name="T96" fmla="*/ 181 w 337"/>
                <a:gd name="T97" fmla="*/ 217 h 23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37"/>
                <a:gd name="T148" fmla="*/ 0 h 234"/>
                <a:gd name="T149" fmla="*/ 337 w 337"/>
                <a:gd name="T150" fmla="*/ 234 h 23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37" h="234">
                  <a:moveTo>
                    <a:pt x="181" y="217"/>
                  </a:moveTo>
                  <a:lnTo>
                    <a:pt x="187" y="222"/>
                  </a:lnTo>
                  <a:lnTo>
                    <a:pt x="193" y="228"/>
                  </a:lnTo>
                  <a:lnTo>
                    <a:pt x="197" y="230"/>
                  </a:lnTo>
                  <a:lnTo>
                    <a:pt x="201" y="233"/>
                  </a:lnTo>
                  <a:lnTo>
                    <a:pt x="207" y="234"/>
                  </a:lnTo>
                  <a:lnTo>
                    <a:pt x="211" y="234"/>
                  </a:lnTo>
                  <a:lnTo>
                    <a:pt x="219" y="233"/>
                  </a:lnTo>
                  <a:lnTo>
                    <a:pt x="225" y="230"/>
                  </a:lnTo>
                  <a:lnTo>
                    <a:pt x="231" y="225"/>
                  </a:lnTo>
                  <a:lnTo>
                    <a:pt x="235" y="218"/>
                  </a:lnTo>
                  <a:lnTo>
                    <a:pt x="237" y="209"/>
                  </a:lnTo>
                  <a:lnTo>
                    <a:pt x="240" y="198"/>
                  </a:lnTo>
                  <a:lnTo>
                    <a:pt x="241" y="188"/>
                  </a:lnTo>
                  <a:lnTo>
                    <a:pt x="241" y="174"/>
                  </a:lnTo>
                  <a:lnTo>
                    <a:pt x="239" y="157"/>
                  </a:lnTo>
                  <a:lnTo>
                    <a:pt x="235" y="142"/>
                  </a:lnTo>
                  <a:lnTo>
                    <a:pt x="231" y="128"/>
                  </a:lnTo>
                  <a:lnTo>
                    <a:pt x="229" y="114"/>
                  </a:lnTo>
                  <a:lnTo>
                    <a:pt x="229" y="109"/>
                  </a:lnTo>
                  <a:lnTo>
                    <a:pt x="232" y="104"/>
                  </a:lnTo>
                  <a:lnTo>
                    <a:pt x="235" y="98"/>
                  </a:lnTo>
                  <a:lnTo>
                    <a:pt x="239" y="94"/>
                  </a:lnTo>
                  <a:lnTo>
                    <a:pt x="251" y="85"/>
                  </a:lnTo>
                  <a:lnTo>
                    <a:pt x="265" y="78"/>
                  </a:lnTo>
                  <a:lnTo>
                    <a:pt x="281" y="72"/>
                  </a:lnTo>
                  <a:lnTo>
                    <a:pt x="300" y="66"/>
                  </a:lnTo>
                  <a:lnTo>
                    <a:pt x="319" y="62"/>
                  </a:lnTo>
                  <a:lnTo>
                    <a:pt x="337" y="60"/>
                  </a:lnTo>
                  <a:lnTo>
                    <a:pt x="332" y="46"/>
                  </a:lnTo>
                  <a:lnTo>
                    <a:pt x="327" y="36"/>
                  </a:lnTo>
                  <a:lnTo>
                    <a:pt x="320" y="25"/>
                  </a:lnTo>
                  <a:lnTo>
                    <a:pt x="313" y="16"/>
                  </a:lnTo>
                  <a:lnTo>
                    <a:pt x="305" y="9"/>
                  </a:lnTo>
                  <a:lnTo>
                    <a:pt x="295" y="4"/>
                  </a:lnTo>
                  <a:lnTo>
                    <a:pt x="284" y="1"/>
                  </a:lnTo>
                  <a:lnTo>
                    <a:pt x="271" y="0"/>
                  </a:lnTo>
                  <a:lnTo>
                    <a:pt x="265" y="1"/>
                  </a:lnTo>
                  <a:lnTo>
                    <a:pt x="261" y="2"/>
                  </a:lnTo>
                  <a:lnTo>
                    <a:pt x="257" y="6"/>
                  </a:lnTo>
                  <a:lnTo>
                    <a:pt x="253" y="10"/>
                  </a:lnTo>
                  <a:lnTo>
                    <a:pt x="248" y="21"/>
                  </a:lnTo>
                  <a:lnTo>
                    <a:pt x="243" y="33"/>
                  </a:lnTo>
                  <a:lnTo>
                    <a:pt x="236" y="45"/>
                  </a:lnTo>
                  <a:lnTo>
                    <a:pt x="229" y="56"/>
                  </a:lnTo>
                  <a:lnTo>
                    <a:pt x="224" y="60"/>
                  </a:lnTo>
                  <a:lnTo>
                    <a:pt x="219" y="64"/>
                  </a:lnTo>
                  <a:lnTo>
                    <a:pt x="212" y="65"/>
                  </a:lnTo>
                  <a:lnTo>
                    <a:pt x="205" y="66"/>
                  </a:lnTo>
                  <a:lnTo>
                    <a:pt x="197" y="65"/>
                  </a:lnTo>
                  <a:lnTo>
                    <a:pt x="191" y="65"/>
                  </a:lnTo>
                  <a:lnTo>
                    <a:pt x="185" y="64"/>
                  </a:lnTo>
                  <a:lnTo>
                    <a:pt x="183" y="61"/>
                  </a:lnTo>
                  <a:lnTo>
                    <a:pt x="176" y="56"/>
                  </a:lnTo>
                  <a:lnTo>
                    <a:pt x="169" y="48"/>
                  </a:lnTo>
                  <a:lnTo>
                    <a:pt x="163" y="53"/>
                  </a:lnTo>
                  <a:lnTo>
                    <a:pt x="156" y="60"/>
                  </a:lnTo>
                  <a:lnTo>
                    <a:pt x="152" y="62"/>
                  </a:lnTo>
                  <a:lnTo>
                    <a:pt x="148" y="64"/>
                  </a:lnTo>
                  <a:lnTo>
                    <a:pt x="143" y="65"/>
                  </a:lnTo>
                  <a:lnTo>
                    <a:pt x="139" y="66"/>
                  </a:lnTo>
                  <a:lnTo>
                    <a:pt x="124" y="57"/>
                  </a:lnTo>
                  <a:lnTo>
                    <a:pt x="108" y="48"/>
                  </a:lnTo>
                  <a:lnTo>
                    <a:pt x="95" y="49"/>
                  </a:lnTo>
                  <a:lnTo>
                    <a:pt x="79" y="50"/>
                  </a:lnTo>
                  <a:lnTo>
                    <a:pt x="61" y="53"/>
                  </a:lnTo>
                  <a:lnTo>
                    <a:pt x="43" y="56"/>
                  </a:lnTo>
                  <a:lnTo>
                    <a:pt x="27" y="61"/>
                  </a:lnTo>
                  <a:lnTo>
                    <a:pt x="13" y="65"/>
                  </a:lnTo>
                  <a:lnTo>
                    <a:pt x="8" y="69"/>
                  </a:lnTo>
                  <a:lnTo>
                    <a:pt x="4" y="72"/>
                  </a:lnTo>
                  <a:lnTo>
                    <a:pt x="1" y="74"/>
                  </a:lnTo>
                  <a:lnTo>
                    <a:pt x="0" y="78"/>
                  </a:lnTo>
                  <a:lnTo>
                    <a:pt x="0" y="84"/>
                  </a:lnTo>
                  <a:lnTo>
                    <a:pt x="1" y="89"/>
                  </a:lnTo>
                  <a:lnTo>
                    <a:pt x="4" y="93"/>
                  </a:lnTo>
                  <a:lnTo>
                    <a:pt x="5" y="97"/>
                  </a:lnTo>
                  <a:lnTo>
                    <a:pt x="12" y="106"/>
                  </a:lnTo>
                  <a:lnTo>
                    <a:pt x="19" y="113"/>
                  </a:lnTo>
                  <a:lnTo>
                    <a:pt x="25" y="121"/>
                  </a:lnTo>
                  <a:lnTo>
                    <a:pt x="31" y="128"/>
                  </a:lnTo>
                  <a:lnTo>
                    <a:pt x="35" y="136"/>
                  </a:lnTo>
                  <a:lnTo>
                    <a:pt x="36" y="144"/>
                  </a:lnTo>
                  <a:lnTo>
                    <a:pt x="27" y="160"/>
                  </a:lnTo>
                  <a:lnTo>
                    <a:pt x="19" y="174"/>
                  </a:lnTo>
                  <a:lnTo>
                    <a:pt x="19" y="182"/>
                  </a:lnTo>
                  <a:lnTo>
                    <a:pt x="23" y="190"/>
                  </a:lnTo>
                  <a:lnTo>
                    <a:pt x="28" y="197"/>
                  </a:lnTo>
                  <a:lnTo>
                    <a:pt x="36" y="202"/>
                  </a:lnTo>
                  <a:lnTo>
                    <a:pt x="44" y="206"/>
                  </a:lnTo>
                  <a:lnTo>
                    <a:pt x="55" y="210"/>
                  </a:lnTo>
                  <a:lnTo>
                    <a:pt x="65" y="214"/>
                  </a:lnTo>
                  <a:lnTo>
                    <a:pt x="77" y="217"/>
                  </a:lnTo>
                  <a:lnTo>
                    <a:pt x="103" y="220"/>
                  </a:lnTo>
                  <a:lnTo>
                    <a:pt x="128" y="222"/>
                  </a:lnTo>
                  <a:lnTo>
                    <a:pt x="151" y="222"/>
                  </a:lnTo>
                  <a:lnTo>
                    <a:pt x="169" y="222"/>
                  </a:lnTo>
                  <a:lnTo>
                    <a:pt x="181" y="21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13" name="Freeform 117">
              <a:extLst>
                <a:ext uri="{FF2B5EF4-FFF2-40B4-BE49-F238E27FC236}">
                  <a16:creationId xmlns:a16="http://schemas.microsoft.com/office/drawing/2014/main" id="{44C52CA8-1E67-DA40-8D60-50F47918C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1249" y="4334672"/>
              <a:ext cx="227056" cy="273842"/>
            </a:xfrm>
            <a:custGeom>
              <a:avLst/>
              <a:gdLst>
                <a:gd name="T0" fmla="*/ 277 w 543"/>
                <a:gd name="T1" fmla="*/ 647 h 650"/>
                <a:gd name="T2" fmla="*/ 311 w 543"/>
                <a:gd name="T3" fmla="*/ 643 h 650"/>
                <a:gd name="T4" fmla="*/ 340 w 543"/>
                <a:gd name="T5" fmla="*/ 631 h 650"/>
                <a:gd name="T6" fmla="*/ 393 w 543"/>
                <a:gd name="T7" fmla="*/ 595 h 650"/>
                <a:gd name="T8" fmla="*/ 393 w 543"/>
                <a:gd name="T9" fmla="*/ 578 h 650"/>
                <a:gd name="T10" fmla="*/ 375 w 543"/>
                <a:gd name="T11" fmla="*/ 561 h 650"/>
                <a:gd name="T12" fmla="*/ 368 w 543"/>
                <a:gd name="T13" fmla="*/ 529 h 650"/>
                <a:gd name="T14" fmla="*/ 373 w 543"/>
                <a:gd name="T15" fmla="*/ 509 h 650"/>
                <a:gd name="T16" fmla="*/ 388 w 543"/>
                <a:gd name="T17" fmla="*/ 494 h 650"/>
                <a:gd name="T18" fmla="*/ 431 w 543"/>
                <a:gd name="T19" fmla="*/ 475 h 650"/>
                <a:gd name="T20" fmla="*/ 467 w 543"/>
                <a:gd name="T21" fmla="*/ 443 h 650"/>
                <a:gd name="T22" fmla="*/ 483 w 543"/>
                <a:gd name="T23" fmla="*/ 382 h 650"/>
                <a:gd name="T24" fmla="*/ 499 w 543"/>
                <a:gd name="T25" fmla="*/ 305 h 650"/>
                <a:gd name="T26" fmla="*/ 515 w 543"/>
                <a:gd name="T27" fmla="*/ 209 h 650"/>
                <a:gd name="T28" fmla="*/ 531 w 543"/>
                <a:gd name="T29" fmla="*/ 146 h 650"/>
                <a:gd name="T30" fmla="*/ 521 w 543"/>
                <a:gd name="T31" fmla="*/ 108 h 650"/>
                <a:gd name="T32" fmla="*/ 443 w 543"/>
                <a:gd name="T33" fmla="*/ 50 h 650"/>
                <a:gd name="T34" fmla="*/ 376 w 543"/>
                <a:gd name="T35" fmla="*/ 9 h 650"/>
                <a:gd name="T36" fmla="*/ 344 w 543"/>
                <a:gd name="T37" fmla="*/ 0 h 650"/>
                <a:gd name="T38" fmla="*/ 324 w 543"/>
                <a:gd name="T39" fmla="*/ 4 h 650"/>
                <a:gd name="T40" fmla="*/ 308 w 543"/>
                <a:gd name="T41" fmla="*/ 16 h 650"/>
                <a:gd name="T42" fmla="*/ 292 w 543"/>
                <a:gd name="T43" fmla="*/ 40 h 650"/>
                <a:gd name="T44" fmla="*/ 273 w 543"/>
                <a:gd name="T45" fmla="*/ 86 h 650"/>
                <a:gd name="T46" fmla="*/ 255 w 543"/>
                <a:gd name="T47" fmla="*/ 134 h 650"/>
                <a:gd name="T48" fmla="*/ 237 w 543"/>
                <a:gd name="T49" fmla="*/ 158 h 650"/>
                <a:gd name="T50" fmla="*/ 220 w 543"/>
                <a:gd name="T51" fmla="*/ 170 h 650"/>
                <a:gd name="T52" fmla="*/ 199 w 543"/>
                <a:gd name="T53" fmla="*/ 174 h 650"/>
                <a:gd name="T54" fmla="*/ 181 w 543"/>
                <a:gd name="T55" fmla="*/ 166 h 650"/>
                <a:gd name="T56" fmla="*/ 171 w 543"/>
                <a:gd name="T57" fmla="*/ 154 h 650"/>
                <a:gd name="T58" fmla="*/ 147 w 543"/>
                <a:gd name="T59" fmla="*/ 153 h 650"/>
                <a:gd name="T60" fmla="*/ 115 w 543"/>
                <a:gd name="T61" fmla="*/ 168 h 650"/>
                <a:gd name="T62" fmla="*/ 105 w 543"/>
                <a:gd name="T63" fmla="*/ 184 h 650"/>
                <a:gd name="T64" fmla="*/ 100 w 543"/>
                <a:gd name="T65" fmla="*/ 224 h 650"/>
                <a:gd name="T66" fmla="*/ 95 w 543"/>
                <a:gd name="T67" fmla="*/ 269 h 650"/>
                <a:gd name="T68" fmla="*/ 84 w 543"/>
                <a:gd name="T69" fmla="*/ 298 h 650"/>
                <a:gd name="T70" fmla="*/ 60 w 543"/>
                <a:gd name="T71" fmla="*/ 321 h 650"/>
                <a:gd name="T72" fmla="*/ 33 w 543"/>
                <a:gd name="T73" fmla="*/ 342 h 650"/>
                <a:gd name="T74" fmla="*/ 19 w 543"/>
                <a:gd name="T75" fmla="*/ 364 h 650"/>
                <a:gd name="T76" fmla="*/ 12 w 543"/>
                <a:gd name="T77" fmla="*/ 397 h 650"/>
                <a:gd name="T78" fmla="*/ 15 w 543"/>
                <a:gd name="T79" fmla="*/ 449 h 650"/>
                <a:gd name="T80" fmla="*/ 0 w 543"/>
                <a:gd name="T81" fmla="*/ 487 h 650"/>
                <a:gd name="T82" fmla="*/ 5 w 543"/>
                <a:gd name="T83" fmla="*/ 507 h 650"/>
                <a:gd name="T84" fmla="*/ 17 w 543"/>
                <a:gd name="T85" fmla="*/ 523 h 650"/>
                <a:gd name="T86" fmla="*/ 40 w 543"/>
                <a:gd name="T87" fmla="*/ 535 h 650"/>
                <a:gd name="T88" fmla="*/ 79 w 543"/>
                <a:gd name="T89" fmla="*/ 542 h 650"/>
                <a:gd name="T90" fmla="*/ 139 w 543"/>
                <a:gd name="T91" fmla="*/ 549 h 650"/>
                <a:gd name="T92" fmla="*/ 163 w 543"/>
                <a:gd name="T93" fmla="*/ 546 h 650"/>
                <a:gd name="T94" fmla="*/ 171 w 543"/>
                <a:gd name="T95" fmla="*/ 530 h 650"/>
                <a:gd name="T96" fmla="*/ 163 w 543"/>
                <a:gd name="T97" fmla="*/ 505 h 650"/>
                <a:gd name="T98" fmla="*/ 171 w 543"/>
                <a:gd name="T99" fmla="*/ 494 h 650"/>
                <a:gd name="T100" fmla="*/ 199 w 543"/>
                <a:gd name="T101" fmla="*/ 481 h 650"/>
                <a:gd name="T102" fmla="*/ 223 w 543"/>
                <a:gd name="T103" fmla="*/ 530 h 650"/>
                <a:gd name="T104" fmla="*/ 207 w 543"/>
                <a:gd name="T105" fmla="*/ 555 h 650"/>
                <a:gd name="T106" fmla="*/ 259 w 543"/>
                <a:gd name="T107" fmla="*/ 571 h 650"/>
                <a:gd name="T108" fmla="*/ 256 w 543"/>
                <a:gd name="T109" fmla="*/ 586 h 650"/>
                <a:gd name="T110" fmla="*/ 241 w 543"/>
                <a:gd name="T111" fmla="*/ 605 h 650"/>
                <a:gd name="T112" fmla="*/ 215 w 543"/>
                <a:gd name="T113" fmla="*/ 617 h 650"/>
                <a:gd name="T114" fmla="*/ 213 w 543"/>
                <a:gd name="T115" fmla="*/ 647 h 650"/>
                <a:gd name="T116" fmla="*/ 228 w 543"/>
                <a:gd name="T117" fmla="*/ 650 h 650"/>
                <a:gd name="T118" fmla="*/ 253 w 543"/>
                <a:gd name="T119" fmla="*/ 643 h 65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543"/>
                <a:gd name="T181" fmla="*/ 0 h 650"/>
                <a:gd name="T182" fmla="*/ 543 w 543"/>
                <a:gd name="T183" fmla="*/ 650 h 65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543" h="650">
                  <a:moveTo>
                    <a:pt x="253" y="643"/>
                  </a:moveTo>
                  <a:lnTo>
                    <a:pt x="265" y="646"/>
                  </a:lnTo>
                  <a:lnTo>
                    <a:pt x="277" y="647"/>
                  </a:lnTo>
                  <a:lnTo>
                    <a:pt x="288" y="647"/>
                  </a:lnTo>
                  <a:lnTo>
                    <a:pt x="300" y="646"/>
                  </a:lnTo>
                  <a:lnTo>
                    <a:pt x="311" y="643"/>
                  </a:lnTo>
                  <a:lnTo>
                    <a:pt x="321" y="641"/>
                  </a:lnTo>
                  <a:lnTo>
                    <a:pt x="331" y="637"/>
                  </a:lnTo>
                  <a:lnTo>
                    <a:pt x="340" y="631"/>
                  </a:lnTo>
                  <a:lnTo>
                    <a:pt x="359" y="621"/>
                  </a:lnTo>
                  <a:lnTo>
                    <a:pt x="377" y="609"/>
                  </a:lnTo>
                  <a:lnTo>
                    <a:pt x="393" y="595"/>
                  </a:lnTo>
                  <a:lnTo>
                    <a:pt x="409" y="583"/>
                  </a:lnTo>
                  <a:lnTo>
                    <a:pt x="401" y="581"/>
                  </a:lnTo>
                  <a:lnTo>
                    <a:pt x="393" y="578"/>
                  </a:lnTo>
                  <a:lnTo>
                    <a:pt x="385" y="573"/>
                  </a:lnTo>
                  <a:lnTo>
                    <a:pt x="380" y="567"/>
                  </a:lnTo>
                  <a:lnTo>
                    <a:pt x="375" y="561"/>
                  </a:lnTo>
                  <a:lnTo>
                    <a:pt x="371" y="553"/>
                  </a:lnTo>
                  <a:lnTo>
                    <a:pt x="368" y="542"/>
                  </a:lnTo>
                  <a:lnTo>
                    <a:pt x="368" y="529"/>
                  </a:lnTo>
                  <a:lnTo>
                    <a:pt x="368" y="522"/>
                  </a:lnTo>
                  <a:lnTo>
                    <a:pt x="371" y="515"/>
                  </a:lnTo>
                  <a:lnTo>
                    <a:pt x="373" y="509"/>
                  </a:lnTo>
                  <a:lnTo>
                    <a:pt x="377" y="503"/>
                  </a:lnTo>
                  <a:lnTo>
                    <a:pt x="383" y="499"/>
                  </a:lnTo>
                  <a:lnTo>
                    <a:pt x="388" y="494"/>
                  </a:lnTo>
                  <a:lnTo>
                    <a:pt x="395" y="491"/>
                  </a:lnTo>
                  <a:lnTo>
                    <a:pt x="401" y="487"/>
                  </a:lnTo>
                  <a:lnTo>
                    <a:pt x="431" y="475"/>
                  </a:lnTo>
                  <a:lnTo>
                    <a:pt x="457" y="463"/>
                  </a:lnTo>
                  <a:lnTo>
                    <a:pt x="463" y="454"/>
                  </a:lnTo>
                  <a:lnTo>
                    <a:pt x="467" y="443"/>
                  </a:lnTo>
                  <a:lnTo>
                    <a:pt x="471" y="429"/>
                  </a:lnTo>
                  <a:lnTo>
                    <a:pt x="475" y="414"/>
                  </a:lnTo>
                  <a:lnTo>
                    <a:pt x="483" y="382"/>
                  </a:lnTo>
                  <a:lnTo>
                    <a:pt x="488" y="354"/>
                  </a:lnTo>
                  <a:lnTo>
                    <a:pt x="495" y="332"/>
                  </a:lnTo>
                  <a:lnTo>
                    <a:pt x="499" y="305"/>
                  </a:lnTo>
                  <a:lnTo>
                    <a:pt x="504" y="274"/>
                  </a:lnTo>
                  <a:lnTo>
                    <a:pt x="508" y="242"/>
                  </a:lnTo>
                  <a:lnTo>
                    <a:pt x="515" y="209"/>
                  </a:lnTo>
                  <a:lnTo>
                    <a:pt x="521" y="177"/>
                  </a:lnTo>
                  <a:lnTo>
                    <a:pt x="525" y="161"/>
                  </a:lnTo>
                  <a:lnTo>
                    <a:pt x="531" y="146"/>
                  </a:lnTo>
                  <a:lnTo>
                    <a:pt x="536" y="133"/>
                  </a:lnTo>
                  <a:lnTo>
                    <a:pt x="543" y="120"/>
                  </a:lnTo>
                  <a:lnTo>
                    <a:pt x="521" y="108"/>
                  </a:lnTo>
                  <a:lnTo>
                    <a:pt x="497" y="92"/>
                  </a:lnTo>
                  <a:lnTo>
                    <a:pt x="471" y="72"/>
                  </a:lnTo>
                  <a:lnTo>
                    <a:pt x="443" y="50"/>
                  </a:lnTo>
                  <a:lnTo>
                    <a:pt x="415" y="32"/>
                  </a:lnTo>
                  <a:lnTo>
                    <a:pt x="388" y="14"/>
                  </a:lnTo>
                  <a:lnTo>
                    <a:pt x="376" y="9"/>
                  </a:lnTo>
                  <a:lnTo>
                    <a:pt x="364" y="4"/>
                  </a:lnTo>
                  <a:lnTo>
                    <a:pt x="353" y="1"/>
                  </a:lnTo>
                  <a:lnTo>
                    <a:pt x="344" y="0"/>
                  </a:lnTo>
                  <a:lnTo>
                    <a:pt x="336" y="0"/>
                  </a:lnTo>
                  <a:lnTo>
                    <a:pt x="329" y="1"/>
                  </a:lnTo>
                  <a:lnTo>
                    <a:pt x="324" y="4"/>
                  </a:lnTo>
                  <a:lnTo>
                    <a:pt x="319" y="8"/>
                  </a:lnTo>
                  <a:lnTo>
                    <a:pt x="313" y="10"/>
                  </a:lnTo>
                  <a:lnTo>
                    <a:pt x="308" y="16"/>
                  </a:lnTo>
                  <a:lnTo>
                    <a:pt x="304" y="21"/>
                  </a:lnTo>
                  <a:lnTo>
                    <a:pt x="300" y="26"/>
                  </a:lnTo>
                  <a:lnTo>
                    <a:pt x="292" y="40"/>
                  </a:lnTo>
                  <a:lnTo>
                    <a:pt x="285" y="54"/>
                  </a:lnTo>
                  <a:lnTo>
                    <a:pt x="280" y="70"/>
                  </a:lnTo>
                  <a:lnTo>
                    <a:pt x="273" y="86"/>
                  </a:lnTo>
                  <a:lnTo>
                    <a:pt x="268" y="104"/>
                  </a:lnTo>
                  <a:lnTo>
                    <a:pt x="261" y="118"/>
                  </a:lnTo>
                  <a:lnTo>
                    <a:pt x="255" y="134"/>
                  </a:lnTo>
                  <a:lnTo>
                    <a:pt x="247" y="146"/>
                  </a:lnTo>
                  <a:lnTo>
                    <a:pt x="241" y="153"/>
                  </a:lnTo>
                  <a:lnTo>
                    <a:pt x="237" y="158"/>
                  </a:lnTo>
                  <a:lnTo>
                    <a:pt x="232" y="162"/>
                  </a:lnTo>
                  <a:lnTo>
                    <a:pt x="227" y="166"/>
                  </a:lnTo>
                  <a:lnTo>
                    <a:pt x="220" y="170"/>
                  </a:lnTo>
                  <a:lnTo>
                    <a:pt x="213" y="172"/>
                  </a:lnTo>
                  <a:lnTo>
                    <a:pt x="207" y="174"/>
                  </a:lnTo>
                  <a:lnTo>
                    <a:pt x="199" y="174"/>
                  </a:lnTo>
                  <a:lnTo>
                    <a:pt x="191" y="173"/>
                  </a:lnTo>
                  <a:lnTo>
                    <a:pt x="185" y="170"/>
                  </a:lnTo>
                  <a:lnTo>
                    <a:pt x="181" y="166"/>
                  </a:lnTo>
                  <a:lnTo>
                    <a:pt x="177" y="162"/>
                  </a:lnTo>
                  <a:lnTo>
                    <a:pt x="175" y="158"/>
                  </a:lnTo>
                  <a:lnTo>
                    <a:pt x="171" y="154"/>
                  </a:lnTo>
                  <a:lnTo>
                    <a:pt x="164" y="152"/>
                  </a:lnTo>
                  <a:lnTo>
                    <a:pt x="157" y="150"/>
                  </a:lnTo>
                  <a:lnTo>
                    <a:pt x="147" y="153"/>
                  </a:lnTo>
                  <a:lnTo>
                    <a:pt x="131" y="160"/>
                  </a:lnTo>
                  <a:lnTo>
                    <a:pt x="123" y="164"/>
                  </a:lnTo>
                  <a:lnTo>
                    <a:pt x="115" y="168"/>
                  </a:lnTo>
                  <a:lnTo>
                    <a:pt x="111" y="172"/>
                  </a:lnTo>
                  <a:lnTo>
                    <a:pt x="108" y="174"/>
                  </a:lnTo>
                  <a:lnTo>
                    <a:pt x="105" y="184"/>
                  </a:lnTo>
                  <a:lnTo>
                    <a:pt x="103" y="196"/>
                  </a:lnTo>
                  <a:lnTo>
                    <a:pt x="101" y="209"/>
                  </a:lnTo>
                  <a:lnTo>
                    <a:pt x="100" y="224"/>
                  </a:lnTo>
                  <a:lnTo>
                    <a:pt x="99" y="238"/>
                  </a:lnTo>
                  <a:lnTo>
                    <a:pt x="97" y="254"/>
                  </a:lnTo>
                  <a:lnTo>
                    <a:pt x="95" y="269"/>
                  </a:lnTo>
                  <a:lnTo>
                    <a:pt x="91" y="282"/>
                  </a:lnTo>
                  <a:lnTo>
                    <a:pt x="88" y="292"/>
                  </a:lnTo>
                  <a:lnTo>
                    <a:pt x="84" y="298"/>
                  </a:lnTo>
                  <a:lnTo>
                    <a:pt x="79" y="305"/>
                  </a:lnTo>
                  <a:lnTo>
                    <a:pt x="73" y="310"/>
                  </a:lnTo>
                  <a:lnTo>
                    <a:pt x="60" y="321"/>
                  </a:lnTo>
                  <a:lnTo>
                    <a:pt x="47" y="330"/>
                  </a:lnTo>
                  <a:lnTo>
                    <a:pt x="40" y="336"/>
                  </a:lnTo>
                  <a:lnTo>
                    <a:pt x="33" y="342"/>
                  </a:lnTo>
                  <a:lnTo>
                    <a:pt x="28" y="348"/>
                  </a:lnTo>
                  <a:lnTo>
                    <a:pt x="23" y="356"/>
                  </a:lnTo>
                  <a:lnTo>
                    <a:pt x="19" y="364"/>
                  </a:lnTo>
                  <a:lnTo>
                    <a:pt x="15" y="373"/>
                  </a:lnTo>
                  <a:lnTo>
                    <a:pt x="13" y="385"/>
                  </a:lnTo>
                  <a:lnTo>
                    <a:pt x="12" y="397"/>
                  </a:lnTo>
                  <a:lnTo>
                    <a:pt x="13" y="414"/>
                  </a:lnTo>
                  <a:lnTo>
                    <a:pt x="15" y="430"/>
                  </a:lnTo>
                  <a:lnTo>
                    <a:pt x="15" y="449"/>
                  </a:lnTo>
                  <a:lnTo>
                    <a:pt x="12" y="469"/>
                  </a:lnTo>
                  <a:lnTo>
                    <a:pt x="7" y="478"/>
                  </a:lnTo>
                  <a:lnTo>
                    <a:pt x="0" y="487"/>
                  </a:lnTo>
                  <a:lnTo>
                    <a:pt x="1" y="495"/>
                  </a:lnTo>
                  <a:lnTo>
                    <a:pt x="3" y="502"/>
                  </a:lnTo>
                  <a:lnTo>
                    <a:pt x="5" y="507"/>
                  </a:lnTo>
                  <a:lnTo>
                    <a:pt x="8" y="514"/>
                  </a:lnTo>
                  <a:lnTo>
                    <a:pt x="12" y="518"/>
                  </a:lnTo>
                  <a:lnTo>
                    <a:pt x="17" y="523"/>
                  </a:lnTo>
                  <a:lnTo>
                    <a:pt x="23" y="527"/>
                  </a:lnTo>
                  <a:lnTo>
                    <a:pt x="28" y="530"/>
                  </a:lnTo>
                  <a:lnTo>
                    <a:pt x="40" y="535"/>
                  </a:lnTo>
                  <a:lnTo>
                    <a:pt x="53" y="539"/>
                  </a:lnTo>
                  <a:lnTo>
                    <a:pt x="67" y="541"/>
                  </a:lnTo>
                  <a:lnTo>
                    <a:pt x="79" y="542"/>
                  </a:lnTo>
                  <a:lnTo>
                    <a:pt x="101" y="543"/>
                  </a:lnTo>
                  <a:lnTo>
                    <a:pt x="127" y="549"/>
                  </a:lnTo>
                  <a:lnTo>
                    <a:pt x="139" y="549"/>
                  </a:lnTo>
                  <a:lnTo>
                    <a:pt x="151" y="549"/>
                  </a:lnTo>
                  <a:lnTo>
                    <a:pt x="157" y="549"/>
                  </a:lnTo>
                  <a:lnTo>
                    <a:pt x="163" y="546"/>
                  </a:lnTo>
                  <a:lnTo>
                    <a:pt x="169" y="545"/>
                  </a:lnTo>
                  <a:lnTo>
                    <a:pt x="175" y="542"/>
                  </a:lnTo>
                  <a:lnTo>
                    <a:pt x="171" y="530"/>
                  </a:lnTo>
                  <a:lnTo>
                    <a:pt x="167" y="523"/>
                  </a:lnTo>
                  <a:lnTo>
                    <a:pt x="164" y="515"/>
                  </a:lnTo>
                  <a:lnTo>
                    <a:pt x="163" y="505"/>
                  </a:lnTo>
                  <a:lnTo>
                    <a:pt x="164" y="501"/>
                  </a:lnTo>
                  <a:lnTo>
                    <a:pt x="167" y="497"/>
                  </a:lnTo>
                  <a:lnTo>
                    <a:pt x="171" y="494"/>
                  </a:lnTo>
                  <a:lnTo>
                    <a:pt x="176" y="491"/>
                  </a:lnTo>
                  <a:lnTo>
                    <a:pt x="188" y="486"/>
                  </a:lnTo>
                  <a:lnTo>
                    <a:pt x="199" y="481"/>
                  </a:lnTo>
                  <a:lnTo>
                    <a:pt x="235" y="481"/>
                  </a:lnTo>
                  <a:lnTo>
                    <a:pt x="235" y="517"/>
                  </a:lnTo>
                  <a:lnTo>
                    <a:pt x="223" y="530"/>
                  </a:lnTo>
                  <a:lnTo>
                    <a:pt x="213" y="542"/>
                  </a:lnTo>
                  <a:lnTo>
                    <a:pt x="209" y="549"/>
                  </a:lnTo>
                  <a:lnTo>
                    <a:pt x="207" y="555"/>
                  </a:lnTo>
                  <a:lnTo>
                    <a:pt x="205" y="563"/>
                  </a:lnTo>
                  <a:lnTo>
                    <a:pt x="205" y="571"/>
                  </a:lnTo>
                  <a:lnTo>
                    <a:pt x="259" y="571"/>
                  </a:lnTo>
                  <a:lnTo>
                    <a:pt x="259" y="577"/>
                  </a:lnTo>
                  <a:lnTo>
                    <a:pt x="257" y="582"/>
                  </a:lnTo>
                  <a:lnTo>
                    <a:pt x="256" y="586"/>
                  </a:lnTo>
                  <a:lnTo>
                    <a:pt x="255" y="591"/>
                  </a:lnTo>
                  <a:lnTo>
                    <a:pt x="248" y="598"/>
                  </a:lnTo>
                  <a:lnTo>
                    <a:pt x="241" y="605"/>
                  </a:lnTo>
                  <a:lnTo>
                    <a:pt x="233" y="610"/>
                  </a:lnTo>
                  <a:lnTo>
                    <a:pt x="224" y="614"/>
                  </a:lnTo>
                  <a:lnTo>
                    <a:pt x="215" y="617"/>
                  </a:lnTo>
                  <a:lnTo>
                    <a:pt x="205" y="619"/>
                  </a:lnTo>
                  <a:lnTo>
                    <a:pt x="205" y="643"/>
                  </a:lnTo>
                  <a:lnTo>
                    <a:pt x="213" y="647"/>
                  </a:lnTo>
                  <a:lnTo>
                    <a:pt x="219" y="650"/>
                  </a:lnTo>
                  <a:lnTo>
                    <a:pt x="224" y="650"/>
                  </a:lnTo>
                  <a:lnTo>
                    <a:pt x="228" y="650"/>
                  </a:lnTo>
                  <a:lnTo>
                    <a:pt x="236" y="649"/>
                  </a:lnTo>
                  <a:lnTo>
                    <a:pt x="247" y="643"/>
                  </a:lnTo>
                  <a:lnTo>
                    <a:pt x="253" y="64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14" name="Freeform 118">
              <a:extLst>
                <a:ext uri="{FF2B5EF4-FFF2-40B4-BE49-F238E27FC236}">
                  <a16:creationId xmlns:a16="http://schemas.microsoft.com/office/drawing/2014/main" id="{B7E85271-3FEB-E540-8D0A-E74768192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1351" y="3641122"/>
              <a:ext cx="861434" cy="1151788"/>
            </a:xfrm>
            <a:custGeom>
              <a:avLst/>
              <a:gdLst>
                <a:gd name="T0" fmla="*/ 112 w 2047"/>
                <a:gd name="T1" fmla="*/ 962 h 2740"/>
                <a:gd name="T2" fmla="*/ 43 w 2047"/>
                <a:gd name="T3" fmla="*/ 1030 h 2740"/>
                <a:gd name="T4" fmla="*/ 46 w 2047"/>
                <a:gd name="T5" fmla="*/ 1106 h 2740"/>
                <a:gd name="T6" fmla="*/ 19 w 2047"/>
                <a:gd name="T7" fmla="*/ 1211 h 2740"/>
                <a:gd name="T8" fmla="*/ 48 w 2047"/>
                <a:gd name="T9" fmla="*/ 1314 h 2740"/>
                <a:gd name="T10" fmla="*/ 103 w 2047"/>
                <a:gd name="T11" fmla="*/ 1414 h 2740"/>
                <a:gd name="T12" fmla="*/ 298 w 2047"/>
                <a:gd name="T13" fmla="*/ 1503 h 2740"/>
                <a:gd name="T14" fmla="*/ 372 w 2047"/>
                <a:gd name="T15" fmla="*/ 1632 h 2740"/>
                <a:gd name="T16" fmla="*/ 328 w 2047"/>
                <a:gd name="T17" fmla="*/ 1792 h 2740"/>
                <a:gd name="T18" fmla="*/ 222 w 2047"/>
                <a:gd name="T19" fmla="*/ 1971 h 2740"/>
                <a:gd name="T20" fmla="*/ 186 w 2047"/>
                <a:gd name="T21" fmla="*/ 2059 h 2740"/>
                <a:gd name="T22" fmla="*/ 236 w 2047"/>
                <a:gd name="T23" fmla="*/ 2205 h 2740"/>
                <a:gd name="T24" fmla="*/ 315 w 2047"/>
                <a:gd name="T25" fmla="*/ 2401 h 2740"/>
                <a:gd name="T26" fmla="*/ 416 w 2047"/>
                <a:gd name="T27" fmla="*/ 2319 h 2740"/>
                <a:gd name="T28" fmla="*/ 469 w 2047"/>
                <a:gd name="T29" fmla="*/ 2269 h 2740"/>
                <a:gd name="T30" fmla="*/ 515 w 2047"/>
                <a:gd name="T31" fmla="*/ 2248 h 2740"/>
                <a:gd name="T32" fmla="*/ 637 w 2047"/>
                <a:gd name="T33" fmla="*/ 2291 h 2740"/>
                <a:gd name="T34" fmla="*/ 747 w 2047"/>
                <a:gd name="T35" fmla="*/ 2307 h 2740"/>
                <a:gd name="T36" fmla="*/ 747 w 2047"/>
                <a:gd name="T37" fmla="*/ 2472 h 2740"/>
                <a:gd name="T38" fmla="*/ 740 w 2047"/>
                <a:gd name="T39" fmla="*/ 2600 h 2740"/>
                <a:gd name="T40" fmla="*/ 940 w 2047"/>
                <a:gd name="T41" fmla="*/ 2661 h 2740"/>
                <a:gd name="T42" fmla="*/ 1083 w 2047"/>
                <a:gd name="T43" fmla="*/ 2596 h 2740"/>
                <a:gd name="T44" fmla="*/ 1228 w 2047"/>
                <a:gd name="T45" fmla="*/ 2544 h 2740"/>
                <a:gd name="T46" fmla="*/ 1552 w 2047"/>
                <a:gd name="T47" fmla="*/ 2547 h 2740"/>
                <a:gd name="T48" fmla="*/ 1686 w 2047"/>
                <a:gd name="T49" fmla="*/ 2655 h 2740"/>
                <a:gd name="T50" fmla="*/ 1764 w 2047"/>
                <a:gd name="T51" fmla="*/ 2624 h 2740"/>
                <a:gd name="T52" fmla="*/ 1928 w 2047"/>
                <a:gd name="T53" fmla="*/ 2740 h 2740"/>
                <a:gd name="T54" fmla="*/ 1981 w 2047"/>
                <a:gd name="T55" fmla="*/ 2655 h 2740"/>
                <a:gd name="T56" fmla="*/ 1998 w 2047"/>
                <a:gd name="T57" fmla="*/ 2557 h 2740"/>
                <a:gd name="T58" fmla="*/ 1930 w 2047"/>
                <a:gd name="T59" fmla="*/ 2468 h 2740"/>
                <a:gd name="T60" fmla="*/ 1990 w 2047"/>
                <a:gd name="T61" fmla="*/ 2357 h 2740"/>
                <a:gd name="T62" fmla="*/ 1837 w 2047"/>
                <a:gd name="T63" fmla="*/ 2204 h 2740"/>
                <a:gd name="T64" fmla="*/ 1856 w 2047"/>
                <a:gd name="T65" fmla="*/ 2075 h 2740"/>
                <a:gd name="T66" fmla="*/ 1921 w 2047"/>
                <a:gd name="T67" fmla="*/ 1979 h 2740"/>
                <a:gd name="T68" fmla="*/ 1967 w 2047"/>
                <a:gd name="T69" fmla="*/ 1880 h 2740"/>
                <a:gd name="T70" fmla="*/ 1958 w 2047"/>
                <a:gd name="T71" fmla="*/ 1792 h 2740"/>
                <a:gd name="T72" fmla="*/ 1974 w 2047"/>
                <a:gd name="T73" fmla="*/ 1694 h 2740"/>
                <a:gd name="T74" fmla="*/ 1906 w 2047"/>
                <a:gd name="T75" fmla="*/ 1575 h 2740"/>
                <a:gd name="T76" fmla="*/ 1928 w 2047"/>
                <a:gd name="T77" fmla="*/ 1490 h 2740"/>
                <a:gd name="T78" fmla="*/ 1914 w 2047"/>
                <a:gd name="T79" fmla="*/ 1387 h 2740"/>
                <a:gd name="T80" fmla="*/ 2045 w 2047"/>
                <a:gd name="T81" fmla="*/ 1313 h 2740"/>
                <a:gd name="T82" fmla="*/ 1910 w 2047"/>
                <a:gd name="T83" fmla="*/ 1266 h 2740"/>
                <a:gd name="T84" fmla="*/ 1770 w 2047"/>
                <a:gd name="T85" fmla="*/ 1175 h 2740"/>
                <a:gd name="T86" fmla="*/ 1822 w 2047"/>
                <a:gd name="T87" fmla="*/ 1022 h 2740"/>
                <a:gd name="T88" fmla="*/ 1733 w 2047"/>
                <a:gd name="T89" fmla="*/ 866 h 2740"/>
                <a:gd name="T90" fmla="*/ 1718 w 2047"/>
                <a:gd name="T91" fmla="*/ 730 h 2740"/>
                <a:gd name="T92" fmla="*/ 1620 w 2047"/>
                <a:gd name="T93" fmla="*/ 662 h 2740"/>
                <a:gd name="T94" fmla="*/ 1710 w 2047"/>
                <a:gd name="T95" fmla="*/ 548 h 2740"/>
                <a:gd name="T96" fmla="*/ 1604 w 2047"/>
                <a:gd name="T97" fmla="*/ 123 h 2740"/>
                <a:gd name="T98" fmla="*/ 1493 w 2047"/>
                <a:gd name="T99" fmla="*/ 64 h 2740"/>
                <a:gd name="T100" fmla="*/ 1409 w 2047"/>
                <a:gd name="T101" fmla="*/ 48 h 2740"/>
                <a:gd name="T102" fmla="*/ 1342 w 2047"/>
                <a:gd name="T103" fmla="*/ 100 h 2740"/>
                <a:gd name="T104" fmla="*/ 1120 w 2047"/>
                <a:gd name="T105" fmla="*/ 60 h 2740"/>
                <a:gd name="T106" fmla="*/ 1031 w 2047"/>
                <a:gd name="T107" fmla="*/ 72 h 2740"/>
                <a:gd name="T108" fmla="*/ 941 w 2047"/>
                <a:gd name="T109" fmla="*/ 16 h 2740"/>
                <a:gd name="T110" fmla="*/ 880 w 2047"/>
                <a:gd name="T111" fmla="*/ 71 h 2740"/>
                <a:gd name="T112" fmla="*/ 741 w 2047"/>
                <a:gd name="T113" fmla="*/ 100 h 2740"/>
                <a:gd name="T114" fmla="*/ 552 w 2047"/>
                <a:gd name="T115" fmla="*/ 293 h 2740"/>
                <a:gd name="T116" fmla="*/ 440 w 2047"/>
                <a:gd name="T117" fmla="*/ 452 h 2740"/>
                <a:gd name="T118" fmla="*/ 323 w 2047"/>
                <a:gd name="T119" fmla="*/ 606 h 274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047"/>
                <a:gd name="T181" fmla="*/ 0 h 2740"/>
                <a:gd name="T182" fmla="*/ 2047 w 2047"/>
                <a:gd name="T183" fmla="*/ 2740 h 274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047" h="2740">
                  <a:moveTo>
                    <a:pt x="271" y="686"/>
                  </a:moveTo>
                  <a:lnTo>
                    <a:pt x="251" y="725"/>
                  </a:lnTo>
                  <a:lnTo>
                    <a:pt x="230" y="760"/>
                  </a:lnTo>
                  <a:lnTo>
                    <a:pt x="210" y="792"/>
                  </a:lnTo>
                  <a:lnTo>
                    <a:pt x="188" y="822"/>
                  </a:lnTo>
                  <a:lnTo>
                    <a:pt x="168" y="853"/>
                  </a:lnTo>
                  <a:lnTo>
                    <a:pt x="150" y="885"/>
                  </a:lnTo>
                  <a:lnTo>
                    <a:pt x="140" y="901"/>
                  </a:lnTo>
                  <a:lnTo>
                    <a:pt x="131" y="919"/>
                  </a:lnTo>
                  <a:lnTo>
                    <a:pt x="123" y="938"/>
                  </a:lnTo>
                  <a:lnTo>
                    <a:pt x="115" y="957"/>
                  </a:lnTo>
                  <a:lnTo>
                    <a:pt x="112" y="962"/>
                  </a:lnTo>
                  <a:lnTo>
                    <a:pt x="108" y="967"/>
                  </a:lnTo>
                  <a:lnTo>
                    <a:pt x="103" y="971"/>
                  </a:lnTo>
                  <a:lnTo>
                    <a:pt x="99" y="974"/>
                  </a:lnTo>
                  <a:lnTo>
                    <a:pt x="87" y="981"/>
                  </a:lnTo>
                  <a:lnTo>
                    <a:pt x="74" y="986"/>
                  </a:lnTo>
                  <a:lnTo>
                    <a:pt x="62" y="991"/>
                  </a:lnTo>
                  <a:lnTo>
                    <a:pt x="52" y="999"/>
                  </a:lnTo>
                  <a:lnTo>
                    <a:pt x="48" y="1005"/>
                  </a:lnTo>
                  <a:lnTo>
                    <a:pt x="46" y="1010"/>
                  </a:lnTo>
                  <a:lnTo>
                    <a:pt x="43" y="1015"/>
                  </a:lnTo>
                  <a:lnTo>
                    <a:pt x="43" y="1023"/>
                  </a:lnTo>
                  <a:lnTo>
                    <a:pt x="43" y="1030"/>
                  </a:lnTo>
                  <a:lnTo>
                    <a:pt x="46" y="1035"/>
                  </a:lnTo>
                  <a:lnTo>
                    <a:pt x="50" y="1041"/>
                  </a:lnTo>
                  <a:lnTo>
                    <a:pt x="55" y="1045"/>
                  </a:lnTo>
                  <a:lnTo>
                    <a:pt x="59" y="1050"/>
                  </a:lnTo>
                  <a:lnTo>
                    <a:pt x="63" y="1057"/>
                  </a:lnTo>
                  <a:lnTo>
                    <a:pt x="66" y="1063"/>
                  </a:lnTo>
                  <a:lnTo>
                    <a:pt x="67" y="1071"/>
                  </a:lnTo>
                  <a:lnTo>
                    <a:pt x="66" y="1078"/>
                  </a:lnTo>
                  <a:lnTo>
                    <a:pt x="64" y="1085"/>
                  </a:lnTo>
                  <a:lnTo>
                    <a:pt x="60" y="1090"/>
                  </a:lnTo>
                  <a:lnTo>
                    <a:pt x="56" y="1095"/>
                  </a:lnTo>
                  <a:lnTo>
                    <a:pt x="46" y="1106"/>
                  </a:lnTo>
                  <a:lnTo>
                    <a:pt x="34" y="1115"/>
                  </a:lnTo>
                  <a:lnTo>
                    <a:pt x="22" y="1127"/>
                  </a:lnTo>
                  <a:lnTo>
                    <a:pt x="11" y="1141"/>
                  </a:lnTo>
                  <a:lnTo>
                    <a:pt x="7" y="1147"/>
                  </a:lnTo>
                  <a:lnTo>
                    <a:pt x="3" y="1155"/>
                  </a:lnTo>
                  <a:lnTo>
                    <a:pt x="2" y="1165"/>
                  </a:lnTo>
                  <a:lnTo>
                    <a:pt x="0" y="1174"/>
                  </a:lnTo>
                  <a:lnTo>
                    <a:pt x="2" y="1182"/>
                  </a:lnTo>
                  <a:lnTo>
                    <a:pt x="3" y="1190"/>
                  </a:lnTo>
                  <a:lnTo>
                    <a:pt x="6" y="1197"/>
                  </a:lnTo>
                  <a:lnTo>
                    <a:pt x="10" y="1202"/>
                  </a:lnTo>
                  <a:lnTo>
                    <a:pt x="19" y="1211"/>
                  </a:lnTo>
                  <a:lnTo>
                    <a:pt x="31" y="1218"/>
                  </a:lnTo>
                  <a:lnTo>
                    <a:pt x="42" y="1226"/>
                  </a:lnTo>
                  <a:lnTo>
                    <a:pt x="51" y="1234"/>
                  </a:lnTo>
                  <a:lnTo>
                    <a:pt x="55" y="1239"/>
                  </a:lnTo>
                  <a:lnTo>
                    <a:pt x="58" y="1245"/>
                  </a:lnTo>
                  <a:lnTo>
                    <a:pt x="60" y="1251"/>
                  </a:lnTo>
                  <a:lnTo>
                    <a:pt x="60" y="1258"/>
                  </a:lnTo>
                  <a:lnTo>
                    <a:pt x="60" y="1271"/>
                  </a:lnTo>
                  <a:lnTo>
                    <a:pt x="58" y="1282"/>
                  </a:lnTo>
                  <a:lnTo>
                    <a:pt x="55" y="1293"/>
                  </a:lnTo>
                  <a:lnTo>
                    <a:pt x="51" y="1303"/>
                  </a:lnTo>
                  <a:lnTo>
                    <a:pt x="48" y="1314"/>
                  </a:lnTo>
                  <a:lnTo>
                    <a:pt x="46" y="1325"/>
                  </a:lnTo>
                  <a:lnTo>
                    <a:pt x="43" y="1335"/>
                  </a:lnTo>
                  <a:lnTo>
                    <a:pt x="43" y="1349"/>
                  </a:lnTo>
                  <a:lnTo>
                    <a:pt x="43" y="1358"/>
                  </a:lnTo>
                  <a:lnTo>
                    <a:pt x="46" y="1367"/>
                  </a:lnTo>
                  <a:lnTo>
                    <a:pt x="50" y="1375"/>
                  </a:lnTo>
                  <a:lnTo>
                    <a:pt x="55" y="1383"/>
                  </a:lnTo>
                  <a:lnTo>
                    <a:pt x="62" y="1390"/>
                  </a:lnTo>
                  <a:lnTo>
                    <a:pt x="68" y="1395"/>
                  </a:lnTo>
                  <a:lnTo>
                    <a:pt x="76" y="1401"/>
                  </a:lnTo>
                  <a:lnTo>
                    <a:pt x="86" y="1406"/>
                  </a:lnTo>
                  <a:lnTo>
                    <a:pt x="103" y="1414"/>
                  </a:lnTo>
                  <a:lnTo>
                    <a:pt x="122" y="1419"/>
                  </a:lnTo>
                  <a:lnTo>
                    <a:pt x="138" y="1425"/>
                  </a:lnTo>
                  <a:lnTo>
                    <a:pt x="151" y="1427"/>
                  </a:lnTo>
                  <a:lnTo>
                    <a:pt x="182" y="1437"/>
                  </a:lnTo>
                  <a:lnTo>
                    <a:pt x="211" y="1447"/>
                  </a:lnTo>
                  <a:lnTo>
                    <a:pt x="224" y="1454"/>
                  </a:lnTo>
                  <a:lnTo>
                    <a:pt x="238" y="1461"/>
                  </a:lnTo>
                  <a:lnTo>
                    <a:pt x="251" y="1469"/>
                  </a:lnTo>
                  <a:lnTo>
                    <a:pt x="263" y="1475"/>
                  </a:lnTo>
                  <a:lnTo>
                    <a:pt x="275" y="1485"/>
                  </a:lnTo>
                  <a:lnTo>
                    <a:pt x="287" y="1494"/>
                  </a:lnTo>
                  <a:lnTo>
                    <a:pt x="298" y="1503"/>
                  </a:lnTo>
                  <a:lnTo>
                    <a:pt x="307" y="1514"/>
                  </a:lnTo>
                  <a:lnTo>
                    <a:pt x="318" y="1526"/>
                  </a:lnTo>
                  <a:lnTo>
                    <a:pt x="327" y="1538"/>
                  </a:lnTo>
                  <a:lnTo>
                    <a:pt x="335" y="1551"/>
                  </a:lnTo>
                  <a:lnTo>
                    <a:pt x="344" y="1566"/>
                  </a:lnTo>
                  <a:lnTo>
                    <a:pt x="354" y="1580"/>
                  </a:lnTo>
                  <a:lnTo>
                    <a:pt x="363" y="1592"/>
                  </a:lnTo>
                  <a:lnTo>
                    <a:pt x="367" y="1598"/>
                  </a:lnTo>
                  <a:lnTo>
                    <a:pt x="371" y="1604"/>
                  </a:lnTo>
                  <a:lnTo>
                    <a:pt x="374" y="1611"/>
                  </a:lnTo>
                  <a:lnTo>
                    <a:pt x="374" y="1619"/>
                  </a:lnTo>
                  <a:lnTo>
                    <a:pt x="372" y="1632"/>
                  </a:lnTo>
                  <a:lnTo>
                    <a:pt x="368" y="1644"/>
                  </a:lnTo>
                  <a:lnTo>
                    <a:pt x="363" y="1656"/>
                  </a:lnTo>
                  <a:lnTo>
                    <a:pt x="358" y="1667"/>
                  </a:lnTo>
                  <a:lnTo>
                    <a:pt x="343" y="1688"/>
                  </a:lnTo>
                  <a:lnTo>
                    <a:pt x="332" y="1710"/>
                  </a:lnTo>
                  <a:lnTo>
                    <a:pt x="328" y="1722"/>
                  </a:lnTo>
                  <a:lnTo>
                    <a:pt x="327" y="1732"/>
                  </a:lnTo>
                  <a:lnTo>
                    <a:pt x="327" y="1744"/>
                  </a:lnTo>
                  <a:lnTo>
                    <a:pt x="328" y="1756"/>
                  </a:lnTo>
                  <a:lnTo>
                    <a:pt x="330" y="1768"/>
                  </a:lnTo>
                  <a:lnTo>
                    <a:pt x="330" y="1780"/>
                  </a:lnTo>
                  <a:lnTo>
                    <a:pt x="328" y="1792"/>
                  </a:lnTo>
                  <a:lnTo>
                    <a:pt x="326" y="1806"/>
                  </a:lnTo>
                  <a:lnTo>
                    <a:pt x="311" y="1835"/>
                  </a:lnTo>
                  <a:lnTo>
                    <a:pt x="288" y="1871"/>
                  </a:lnTo>
                  <a:lnTo>
                    <a:pt x="276" y="1890"/>
                  </a:lnTo>
                  <a:lnTo>
                    <a:pt x="266" y="1910"/>
                  </a:lnTo>
                  <a:lnTo>
                    <a:pt x="255" y="1928"/>
                  </a:lnTo>
                  <a:lnTo>
                    <a:pt x="247" y="1944"/>
                  </a:lnTo>
                  <a:lnTo>
                    <a:pt x="244" y="1951"/>
                  </a:lnTo>
                  <a:lnTo>
                    <a:pt x="242" y="1956"/>
                  </a:lnTo>
                  <a:lnTo>
                    <a:pt x="236" y="1960"/>
                  </a:lnTo>
                  <a:lnTo>
                    <a:pt x="232" y="1964"/>
                  </a:lnTo>
                  <a:lnTo>
                    <a:pt x="222" y="1971"/>
                  </a:lnTo>
                  <a:lnTo>
                    <a:pt x="210" y="1978"/>
                  </a:lnTo>
                  <a:lnTo>
                    <a:pt x="204" y="1982"/>
                  </a:lnTo>
                  <a:lnTo>
                    <a:pt x="199" y="1986"/>
                  </a:lnTo>
                  <a:lnTo>
                    <a:pt x="194" y="1990"/>
                  </a:lnTo>
                  <a:lnTo>
                    <a:pt x="190" y="1995"/>
                  </a:lnTo>
                  <a:lnTo>
                    <a:pt x="186" y="2002"/>
                  </a:lnTo>
                  <a:lnTo>
                    <a:pt x="183" y="2010"/>
                  </a:lnTo>
                  <a:lnTo>
                    <a:pt x="182" y="2019"/>
                  </a:lnTo>
                  <a:lnTo>
                    <a:pt x="182" y="2030"/>
                  </a:lnTo>
                  <a:lnTo>
                    <a:pt x="182" y="2040"/>
                  </a:lnTo>
                  <a:lnTo>
                    <a:pt x="183" y="2050"/>
                  </a:lnTo>
                  <a:lnTo>
                    <a:pt x="186" y="2059"/>
                  </a:lnTo>
                  <a:lnTo>
                    <a:pt x="188" y="2067"/>
                  </a:lnTo>
                  <a:lnTo>
                    <a:pt x="195" y="2081"/>
                  </a:lnTo>
                  <a:lnTo>
                    <a:pt x="203" y="2095"/>
                  </a:lnTo>
                  <a:lnTo>
                    <a:pt x="212" y="2107"/>
                  </a:lnTo>
                  <a:lnTo>
                    <a:pt x="222" y="2119"/>
                  </a:lnTo>
                  <a:lnTo>
                    <a:pt x="230" y="2131"/>
                  </a:lnTo>
                  <a:lnTo>
                    <a:pt x="235" y="2143"/>
                  </a:lnTo>
                  <a:lnTo>
                    <a:pt x="239" y="2155"/>
                  </a:lnTo>
                  <a:lnTo>
                    <a:pt x="240" y="2165"/>
                  </a:lnTo>
                  <a:lnTo>
                    <a:pt x="240" y="2175"/>
                  </a:lnTo>
                  <a:lnTo>
                    <a:pt x="240" y="2185"/>
                  </a:lnTo>
                  <a:lnTo>
                    <a:pt x="236" y="2205"/>
                  </a:lnTo>
                  <a:lnTo>
                    <a:pt x="235" y="2228"/>
                  </a:lnTo>
                  <a:lnTo>
                    <a:pt x="240" y="2252"/>
                  </a:lnTo>
                  <a:lnTo>
                    <a:pt x="246" y="2280"/>
                  </a:lnTo>
                  <a:lnTo>
                    <a:pt x="254" y="2309"/>
                  </a:lnTo>
                  <a:lnTo>
                    <a:pt x="263" y="2337"/>
                  </a:lnTo>
                  <a:lnTo>
                    <a:pt x="268" y="2351"/>
                  </a:lnTo>
                  <a:lnTo>
                    <a:pt x="274" y="2363"/>
                  </a:lnTo>
                  <a:lnTo>
                    <a:pt x="280" y="2373"/>
                  </a:lnTo>
                  <a:lnTo>
                    <a:pt x="288" y="2384"/>
                  </a:lnTo>
                  <a:lnTo>
                    <a:pt x="296" y="2391"/>
                  </a:lnTo>
                  <a:lnTo>
                    <a:pt x="304" y="2397"/>
                  </a:lnTo>
                  <a:lnTo>
                    <a:pt x="315" y="2401"/>
                  </a:lnTo>
                  <a:lnTo>
                    <a:pt x="326" y="2403"/>
                  </a:lnTo>
                  <a:lnTo>
                    <a:pt x="334" y="2401"/>
                  </a:lnTo>
                  <a:lnTo>
                    <a:pt x="342" y="2400"/>
                  </a:lnTo>
                  <a:lnTo>
                    <a:pt x="350" y="2397"/>
                  </a:lnTo>
                  <a:lnTo>
                    <a:pt x="356" y="2393"/>
                  </a:lnTo>
                  <a:lnTo>
                    <a:pt x="364" y="2388"/>
                  </a:lnTo>
                  <a:lnTo>
                    <a:pt x="371" y="2383"/>
                  </a:lnTo>
                  <a:lnTo>
                    <a:pt x="379" y="2376"/>
                  </a:lnTo>
                  <a:lnTo>
                    <a:pt x="386" y="2369"/>
                  </a:lnTo>
                  <a:lnTo>
                    <a:pt x="398" y="2353"/>
                  </a:lnTo>
                  <a:lnTo>
                    <a:pt x="408" y="2336"/>
                  </a:lnTo>
                  <a:lnTo>
                    <a:pt x="416" y="2319"/>
                  </a:lnTo>
                  <a:lnTo>
                    <a:pt x="421" y="2300"/>
                  </a:lnTo>
                  <a:lnTo>
                    <a:pt x="435" y="2303"/>
                  </a:lnTo>
                  <a:lnTo>
                    <a:pt x="441" y="2305"/>
                  </a:lnTo>
                  <a:lnTo>
                    <a:pt x="445" y="2305"/>
                  </a:lnTo>
                  <a:lnTo>
                    <a:pt x="452" y="2305"/>
                  </a:lnTo>
                  <a:lnTo>
                    <a:pt x="456" y="2303"/>
                  </a:lnTo>
                  <a:lnTo>
                    <a:pt x="460" y="2300"/>
                  </a:lnTo>
                  <a:lnTo>
                    <a:pt x="463" y="2297"/>
                  </a:lnTo>
                  <a:lnTo>
                    <a:pt x="465" y="2293"/>
                  </a:lnTo>
                  <a:lnTo>
                    <a:pt x="469" y="2284"/>
                  </a:lnTo>
                  <a:lnTo>
                    <a:pt x="469" y="2276"/>
                  </a:lnTo>
                  <a:lnTo>
                    <a:pt x="469" y="2269"/>
                  </a:lnTo>
                  <a:lnTo>
                    <a:pt x="467" y="2263"/>
                  </a:lnTo>
                  <a:lnTo>
                    <a:pt x="464" y="2257"/>
                  </a:lnTo>
                  <a:lnTo>
                    <a:pt x="461" y="2252"/>
                  </a:lnTo>
                  <a:lnTo>
                    <a:pt x="457" y="2245"/>
                  </a:lnTo>
                  <a:lnTo>
                    <a:pt x="455" y="2240"/>
                  </a:lnTo>
                  <a:lnTo>
                    <a:pt x="452" y="2235"/>
                  </a:lnTo>
                  <a:lnTo>
                    <a:pt x="452" y="2228"/>
                  </a:lnTo>
                  <a:lnTo>
                    <a:pt x="488" y="2228"/>
                  </a:lnTo>
                  <a:lnTo>
                    <a:pt x="496" y="2232"/>
                  </a:lnTo>
                  <a:lnTo>
                    <a:pt x="503" y="2236"/>
                  </a:lnTo>
                  <a:lnTo>
                    <a:pt x="508" y="2241"/>
                  </a:lnTo>
                  <a:lnTo>
                    <a:pt x="515" y="2248"/>
                  </a:lnTo>
                  <a:lnTo>
                    <a:pt x="524" y="2260"/>
                  </a:lnTo>
                  <a:lnTo>
                    <a:pt x="533" y="2273"/>
                  </a:lnTo>
                  <a:lnTo>
                    <a:pt x="544" y="2285"/>
                  </a:lnTo>
                  <a:lnTo>
                    <a:pt x="555" y="2296"/>
                  </a:lnTo>
                  <a:lnTo>
                    <a:pt x="561" y="2300"/>
                  </a:lnTo>
                  <a:lnTo>
                    <a:pt x="568" y="2303"/>
                  </a:lnTo>
                  <a:lnTo>
                    <a:pt x="576" y="2305"/>
                  </a:lnTo>
                  <a:lnTo>
                    <a:pt x="584" y="2305"/>
                  </a:lnTo>
                  <a:lnTo>
                    <a:pt x="601" y="2304"/>
                  </a:lnTo>
                  <a:lnTo>
                    <a:pt x="615" y="2301"/>
                  </a:lnTo>
                  <a:lnTo>
                    <a:pt x="627" y="2296"/>
                  </a:lnTo>
                  <a:lnTo>
                    <a:pt x="637" y="2291"/>
                  </a:lnTo>
                  <a:lnTo>
                    <a:pt x="648" y="2285"/>
                  </a:lnTo>
                  <a:lnTo>
                    <a:pt x="660" y="2280"/>
                  </a:lnTo>
                  <a:lnTo>
                    <a:pt x="672" y="2277"/>
                  </a:lnTo>
                  <a:lnTo>
                    <a:pt x="687" y="2276"/>
                  </a:lnTo>
                  <a:lnTo>
                    <a:pt x="696" y="2276"/>
                  </a:lnTo>
                  <a:lnTo>
                    <a:pt x="705" y="2277"/>
                  </a:lnTo>
                  <a:lnTo>
                    <a:pt x="715" y="2280"/>
                  </a:lnTo>
                  <a:lnTo>
                    <a:pt x="721" y="2284"/>
                  </a:lnTo>
                  <a:lnTo>
                    <a:pt x="729" y="2288"/>
                  </a:lnTo>
                  <a:lnTo>
                    <a:pt x="736" y="2293"/>
                  </a:lnTo>
                  <a:lnTo>
                    <a:pt x="741" y="2300"/>
                  </a:lnTo>
                  <a:lnTo>
                    <a:pt x="747" y="2307"/>
                  </a:lnTo>
                  <a:lnTo>
                    <a:pt x="751" y="2313"/>
                  </a:lnTo>
                  <a:lnTo>
                    <a:pt x="755" y="2321"/>
                  </a:lnTo>
                  <a:lnTo>
                    <a:pt x="757" y="2331"/>
                  </a:lnTo>
                  <a:lnTo>
                    <a:pt x="760" y="2339"/>
                  </a:lnTo>
                  <a:lnTo>
                    <a:pt x="764" y="2359"/>
                  </a:lnTo>
                  <a:lnTo>
                    <a:pt x="765" y="2379"/>
                  </a:lnTo>
                  <a:lnTo>
                    <a:pt x="764" y="2393"/>
                  </a:lnTo>
                  <a:lnTo>
                    <a:pt x="764" y="2407"/>
                  </a:lnTo>
                  <a:lnTo>
                    <a:pt x="761" y="2420"/>
                  </a:lnTo>
                  <a:lnTo>
                    <a:pt x="760" y="2432"/>
                  </a:lnTo>
                  <a:lnTo>
                    <a:pt x="753" y="2452"/>
                  </a:lnTo>
                  <a:lnTo>
                    <a:pt x="747" y="2472"/>
                  </a:lnTo>
                  <a:lnTo>
                    <a:pt x="740" y="2489"/>
                  </a:lnTo>
                  <a:lnTo>
                    <a:pt x="735" y="2507"/>
                  </a:lnTo>
                  <a:lnTo>
                    <a:pt x="732" y="2516"/>
                  </a:lnTo>
                  <a:lnTo>
                    <a:pt x="731" y="2525"/>
                  </a:lnTo>
                  <a:lnTo>
                    <a:pt x="729" y="2536"/>
                  </a:lnTo>
                  <a:lnTo>
                    <a:pt x="729" y="2547"/>
                  </a:lnTo>
                  <a:lnTo>
                    <a:pt x="729" y="2557"/>
                  </a:lnTo>
                  <a:lnTo>
                    <a:pt x="731" y="2567"/>
                  </a:lnTo>
                  <a:lnTo>
                    <a:pt x="732" y="2576"/>
                  </a:lnTo>
                  <a:lnTo>
                    <a:pt x="733" y="2584"/>
                  </a:lnTo>
                  <a:lnTo>
                    <a:pt x="736" y="2592"/>
                  </a:lnTo>
                  <a:lnTo>
                    <a:pt x="740" y="2600"/>
                  </a:lnTo>
                  <a:lnTo>
                    <a:pt x="743" y="2607"/>
                  </a:lnTo>
                  <a:lnTo>
                    <a:pt x="748" y="2613"/>
                  </a:lnTo>
                  <a:lnTo>
                    <a:pt x="757" y="2624"/>
                  </a:lnTo>
                  <a:lnTo>
                    <a:pt x="768" y="2633"/>
                  </a:lnTo>
                  <a:lnTo>
                    <a:pt x="781" y="2641"/>
                  </a:lnTo>
                  <a:lnTo>
                    <a:pt x="796" y="2647"/>
                  </a:lnTo>
                  <a:lnTo>
                    <a:pt x="812" y="2652"/>
                  </a:lnTo>
                  <a:lnTo>
                    <a:pt x="828" y="2655"/>
                  </a:lnTo>
                  <a:lnTo>
                    <a:pt x="845" y="2657"/>
                  </a:lnTo>
                  <a:lnTo>
                    <a:pt x="864" y="2660"/>
                  </a:lnTo>
                  <a:lnTo>
                    <a:pt x="901" y="2661"/>
                  </a:lnTo>
                  <a:lnTo>
                    <a:pt x="940" y="2661"/>
                  </a:lnTo>
                  <a:lnTo>
                    <a:pt x="949" y="2661"/>
                  </a:lnTo>
                  <a:lnTo>
                    <a:pt x="959" y="2660"/>
                  </a:lnTo>
                  <a:lnTo>
                    <a:pt x="967" y="2659"/>
                  </a:lnTo>
                  <a:lnTo>
                    <a:pt x="973" y="2656"/>
                  </a:lnTo>
                  <a:lnTo>
                    <a:pt x="985" y="2651"/>
                  </a:lnTo>
                  <a:lnTo>
                    <a:pt x="996" y="2644"/>
                  </a:lnTo>
                  <a:lnTo>
                    <a:pt x="1013" y="2628"/>
                  </a:lnTo>
                  <a:lnTo>
                    <a:pt x="1031" y="2613"/>
                  </a:lnTo>
                  <a:lnTo>
                    <a:pt x="1044" y="2605"/>
                  </a:lnTo>
                  <a:lnTo>
                    <a:pt x="1056" y="2601"/>
                  </a:lnTo>
                  <a:lnTo>
                    <a:pt x="1069" y="2599"/>
                  </a:lnTo>
                  <a:lnTo>
                    <a:pt x="1083" y="2596"/>
                  </a:lnTo>
                  <a:lnTo>
                    <a:pt x="1097" y="2596"/>
                  </a:lnTo>
                  <a:lnTo>
                    <a:pt x="1112" y="2595"/>
                  </a:lnTo>
                  <a:lnTo>
                    <a:pt x="1127" y="2592"/>
                  </a:lnTo>
                  <a:lnTo>
                    <a:pt x="1144" y="2589"/>
                  </a:lnTo>
                  <a:lnTo>
                    <a:pt x="1156" y="2587"/>
                  </a:lnTo>
                  <a:lnTo>
                    <a:pt x="1167" y="2584"/>
                  </a:lnTo>
                  <a:lnTo>
                    <a:pt x="1177" y="2580"/>
                  </a:lnTo>
                  <a:lnTo>
                    <a:pt x="1188" y="2575"/>
                  </a:lnTo>
                  <a:lnTo>
                    <a:pt x="1198" y="2568"/>
                  </a:lnTo>
                  <a:lnTo>
                    <a:pt x="1209" y="2561"/>
                  </a:lnTo>
                  <a:lnTo>
                    <a:pt x="1218" y="2553"/>
                  </a:lnTo>
                  <a:lnTo>
                    <a:pt x="1228" y="2544"/>
                  </a:lnTo>
                  <a:lnTo>
                    <a:pt x="1246" y="2527"/>
                  </a:lnTo>
                  <a:lnTo>
                    <a:pt x="1262" y="2507"/>
                  </a:lnTo>
                  <a:lnTo>
                    <a:pt x="1277" y="2487"/>
                  </a:lnTo>
                  <a:lnTo>
                    <a:pt x="1289" y="2468"/>
                  </a:lnTo>
                  <a:lnTo>
                    <a:pt x="1310" y="2480"/>
                  </a:lnTo>
                  <a:lnTo>
                    <a:pt x="1333" y="2491"/>
                  </a:lnTo>
                  <a:lnTo>
                    <a:pt x="1357" y="2500"/>
                  </a:lnTo>
                  <a:lnTo>
                    <a:pt x="1381" y="2509"/>
                  </a:lnTo>
                  <a:lnTo>
                    <a:pt x="1429" y="2528"/>
                  </a:lnTo>
                  <a:lnTo>
                    <a:pt x="1469" y="2547"/>
                  </a:lnTo>
                  <a:lnTo>
                    <a:pt x="1496" y="2547"/>
                  </a:lnTo>
                  <a:lnTo>
                    <a:pt x="1552" y="2547"/>
                  </a:lnTo>
                  <a:lnTo>
                    <a:pt x="1609" y="2547"/>
                  </a:lnTo>
                  <a:lnTo>
                    <a:pt x="1638" y="2547"/>
                  </a:lnTo>
                  <a:lnTo>
                    <a:pt x="1644" y="2548"/>
                  </a:lnTo>
                  <a:lnTo>
                    <a:pt x="1648" y="2551"/>
                  </a:lnTo>
                  <a:lnTo>
                    <a:pt x="1652" y="2555"/>
                  </a:lnTo>
                  <a:lnTo>
                    <a:pt x="1656" y="2560"/>
                  </a:lnTo>
                  <a:lnTo>
                    <a:pt x="1662" y="2573"/>
                  </a:lnTo>
                  <a:lnTo>
                    <a:pt x="1666" y="2589"/>
                  </a:lnTo>
                  <a:lnTo>
                    <a:pt x="1672" y="2608"/>
                  </a:lnTo>
                  <a:lnTo>
                    <a:pt x="1676" y="2625"/>
                  </a:lnTo>
                  <a:lnTo>
                    <a:pt x="1681" y="2641"/>
                  </a:lnTo>
                  <a:lnTo>
                    <a:pt x="1686" y="2655"/>
                  </a:lnTo>
                  <a:lnTo>
                    <a:pt x="1692" y="2647"/>
                  </a:lnTo>
                  <a:lnTo>
                    <a:pt x="1698" y="2640"/>
                  </a:lnTo>
                  <a:lnTo>
                    <a:pt x="1706" y="2633"/>
                  </a:lnTo>
                  <a:lnTo>
                    <a:pt x="1716" y="2628"/>
                  </a:lnTo>
                  <a:lnTo>
                    <a:pt x="1724" y="2624"/>
                  </a:lnTo>
                  <a:lnTo>
                    <a:pt x="1734" y="2621"/>
                  </a:lnTo>
                  <a:lnTo>
                    <a:pt x="1744" y="2620"/>
                  </a:lnTo>
                  <a:lnTo>
                    <a:pt x="1753" y="2619"/>
                  </a:lnTo>
                  <a:lnTo>
                    <a:pt x="1756" y="2620"/>
                  </a:lnTo>
                  <a:lnTo>
                    <a:pt x="1758" y="2620"/>
                  </a:lnTo>
                  <a:lnTo>
                    <a:pt x="1761" y="2621"/>
                  </a:lnTo>
                  <a:lnTo>
                    <a:pt x="1764" y="2624"/>
                  </a:lnTo>
                  <a:lnTo>
                    <a:pt x="1766" y="2629"/>
                  </a:lnTo>
                  <a:lnTo>
                    <a:pt x="1770" y="2636"/>
                  </a:lnTo>
                  <a:lnTo>
                    <a:pt x="1776" y="2652"/>
                  </a:lnTo>
                  <a:lnTo>
                    <a:pt x="1782" y="2666"/>
                  </a:lnTo>
                  <a:lnTo>
                    <a:pt x="1802" y="2678"/>
                  </a:lnTo>
                  <a:lnTo>
                    <a:pt x="1846" y="2704"/>
                  </a:lnTo>
                  <a:lnTo>
                    <a:pt x="1872" y="2717"/>
                  </a:lnTo>
                  <a:lnTo>
                    <a:pt x="1894" y="2728"/>
                  </a:lnTo>
                  <a:lnTo>
                    <a:pt x="1905" y="2733"/>
                  </a:lnTo>
                  <a:lnTo>
                    <a:pt x="1914" y="2736"/>
                  </a:lnTo>
                  <a:lnTo>
                    <a:pt x="1922" y="2738"/>
                  </a:lnTo>
                  <a:lnTo>
                    <a:pt x="1928" y="2740"/>
                  </a:lnTo>
                  <a:lnTo>
                    <a:pt x="1942" y="2738"/>
                  </a:lnTo>
                  <a:lnTo>
                    <a:pt x="1953" y="2736"/>
                  </a:lnTo>
                  <a:lnTo>
                    <a:pt x="1963" y="2730"/>
                  </a:lnTo>
                  <a:lnTo>
                    <a:pt x="1970" y="2725"/>
                  </a:lnTo>
                  <a:lnTo>
                    <a:pt x="1975" y="2718"/>
                  </a:lnTo>
                  <a:lnTo>
                    <a:pt x="1979" y="2712"/>
                  </a:lnTo>
                  <a:lnTo>
                    <a:pt x="1981" y="2704"/>
                  </a:lnTo>
                  <a:lnTo>
                    <a:pt x="1981" y="2697"/>
                  </a:lnTo>
                  <a:lnTo>
                    <a:pt x="1981" y="2693"/>
                  </a:lnTo>
                  <a:lnTo>
                    <a:pt x="1981" y="2682"/>
                  </a:lnTo>
                  <a:lnTo>
                    <a:pt x="1981" y="2669"/>
                  </a:lnTo>
                  <a:lnTo>
                    <a:pt x="1981" y="2655"/>
                  </a:lnTo>
                  <a:lnTo>
                    <a:pt x="1982" y="2647"/>
                  </a:lnTo>
                  <a:lnTo>
                    <a:pt x="1985" y="2639"/>
                  </a:lnTo>
                  <a:lnTo>
                    <a:pt x="1989" y="2632"/>
                  </a:lnTo>
                  <a:lnTo>
                    <a:pt x="1993" y="2625"/>
                  </a:lnTo>
                  <a:lnTo>
                    <a:pt x="1998" y="2620"/>
                  </a:lnTo>
                  <a:lnTo>
                    <a:pt x="2002" y="2613"/>
                  </a:lnTo>
                  <a:lnTo>
                    <a:pt x="2005" y="2608"/>
                  </a:lnTo>
                  <a:lnTo>
                    <a:pt x="2006" y="2601"/>
                  </a:lnTo>
                  <a:lnTo>
                    <a:pt x="2006" y="2591"/>
                  </a:lnTo>
                  <a:lnTo>
                    <a:pt x="2006" y="2571"/>
                  </a:lnTo>
                  <a:lnTo>
                    <a:pt x="2002" y="2564"/>
                  </a:lnTo>
                  <a:lnTo>
                    <a:pt x="1998" y="2557"/>
                  </a:lnTo>
                  <a:lnTo>
                    <a:pt x="1994" y="2552"/>
                  </a:lnTo>
                  <a:lnTo>
                    <a:pt x="1989" y="2545"/>
                  </a:lnTo>
                  <a:lnTo>
                    <a:pt x="1975" y="2535"/>
                  </a:lnTo>
                  <a:lnTo>
                    <a:pt x="1962" y="2524"/>
                  </a:lnTo>
                  <a:lnTo>
                    <a:pt x="1949" y="2515"/>
                  </a:lnTo>
                  <a:lnTo>
                    <a:pt x="1938" y="2505"/>
                  </a:lnTo>
                  <a:lnTo>
                    <a:pt x="1933" y="2500"/>
                  </a:lnTo>
                  <a:lnTo>
                    <a:pt x="1930" y="2496"/>
                  </a:lnTo>
                  <a:lnTo>
                    <a:pt x="1928" y="2491"/>
                  </a:lnTo>
                  <a:lnTo>
                    <a:pt x="1928" y="2487"/>
                  </a:lnTo>
                  <a:lnTo>
                    <a:pt x="1928" y="2477"/>
                  </a:lnTo>
                  <a:lnTo>
                    <a:pt x="1930" y="2468"/>
                  </a:lnTo>
                  <a:lnTo>
                    <a:pt x="1933" y="2460"/>
                  </a:lnTo>
                  <a:lnTo>
                    <a:pt x="1938" y="2453"/>
                  </a:lnTo>
                  <a:lnTo>
                    <a:pt x="1949" y="2441"/>
                  </a:lnTo>
                  <a:lnTo>
                    <a:pt x="1961" y="2431"/>
                  </a:lnTo>
                  <a:lnTo>
                    <a:pt x="1973" y="2419"/>
                  </a:lnTo>
                  <a:lnTo>
                    <a:pt x="1983" y="2408"/>
                  </a:lnTo>
                  <a:lnTo>
                    <a:pt x="1987" y="2401"/>
                  </a:lnTo>
                  <a:lnTo>
                    <a:pt x="1990" y="2395"/>
                  </a:lnTo>
                  <a:lnTo>
                    <a:pt x="1993" y="2387"/>
                  </a:lnTo>
                  <a:lnTo>
                    <a:pt x="1993" y="2379"/>
                  </a:lnTo>
                  <a:lnTo>
                    <a:pt x="1993" y="2368"/>
                  </a:lnTo>
                  <a:lnTo>
                    <a:pt x="1990" y="2357"/>
                  </a:lnTo>
                  <a:lnTo>
                    <a:pt x="1987" y="2349"/>
                  </a:lnTo>
                  <a:lnTo>
                    <a:pt x="1983" y="2340"/>
                  </a:lnTo>
                  <a:lnTo>
                    <a:pt x="1975" y="2325"/>
                  </a:lnTo>
                  <a:lnTo>
                    <a:pt x="1969" y="2312"/>
                  </a:lnTo>
                  <a:lnTo>
                    <a:pt x="1861" y="2312"/>
                  </a:lnTo>
                  <a:lnTo>
                    <a:pt x="1854" y="2303"/>
                  </a:lnTo>
                  <a:lnTo>
                    <a:pt x="1850" y="2291"/>
                  </a:lnTo>
                  <a:lnTo>
                    <a:pt x="1845" y="2276"/>
                  </a:lnTo>
                  <a:lnTo>
                    <a:pt x="1842" y="2260"/>
                  </a:lnTo>
                  <a:lnTo>
                    <a:pt x="1840" y="2241"/>
                  </a:lnTo>
                  <a:lnTo>
                    <a:pt x="1838" y="2223"/>
                  </a:lnTo>
                  <a:lnTo>
                    <a:pt x="1837" y="2204"/>
                  </a:lnTo>
                  <a:lnTo>
                    <a:pt x="1837" y="2185"/>
                  </a:lnTo>
                  <a:lnTo>
                    <a:pt x="1838" y="2165"/>
                  </a:lnTo>
                  <a:lnTo>
                    <a:pt x="1841" y="2149"/>
                  </a:lnTo>
                  <a:lnTo>
                    <a:pt x="1845" y="2137"/>
                  </a:lnTo>
                  <a:lnTo>
                    <a:pt x="1850" y="2127"/>
                  </a:lnTo>
                  <a:lnTo>
                    <a:pt x="1854" y="2116"/>
                  </a:lnTo>
                  <a:lnTo>
                    <a:pt x="1860" y="2105"/>
                  </a:lnTo>
                  <a:lnTo>
                    <a:pt x="1864" y="2093"/>
                  </a:lnTo>
                  <a:lnTo>
                    <a:pt x="1868" y="2078"/>
                  </a:lnTo>
                  <a:lnTo>
                    <a:pt x="1862" y="2076"/>
                  </a:lnTo>
                  <a:lnTo>
                    <a:pt x="1860" y="2076"/>
                  </a:lnTo>
                  <a:lnTo>
                    <a:pt x="1856" y="2075"/>
                  </a:lnTo>
                  <a:lnTo>
                    <a:pt x="1853" y="2072"/>
                  </a:lnTo>
                  <a:lnTo>
                    <a:pt x="1848" y="2064"/>
                  </a:lnTo>
                  <a:lnTo>
                    <a:pt x="1844" y="2054"/>
                  </a:lnTo>
                  <a:lnTo>
                    <a:pt x="1856" y="2046"/>
                  </a:lnTo>
                  <a:lnTo>
                    <a:pt x="1865" y="2039"/>
                  </a:lnTo>
                  <a:lnTo>
                    <a:pt x="1872" y="2031"/>
                  </a:lnTo>
                  <a:lnTo>
                    <a:pt x="1880" y="2022"/>
                  </a:lnTo>
                  <a:lnTo>
                    <a:pt x="1886" y="2014"/>
                  </a:lnTo>
                  <a:lnTo>
                    <a:pt x="1894" y="2004"/>
                  </a:lnTo>
                  <a:lnTo>
                    <a:pt x="1904" y="1996"/>
                  </a:lnTo>
                  <a:lnTo>
                    <a:pt x="1916" y="1987"/>
                  </a:lnTo>
                  <a:lnTo>
                    <a:pt x="1921" y="1979"/>
                  </a:lnTo>
                  <a:lnTo>
                    <a:pt x="1929" y="1970"/>
                  </a:lnTo>
                  <a:lnTo>
                    <a:pt x="1933" y="1966"/>
                  </a:lnTo>
                  <a:lnTo>
                    <a:pt x="1937" y="1960"/>
                  </a:lnTo>
                  <a:lnTo>
                    <a:pt x="1938" y="1952"/>
                  </a:lnTo>
                  <a:lnTo>
                    <a:pt x="1939" y="1944"/>
                  </a:lnTo>
                  <a:lnTo>
                    <a:pt x="1939" y="1938"/>
                  </a:lnTo>
                  <a:lnTo>
                    <a:pt x="1941" y="1930"/>
                  </a:lnTo>
                  <a:lnTo>
                    <a:pt x="1943" y="1923"/>
                  </a:lnTo>
                  <a:lnTo>
                    <a:pt x="1946" y="1916"/>
                  </a:lnTo>
                  <a:lnTo>
                    <a:pt x="1953" y="1904"/>
                  </a:lnTo>
                  <a:lnTo>
                    <a:pt x="1961" y="1892"/>
                  </a:lnTo>
                  <a:lnTo>
                    <a:pt x="1967" y="1880"/>
                  </a:lnTo>
                  <a:lnTo>
                    <a:pt x="1975" y="1867"/>
                  </a:lnTo>
                  <a:lnTo>
                    <a:pt x="1978" y="1860"/>
                  </a:lnTo>
                  <a:lnTo>
                    <a:pt x="1979" y="1854"/>
                  </a:lnTo>
                  <a:lnTo>
                    <a:pt x="1981" y="1844"/>
                  </a:lnTo>
                  <a:lnTo>
                    <a:pt x="1981" y="1836"/>
                  </a:lnTo>
                  <a:lnTo>
                    <a:pt x="1981" y="1830"/>
                  </a:lnTo>
                  <a:lnTo>
                    <a:pt x="1978" y="1824"/>
                  </a:lnTo>
                  <a:lnTo>
                    <a:pt x="1974" y="1819"/>
                  </a:lnTo>
                  <a:lnTo>
                    <a:pt x="1969" y="1814"/>
                  </a:lnTo>
                  <a:lnTo>
                    <a:pt x="1965" y="1808"/>
                  </a:lnTo>
                  <a:lnTo>
                    <a:pt x="1961" y="1800"/>
                  </a:lnTo>
                  <a:lnTo>
                    <a:pt x="1958" y="1792"/>
                  </a:lnTo>
                  <a:lnTo>
                    <a:pt x="1957" y="1782"/>
                  </a:lnTo>
                  <a:lnTo>
                    <a:pt x="1958" y="1775"/>
                  </a:lnTo>
                  <a:lnTo>
                    <a:pt x="1961" y="1768"/>
                  </a:lnTo>
                  <a:lnTo>
                    <a:pt x="1965" y="1762"/>
                  </a:lnTo>
                  <a:lnTo>
                    <a:pt x="1969" y="1754"/>
                  </a:lnTo>
                  <a:lnTo>
                    <a:pt x="1974" y="1747"/>
                  </a:lnTo>
                  <a:lnTo>
                    <a:pt x="1978" y="1739"/>
                  </a:lnTo>
                  <a:lnTo>
                    <a:pt x="1981" y="1731"/>
                  </a:lnTo>
                  <a:lnTo>
                    <a:pt x="1981" y="1722"/>
                  </a:lnTo>
                  <a:lnTo>
                    <a:pt x="1981" y="1711"/>
                  </a:lnTo>
                  <a:lnTo>
                    <a:pt x="1978" y="1702"/>
                  </a:lnTo>
                  <a:lnTo>
                    <a:pt x="1974" y="1694"/>
                  </a:lnTo>
                  <a:lnTo>
                    <a:pt x="1969" y="1686"/>
                  </a:lnTo>
                  <a:lnTo>
                    <a:pt x="1957" y="1672"/>
                  </a:lnTo>
                  <a:lnTo>
                    <a:pt x="1942" y="1660"/>
                  </a:lnTo>
                  <a:lnTo>
                    <a:pt x="1928" y="1648"/>
                  </a:lnTo>
                  <a:lnTo>
                    <a:pt x="1916" y="1635"/>
                  </a:lnTo>
                  <a:lnTo>
                    <a:pt x="1910" y="1627"/>
                  </a:lnTo>
                  <a:lnTo>
                    <a:pt x="1906" y="1618"/>
                  </a:lnTo>
                  <a:lnTo>
                    <a:pt x="1904" y="1607"/>
                  </a:lnTo>
                  <a:lnTo>
                    <a:pt x="1904" y="1595"/>
                  </a:lnTo>
                  <a:lnTo>
                    <a:pt x="1904" y="1588"/>
                  </a:lnTo>
                  <a:lnTo>
                    <a:pt x="1905" y="1580"/>
                  </a:lnTo>
                  <a:lnTo>
                    <a:pt x="1906" y="1575"/>
                  </a:lnTo>
                  <a:lnTo>
                    <a:pt x="1909" y="1568"/>
                  </a:lnTo>
                  <a:lnTo>
                    <a:pt x="1914" y="1559"/>
                  </a:lnTo>
                  <a:lnTo>
                    <a:pt x="1921" y="1550"/>
                  </a:lnTo>
                  <a:lnTo>
                    <a:pt x="1928" y="1542"/>
                  </a:lnTo>
                  <a:lnTo>
                    <a:pt x="1934" y="1534"/>
                  </a:lnTo>
                  <a:lnTo>
                    <a:pt x="1938" y="1526"/>
                  </a:lnTo>
                  <a:lnTo>
                    <a:pt x="1939" y="1516"/>
                  </a:lnTo>
                  <a:lnTo>
                    <a:pt x="1939" y="1511"/>
                  </a:lnTo>
                  <a:lnTo>
                    <a:pt x="1938" y="1507"/>
                  </a:lnTo>
                  <a:lnTo>
                    <a:pt x="1936" y="1502"/>
                  </a:lnTo>
                  <a:lnTo>
                    <a:pt x="1934" y="1498"/>
                  </a:lnTo>
                  <a:lnTo>
                    <a:pt x="1928" y="1490"/>
                  </a:lnTo>
                  <a:lnTo>
                    <a:pt x="1921" y="1481"/>
                  </a:lnTo>
                  <a:lnTo>
                    <a:pt x="1914" y="1471"/>
                  </a:lnTo>
                  <a:lnTo>
                    <a:pt x="1909" y="1459"/>
                  </a:lnTo>
                  <a:lnTo>
                    <a:pt x="1906" y="1453"/>
                  </a:lnTo>
                  <a:lnTo>
                    <a:pt x="1905" y="1445"/>
                  </a:lnTo>
                  <a:lnTo>
                    <a:pt x="1904" y="1437"/>
                  </a:lnTo>
                  <a:lnTo>
                    <a:pt x="1904" y="1427"/>
                  </a:lnTo>
                  <a:lnTo>
                    <a:pt x="1904" y="1419"/>
                  </a:lnTo>
                  <a:lnTo>
                    <a:pt x="1905" y="1411"/>
                  </a:lnTo>
                  <a:lnTo>
                    <a:pt x="1906" y="1405"/>
                  </a:lnTo>
                  <a:lnTo>
                    <a:pt x="1909" y="1398"/>
                  </a:lnTo>
                  <a:lnTo>
                    <a:pt x="1914" y="1387"/>
                  </a:lnTo>
                  <a:lnTo>
                    <a:pt x="1922" y="1379"/>
                  </a:lnTo>
                  <a:lnTo>
                    <a:pt x="1932" y="1373"/>
                  </a:lnTo>
                  <a:lnTo>
                    <a:pt x="1942" y="1366"/>
                  </a:lnTo>
                  <a:lnTo>
                    <a:pt x="1954" y="1362"/>
                  </a:lnTo>
                  <a:lnTo>
                    <a:pt x="1966" y="1358"/>
                  </a:lnTo>
                  <a:lnTo>
                    <a:pt x="1991" y="1350"/>
                  </a:lnTo>
                  <a:lnTo>
                    <a:pt x="2015" y="1341"/>
                  </a:lnTo>
                  <a:lnTo>
                    <a:pt x="2025" y="1334"/>
                  </a:lnTo>
                  <a:lnTo>
                    <a:pt x="2034" y="1327"/>
                  </a:lnTo>
                  <a:lnTo>
                    <a:pt x="2038" y="1322"/>
                  </a:lnTo>
                  <a:lnTo>
                    <a:pt x="2042" y="1318"/>
                  </a:lnTo>
                  <a:lnTo>
                    <a:pt x="2045" y="1313"/>
                  </a:lnTo>
                  <a:lnTo>
                    <a:pt x="2047" y="1306"/>
                  </a:lnTo>
                  <a:lnTo>
                    <a:pt x="2047" y="1282"/>
                  </a:lnTo>
                  <a:lnTo>
                    <a:pt x="2039" y="1282"/>
                  </a:lnTo>
                  <a:lnTo>
                    <a:pt x="2035" y="1282"/>
                  </a:lnTo>
                  <a:lnTo>
                    <a:pt x="2014" y="1285"/>
                  </a:lnTo>
                  <a:lnTo>
                    <a:pt x="1993" y="1287"/>
                  </a:lnTo>
                  <a:lnTo>
                    <a:pt x="1983" y="1287"/>
                  </a:lnTo>
                  <a:lnTo>
                    <a:pt x="1973" y="1287"/>
                  </a:lnTo>
                  <a:lnTo>
                    <a:pt x="1962" y="1286"/>
                  </a:lnTo>
                  <a:lnTo>
                    <a:pt x="1951" y="1282"/>
                  </a:lnTo>
                  <a:lnTo>
                    <a:pt x="1928" y="1274"/>
                  </a:lnTo>
                  <a:lnTo>
                    <a:pt x="1910" y="1266"/>
                  </a:lnTo>
                  <a:lnTo>
                    <a:pt x="1904" y="1263"/>
                  </a:lnTo>
                  <a:lnTo>
                    <a:pt x="1896" y="1261"/>
                  </a:lnTo>
                  <a:lnTo>
                    <a:pt x="1888" y="1259"/>
                  </a:lnTo>
                  <a:lnTo>
                    <a:pt x="1880" y="1258"/>
                  </a:lnTo>
                  <a:lnTo>
                    <a:pt x="1852" y="1259"/>
                  </a:lnTo>
                  <a:lnTo>
                    <a:pt x="1825" y="1263"/>
                  </a:lnTo>
                  <a:lnTo>
                    <a:pt x="1812" y="1263"/>
                  </a:lnTo>
                  <a:lnTo>
                    <a:pt x="1798" y="1263"/>
                  </a:lnTo>
                  <a:lnTo>
                    <a:pt x="1784" y="1262"/>
                  </a:lnTo>
                  <a:lnTo>
                    <a:pt x="1770" y="1258"/>
                  </a:lnTo>
                  <a:lnTo>
                    <a:pt x="1770" y="1203"/>
                  </a:lnTo>
                  <a:lnTo>
                    <a:pt x="1770" y="1175"/>
                  </a:lnTo>
                  <a:lnTo>
                    <a:pt x="1770" y="1155"/>
                  </a:lnTo>
                  <a:lnTo>
                    <a:pt x="1770" y="1119"/>
                  </a:lnTo>
                  <a:lnTo>
                    <a:pt x="1772" y="1110"/>
                  </a:lnTo>
                  <a:lnTo>
                    <a:pt x="1773" y="1101"/>
                  </a:lnTo>
                  <a:lnTo>
                    <a:pt x="1776" y="1093"/>
                  </a:lnTo>
                  <a:lnTo>
                    <a:pt x="1780" y="1085"/>
                  </a:lnTo>
                  <a:lnTo>
                    <a:pt x="1788" y="1070"/>
                  </a:lnTo>
                  <a:lnTo>
                    <a:pt x="1798" y="1057"/>
                  </a:lnTo>
                  <a:lnTo>
                    <a:pt x="1808" y="1045"/>
                  </a:lnTo>
                  <a:lnTo>
                    <a:pt x="1817" y="1033"/>
                  </a:lnTo>
                  <a:lnTo>
                    <a:pt x="1820" y="1027"/>
                  </a:lnTo>
                  <a:lnTo>
                    <a:pt x="1822" y="1022"/>
                  </a:lnTo>
                  <a:lnTo>
                    <a:pt x="1825" y="1017"/>
                  </a:lnTo>
                  <a:lnTo>
                    <a:pt x="1825" y="1011"/>
                  </a:lnTo>
                  <a:lnTo>
                    <a:pt x="1824" y="997"/>
                  </a:lnTo>
                  <a:lnTo>
                    <a:pt x="1821" y="983"/>
                  </a:lnTo>
                  <a:lnTo>
                    <a:pt x="1816" y="970"/>
                  </a:lnTo>
                  <a:lnTo>
                    <a:pt x="1809" y="958"/>
                  </a:lnTo>
                  <a:lnTo>
                    <a:pt x="1801" y="946"/>
                  </a:lnTo>
                  <a:lnTo>
                    <a:pt x="1792" y="934"/>
                  </a:lnTo>
                  <a:lnTo>
                    <a:pt x="1782" y="923"/>
                  </a:lnTo>
                  <a:lnTo>
                    <a:pt x="1772" y="911"/>
                  </a:lnTo>
                  <a:lnTo>
                    <a:pt x="1752" y="889"/>
                  </a:lnTo>
                  <a:lnTo>
                    <a:pt x="1733" y="866"/>
                  </a:lnTo>
                  <a:lnTo>
                    <a:pt x="1725" y="853"/>
                  </a:lnTo>
                  <a:lnTo>
                    <a:pt x="1718" y="841"/>
                  </a:lnTo>
                  <a:lnTo>
                    <a:pt x="1714" y="828"/>
                  </a:lnTo>
                  <a:lnTo>
                    <a:pt x="1710" y="813"/>
                  </a:lnTo>
                  <a:lnTo>
                    <a:pt x="1709" y="805"/>
                  </a:lnTo>
                  <a:lnTo>
                    <a:pt x="1708" y="797"/>
                  </a:lnTo>
                  <a:lnTo>
                    <a:pt x="1708" y="790"/>
                  </a:lnTo>
                  <a:lnTo>
                    <a:pt x="1708" y="784"/>
                  </a:lnTo>
                  <a:lnTo>
                    <a:pt x="1710" y="769"/>
                  </a:lnTo>
                  <a:lnTo>
                    <a:pt x="1713" y="757"/>
                  </a:lnTo>
                  <a:lnTo>
                    <a:pt x="1717" y="744"/>
                  </a:lnTo>
                  <a:lnTo>
                    <a:pt x="1718" y="730"/>
                  </a:lnTo>
                  <a:lnTo>
                    <a:pt x="1720" y="724"/>
                  </a:lnTo>
                  <a:lnTo>
                    <a:pt x="1720" y="718"/>
                  </a:lnTo>
                  <a:lnTo>
                    <a:pt x="1718" y="712"/>
                  </a:lnTo>
                  <a:lnTo>
                    <a:pt x="1717" y="705"/>
                  </a:lnTo>
                  <a:lnTo>
                    <a:pt x="1714" y="700"/>
                  </a:lnTo>
                  <a:lnTo>
                    <a:pt x="1712" y="694"/>
                  </a:lnTo>
                  <a:lnTo>
                    <a:pt x="1709" y="690"/>
                  </a:lnTo>
                  <a:lnTo>
                    <a:pt x="1704" y="686"/>
                  </a:lnTo>
                  <a:lnTo>
                    <a:pt x="1693" y="680"/>
                  </a:lnTo>
                  <a:lnTo>
                    <a:pt x="1680" y="674"/>
                  </a:lnTo>
                  <a:lnTo>
                    <a:pt x="1649" y="668"/>
                  </a:lnTo>
                  <a:lnTo>
                    <a:pt x="1620" y="662"/>
                  </a:lnTo>
                  <a:lnTo>
                    <a:pt x="1624" y="652"/>
                  </a:lnTo>
                  <a:lnTo>
                    <a:pt x="1628" y="642"/>
                  </a:lnTo>
                  <a:lnTo>
                    <a:pt x="1633" y="634"/>
                  </a:lnTo>
                  <a:lnTo>
                    <a:pt x="1640" y="628"/>
                  </a:lnTo>
                  <a:lnTo>
                    <a:pt x="1654" y="616"/>
                  </a:lnTo>
                  <a:lnTo>
                    <a:pt x="1670" y="605"/>
                  </a:lnTo>
                  <a:lnTo>
                    <a:pt x="1685" y="594"/>
                  </a:lnTo>
                  <a:lnTo>
                    <a:pt x="1698" y="582"/>
                  </a:lnTo>
                  <a:lnTo>
                    <a:pt x="1704" y="576"/>
                  </a:lnTo>
                  <a:lnTo>
                    <a:pt x="1708" y="568"/>
                  </a:lnTo>
                  <a:lnTo>
                    <a:pt x="1709" y="558"/>
                  </a:lnTo>
                  <a:lnTo>
                    <a:pt x="1710" y="548"/>
                  </a:lnTo>
                  <a:lnTo>
                    <a:pt x="1709" y="509"/>
                  </a:lnTo>
                  <a:lnTo>
                    <a:pt x="1706" y="472"/>
                  </a:lnTo>
                  <a:lnTo>
                    <a:pt x="1702" y="434"/>
                  </a:lnTo>
                  <a:lnTo>
                    <a:pt x="1697" y="398"/>
                  </a:lnTo>
                  <a:lnTo>
                    <a:pt x="1689" y="361"/>
                  </a:lnTo>
                  <a:lnTo>
                    <a:pt x="1681" y="325"/>
                  </a:lnTo>
                  <a:lnTo>
                    <a:pt x="1670" y="291"/>
                  </a:lnTo>
                  <a:lnTo>
                    <a:pt x="1660" y="256"/>
                  </a:lnTo>
                  <a:lnTo>
                    <a:pt x="1646" y="221"/>
                  </a:lnTo>
                  <a:lnTo>
                    <a:pt x="1633" y="188"/>
                  </a:lnTo>
                  <a:lnTo>
                    <a:pt x="1620" y="155"/>
                  </a:lnTo>
                  <a:lnTo>
                    <a:pt x="1604" y="123"/>
                  </a:lnTo>
                  <a:lnTo>
                    <a:pt x="1588" y="91"/>
                  </a:lnTo>
                  <a:lnTo>
                    <a:pt x="1570" y="60"/>
                  </a:lnTo>
                  <a:lnTo>
                    <a:pt x="1553" y="29"/>
                  </a:lnTo>
                  <a:lnTo>
                    <a:pt x="1536" y="0"/>
                  </a:lnTo>
                  <a:lnTo>
                    <a:pt x="1529" y="4"/>
                  </a:lnTo>
                  <a:lnTo>
                    <a:pt x="1524" y="8"/>
                  </a:lnTo>
                  <a:lnTo>
                    <a:pt x="1520" y="13"/>
                  </a:lnTo>
                  <a:lnTo>
                    <a:pt x="1516" y="19"/>
                  </a:lnTo>
                  <a:lnTo>
                    <a:pt x="1510" y="31"/>
                  </a:lnTo>
                  <a:lnTo>
                    <a:pt x="1505" y="43"/>
                  </a:lnTo>
                  <a:lnTo>
                    <a:pt x="1500" y="55"/>
                  </a:lnTo>
                  <a:lnTo>
                    <a:pt x="1493" y="64"/>
                  </a:lnTo>
                  <a:lnTo>
                    <a:pt x="1488" y="67"/>
                  </a:lnTo>
                  <a:lnTo>
                    <a:pt x="1484" y="69"/>
                  </a:lnTo>
                  <a:lnTo>
                    <a:pt x="1477" y="72"/>
                  </a:lnTo>
                  <a:lnTo>
                    <a:pt x="1469" y="72"/>
                  </a:lnTo>
                  <a:lnTo>
                    <a:pt x="1462" y="71"/>
                  </a:lnTo>
                  <a:lnTo>
                    <a:pt x="1456" y="68"/>
                  </a:lnTo>
                  <a:lnTo>
                    <a:pt x="1449" y="64"/>
                  </a:lnTo>
                  <a:lnTo>
                    <a:pt x="1442" y="60"/>
                  </a:lnTo>
                  <a:lnTo>
                    <a:pt x="1434" y="56"/>
                  </a:lnTo>
                  <a:lnTo>
                    <a:pt x="1426" y="52"/>
                  </a:lnTo>
                  <a:lnTo>
                    <a:pt x="1418" y="49"/>
                  </a:lnTo>
                  <a:lnTo>
                    <a:pt x="1409" y="48"/>
                  </a:lnTo>
                  <a:lnTo>
                    <a:pt x="1402" y="49"/>
                  </a:lnTo>
                  <a:lnTo>
                    <a:pt x="1397" y="53"/>
                  </a:lnTo>
                  <a:lnTo>
                    <a:pt x="1392" y="60"/>
                  </a:lnTo>
                  <a:lnTo>
                    <a:pt x="1386" y="67"/>
                  </a:lnTo>
                  <a:lnTo>
                    <a:pt x="1381" y="75"/>
                  </a:lnTo>
                  <a:lnTo>
                    <a:pt x="1376" y="81"/>
                  </a:lnTo>
                  <a:lnTo>
                    <a:pt x="1372" y="87"/>
                  </a:lnTo>
                  <a:lnTo>
                    <a:pt x="1368" y="91"/>
                  </a:lnTo>
                  <a:lnTo>
                    <a:pt x="1361" y="95"/>
                  </a:lnTo>
                  <a:lnTo>
                    <a:pt x="1354" y="97"/>
                  </a:lnTo>
                  <a:lnTo>
                    <a:pt x="1348" y="99"/>
                  </a:lnTo>
                  <a:lnTo>
                    <a:pt x="1342" y="100"/>
                  </a:lnTo>
                  <a:lnTo>
                    <a:pt x="1330" y="101"/>
                  </a:lnTo>
                  <a:lnTo>
                    <a:pt x="1320" y="99"/>
                  </a:lnTo>
                  <a:lnTo>
                    <a:pt x="1298" y="93"/>
                  </a:lnTo>
                  <a:lnTo>
                    <a:pt x="1277" y="91"/>
                  </a:lnTo>
                  <a:lnTo>
                    <a:pt x="1250" y="89"/>
                  </a:lnTo>
                  <a:lnTo>
                    <a:pt x="1229" y="85"/>
                  </a:lnTo>
                  <a:lnTo>
                    <a:pt x="1210" y="81"/>
                  </a:lnTo>
                  <a:lnTo>
                    <a:pt x="1194" y="75"/>
                  </a:lnTo>
                  <a:lnTo>
                    <a:pt x="1178" y="69"/>
                  </a:lnTo>
                  <a:lnTo>
                    <a:pt x="1161" y="65"/>
                  </a:lnTo>
                  <a:lnTo>
                    <a:pt x="1143" y="61"/>
                  </a:lnTo>
                  <a:lnTo>
                    <a:pt x="1120" y="60"/>
                  </a:lnTo>
                  <a:lnTo>
                    <a:pt x="1108" y="61"/>
                  </a:lnTo>
                  <a:lnTo>
                    <a:pt x="1099" y="64"/>
                  </a:lnTo>
                  <a:lnTo>
                    <a:pt x="1089" y="68"/>
                  </a:lnTo>
                  <a:lnTo>
                    <a:pt x="1083" y="72"/>
                  </a:lnTo>
                  <a:lnTo>
                    <a:pt x="1075" y="76"/>
                  </a:lnTo>
                  <a:lnTo>
                    <a:pt x="1067" y="80"/>
                  </a:lnTo>
                  <a:lnTo>
                    <a:pt x="1059" y="83"/>
                  </a:lnTo>
                  <a:lnTo>
                    <a:pt x="1048" y="84"/>
                  </a:lnTo>
                  <a:lnTo>
                    <a:pt x="1043" y="84"/>
                  </a:lnTo>
                  <a:lnTo>
                    <a:pt x="1039" y="81"/>
                  </a:lnTo>
                  <a:lnTo>
                    <a:pt x="1033" y="77"/>
                  </a:lnTo>
                  <a:lnTo>
                    <a:pt x="1031" y="72"/>
                  </a:lnTo>
                  <a:lnTo>
                    <a:pt x="1023" y="60"/>
                  </a:lnTo>
                  <a:lnTo>
                    <a:pt x="1016" y="45"/>
                  </a:lnTo>
                  <a:lnTo>
                    <a:pt x="1009" y="31"/>
                  </a:lnTo>
                  <a:lnTo>
                    <a:pt x="1001" y="19"/>
                  </a:lnTo>
                  <a:lnTo>
                    <a:pt x="996" y="13"/>
                  </a:lnTo>
                  <a:lnTo>
                    <a:pt x="989" y="9"/>
                  </a:lnTo>
                  <a:lnTo>
                    <a:pt x="984" y="7"/>
                  </a:lnTo>
                  <a:lnTo>
                    <a:pt x="976" y="5"/>
                  </a:lnTo>
                  <a:lnTo>
                    <a:pt x="965" y="7"/>
                  </a:lnTo>
                  <a:lnTo>
                    <a:pt x="956" y="9"/>
                  </a:lnTo>
                  <a:lnTo>
                    <a:pt x="948" y="12"/>
                  </a:lnTo>
                  <a:lnTo>
                    <a:pt x="941" y="16"/>
                  </a:lnTo>
                  <a:lnTo>
                    <a:pt x="936" y="21"/>
                  </a:lnTo>
                  <a:lnTo>
                    <a:pt x="931" y="27"/>
                  </a:lnTo>
                  <a:lnTo>
                    <a:pt x="927" y="33"/>
                  </a:lnTo>
                  <a:lnTo>
                    <a:pt x="923" y="39"/>
                  </a:lnTo>
                  <a:lnTo>
                    <a:pt x="916" y="51"/>
                  </a:lnTo>
                  <a:lnTo>
                    <a:pt x="909" y="61"/>
                  </a:lnTo>
                  <a:lnTo>
                    <a:pt x="905" y="67"/>
                  </a:lnTo>
                  <a:lnTo>
                    <a:pt x="901" y="69"/>
                  </a:lnTo>
                  <a:lnTo>
                    <a:pt x="897" y="72"/>
                  </a:lnTo>
                  <a:lnTo>
                    <a:pt x="892" y="72"/>
                  </a:lnTo>
                  <a:lnTo>
                    <a:pt x="885" y="72"/>
                  </a:lnTo>
                  <a:lnTo>
                    <a:pt x="880" y="71"/>
                  </a:lnTo>
                  <a:lnTo>
                    <a:pt x="875" y="68"/>
                  </a:lnTo>
                  <a:lnTo>
                    <a:pt x="871" y="67"/>
                  </a:lnTo>
                  <a:lnTo>
                    <a:pt x="865" y="64"/>
                  </a:lnTo>
                  <a:lnTo>
                    <a:pt x="861" y="63"/>
                  </a:lnTo>
                  <a:lnTo>
                    <a:pt x="856" y="60"/>
                  </a:lnTo>
                  <a:lnTo>
                    <a:pt x="849" y="60"/>
                  </a:lnTo>
                  <a:lnTo>
                    <a:pt x="829" y="61"/>
                  </a:lnTo>
                  <a:lnTo>
                    <a:pt x="811" y="65"/>
                  </a:lnTo>
                  <a:lnTo>
                    <a:pt x="792" y="72"/>
                  </a:lnTo>
                  <a:lnTo>
                    <a:pt x="775" y="80"/>
                  </a:lnTo>
                  <a:lnTo>
                    <a:pt x="757" y="89"/>
                  </a:lnTo>
                  <a:lnTo>
                    <a:pt x="741" y="100"/>
                  </a:lnTo>
                  <a:lnTo>
                    <a:pt x="725" y="112"/>
                  </a:lnTo>
                  <a:lnTo>
                    <a:pt x="709" y="125"/>
                  </a:lnTo>
                  <a:lnTo>
                    <a:pt x="680" y="151"/>
                  </a:lnTo>
                  <a:lnTo>
                    <a:pt x="651" y="177"/>
                  </a:lnTo>
                  <a:lnTo>
                    <a:pt x="637" y="189"/>
                  </a:lnTo>
                  <a:lnTo>
                    <a:pt x="624" y="200"/>
                  </a:lnTo>
                  <a:lnTo>
                    <a:pt x="609" y="209"/>
                  </a:lnTo>
                  <a:lnTo>
                    <a:pt x="596" y="217"/>
                  </a:lnTo>
                  <a:lnTo>
                    <a:pt x="589" y="225"/>
                  </a:lnTo>
                  <a:lnTo>
                    <a:pt x="579" y="243"/>
                  </a:lnTo>
                  <a:lnTo>
                    <a:pt x="567" y="265"/>
                  </a:lnTo>
                  <a:lnTo>
                    <a:pt x="552" y="293"/>
                  </a:lnTo>
                  <a:lnTo>
                    <a:pt x="527" y="345"/>
                  </a:lnTo>
                  <a:lnTo>
                    <a:pt x="512" y="373"/>
                  </a:lnTo>
                  <a:lnTo>
                    <a:pt x="505" y="398"/>
                  </a:lnTo>
                  <a:lnTo>
                    <a:pt x="501" y="424"/>
                  </a:lnTo>
                  <a:lnTo>
                    <a:pt x="497" y="434"/>
                  </a:lnTo>
                  <a:lnTo>
                    <a:pt x="492" y="444"/>
                  </a:lnTo>
                  <a:lnTo>
                    <a:pt x="489" y="446"/>
                  </a:lnTo>
                  <a:lnTo>
                    <a:pt x="485" y="449"/>
                  </a:lnTo>
                  <a:lnTo>
                    <a:pt x="481" y="450"/>
                  </a:lnTo>
                  <a:lnTo>
                    <a:pt x="476" y="452"/>
                  </a:lnTo>
                  <a:lnTo>
                    <a:pt x="456" y="452"/>
                  </a:lnTo>
                  <a:lnTo>
                    <a:pt x="440" y="452"/>
                  </a:lnTo>
                  <a:lnTo>
                    <a:pt x="435" y="452"/>
                  </a:lnTo>
                  <a:lnTo>
                    <a:pt x="429" y="453"/>
                  </a:lnTo>
                  <a:lnTo>
                    <a:pt x="424" y="454"/>
                  </a:lnTo>
                  <a:lnTo>
                    <a:pt x="419" y="457"/>
                  </a:lnTo>
                  <a:lnTo>
                    <a:pt x="408" y="464"/>
                  </a:lnTo>
                  <a:lnTo>
                    <a:pt x="399" y="474"/>
                  </a:lnTo>
                  <a:lnTo>
                    <a:pt x="390" y="485"/>
                  </a:lnTo>
                  <a:lnTo>
                    <a:pt x="380" y="498"/>
                  </a:lnTo>
                  <a:lnTo>
                    <a:pt x="372" y="514"/>
                  </a:lnTo>
                  <a:lnTo>
                    <a:pt x="363" y="530"/>
                  </a:lnTo>
                  <a:lnTo>
                    <a:pt x="343" y="566"/>
                  </a:lnTo>
                  <a:lnTo>
                    <a:pt x="323" y="606"/>
                  </a:lnTo>
                  <a:lnTo>
                    <a:pt x="311" y="626"/>
                  </a:lnTo>
                  <a:lnTo>
                    <a:pt x="299" y="646"/>
                  </a:lnTo>
                  <a:lnTo>
                    <a:pt x="286" y="666"/>
                  </a:lnTo>
                  <a:lnTo>
                    <a:pt x="271" y="68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15" name="Freeform 119">
              <a:extLst>
                <a:ext uri="{FF2B5EF4-FFF2-40B4-BE49-F238E27FC236}">
                  <a16:creationId xmlns:a16="http://schemas.microsoft.com/office/drawing/2014/main" id="{60E9B08B-46AD-774C-ADBB-3618DE308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8705" y="2749414"/>
              <a:ext cx="1153165" cy="1194448"/>
            </a:xfrm>
            <a:custGeom>
              <a:avLst/>
              <a:gdLst>
                <a:gd name="T0" fmla="*/ 439 w 2746"/>
                <a:gd name="T1" fmla="*/ 2841 h 2846"/>
                <a:gd name="T2" fmla="*/ 549 w 2746"/>
                <a:gd name="T3" fmla="*/ 2682 h 2846"/>
                <a:gd name="T4" fmla="*/ 658 w 2746"/>
                <a:gd name="T5" fmla="*/ 2725 h 2846"/>
                <a:gd name="T6" fmla="*/ 774 w 2746"/>
                <a:gd name="T7" fmla="*/ 2838 h 2846"/>
                <a:gd name="T8" fmla="*/ 1089 w 2746"/>
                <a:gd name="T9" fmla="*/ 2810 h 2846"/>
                <a:gd name="T10" fmla="*/ 1253 w 2746"/>
                <a:gd name="T11" fmla="*/ 2576 h 2846"/>
                <a:gd name="T12" fmla="*/ 1397 w 2746"/>
                <a:gd name="T13" fmla="*/ 2367 h 2846"/>
                <a:gd name="T14" fmla="*/ 1647 w 2746"/>
                <a:gd name="T15" fmla="*/ 2185 h 2846"/>
                <a:gd name="T16" fmla="*/ 1741 w 2746"/>
                <a:gd name="T17" fmla="*/ 2163 h 2846"/>
                <a:gd name="T18" fmla="*/ 1841 w 2746"/>
                <a:gd name="T19" fmla="*/ 2184 h 2846"/>
                <a:gd name="T20" fmla="*/ 1979 w 2746"/>
                <a:gd name="T21" fmla="*/ 2189 h 2846"/>
                <a:gd name="T22" fmla="*/ 2190 w 2746"/>
                <a:gd name="T23" fmla="*/ 2211 h 2846"/>
                <a:gd name="T24" fmla="*/ 2287 w 2746"/>
                <a:gd name="T25" fmla="*/ 2196 h 2846"/>
                <a:gd name="T26" fmla="*/ 2383 w 2746"/>
                <a:gd name="T27" fmla="*/ 2104 h 2846"/>
                <a:gd name="T28" fmla="*/ 2556 w 2746"/>
                <a:gd name="T29" fmla="*/ 1992 h 2846"/>
                <a:gd name="T30" fmla="*/ 2560 w 2746"/>
                <a:gd name="T31" fmla="*/ 1888 h 2846"/>
                <a:gd name="T32" fmla="*/ 2744 w 2746"/>
                <a:gd name="T33" fmla="*/ 1555 h 2846"/>
                <a:gd name="T34" fmla="*/ 2654 w 2746"/>
                <a:gd name="T35" fmla="*/ 1408 h 2846"/>
                <a:gd name="T36" fmla="*/ 2508 w 2746"/>
                <a:gd name="T37" fmla="*/ 1226 h 2846"/>
                <a:gd name="T38" fmla="*/ 2431 w 2746"/>
                <a:gd name="T39" fmla="*/ 1079 h 2846"/>
                <a:gd name="T40" fmla="*/ 2432 w 2746"/>
                <a:gd name="T41" fmla="*/ 914 h 2846"/>
                <a:gd name="T42" fmla="*/ 2320 w 2746"/>
                <a:gd name="T43" fmla="*/ 945 h 2846"/>
                <a:gd name="T44" fmla="*/ 2366 w 2746"/>
                <a:gd name="T45" fmla="*/ 1058 h 2846"/>
                <a:gd name="T46" fmla="*/ 2114 w 2746"/>
                <a:gd name="T47" fmla="*/ 1243 h 2846"/>
                <a:gd name="T48" fmla="*/ 2416 w 2746"/>
                <a:gd name="T49" fmla="*/ 709 h 2846"/>
                <a:gd name="T50" fmla="*/ 2430 w 2746"/>
                <a:gd name="T51" fmla="*/ 368 h 2846"/>
                <a:gd name="T52" fmla="*/ 2191 w 2746"/>
                <a:gd name="T53" fmla="*/ 180 h 2846"/>
                <a:gd name="T54" fmla="*/ 2011 w 2746"/>
                <a:gd name="T55" fmla="*/ 285 h 2846"/>
                <a:gd name="T56" fmla="*/ 1969 w 2746"/>
                <a:gd name="T57" fmla="*/ 233 h 2846"/>
                <a:gd name="T58" fmla="*/ 1873 w 2746"/>
                <a:gd name="T59" fmla="*/ 140 h 2846"/>
                <a:gd name="T60" fmla="*/ 1862 w 2746"/>
                <a:gd name="T61" fmla="*/ 87 h 2846"/>
                <a:gd name="T62" fmla="*/ 1771 w 2746"/>
                <a:gd name="T63" fmla="*/ 3 h 2846"/>
                <a:gd name="T64" fmla="*/ 1677 w 2746"/>
                <a:gd name="T65" fmla="*/ 65 h 2846"/>
                <a:gd name="T66" fmla="*/ 1609 w 2746"/>
                <a:gd name="T67" fmla="*/ 312 h 2846"/>
                <a:gd name="T68" fmla="*/ 1529 w 2746"/>
                <a:gd name="T69" fmla="*/ 384 h 2846"/>
                <a:gd name="T70" fmla="*/ 1487 w 2746"/>
                <a:gd name="T71" fmla="*/ 430 h 2846"/>
                <a:gd name="T72" fmla="*/ 1357 w 2746"/>
                <a:gd name="T73" fmla="*/ 557 h 2846"/>
                <a:gd name="T74" fmla="*/ 1359 w 2746"/>
                <a:gd name="T75" fmla="*/ 468 h 2846"/>
                <a:gd name="T76" fmla="*/ 1238 w 2746"/>
                <a:gd name="T77" fmla="*/ 509 h 2846"/>
                <a:gd name="T78" fmla="*/ 1140 w 2746"/>
                <a:gd name="T79" fmla="*/ 588 h 2846"/>
                <a:gd name="T80" fmla="*/ 952 w 2746"/>
                <a:gd name="T81" fmla="*/ 669 h 2846"/>
                <a:gd name="T82" fmla="*/ 694 w 2746"/>
                <a:gd name="T83" fmla="*/ 939 h 2846"/>
                <a:gd name="T84" fmla="*/ 754 w 2746"/>
                <a:gd name="T85" fmla="*/ 1170 h 2846"/>
                <a:gd name="T86" fmla="*/ 451 w 2746"/>
                <a:gd name="T87" fmla="*/ 1153 h 2846"/>
                <a:gd name="T88" fmla="*/ 209 w 2746"/>
                <a:gd name="T89" fmla="*/ 1207 h 2846"/>
                <a:gd name="T90" fmla="*/ 233 w 2746"/>
                <a:gd name="T91" fmla="*/ 1450 h 2846"/>
                <a:gd name="T92" fmla="*/ 308 w 2746"/>
                <a:gd name="T93" fmla="*/ 1531 h 2846"/>
                <a:gd name="T94" fmla="*/ 368 w 2746"/>
                <a:gd name="T95" fmla="*/ 1627 h 2846"/>
                <a:gd name="T96" fmla="*/ 367 w 2746"/>
                <a:gd name="T97" fmla="*/ 1816 h 2846"/>
                <a:gd name="T98" fmla="*/ 349 w 2746"/>
                <a:gd name="T99" fmla="*/ 2101 h 2846"/>
                <a:gd name="T100" fmla="*/ 359 w 2746"/>
                <a:gd name="T101" fmla="*/ 1885 h 2846"/>
                <a:gd name="T102" fmla="*/ 272 w 2746"/>
                <a:gd name="T103" fmla="*/ 2003 h 2846"/>
                <a:gd name="T104" fmla="*/ 376 w 2746"/>
                <a:gd name="T105" fmla="*/ 1679 h 2846"/>
                <a:gd name="T106" fmla="*/ 260 w 2746"/>
                <a:gd name="T107" fmla="*/ 1655 h 2846"/>
                <a:gd name="T108" fmla="*/ 88 w 2746"/>
                <a:gd name="T109" fmla="*/ 1460 h 2846"/>
                <a:gd name="T110" fmla="*/ 79 w 2746"/>
                <a:gd name="T111" fmla="*/ 1550 h 2846"/>
                <a:gd name="T112" fmla="*/ 160 w 2746"/>
                <a:gd name="T113" fmla="*/ 1674 h 2846"/>
                <a:gd name="T114" fmla="*/ 111 w 2746"/>
                <a:gd name="T115" fmla="*/ 1794 h 2846"/>
                <a:gd name="T116" fmla="*/ 152 w 2746"/>
                <a:gd name="T117" fmla="*/ 1987 h 2846"/>
                <a:gd name="T118" fmla="*/ 4 w 2746"/>
                <a:gd name="T119" fmla="*/ 2123 h 2846"/>
                <a:gd name="T120" fmla="*/ 116 w 2746"/>
                <a:gd name="T121" fmla="*/ 2305 h 2846"/>
                <a:gd name="T122" fmla="*/ 252 w 2746"/>
                <a:gd name="T123" fmla="*/ 2352 h 2846"/>
                <a:gd name="T124" fmla="*/ 281 w 2746"/>
                <a:gd name="T125" fmla="*/ 2496 h 284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746"/>
                <a:gd name="T190" fmla="*/ 0 h 2846"/>
                <a:gd name="T191" fmla="*/ 2746 w 2746"/>
                <a:gd name="T192" fmla="*/ 2846 h 284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746" h="2846">
                  <a:moveTo>
                    <a:pt x="276" y="2557"/>
                  </a:moveTo>
                  <a:lnTo>
                    <a:pt x="287" y="2589"/>
                  </a:lnTo>
                  <a:lnTo>
                    <a:pt x="301" y="2629"/>
                  </a:lnTo>
                  <a:lnTo>
                    <a:pt x="320" y="2676"/>
                  </a:lnTo>
                  <a:lnTo>
                    <a:pt x="343" y="2724"/>
                  </a:lnTo>
                  <a:lnTo>
                    <a:pt x="353" y="2746"/>
                  </a:lnTo>
                  <a:lnTo>
                    <a:pt x="365" y="2768"/>
                  </a:lnTo>
                  <a:lnTo>
                    <a:pt x="379" y="2788"/>
                  </a:lnTo>
                  <a:lnTo>
                    <a:pt x="391" y="2805"/>
                  </a:lnTo>
                  <a:lnTo>
                    <a:pt x="403" y="2820"/>
                  </a:lnTo>
                  <a:lnTo>
                    <a:pt x="416" y="2830"/>
                  </a:lnTo>
                  <a:lnTo>
                    <a:pt x="421" y="2836"/>
                  </a:lnTo>
                  <a:lnTo>
                    <a:pt x="428" y="2838"/>
                  </a:lnTo>
                  <a:lnTo>
                    <a:pt x="433" y="2840"/>
                  </a:lnTo>
                  <a:lnTo>
                    <a:pt x="439" y="2841"/>
                  </a:lnTo>
                  <a:lnTo>
                    <a:pt x="445" y="2840"/>
                  </a:lnTo>
                  <a:lnTo>
                    <a:pt x="451" y="2838"/>
                  </a:lnTo>
                  <a:lnTo>
                    <a:pt x="456" y="2836"/>
                  </a:lnTo>
                  <a:lnTo>
                    <a:pt x="460" y="2833"/>
                  </a:lnTo>
                  <a:lnTo>
                    <a:pt x="469" y="2825"/>
                  </a:lnTo>
                  <a:lnTo>
                    <a:pt x="476" y="2814"/>
                  </a:lnTo>
                  <a:lnTo>
                    <a:pt x="489" y="2788"/>
                  </a:lnTo>
                  <a:lnTo>
                    <a:pt x="501" y="2756"/>
                  </a:lnTo>
                  <a:lnTo>
                    <a:pt x="508" y="2741"/>
                  </a:lnTo>
                  <a:lnTo>
                    <a:pt x="514" y="2725"/>
                  </a:lnTo>
                  <a:lnTo>
                    <a:pt x="522" y="2710"/>
                  </a:lnTo>
                  <a:lnTo>
                    <a:pt x="532" y="2698"/>
                  </a:lnTo>
                  <a:lnTo>
                    <a:pt x="537" y="2693"/>
                  </a:lnTo>
                  <a:lnTo>
                    <a:pt x="544" y="2688"/>
                  </a:lnTo>
                  <a:lnTo>
                    <a:pt x="549" y="2682"/>
                  </a:lnTo>
                  <a:lnTo>
                    <a:pt x="556" y="2680"/>
                  </a:lnTo>
                  <a:lnTo>
                    <a:pt x="564" y="2676"/>
                  </a:lnTo>
                  <a:lnTo>
                    <a:pt x="572" y="2673"/>
                  </a:lnTo>
                  <a:lnTo>
                    <a:pt x="580" y="2672"/>
                  </a:lnTo>
                  <a:lnTo>
                    <a:pt x="589" y="2672"/>
                  </a:lnTo>
                  <a:lnTo>
                    <a:pt x="600" y="2672"/>
                  </a:lnTo>
                  <a:lnTo>
                    <a:pt x="609" y="2673"/>
                  </a:lnTo>
                  <a:lnTo>
                    <a:pt x="617" y="2676"/>
                  </a:lnTo>
                  <a:lnTo>
                    <a:pt x="624" y="2680"/>
                  </a:lnTo>
                  <a:lnTo>
                    <a:pt x="630" y="2682"/>
                  </a:lnTo>
                  <a:lnTo>
                    <a:pt x="637" y="2688"/>
                  </a:lnTo>
                  <a:lnTo>
                    <a:pt x="641" y="2693"/>
                  </a:lnTo>
                  <a:lnTo>
                    <a:pt x="646" y="2698"/>
                  </a:lnTo>
                  <a:lnTo>
                    <a:pt x="653" y="2710"/>
                  </a:lnTo>
                  <a:lnTo>
                    <a:pt x="658" y="2725"/>
                  </a:lnTo>
                  <a:lnTo>
                    <a:pt x="664" y="2741"/>
                  </a:lnTo>
                  <a:lnTo>
                    <a:pt x="666" y="2756"/>
                  </a:lnTo>
                  <a:lnTo>
                    <a:pt x="670" y="2772"/>
                  </a:lnTo>
                  <a:lnTo>
                    <a:pt x="674" y="2788"/>
                  </a:lnTo>
                  <a:lnTo>
                    <a:pt x="680" y="2801"/>
                  </a:lnTo>
                  <a:lnTo>
                    <a:pt x="686" y="2814"/>
                  </a:lnTo>
                  <a:lnTo>
                    <a:pt x="690" y="2820"/>
                  </a:lnTo>
                  <a:lnTo>
                    <a:pt x="696" y="2825"/>
                  </a:lnTo>
                  <a:lnTo>
                    <a:pt x="701" y="2829"/>
                  </a:lnTo>
                  <a:lnTo>
                    <a:pt x="708" y="2833"/>
                  </a:lnTo>
                  <a:lnTo>
                    <a:pt x="714" y="2836"/>
                  </a:lnTo>
                  <a:lnTo>
                    <a:pt x="722" y="2838"/>
                  </a:lnTo>
                  <a:lnTo>
                    <a:pt x="730" y="2840"/>
                  </a:lnTo>
                  <a:lnTo>
                    <a:pt x="740" y="2841"/>
                  </a:lnTo>
                  <a:lnTo>
                    <a:pt x="774" y="2838"/>
                  </a:lnTo>
                  <a:lnTo>
                    <a:pt x="810" y="2834"/>
                  </a:lnTo>
                  <a:lnTo>
                    <a:pt x="848" y="2829"/>
                  </a:lnTo>
                  <a:lnTo>
                    <a:pt x="888" y="2825"/>
                  </a:lnTo>
                  <a:lnTo>
                    <a:pt x="908" y="2824"/>
                  </a:lnTo>
                  <a:lnTo>
                    <a:pt x="929" y="2824"/>
                  </a:lnTo>
                  <a:lnTo>
                    <a:pt x="952" y="2824"/>
                  </a:lnTo>
                  <a:lnTo>
                    <a:pt x="974" y="2825"/>
                  </a:lnTo>
                  <a:lnTo>
                    <a:pt x="997" y="2828"/>
                  </a:lnTo>
                  <a:lnTo>
                    <a:pt x="1021" y="2833"/>
                  </a:lnTo>
                  <a:lnTo>
                    <a:pt x="1046" y="2838"/>
                  </a:lnTo>
                  <a:lnTo>
                    <a:pt x="1072" y="2846"/>
                  </a:lnTo>
                  <a:lnTo>
                    <a:pt x="1076" y="2836"/>
                  </a:lnTo>
                  <a:lnTo>
                    <a:pt x="1078" y="2829"/>
                  </a:lnTo>
                  <a:lnTo>
                    <a:pt x="1082" y="2821"/>
                  </a:lnTo>
                  <a:lnTo>
                    <a:pt x="1089" y="2810"/>
                  </a:lnTo>
                  <a:lnTo>
                    <a:pt x="1104" y="2790"/>
                  </a:lnTo>
                  <a:lnTo>
                    <a:pt x="1117" y="2770"/>
                  </a:lnTo>
                  <a:lnTo>
                    <a:pt x="1129" y="2750"/>
                  </a:lnTo>
                  <a:lnTo>
                    <a:pt x="1141" y="2730"/>
                  </a:lnTo>
                  <a:lnTo>
                    <a:pt x="1161" y="2690"/>
                  </a:lnTo>
                  <a:lnTo>
                    <a:pt x="1181" y="2654"/>
                  </a:lnTo>
                  <a:lnTo>
                    <a:pt x="1190" y="2638"/>
                  </a:lnTo>
                  <a:lnTo>
                    <a:pt x="1198" y="2622"/>
                  </a:lnTo>
                  <a:lnTo>
                    <a:pt x="1208" y="2609"/>
                  </a:lnTo>
                  <a:lnTo>
                    <a:pt x="1217" y="2598"/>
                  </a:lnTo>
                  <a:lnTo>
                    <a:pt x="1226" y="2588"/>
                  </a:lnTo>
                  <a:lnTo>
                    <a:pt x="1237" y="2581"/>
                  </a:lnTo>
                  <a:lnTo>
                    <a:pt x="1242" y="2578"/>
                  </a:lnTo>
                  <a:lnTo>
                    <a:pt x="1247" y="2577"/>
                  </a:lnTo>
                  <a:lnTo>
                    <a:pt x="1253" y="2576"/>
                  </a:lnTo>
                  <a:lnTo>
                    <a:pt x="1258" y="2576"/>
                  </a:lnTo>
                  <a:lnTo>
                    <a:pt x="1274" y="2576"/>
                  </a:lnTo>
                  <a:lnTo>
                    <a:pt x="1294" y="2576"/>
                  </a:lnTo>
                  <a:lnTo>
                    <a:pt x="1299" y="2574"/>
                  </a:lnTo>
                  <a:lnTo>
                    <a:pt x="1303" y="2573"/>
                  </a:lnTo>
                  <a:lnTo>
                    <a:pt x="1307" y="2570"/>
                  </a:lnTo>
                  <a:lnTo>
                    <a:pt x="1310" y="2568"/>
                  </a:lnTo>
                  <a:lnTo>
                    <a:pt x="1315" y="2558"/>
                  </a:lnTo>
                  <a:lnTo>
                    <a:pt x="1319" y="2548"/>
                  </a:lnTo>
                  <a:lnTo>
                    <a:pt x="1323" y="2522"/>
                  </a:lnTo>
                  <a:lnTo>
                    <a:pt x="1330" y="2497"/>
                  </a:lnTo>
                  <a:lnTo>
                    <a:pt x="1345" y="2469"/>
                  </a:lnTo>
                  <a:lnTo>
                    <a:pt x="1370" y="2417"/>
                  </a:lnTo>
                  <a:lnTo>
                    <a:pt x="1385" y="2389"/>
                  </a:lnTo>
                  <a:lnTo>
                    <a:pt x="1397" y="2367"/>
                  </a:lnTo>
                  <a:lnTo>
                    <a:pt x="1407" y="2349"/>
                  </a:lnTo>
                  <a:lnTo>
                    <a:pt x="1414" y="2341"/>
                  </a:lnTo>
                  <a:lnTo>
                    <a:pt x="1427" y="2333"/>
                  </a:lnTo>
                  <a:lnTo>
                    <a:pt x="1442" y="2324"/>
                  </a:lnTo>
                  <a:lnTo>
                    <a:pt x="1455" y="2313"/>
                  </a:lnTo>
                  <a:lnTo>
                    <a:pt x="1469" y="2301"/>
                  </a:lnTo>
                  <a:lnTo>
                    <a:pt x="1498" y="2275"/>
                  </a:lnTo>
                  <a:lnTo>
                    <a:pt x="1527" y="2249"/>
                  </a:lnTo>
                  <a:lnTo>
                    <a:pt x="1543" y="2236"/>
                  </a:lnTo>
                  <a:lnTo>
                    <a:pt x="1559" y="2224"/>
                  </a:lnTo>
                  <a:lnTo>
                    <a:pt x="1575" y="2213"/>
                  </a:lnTo>
                  <a:lnTo>
                    <a:pt x="1593" y="2204"/>
                  </a:lnTo>
                  <a:lnTo>
                    <a:pt x="1610" y="2196"/>
                  </a:lnTo>
                  <a:lnTo>
                    <a:pt x="1629" y="2189"/>
                  </a:lnTo>
                  <a:lnTo>
                    <a:pt x="1647" y="2185"/>
                  </a:lnTo>
                  <a:lnTo>
                    <a:pt x="1667" y="2184"/>
                  </a:lnTo>
                  <a:lnTo>
                    <a:pt x="1674" y="2184"/>
                  </a:lnTo>
                  <a:lnTo>
                    <a:pt x="1679" y="2187"/>
                  </a:lnTo>
                  <a:lnTo>
                    <a:pt x="1683" y="2188"/>
                  </a:lnTo>
                  <a:lnTo>
                    <a:pt x="1689" y="2191"/>
                  </a:lnTo>
                  <a:lnTo>
                    <a:pt x="1693" y="2192"/>
                  </a:lnTo>
                  <a:lnTo>
                    <a:pt x="1698" y="2195"/>
                  </a:lnTo>
                  <a:lnTo>
                    <a:pt x="1703" y="2196"/>
                  </a:lnTo>
                  <a:lnTo>
                    <a:pt x="1710" y="2196"/>
                  </a:lnTo>
                  <a:lnTo>
                    <a:pt x="1715" y="2196"/>
                  </a:lnTo>
                  <a:lnTo>
                    <a:pt x="1719" y="2193"/>
                  </a:lnTo>
                  <a:lnTo>
                    <a:pt x="1723" y="2191"/>
                  </a:lnTo>
                  <a:lnTo>
                    <a:pt x="1727" y="2185"/>
                  </a:lnTo>
                  <a:lnTo>
                    <a:pt x="1734" y="2175"/>
                  </a:lnTo>
                  <a:lnTo>
                    <a:pt x="1741" y="2163"/>
                  </a:lnTo>
                  <a:lnTo>
                    <a:pt x="1745" y="2157"/>
                  </a:lnTo>
                  <a:lnTo>
                    <a:pt x="1749" y="2151"/>
                  </a:lnTo>
                  <a:lnTo>
                    <a:pt x="1754" y="2145"/>
                  </a:lnTo>
                  <a:lnTo>
                    <a:pt x="1759" y="2140"/>
                  </a:lnTo>
                  <a:lnTo>
                    <a:pt x="1766" y="2136"/>
                  </a:lnTo>
                  <a:lnTo>
                    <a:pt x="1774" y="2133"/>
                  </a:lnTo>
                  <a:lnTo>
                    <a:pt x="1783" y="2131"/>
                  </a:lnTo>
                  <a:lnTo>
                    <a:pt x="1794" y="2129"/>
                  </a:lnTo>
                  <a:lnTo>
                    <a:pt x="1802" y="2131"/>
                  </a:lnTo>
                  <a:lnTo>
                    <a:pt x="1807" y="2133"/>
                  </a:lnTo>
                  <a:lnTo>
                    <a:pt x="1814" y="2137"/>
                  </a:lnTo>
                  <a:lnTo>
                    <a:pt x="1819" y="2143"/>
                  </a:lnTo>
                  <a:lnTo>
                    <a:pt x="1827" y="2155"/>
                  </a:lnTo>
                  <a:lnTo>
                    <a:pt x="1834" y="2169"/>
                  </a:lnTo>
                  <a:lnTo>
                    <a:pt x="1841" y="2184"/>
                  </a:lnTo>
                  <a:lnTo>
                    <a:pt x="1849" y="2196"/>
                  </a:lnTo>
                  <a:lnTo>
                    <a:pt x="1851" y="2201"/>
                  </a:lnTo>
                  <a:lnTo>
                    <a:pt x="1857" y="2205"/>
                  </a:lnTo>
                  <a:lnTo>
                    <a:pt x="1861" y="2208"/>
                  </a:lnTo>
                  <a:lnTo>
                    <a:pt x="1866" y="2208"/>
                  </a:lnTo>
                  <a:lnTo>
                    <a:pt x="1877" y="2207"/>
                  </a:lnTo>
                  <a:lnTo>
                    <a:pt x="1885" y="2204"/>
                  </a:lnTo>
                  <a:lnTo>
                    <a:pt x="1893" y="2200"/>
                  </a:lnTo>
                  <a:lnTo>
                    <a:pt x="1901" y="2196"/>
                  </a:lnTo>
                  <a:lnTo>
                    <a:pt x="1907" y="2192"/>
                  </a:lnTo>
                  <a:lnTo>
                    <a:pt x="1917" y="2188"/>
                  </a:lnTo>
                  <a:lnTo>
                    <a:pt x="1926" y="2185"/>
                  </a:lnTo>
                  <a:lnTo>
                    <a:pt x="1938" y="2184"/>
                  </a:lnTo>
                  <a:lnTo>
                    <a:pt x="1961" y="2185"/>
                  </a:lnTo>
                  <a:lnTo>
                    <a:pt x="1979" y="2189"/>
                  </a:lnTo>
                  <a:lnTo>
                    <a:pt x="1996" y="2193"/>
                  </a:lnTo>
                  <a:lnTo>
                    <a:pt x="2012" y="2199"/>
                  </a:lnTo>
                  <a:lnTo>
                    <a:pt x="2028" y="2205"/>
                  </a:lnTo>
                  <a:lnTo>
                    <a:pt x="2047" y="2209"/>
                  </a:lnTo>
                  <a:lnTo>
                    <a:pt x="2068" y="2213"/>
                  </a:lnTo>
                  <a:lnTo>
                    <a:pt x="2095" y="2215"/>
                  </a:lnTo>
                  <a:lnTo>
                    <a:pt x="2116" y="2217"/>
                  </a:lnTo>
                  <a:lnTo>
                    <a:pt x="2138" y="2223"/>
                  </a:lnTo>
                  <a:lnTo>
                    <a:pt x="2148" y="2225"/>
                  </a:lnTo>
                  <a:lnTo>
                    <a:pt x="2160" y="2224"/>
                  </a:lnTo>
                  <a:lnTo>
                    <a:pt x="2166" y="2223"/>
                  </a:lnTo>
                  <a:lnTo>
                    <a:pt x="2172" y="2221"/>
                  </a:lnTo>
                  <a:lnTo>
                    <a:pt x="2179" y="2219"/>
                  </a:lnTo>
                  <a:lnTo>
                    <a:pt x="2186" y="2215"/>
                  </a:lnTo>
                  <a:lnTo>
                    <a:pt x="2190" y="2211"/>
                  </a:lnTo>
                  <a:lnTo>
                    <a:pt x="2194" y="2205"/>
                  </a:lnTo>
                  <a:lnTo>
                    <a:pt x="2199" y="2199"/>
                  </a:lnTo>
                  <a:lnTo>
                    <a:pt x="2204" y="2191"/>
                  </a:lnTo>
                  <a:lnTo>
                    <a:pt x="2210" y="2184"/>
                  </a:lnTo>
                  <a:lnTo>
                    <a:pt x="2215" y="2177"/>
                  </a:lnTo>
                  <a:lnTo>
                    <a:pt x="2220" y="2173"/>
                  </a:lnTo>
                  <a:lnTo>
                    <a:pt x="2227" y="2172"/>
                  </a:lnTo>
                  <a:lnTo>
                    <a:pt x="2236" y="2173"/>
                  </a:lnTo>
                  <a:lnTo>
                    <a:pt x="2244" y="2176"/>
                  </a:lnTo>
                  <a:lnTo>
                    <a:pt x="2252" y="2180"/>
                  </a:lnTo>
                  <a:lnTo>
                    <a:pt x="2260" y="2184"/>
                  </a:lnTo>
                  <a:lnTo>
                    <a:pt x="2267" y="2188"/>
                  </a:lnTo>
                  <a:lnTo>
                    <a:pt x="2274" y="2192"/>
                  </a:lnTo>
                  <a:lnTo>
                    <a:pt x="2280" y="2195"/>
                  </a:lnTo>
                  <a:lnTo>
                    <a:pt x="2287" y="2196"/>
                  </a:lnTo>
                  <a:lnTo>
                    <a:pt x="2295" y="2196"/>
                  </a:lnTo>
                  <a:lnTo>
                    <a:pt x="2302" y="2193"/>
                  </a:lnTo>
                  <a:lnTo>
                    <a:pt x="2306" y="2191"/>
                  </a:lnTo>
                  <a:lnTo>
                    <a:pt x="2311" y="2188"/>
                  </a:lnTo>
                  <a:lnTo>
                    <a:pt x="2318" y="2179"/>
                  </a:lnTo>
                  <a:lnTo>
                    <a:pt x="2323" y="2167"/>
                  </a:lnTo>
                  <a:lnTo>
                    <a:pt x="2328" y="2155"/>
                  </a:lnTo>
                  <a:lnTo>
                    <a:pt x="2334" y="2143"/>
                  </a:lnTo>
                  <a:lnTo>
                    <a:pt x="2338" y="2137"/>
                  </a:lnTo>
                  <a:lnTo>
                    <a:pt x="2342" y="2132"/>
                  </a:lnTo>
                  <a:lnTo>
                    <a:pt x="2347" y="2128"/>
                  </a:lnTo>
                  <a:lnTo>
                    <a:pt x="2354" y="2124"/>
                  </a:lnTo>
                  <a:lnTo>
                    <a:pt x="2364" y="2119"/>
                  </a:lnTo>
                  <a:lnTo>
                    <a:pt x="2374" y="2112"/>
                  </a:lnTo>
                  <a:lnTo>
                    <a:pt x="2383" y="2104"/>
                  </a:lnTo>
                  <a:lnTo>
                    <a:pt x="2394" y="2096"/>
                  </a:lnTo>
                  <a:lnTo>
                    <a:pt x="2412" y="2076"/>
                  </a:lnTo>
                  <a:lnTo>
                    <a:pt x="2430" y="2056"/>
                  </a:lnTo>
                  <a:lnTo>
                    <a:pt x="2447" y="2036"/>
                  </a:lnTo>
                  <a:lnTo>
                    <a:pt x="2463" y="2019"/>
                  </a:lnTo>
                  <a:lnTo>
                    <a:pt x="2471" y="2012"/>
                  </a:lnTo>
                  <a:lnTo>
                    <a:pt x="2478" y="2005"/>
                  </a:lnTo>
                  <a:lnTo>
                    <a:pt x="2486" y="2000"/>
                  </a:lnTo>
                  <a:lnTo>
                    <a:pt x="2492" y="1997"/>
                  </a:lnTo>
                  <a:lnTo>
                    <a:pt x="2500" y="1995"/>
                  </a:lnTo>
                  <a:lnTo>
                    <a:pt x="2508" y="1993"/>
                  </a:lnTo>
                  <a:lnTo>
                    <a:pt x="2516" y="1992"/>
                  </a:lnTo>
                  <a:lnTo>
                    <a:pt x="2526" y="1992"/>
                  </a:lnTo>
                  <a:lnTo>
                    <a:pt x="2542" y="1992"/>
                  </a:lnTo>
                  <a:lnTo>
                    <a:pt x="2556" y="1992"/>
                  </a:lnTo>
                  <a:lnTo>
                    <a:pt x="2563" y="1992"/>
                  </a:lnTo>
                  <a:lnTo>
                    <a:pt x="2570" y="1991"/>
                  </a:lnTo>
                  <a:lnTo>
                    <a:pt x="2575" y="1988"/>
                  </a:lnTo>
                  <a:lnTo>
                    <a:pt x="2579" y="1985"/>
                  </a:lnTo>
                  <a:lnTo>
                    <a:pt x="2583" y="1980"/>
                  </a:lnTo>
                  <a:lnTo>
                    <a:pt x="2587" y="1973"/>
                  </a:lnTo>
                  <a:lnTo>
                    <a:pt x="2588" y="1965"/>
                  </a:lnTo>
                  <a:lnTo>
                    <a:pt x="2588" y="1955"/>
                  </a:lnTo>
                  <a:lnTo>
                    <a:pt x="2587" y="1944"/>
                  </a:lnTo>
                  <a:lnTo>
                    <a:pt x="2584" y="1935"/>
                  </a:lnTo>
                  <a:lnTo>
                    <a:pt x="2579" y="1925"/>
                  </a:lnTo>
                  <a:lnTo>
                    <a:pt x="2574" y="1916"/>
                  </a:lnTo>
                  <a:lnTo>
                    <a:pt x="2568" y="1907"/>
                  </a:lnTo>
                  <a:lnTo>
                    <a:pt x="2563" y="1897"/>
                  </a:lnTo>
                  <a:lnTo>
                    <a:pt x="2560" y="1888"/>
                  </a:lnTo>
                  <a:lnTo>
                    <a:pt x="2559" y="1877"/>
                  </a:lnTo>
                  <a:lnTo>
                    <a:pt x="2643" y="1660"/>
                  </a:lnTo>
                  <a:lnTo>
                    <a:pt x="2654" y="1652"/>
                  </a:lnTo>
                  <a:lnTo>
                    <a:pt x="2670" y="1643"/>
                  </a:lnTo>
                  <a:lnTo>
                    <a:pt x="2686" y="1635"/>
                  </a:lnTo>
                  <a:lnTo>
                    <a:pt x="2703" y="1626"/>
                  </a:lnTo>
                  <a:lnTo>
                    <a:pt x="2711" y="1620"/>
                  </a:lnTo>
                  <a:lnTo>
                    <a:pt x="2719" y="1615"/>
                  </a:lnTo>
                  <a:lnTo>
                    <a:pt x="2727" y="1608"/>
                  </a:lnTo>
                  <a:lnTo>
                    <a:pt x="2732" y="1602"/>
                  </a:lnTo>
                  <a:lnTo>
                    <a:pt x="2738" y="1594"/>
                  </a:lnTo>
                  <a:lnTo>
                    <a:pt x="2742" y="1584"/>
                  </a:lnTo>
                  <a:lnTo>
                    <a:pt x="2744" y="1575"/>
                  </a:lnTo>
                  <a:lnTo>
                    <a:pt x="2746" y="1564"/>
                  </a:lnTo>
                  <a:lnTo>
                    <a:pt x="2744" y="1555"/>
                  </a:lnTo>
                  <a:lnTo>
                    <a:pt x="2743" y="1548"/>
                  </a:lnTo>
                  <a:lnTo>
                    <a:pt x="2740" y="1540"/>
                  </a:lnTo>
                  <a:lnTo>
                    <a:pt x="2736" y="1535"/>
                  </a:lnTo>
                  <a:lnTo>
                    <a:pt x="2727" y="1524"/>
                  </a:lnTo>
                  <a:lnTo>
                    <a:pt x="2716" y="1516"/>
                  </a:lnTo>
                  <a:lnTo>
                    <a:pt x="2704" y="1508"/>
                  </a:lnTo>
                  <a:lnTo>
                    <a:pt x="2692" y="1502"/>
                  </a:lnTo>
                  <a:lnTo>
                    <a:pt x="2682" y="1494"/>
                  </a:lnTo>
                  <a:lnTo>
                    <a:pt x="2674" y="1486"/>
                  </a:lnTo>
                  <a:lnTo>
                    <a:pt x="2668" y="1476"/>
                  </a:lnTo>
                  <a:lnTo>
                    <a:pt x="2664" y="1467"/>
                  </a:lnTo>
                  <a:lnTo>
                    <a:pt x="2662" y="1458"/>
                  </a:lnTo>
                  <a:lnTo>
                    <a:pt x="2659" y="1448"/>
                  </a:lnTo>
                  <a:lnTo>
                    <a:pt x="2656" y="1428"/>
                  </a:lnTo>
                  <a:lnTo>
                    <a:pt x="2654" y="1408"/>
                  </a:lnTo>
                  <a:lnTo>
                    <a:pt x="2652" y="1388"/>
                  </a:lnTo>
                  <a:lnTo>
                    <a:pt x="2648" y="1370"/>
                  </a:lnTo>
                  <a:lnTo>
                    <a:pt x="2646" y="1360"/>
                  </a:lnTo>
                  <a:lnTo>
                    <a:pt x="2642" y="1351"/>
                  </a:lnTo>
                  <a:lnTo>
                    <a:pt x="2638" y="1343"/>
                  </a:lnTo>
                  <a:lnTo>
                    <a:pt x="2631" y="1335"/>
                  </a:lnTo>
                  <a:lnTo>
                    <a:pt x="2622" y="1324"/>
                  </a:lnTo>
                  <a:lnTo>
                    <a:pt x="2612" y="1315"/>
                  </a:lnTo>
                  <a:lnTo>
                    <a:pt x="2603" y="1306"/>
                  </a:lnTo>
                  <a:lnTo>
                    <a:pt x="2594" y="1298"/>
                  </a:lnTo>
                  <a:lnTo>
                    <a:pt x="2574" y="1282"/>
                  </a:lnTo>
                  <a:lnTo>
                    <a:pt x="2554" y="1267"/>
                  </a:lnTo>
                  <a:lnTo>
                    <a:pt x="2535" y="1253"/>
                  </a:lnTo>
                  <a:lnTo>
                    <a:pt x="2518" y="1235"/>
                  </a:lnTo>
                  <a:lnTo>
                    <a:pt x="2508" y="1226"/>
                  </a:lnTo>
                  <a:lnTo>
                    <a:pt x="2500" y="1215"/>
                  </a:lnTo>
                  <a:lnTo>
                    <a:pt x="2494" y="1203"/>
                  </a:lnTo>
                  <a:lnTo>
                    <a:pt x="2487" y="1191"/>
                  </a:lnTo>
                  <a:lnTo>
                    <a:pt x="2480" y="1179"/>
                  </a:lnTo>
                  <a:lnTo>
                    <a:pt x="2475" y="1169"/>
                  </a:lnTo>
                  <a:lnTo>
                    <a:pt x="2472" y="1159"/>
                  </a:lnTo>
                  <a:lnTo>
                    <a:pt x="2470" y="1150"/>
                  </a:lnTo>
                  <a:lnTo>
                    <a:pt x="2464" y="1133"/>
                  </a:lnTo>
                  <a:lnTo>
                    <a:pt x="2460" y="1117"/>
                  </a:lnTo>
                  <a:lnTo>
                    <a:pt x="2458" y="1110"/>
                  </a:lnTo>
                  <a:lnTo>
                    <a:pt x="2455" y="1103"/>
                  </a:lnTo>
                  <a:lnTo>
                    <a:pt x="2451" y="1097"/>
                  </a:lnTo>
                  <a:lnTo>
                    <a:pt x="2446" y="1091"/>
                  </a:lnTo>
                  <a:lnTo>
                    <a:pt x="2439" y="1085"/>
                  </a:lnTo>
                  <a:lnTo>
                    <a:pt x="2431" y="1079"/>
                  </a:lnTo>
                  <a:lnTo>
                    <a:pt x="2420" y="1075"/>
                  </a:lnTo>
                  <a:lnTo>
                    <a:pt x="2408" y="1070"/>
                  </a:lnTo>
                  <a:lnTo>
                    <a:pt x="2418" y="1043"/>
                  </a:lnTo>
                  <a:lnTo>
                    <a:pt x="2427" y="1022"/>
                  </a:lnTo>
                  <a:lnTo>
                    <a:pt x="2432" y="1013"/>
                  </a:lnTo>
                  <a:lnTo>
                    <a:pt x="2435" y="1003"/>
                  </a:lnTo>
                  <a:lnTo>
                    <a:pt x="2438" y="995"/>
                  </a:lnTo>
                  <a:lnTo>
                    <a:pt x="2438" y="986"/>
                  </a:lnTo>
                  <a:lnTo>
                    <a:pt x="2440" y="974"/>
                  </a:lnTo>
                  <a:lnTo>
                    <a:pt x="2444" y="961"/>
                  </a:lnTo>
                  <a:lnTo>
                    <a:pt x="2447" y="953"/>
                  </a:lnTo>
                  <a:lnTo>
                    <a:pt x="2448" y="943"/>
                  </a:lnTo>
                  <a:lnTo>
                    <a:pt x="2450" y="930"/>
                  </a:lnTo>
                  <a:lnTo>
                    <a:pt x="2450" y="914"/>
                  </a:lnTo>
                  <a:lnTo>
                    <a:pt x="2432" y="914"/>
                  </a:lnTo>
                  <a:lnTo>
                    <a:pt x="2423" y="909"/>
                  </a:lnTo>
                  <a:lnTo>
                    <a:pt x="2414" y="903"/>
                  </a:lnTo>
                  <a:lnTo>
                    <a:pt x="2403" y="898"/>
                  </a:lnTo>
                  <a:lnTo>
                    <a:pt x="2390" y="890"/>
                  </a:lnTo>
                  <a:lnTo>
                    <a:pt x="2374" y="895"/>
                  </a:lnTo>
                  <a:lnTo>
                    <a:pt x="2360" y="899"/>
                  </a:lnTo>
                  <a:lnTo>
                    <a:pt x="2350" y="905"/>
                  </a:lnTo>
                  <a:lnTo>
                    <a:pt x="2340" y="910"/>
                  </a:lnTo>
                  <a:lnTo>
                    <a:pt x="2332" y="915"/>
                  </a:lnTo>
                  <a:lnTo>
                    <a:pt x="2327" y="919"/>
                  </a:lnTo>
                  <a:lnTo>
                    <a:pt x="2323" y="925"/>
                  </a:lnTo>
                  <a:lnTo>
                    <a:pt x="2320" y="930"/>
                  </a:lnTo>
                  <a:lnTo>
                    <a:pt x="2319" y="935"/>
                  </a:lnTo>
                  <a:lnTo>
                    <a:pt x="2319" y="939"/>
                  </a:lnTo>
                  <a:lnTo>
                    <a:pt x="2320" y="945"/>
                  </a:lnTo>
                  <a:lnTo>
                    <a:pt x="2323" y="950"/>
                  </a:lnTo>
                  <a:lnTo>
                    <a:pt x="2330" y="959"/>
                  </a:lnTo>
                  <a:lnTo>
                    <a:pt x="2339" y="969"/>
                  </a:lnTo>
                  <a:lnTo>
                    <a:pt x="2360" y="987"/>
                  </a:lnTo>
                  <a:lnTo>
                    <a:pt x="2380" y="1003"/>
                  </a:lnTo>
                  <a:lnTo>
                    <a:pt x="2383" y="1009"/>
                  </a:lnTo>
                  <a:lnTo>
                    <a:pt x="2386" y="1013"/>
                  </a:lnTo>
                  <a:lnTo>
                    <a:pt x="2387" y="1015"/>
                  </a:lnTo>
                  <a:lnTo>
                    <a:pt x="2388" y="1019"/>
                  </a:lnTo>
                  <a:lnTo>
                    <a:pt x="2388" y="1023"/>
                  </a:lnTo>
                  <a:lnTo>
                    <a:pt x="2386" y="1027"/>
                  </a:lnTo>
                  <a:lnTo>
                    <a:pt x="2383" y="1031"/>
                  </a:lnTo>
                  <a:lnTo>
                    <a:pt x="2378" y="1034"/>
                  </a:lnTo>
                  <a:lnTo>
                    <a:pt x="2372" y="1046"/>
                  </a:lnTo>
                  <a:lnTo>
                    <a:pt x="2366" y="1058"/>
                  </a:lnTo>
                  <a:lnTo>
                    <a:pt x="2359" y="1069"/>
                  </a:lnTo>
                  <a:lnTo>
                    <a:pt x="2351" y="1079"/>
                  </a:lnTo>
                  <a:lnTo>
                    <a:pt x="2336" y="1098"/>
                  </a:lnTo>
                  <a:lnTo>
                    <a:pt x="2319" y="1115"/>
                  </a:lnTo>
                  <a:lnTo>
                    <a:pt x="2300" y="1130"/>
                  </a:lnTo>
                  <a:lnTo>
                    <a:pt x="2282" y="1143"/>
                  </a:lnTo>
                  <a:lnTo>
                    <a:pt x="2263" y="1157"/>
                  </a:lnTo>
                  <a:lnTo>
                    <a:pt x="2243" y="1169"/>
                  </a:lnTo>
                  <a:lnTo>
                    <a:pt x="2204" y="1190"/>
                  </a:lnTo>
                  <a:lnTo>
                    <a:pt x="2168" y="1210"/>
                  </a:lnTo>
                  <a:lnTo>
                    <a:pt x="2152" y="1221"/>
                  </a:lnTo>
                  <a:lnTo>
                    <a:pt x="2138" y="1233"/>
                  </a:lnTo>
                  <a:lnTo>
                    <a:pt x="2124" y="1245"/>
                  </a:lnTo>
                  <a:lnTo>
                    <a:pt x="2112" y="1257"/>
                  </a:lnTo>
                  <a:lnTo>
                    <a:pt x="2114" y="1243"/>
                  </a:lnTo>
                  <a:lnTo>
                    <a:pt x="2116" y="1227"/>
                  </a:lnTo>
                  <a:lnTo>
                    <a:pt x="2120" y="1211"/>
                  </a:lnTo>
                  <a:lnTo>
                    <a:pt x="2127" y="1194"/>
                  </a:lnTo>
                  <a:lnTo>
                    <a:pt x="2135" y="1177"/>
                  </a:lnTo>
                  <a:lnTo>
                    <a:pt x="2144" y="1157"/>
                  </a:lnTo>
                  <a:lnTo>
                    <a:pt x="2155" y="1137"/>
                  </a:lnTo>
                  <a:lnTo>
                    <a:pt x="2167" y="1117"/>
                  </a:lnTo>
                  <a:lnTo>
                    <a:pt x="2224" y="1026"/>
                  </a:lnTo>
                  <a:lnTo>
                    <a:pt x="2291" y="926"/>
                  </a:lnTo>
                  <a:lnTo>
                    <a:pt x="2326" y="873"/>
                  </a:lnTo>
                  <a:lnTo>
                    <a:pt x="2359" y="819"/>
                  </a:lnTo>
                  <a:lnTo>
                    <a:pt x="2374" y="791"/>
                  </a:lnTo>
                  <a:lnTo>
                    <a:pt x="2390" y="763"/>
                  </a:lnTo>
                  <a:lnTo>
                    <a:pt x="2403" y="737"/>
                  </a:lnTo>
                  <a:lnTo>
                    <a:pt x="2416" y="709"/>
                  </a:lnTo>
                  <a:lnTo>
                    <a:pt x="2430" y="681"/>
                  </a:lnTo>
                  <a:lnTo>
                    <a:pt x="2440" y="653"/>
                  </a:lnTo>
                  <a:lnTo>
                    <a:pt x="2450" y="625"/>
                  </a:lnTo>
                  <a:lnTo>
                    <a:pt x="2459" y="597"/>
                  </a:lnTo>
                  <a:lnTo>
                    <a:pt x="2466" y="569"/>
                  </a:lnTo>
                  <a:lnTo>
                    <a:pt x="2470" y="541"/>
                  </a:lnTo>
                  <a:lnTo>
                    <a:pt x="2474" y="513"/>
                  </a:lnTo>
                  <a:lnTo>
                    <a:pt x="2474" y="486"/>
                  </a:lnTo>
                  <a:lnTo>
                    <a:pt x="2474" y="476"/>
                  </a:lnTo>
                  <a:lnTo>
                    <a:pt x="2472" y="465"/>
                  </a:lnTo>
                  <a:lnTo>
                    <a:pt x="2470" y="454"/>
                  </a:lnTo>
                  <a:lnTo>
                    <a:pt x="2466" y="442"/>
                  </a:lnTo>
                  <a:lnTo>
                    <a:pt x="2456" y="418"/>
                  </a:lnTo>
                  <a:lnTo>
                    <a:pt x="2444" y="393"/>
                  </a:lnTo>
                  <a:lnTo>
                    <a:pt x="2430" y="368"/>
                  </a:lnTo>
                  <a:lnTo>
                    <a:pt x="2412" y="341"/>
                  </a:lnTo>
                  <a:lnTo>
                    <a:pt x="2392" y="316"/>
                  </a:lnTo>
                  <a:lnTo>
                    <a:pt x="2371" y="292"/>
                  </a:lnTo>
                  <a:lnTo>
                    <a:pt x="2348" y="269"/>
                  </a:lnTo>
                  <a:lnTo>
                    <a:pt x="2326" y="248"/>
                  </a:lnTo>
                  <a:lnTo>
                    <a:pt x="2302" y="229"/>
                  </a:lnTo>
                  <a:lnTo>
                    <a:pt x="2279" y="212"/>
                  </a:lnTo>
                  <a:lnTo>
                    <a:pt x="2267" y="205"/>
                  </a:lnTo>
                  <a:lnTo>
                    <a:pt x="2255" y="198"/>
                  </a:lnTo>
                  <a:lnTo>
                    <a:pt x="2244" y="193"/>
                  </a:lnTo>
                  <a:lnTo>
                    <a:pt x="2232" y="188"/>
                  </a:lnTo>
                  <a:lnTo>
                    <a:pt x="2222" y="184"/>
                  </a:lnTo>
                  <a:lnTo>
                    <a:pt x="2211" y="181"/>
                  </a:lnTo>
                  <a:lnTo>
                    <a:pt x="2200" y="180"/>
                  </a:lnTo>
                  <a:lnTo>
                    <a:pt x="2191" y="180"/>
                  </a:lnTo>
                  <a:lnTo>
                    <a:pt x="2159" y="180"/>
                  </a:lnTo>
                  <a:lnTo>
                    <a:pt x="2119" y="182"/>
                  </a:lnTo>
                  <a:lnTo>
                    <a:pt x="2099" y="185"/>
                  </a:lnTo>
                  <a:lnTo>
                    <a:pt x="2079" y="189"/>
                  </a:lnTo>
                  <a:lnTo>
                    <a:pt x="2070" y="192"/>
                  </a:lnTo>
                  <a:lnTo>
                    <a:pt x="2062" y="196"/>
                  </a:lnTo>
                  <a:lnTo>
                    <a:pt x="2054" y="198"/>
                  </a:lnTo>
                  <a:lnTo>
                    <a:pt x="2047" y="204"/>
                  </a:lnTo>
                  <a:lnTo>
                    <a:pt x="2044" y="222"/>
                  </a:lnTo>
                  <a:lnTo>
                    <a:pt x="2040" y="238"/>
                  </a:lnTo>
                  <a:lnTo>
                    <a:pt x="2036" y="252"/>
                  </a:lnTo>
                  <a:lnTo>
                    <a:pt x="2031" y="264"/>
                  </a:lnTo>
                  <a:lnTo>
                    <a:pt x="2024" y="272"/>
                  </a:lnTo>
                  <a:lnTo>
                    <a:pt x="2019" y="280"/>
                  </a:lnTo>
                  <a:lnTo>
                    <a:pt x="2011" y="285"/>
                  </a:lnTo>
                  <a:lnTo>
                    <a:pt x="2004" y="289"/>
                  </a:lnTo>
                  <a:lnTo>
                    <a:pt x="1996" y="292"/>
                  </a:lnTo>
                  <a:lnTo>
                    <a:pt x="1990" y="293"/>
                  </a:lnTo>
                  <a:lnTo>
                    <a:pt x="1982" y="294"/>
                  </a:lnTo>
                  <a:lnTo>
                    <a:pt x="1974" y="294"/>
                  </a:lnTo>
                  <a:lnTo>
                    <a:pt x="1959" y="294"/>
                  </a:lnTo>
                  <a:lnTo>
                    <a:pt x="1945" y="293"/>
                  </a:lnTo>
                  <a:lnTo>
                    <a:pt x="1942" y="293"/>
                  </a:lnTo>
                  <a:lnTo>
                    <a:pt x="1941" y="292"/>
                  </a:lnTo>
                  <a:lnTo>
                    <a:pt x="1941" y="289"/>
                  </a:lnTo>
                  <a:lnTo>
                    <a:pt x="1941" y="285"/>
                  </a:lnTo>
                  <a:lnTo>
                    <a:pt x="1946" y="276"/>
                  </a:lnTo>
                  <a:lnTo>
                    <a:pt x="1953" y="264"/>
                  </a:lnTo>
                  <a:lnTo>
                    <a:pt x="1961" y="249"/>
                  </a:lnTo>
                  <a:lnTo>
                    <a:pt x="1969" y="233"/>
                  </a:lnTo>
                  <a:lnTo>
                    <a:pt x="1975" y="217"/>
                  </a:lnTo>
                  <a:lnTo>
                    <a:pt x="1979" y="201"/>
                  </a:lnTo>
                  <a:lnTo>
                    <a:pt x="1981" y="193"/>
                  </a:lnTo>
                  <a:lnTo>
                    <a:pt x="1981" y="185"/>
                  </a:lnTo>
                  <a:lnTo>
                    <a:pt x="1979" y="178"/>
                  </a:lnTo>
                  <a:lnTo>
                    <a:pt x="1978" y="170"/>
                  </a:lnTo>
                  <a:lnTo>
                    <a:pt x="1974" y="165"/>
                  </a:lnTo>
                  <a:lnTo>
                    <a:pt x="1969" y="158"/>
                  </a:lnTo>
                  <a:lnTo>
                    <a:pt x="1961" y="153"/>
                  </a:lnTo>
                  <a:lnTo>
                    <a:pt x="1953" y="149"/>
                  </a:lnTo>
                  <a:lnTo>
                    <a:pt x="1941" y="145"/>
                  </a:lnTo>
                  <a:lnTo>
                    <a:pt x="1927" y="142"/>
                  </a:lnTo>
                  <a:lnTo>
                    <a:pt x="1913" y="141"/>
                  </a:lnTo>
                  <a:lnTo>
                    <a:pt x="1894" y="140"/>
                  </a:lnTo>
                  <a:lnTo>
                    <a:pt x="1873" y="140"/>
                  </a:lnTo>
                  <a:lnTo>
                    <a:pt x="1850" y="141"/>
                  </a:lnTo>
                  <a:lnTo>
                    <a:pt x="1823" y="145"/>
                  </a:lnTo>
                  <a:lnTo>
                    <a:pt x="1794" y="149"/>
                  </a:lnTo>
                  <a:lnTo>
                    <a:pt x="1791" y="146"/>
                  </a:lnTo>
                  <a:lnTo>
                    <a:pt x="1790" y="145"/>
                  </a:lnTo>
                  <a:lnTo>
                    <a:pt x="1789" y="142"/>
                  </a:lnTo>
                  <a:lnTo>
                    <a:pt x="1789" y="140"/>
                  </a:lnTo>
                  <a:lnTo>
                    <a:pt x="1793" y="136"/>
                  </a:lnTo>
                  <a:lnTo>
                    <a:pt x="1799" y="132"/>
                  </a:lnTo>
                  <a:lnTo>
                    <a:pt x="1817" y="122"/>
                  </a:lnTo>
                  <a:lnTo>
                    <a:pt x="1838" y="111"/>
                  </a:lnTo>
                  <a:lnTo>
                    <a:pt x="1847" y="104"/>
                  </a:lnTo>
                  <a:lnTo>
                    <a:pt x="1855" y="96"/>
                  </a:lnTo>
                  <a:lnTo>
                    <a:pt x="1859" y="92"/>
                  </a:lnTo>
                  <a:lnTo>
                    <a:pt x="1862" y="87"/>
                  </a:lnTo>
                  <a:lnTo>
                    <a:pt x="1863" y="83"/>
                  </a:lnTo>
                  <a:lnTo>
                    <a:pt x="1865" y="77"/>
                  </a:lnTo>
                  <a:lnTo>
                    <a:pt x="1866" y="72"/>
                  </a:lnTo>
                  <a:lnTo>
                    <a:pt x="1865" y="65"/>
                  </a:lnTo>
                  <a:lnTo>
                    <a:pt x="1863" y="60"/>
                  </a:lnTo>
                  <a:lnTo>
                    <a:pt x="1861" y="53"/>
                  </a:lnTo>
                  <a:lnTo>
                    <a:pt x="1857" y="47"/>
                  </a:lnTo>
                  <a:lnTo>
                    <a:pt x="1851" y="39"/>
                  </a:lnTo>
                  <a:lnTo>
                    <a:pt x="1845" y="31"/>
                  </a:lnTo>
                  <a:lnTo>
                    <a:pt x="1837" y="23"/>
                  </a:lnTo>
                  <a:lnTo>
                    <a:pt x="1822" y="16"/>
                  </a:lnTo>
                  <a:lnTo>
                    <a:pt x="1809" y="12"/>
                  </a:lnTo>
                  <a:lnTo>
                    <a:pt x="1795" y="8"/>
                  </a:lnTo>
                  <a:lnTo>
                    <a:pt x="1783" y="4"/>
                  </a:lnTo>
                  <a:lnTo>
                    <a:pt x="1771" y="3"/>
                  </a:lnTo>
                  <a:lnTo>
                    <a:pt x="1761" y="1"/>
                  </a:lnTo>
                  <a:lnTo>
                    <a:pt x="1751" y="0"/>
                  </a:lnTo>
                  <a:lnTo>
                    <a:pt x="1743" y="1"/>
                  </a:lnTo>
                  <a:lnTo>
                    <a:pt x="1734" y="3"/>
                  </a:lnTo>
                  <a:lnTo>
                    <a:pt x="1727" y="4"/>
                  </a:lnTo>
                  <a:lnTo>
                    <a:pt x="1721" y="7"/>
                  </a:lnTo>
                  <a:lnTo>
                    <a:pt x="1715" y="11"/>
                  </a:lnTo>
                  <a:lnTo>
                    <a:pt x="1711" y="13"/>
                  </a:lnTo>
                  <a:lnTo>
                    <a:pt x="1707" y="19"/>
                  </a:lnTo>
                  <a:lnTo>
                    <a:pt x="1705" y="24"/>
                  </a:lnTo>
                  <a:lnTo>
                    <a:pt x="1703" y="29"/>
                  </a:lnTo>
                  <a:lnTo>
                    <a:pt x="1697" y="36"/>
                  </a:lnTo>
                  <a:lnTo>
                    <a:pt x="1690" y="45"/>
                  </a:lnTo>
                  <a:lnTo>
                    <a:pt x="1683" y="55"/>
                  </a:lnTo>
                  <a:lnTo>
                    <a:pt x="1677" y="65"/>
                  </a:lnTo>
                  <a:lnTo>
                    <a:pt x="1665" y="89"/>
                  </a:lnTo>
                  <a:lnTo>
                    <a:pt x="1651" y="115"/>
                  </a:lnTo>
                  <a:lnTo>
                    <a:pt x="1638" y="141"/>
                  </a:lnTo>
                  <a:lnTo>
                    <a:pt x="1625" y="166"/>
                  </a:lnTo>
                  <a:lnTo>
                    <a:pt x="1610" y="189"/>
                  </a:lnTo>
                  <a:lnTo>
                    <a:pt x="1595" y="209"/>
                  </a:lnTo>
                  <a:lnTo>
                    <a:pt x="1591" y="214"/>
                  </a:lnTo>
                  <a:lnTo>
                    <a:pt x="1589" y="220"/>
                  </a:lnTo>
                  <a:lnTo>
                    <a:pt x="1587" y="225"/>
                  </a:lnTo>
                  <a:lnTo>
                    <a:pt x="1586" y="230"/>
                  </a:lnTo>
                  <a:lnTo>
                    <a:pt x="1586" y="241"/>
                  </a:lnTo>
                  <a:lnTo>
                    <a:pt x="1589" y="253"/>
                  </a:lnTo>
                  <a:lnTo>
                    <a:pt x="1597" y="276"/>
                  </a:lnTo>
                  <a:lnTo>
                    <a:pt x="1606" y="300"/>
                  </a:lnTo>
                  <a:lnTo>
                    <a:pt x="1609" y="312"/>
                  </a:lnTo>
                  <a:lnTo>
                    <a:pt x="1611" y="324"/>
                  </a:lnTo>
                  <a:lnTo>
                    <a:pt x="1611" y="329"/>
                  </a:lnTo>
                  <a:lnTo>
                    <a:pt x="1610" y="334"/>
                  </a:lnTo>
                  <a:lnTo>
                    <a:pt x="1609" y="341"/>
                  </a:lnTo>
                  <a:lnTo>
                    <a:pt x="1607" y="346"/>
                  </a:lnTo>
                  <a:lnTo>
                    <a:pt x="1605" y="352"/>
                  </a:lnTo>
                  <a:lnTo>
                    <a:pt x="1601" y="358"/>
                  </a:lnTo>
                  <a:lnTo>
                    <a:pt x="1595" y="364"/>
                  </a:lnTo>
                  <a:lnTo>
                    <a:pt x="1590" y="369"/>
                  </a:lnTo>
                  <a:lnTo>
                    <a:pt x="1582" y="374"/>
                  </a:lnTo>
                  <a:lnTo>
                    <a:pt x="1574" y="380"/>
                  </a:lnTo>
                  <a:lnTo>
                    <a:pt x="1565" y="385"/>
                  </a:lnTo>
                  <a:lnTo>
                    <a:pt x="1553" y="390"/>
                  </a:lnTo>
                  <a:lnTo>
                    <a:pt x="1546" y="388"/>
                  </a:lnTo>
                  <a:lnTo>
                    <a:pt x="1529" y="384"/>
                  </a:lnTo>
                  <a:lnTo>
                    <a:pt x="1518" y="382"/>
                  </a:lnTo>
                  <a:lnTo>
                    <a:pt x="1506" y="381"/>
                  </a:lnTo>
                  <a:lnTo>
                    <a:pt x="1495" y="381"/>
                  </a:lnTo>
                  <a:lnTo>
                    <a:pt x="1486" y="381"/>
                  </a:lnTo>
                  <a:lnTo>
                    <a:pt x="1482" y="382"/>
                  </a:lnTo>
                  <a:lnTo>
                    <a:pt x="1478" y="385"/>
                  </a:lnTo>
                  <a:lnTo>
                    <a:pt x="1475" y="386"/>
                  </a:lnTo>
                  <a:lnTo>
                    <a:pt x="1473" y="389"/>
                  </a:lnTo>
                  <a:lnTo>
                    <a:pt x="1471" y="393"/>
                  </a:lnTo>
                  <a:lnTo>
                    <a:pt x="1471" y="397"/>
                  </a:lnTo>
                  <a:lnTo>
                    <a:pt x="1473" y="402"/>
                  </a:lnTo>
                  <a:lnTo>
                    <a:pt x="1474" y="408"/>
                  </a:lnTo>
                  <a:lnTo>
                    <a:pt x="1477" y="414"/>
                  </a:lnTo>
                  <a:lnTo>
                    <a:pt x="1482" y="421"/>
                  </a:lnTo>
                  <a:lnTo>
                    <a:pt x="1487" y="430"/>
                  </a:lnTo>
                  <a:lnTo>
                    <a:pt x="1495" y="438"/>
                  </a:lnTo>
                  <a:lnTo>
                    <a:pt x="1514" y="461"/>
                  </a:lnTo>
                  <a:lnTo>
                    <a:pt x="1541" y="486"/>
                  </a:lnTo>
                  <a:lnTo>
                    <a:pt x="1519" y="477"/>
                  </a:lnTo>
                  <a:lnTo>
                    <a:pt x="1502" y="470"/>
                  </a:lnTo>
                  <a:lnTo>
                    <a:pt x="1487" y="468"/>
                  </a:lnTo>
                  <a:lnTo>
                    <a:pt x="1478" y="466"/>
                  </a:lnTo>
                  <a:lnTo>
                    <a:pt x="1463" y="466"/>
                  </a:lnTo>
                  <a:lnTo>
                    <a:pt x="1450" y="468"/>
                  </a:lnTo>
                  <a:lnTo>
                    <a:pt x="1437" y="484"/>
                  </a:lnTo>
                  <a:lnTo>
                    <a:pt x="1407" y="516"/>
                  </a:lnTo>
                  <a:lnTo>
                    <a:pt x="1391" y="533"/>
                  </a:lnTo>
                  <a:lnTo>
                    <a:pt x="1374" y="548"/>
                  </a:lnTo>
                  <a:lnTo>
                    <a:pt x="1365" y="553"/>
                  </a:lnTo>
                  <a:lnTo>
                    <a:pt x="1357" y="557"/>
                  </a:lnTo>
                  <a:lnTo>
                    <a:pt x="1349" y="558"/>
                  </a:lnTo>
                  <a:lnTo>
                    <a:pt x="1342" y="558"/>
                  </a:lnTo>
                  <a:lnTo>
                    <a:pt x="1339" y="558"/>
                  </a:lnTo>
                  <a:lnTo>
                    <a:pt x="1337" y="557"/>
                  </a:lnTo>
                  <a:lnTo>
                    <a:pt x="1335" y="554"/>
                  </a:lnTo>
                  <a:lnTo>
                    <a:pt x="1334" y="553"/>
                  </a:lnTo>
                  <a:lnTo>
                    <a:pt x="1334" y="546"/>
                  </a:lnTo>
                  <a:lnTo>
                    <a:pt x="1335" y="540"/>
                  </a:lnTo>
                  <a:lnTo>
                    <a:pt x="1342" y="524"/>
                  </a:lnTo>
                  <a:lnTo>
                    <a:pt x="1350" y="505"/>
                  </a:lnTo>
                  <a:lnTo>
                    <a:pt x="1354" y="496"/>
                  </a:lnTo>
                  <a:lnTo>
                    <a:pt x="1358" y="488"/>
                  </a:lnTo>
                  <a:lnTo>
                    <a:pt x="1359" y="478"/>
                  </a:lnTo>
                  <a:lnTo>
                    <a:pt x="1359" y="472"/>
                  </a:lnTo>
                  <a:lnTo>
                    <a:pt x="1359" y="468"/>
                  </a:lnTo>
                  <a:lnTo>
                    <a:pt x="1358" y="465"/>
                  </a:lnTo>
                  <a:lnTo>
                    <a:pt x="1357" y="462"/>
                  </a:lnTo>
                  <a:lnTo>
                    <a:pt x="1354" y="461"/>
                  </a:lnTo>
                  <a:lnTo>
                    <a:pt x="1351" y="458"/>
                  </a:lnTo>
                  <a:lnTo>
                    <a:pt x="1347" y="457"/>
                  </a:lnTo>
                  <a:lnTo>
                    <a:pt x="1342" y="457"/>
                  </a:lnTo>
                  <a:lnTo>
                    <a:pt x="1337" y="456"/>
                  </a:lnTo>
                  <a:lnTo>
                    <a:pt x="1322" y="468"/>
                  </a:lnTo>
                  <a:lnTo>
                    <a:pt x="1309" y="477"/>
                  </a:lnTo>
                  <a:lnTo>
                    <a:pt x="1295" y="486"/>
                  </a:lnTo>
                  <a:lnTo>
                    <a:pt x="1282" y="493"/>
                  </a:lnTo>
                  <a:lnTo>
                    <a:pt x="1270" y="498"/>
                  </a:lnTo>
                  <a:lnTo>
                    <a:pt x="1259" y="504"/>
                  </a:lnTo>
                  <a:lnTo>
                    <a:pt x="1249" y="506"/>
                  </a:lnTo>
                  <a:lnTo>
                    <a:pt x="1238" y="509"/>
                  </a:lnTo>
                  <a:lnTo>
                    <a:pt x="1198" y="517"/>
                  </a:lnTo>
                  <a:lnTo>
                    <a:pt x="1162" y="522"/>
                  </a:lnTo>
                  <a:lnTo>
                    <a:pt x="1142" y="524"/>
                  </a:lnTo>
                  <a:lnTo>
                    <a:pt x="1128" y="525"/>
                  </a:lnTo>
                  <a:lnTo>
                    <a:pt x="1118" y="528"/>
                  </a:lnTo>
                  <a:lnTo>
                    <a:pt x="1112" y="532"/>
                  </a:lnTo>
                  <a:lnTo>
                    <a:pt x="1110" y="533"/>
                  </a:lnTo>
                  <a:lnTo>
                    <a:pt x="1110" y="536"/>
                  </a:lnTo>
                  <a:lnTo>
                    <a:pt x="1110" y="538"/>
                  </a:lnTo>
                  <a:lnTo>
                    <a:pt x="1110" y="541"/>
                  </a:lnTo>
                  <a:lnTo>
                    <a:pt x="1113" y="548"/>
                  </a:lnTo>
                  <a:lnTo>
                    <a:pt x="1117" y="553"/>
                  </a:lnTo>
                  <a:lnTo>
                    <a:pt x="1128" y="566"/>
                  </a:lnTo>
                  <a:lnTo>
                    <a:pt x="1137" y="581"/>
                  </a:lnTo>
                  <a:lnTo>
                    <a:pt x="1140" y="588"/>
                  </a:lnTo>
                  <a:lnTo>
                    <a:pt x="1140" y="594"/>
                  </a:lnTo>
                  <a:lnTo>
                    <a:pt x="1140" y="598"/>
                  </a:lnTo>
                  <a:lnTo>
                    <a:pt x="1137" y="601"/>
                  </a:lnTo>
                  <a:lnTo>
                    <a:pt x="1136" y="604"/>
                  </a:lnTo>
                  <a:lnTo>
                    <a:pt x="1132" y="606"/>
                  </a:lnTo>
                  <a:lnTo>
                    <a:pt x="1125" y="612"/>
                  </a:lnTo>
                  <a:lnTo>
                    <a:pt x="1117" y="616"/>
                  </a:lnTo>
                  <a:lnTo>
                    <a:pt x="1106" y="618"/>
                  </a:lnTo>
                  <a:lnTo>
                    <a:pt x="1096" y="622"/>
                  </a:lnTo>
                  <a:lnTo>
                    <a:pt x="1069" y="629"/>
                  </a:lnTo>
                  <a:lnTo>
                    <a:pt x="1041" y="637"/>
                  </a:lnTo>
                  <a:lnTo>
                    <a:pt x="1010" y="645"/>
                  </a:lnTo>
                  <a:lnTo>
                    <a:pt x="980" y="656"/>
                  </a:lnTo>
                  <a:lnTo>
                    <a:pt x="965" y="662"/>
                  </a:lnTo>
                  <a:lnTo>
                    <a:pt x="952" y="669"/>
                  </a:lnTo>
                  <a:lnTo>
                    <a:pt x="938" y="677"/>
                  </a:lnTo>
                  <a:lnTo>
                    <a:pt x="926" y="685"/>
                  </a:lnTo>
                  <a:lnTo>
                    <a:pt x="906" y="698"/>
                  </a:lnTo>
                  <a:lnTo>
                    <a:pt x="888" y="713"/>
                  </a:lnTo>
                  <a:lnTo>
                    <a:pt x="870" y="726"/>
                  </a:lnTo>
                  <a:lnTo>
                    <a:pt x="854" y="741"/>
                  </a:lnTo>
                  <a:lnTo>
                    <a:pt x="822" y="769"/>
                  </a:lnTo>
                  <a:lnTo>
                    <a:pt x="796" y="797"/>
                  </a:lnTo>
                  <a:lnTo>
                    <a:pt x="769" y="826"/>
                  </a:lnTo>
                  <a:lnTo>
                    <a:pt x="746" y="855"/>
                  </a:lnTo>
                  <a:lnTo>
                    <a:pt x="725" y="885"/>
                  </a:lnTo>
                  <a:lnTo>
                    <a:pt x="704" y="914"/>
                  </a:lnTo>
                  <a:lnTo>
                    <a:pt x="700" y="921"/>
                  </a:lnTo>
                  <a:lnTo>
                    <a:pt x="696" y="930"/>
                  </a:lnTo>
                  <a:lnTo>
                    <a:pt x="694" y="939"/>
                  </a:lnTo>
                  <a:lnTo>
                    <a:pt x="693" y="950"/>
                  </a:lnTo>
                  <a:lnTo>
                    <a:pt x="694" y="962"/>
                  </a:lnTo>
                  <a:lnTo>
                    <a:pt x="696" y="974"/>
                  </a:lnTo>
                  <a:lnTo>
                    <a:pt x="698" y="986"/>
                  </a:lnTo>
                  <a:lnTo>
                    <a:pt x="701" y="999"/>
                  </a:lnTo>
                  <a:lnTo>
                    <a:pt x="709" y="1026"/>
                  </a:lnTo>
                  <a:lnTo>
                    <a:pt x="720" y="1054"/>
                  </a:lnTo>
                  <a:lnTo>
                    <a:pt x="729" y="1081"/>
                  </a:lnTo>
                  <a:lnTo>
                    <a:pt x="740" y="1106"/>
                  </a:lnTo>
                  <a:lnTo>
                    <a:pt x="748" y="1129"/>
                  </a:lnTo>
                  <a:lnTo>
                    <a:pt x="753" y="1147"/>
                  </a:lnTo>
                  <a:lnTo>
                    <a:pt x="756" y="1155"/>
                  </a:lnTo>
                  <a:lnTo>
                    <a:pt x="756" y="1162"/>
                  </a:lnTo>
                  <a:lnTo>
                    <a:pt x="756" y="1167"/>
                  </a:lnTo>
                  <a:lnTo>
                    <a:pt x="754" y="1170"/>
                  </a:lnTo>
                  <a:lnTo>
                    <a:pt x="750" y="1173"/>
                  </a:lnTo>
                  <a:lnTo>
                    <a:pt x="746" y="1173"/>
                  </a:lnTo>
                  <a:lnTo>
                    <a:pt x="740" y="1171"/>
                  </a:lnTo>
                  <a:lnTo>
                    <a:pt x="732" y="1167"/>
                  </a:lnTo>
                  <a:lnTo>
                    <a:pt x="722" y="1162"/>
                  </a:lnTo>
                  <a:lnTo>
                    <a:pt x="710" y="1154"/>
                  </a:lnTo>
                  <a:lnTo>
                    <a:pt x="696" y="1143"/>
                  </a:lnTo>
                  <a:lnTo>
                    <a:pt x="680" y="1130"/>
                  </a:lnTo>
                  <a:lnTo>
                    <a:pt x="649" y="1137"/>
                  </a:lnTo>
                  <a:lnTo>
                    <a:pt x="621" y="1142"/>
                  </a:lnTo>
                  <a:lnTo>
                    <a:pt x="594" y="1146"/>
                  </a:lnTo>
                  <a:lnTo>
                    <a:pt x="570" y="1149"/>
                  </a:lnTo>
                  <a:lnTo>
                    <a:pt x="526" y="1153"/>
                  </a:lnTo>
                  <a:lnTo>
                    <a:pt x="486" y="1153"/>
                  </a:lnTo>
                  <a:lnTo>
                    <a:pt x="451" y="1153"/>
                  </a:lnTo>
                  <a:lnTo>
                    <a:pt x="415" y="1151"/>
                  </a:lnTo>
                  <a:lnTo>
                    <a:pt x="380" y="1150"/>
                  </a:lnTo>
                  <a:lnTo>
                    <a:pt x="343" y="1149"/>
                  </a:lnTo>
                  <a:lnTo>
                    <a:pt x="317" y="1150"/>
                  </a:lnTo>
                  <a:lnTo>
                    <a:pt x="295" y="1151"/>
                  </a:lnTo>
                  <a:lnTo>
                    <a:pt x="273" y="1155"/>
                  </a:lnTo>
                  <a:lnTo>
                    <a:pt x="256" y="1161"/>
                  </a:lnTo>
                  <a:lnTo>
                    <a:pt x="241" y="1166"/>
                  </a:lnTo>
                  <a:lnTo>
                    <a:pt x="229" y="1175"/>
                  </a:lnTo>
                  <a:lnTo>
                    <a:pt x="224" y="1179"/>
                  </a:lnTo>
                  <a:lnTo>
                    <a:pt x="220" y="1185"/>
                  </a:lnTo>
                  <a:lnTo>
                    <a:pt x="216" y="1190"/>
                  </a:lnTo>
                  <a:lnTo>
                    <a:pt x="213" y="1195"/>
                  </a:lnTo>
                  <a:lnTo>
                    <a:pt x="211" y="1202"/>
                  </a:lnTo>
                  <a:lnTo>
                    <a:pt x="209" y="1207"/>
                  </a:lnTo>
                  <a:lnTo>
                    <a:pt x="208" y="1215"/>
                  </a:lnTo>
                  <a:lnTo>
                    <a:pt x="207" y="1222"/>
                  </a:lnTo>
                  <a:lnTo>
                    <a:pt x="208" y="1238"/>
                  </a:lnTo>
                  <a:lnTo>
                    <a:pt x="211" y="1255"/>
                  </a:lnTo>
                  <a:lnTo>
                    <a:pt x="216" y="1274"/>
                  </a:lnTo>
                  <a:lnTo>
                    <a:pt x="224" y="1295"/>
                  </a:lnTo>
                  <a:lnTo>
                    <a:pt x="233" y="1318"/>
                  </a:lnTo>
                  <a:lnTo>
                    <a:pt x="247" y="1342"/>
                  </a:lnTo>
                  <a:lnTo>
                    <a:pt x="249" y="1350"/>
                  </a:lnTo>
                  <a:lnTo>
                    <a:pt x="251" y="1359"/>
                  </a:lnTo>
                  <a:lnTo>
                    <a:pt x="249" y="1371"/>
                  </a:lnTo>
                  <a:lnTo>
                    <a:pt x="247" y="1382"/>
                  </a:lnTo>
                  <a:lnTo>
                    <a:pt x="240" y="1408"/>
                  </a:lnTo>
                  <a:lnTo>
                    <a:pt x="235" y="1435"/>
                  </a:lnTo>
                  <a:lnTo>
                    <a:pt x="233" y="1450"/>
                  </a:lnTo>
                  <a:lnTo>
                    <a:pt x="233" y="1463"/>
                  </a:lnTo>
                  <a:lnTo>
                    <a:pt x="235" y="1476"/>
                  </a:lnTo>
                  <a:lnTo>
                    <a:pt x="240" y="1490"/>
                  </a:lnTo>
                  <a:lnTo>
                    <a:pt x="243" y="1495"/>
                  </a:lnTo>
                  <a:lnTo>
                    <a:pt x="248" y="1502"/>
                  </a:lnTo>
                  <a:lnTo>
                    <a:pt x="253" y="1508"/>
                  </a:lnTo>
                  <a:lnTo>
                    <a:pt x="259" y="1514"/>
                  </a:lnTo>
                  <a:lnTo>
                    <a:pt x="267" y="1519"/>
                  </a:lnTo>
                  <a:lnTo>
                    <a:pt x="275" y="1524"/>
                  </a:lnTo>
                  <a:lnTo>
                    <a:pt x="284" y="1530"/>
                  </a:lnTo>
                  <a:lnTo>
                    <a:pt x="295" y="1534"/>
                  </a:lnTo>
                  <a:lnTo>
                    <a:pt x="299" y="1531"/>
                  </a:lnTo>
                  <a:lnTo>
                    <a:pt x="301" y="1530"/>
                  </a:lnTo>
                  <a:lnTo>
                    <a:pt x="305" y="1530"/>
                  </a:lnTo>
                  <a:lnTo>
                    <a:pt x="308" y="1531"/>
                  </a:lnTo>
                  <a:lnTo>
                    <a:pt x="313" y="1534"/>
                  </a:lnTo>
                  <a:lnTo>
                    <a:pt x="317" y="1540"/>
                  </a:lnTo>
                  <a:lnTo>
                    <a:pt x="325" y="1559"/>
                  </a:lnTo>
                  <a:lnTo>
                    <a:pt x="332" y="1582"/>
                  </a:lnTo>
                  <a:lnTo>
                    <a:pt x="335" y="1592"/>
                  </a:lnTo>
                  <a:lnTo>
                    <a:pt x="339" y="1603"/>
                  </a:lnTo>
                  <a:lnTo>
                    <a:pt x="341" y="1614"/>
                  </a:lnTo>
                  <a:lnTo>
                    <a:pt x="347" y="1622"/>
                  </a:lnTo>
                  <a:lnTo>
                    <a:pt x="349" y="1624"/>
                  </a:lnTo>
                  <a:lnTo>
                    <a:pt x="352" y="1627"/>
                  </a:lnTo>
                  <a:lnTo>
                    <a:pt x="355" y="1628"/>
                  </a:lnTo>
                  <a:lnTo>
                    <a:pt x="357" y="1630"/>
                  </a:lnTo>
                  <a:lnTo>
                    <a:pt x="361" y="1630"/>
                  </a:lnTo>
                  <a:lnTo>
                    <a:pt x="364" y="1628"/>
                  </a:lnTo>
                  <a:lnTo>
                    <a:pt x="368" y="1627"/>
                  </a:lnTo>
                  <a:lnTo>
                    <a:pt x="373" y="1624"/>
                  </a:lnTo>
                  <a:lnTo>
                    <a:pt x="392" y="1650"/>
                  </a:lnTo>
                  <a:lnTo>
                    <a:pt x="407" y="1672"/>
                  </a:lnTo>
                  <a:lnTo>
                    <a:pt x="412" y="1683"/>
                  </a:lnTo>
                  <a:lnTo>
                    <a:pt x="417" y="1694"/>
                  </a:lnTo>
                  <a:lnTo>
                    <a:pt x="420" y="1703"/>
                  </a:lnTo>
                  <a:lnTo>
                    <a:pt x="421" y="1714"/>
                  </a:lnTo>
                  <a:lnTo>
                    <a:pt x="421" y="1724"/>
                  </a:lnTo>
                  <a:lnTo>
                    <a:pt x="420" y="1735"/>
                  </a:lnTo>
                  <a:lnTo>
                    <a:pt x="416" y="1747"/>
                  </a:lnTo>
                  <a:lnTo>
                    <a:pt x="411" y="1759"/>
                  </a:lnTo>
                  <a:lnTo>
                    <a:pt x="404" y="1772"/>
                  </a:lnTo>
                  <a:lnTo>
                    <a:pt x="393" y="1786"/>
                  </a:lnTo>
                  <a:lnTo>
                    <a:pt x="381" y="1800"/>
                  </a:lnTo>
                  <a:lnTo>
                    <a:pt x="367" y="1816"/>
                  </a:lnTo>
                  <a:lnTo>
                    <a:pt x="377" y="1842"/>
                  </a:lnTo>
                  <a:lnTo>
                    <a:pt x="397" y="1897"/>
                  </a:lnTo>
                  <a:lnTo>
                    <a:pt x="408" y="1929"/>
                  </a:lnTo>
                  <a:lnTo>
                    <a:pt x="415" y="1961"/>
                  </a:lnTo>
                  <a:lnTo>
                    <a:pt x="417" y="1976"/>
                  </a:lnTo>
                  <a:lnTo>
                    <a:pt x="419" y="1989"/>
                  </a:lnTo>
                  <a:lnTo>
                    <a:pt x="417" y="2000"/>
                  </a:lnTo>
                  <a:lnTo>
                    <a:pt x="415" y="2009"/>
                  </a:lnTo>
                  <a:lnTo>
                    <a:pt x="401" y="2033"/>
                  </a:lnTo>
                  <a:lnTo>
                    <a:pt x="389" y="2053"/>
                  </a:lnTo>
                  <a:lnTo>
                    <a:pt x="379" y="2069"/>
                  </a:lnTo>
                  <a:lnTo>
                    <a:pt x="369" y="2081"/>
                  </a:lnTo>
                  <a:lnTo>
                    <a:pt x="361" y="2091"/>
                  </a:lnTo>
                  <a:lnTo>
                    <a:pt x="355" y="2097"/>
                  </a:lnTo>
                  <a:lnTo>
                    <a:pt x="349" y="2101"/>
                  </a:lnTo>
                  <a:lnTo>
                    <a:pt x="344" y="2103"/>
                  </a:lnTo>
                  <a:lnTo>
                    <a:pt x="340" y="2101"/>
                  </a:lnTo>
                  <a:lnTo>
                    <a:pt x="336" y="2099"/>
                  </a:lnTo>
                  <a:lnTo>
                    <a:pt x="333" y="2095"/>
                  </a:lnTo>
                  <a:lnTo>
                    <a:pt x="331" y="2089"/>
                  </a:lnTo>
                  <a:lnTo>
                    <a:pt x="325" y="2077"/>
                  </a:lnTo>
                  <a:lnTo>
                    <a:pt x="319" y="2064"/>
                  </a:lnTo>
                  <a:lnTo>
                    <a:pt x="335" y="2025"/>
                  </a:lnTo>
                  <a:lnTo>
                    <a:pt x="347" y="1992"/>
                  </a:lnTo>
                  <a:lnTo>
                    <a:pt x="355" y="1961"/>
                  </a:lnTo>
                  <a:lnTo>
                    <a:pt x="360" y="1936"/>
                  </a:lnTo>
                  <a:lnTo>
                    <a:pt x="363" y="1915"/>
                  </a:lnTo>
                  <a:lnTo>
                    <a:pt x="361" y="1897"/>
                  </a:lnTo>
                  <a:lnTo>
                    <a:pt x="360" y="1891"/>
                  </a:lnTo>
                  <a:lnTo>
                    <a:pt x="359" y="1885"/>
                  </a:lnTo>
                  <a:lnTo>
                    <a:pt x="356" y="1881"/>
                  </a:lnTo>
                  <a:lnTo>
                    <a:pt x="353" y="1877"/>
                  </a:lnTo>
                  <a:lnTo>
                    <a:pt x="349" y="1876"/>
                  </a:lnTo>
                  <a:lnTo>
                    <a:pt x="347" y="1876"/>
                  </a:lnTo>
                  <a:lnTo>
                    <a:pt x="343" y="1876"/>
                  </a:lnTo>
                  <a:lnTo>
                    <a:pt x="337" y="1879"/>
                  </a:lnTo>
                  <a:lnTo>
                    <a:pt x="333" y="1883"/>
                  </a:lnTo>
                  <a:lnTo>
                    <a:pt x="328" y="1888"/>
                  </a:lnTo>
                  <a:lnTo>
                    <a:pt x="323" y="1893"/>
                  </a:lnTo>
                  <a:lnTo>
                    <a:pt x="317" y="1901"/>
                  </a:lnTo>
                  <a:lnTo>
                    <a:pt x="305" y="1923"/>
                  </a:lnTo>
                  <a:lnTo>
                    <a:pt x="293" y="1949"/>
                  </a:lnTo>
                  <a:lnTo>
                    <a:pt x="283" y="1981"/>
                  </a:lnTo>
                  <a:lnTo>
                    <a:pt x="271" y="2021"/>
                  </a:lnTo>
                  <a:lnTo>
                    <a:pt x="272" y="2003"/>
                  </a:lnTo>
                  <a:lnTo>
                    <a:pt x="276" y="1973"/>
                  </a:lnTo>
                  <a:lnTo>
                    <a:pt x="283" y="1939"/>
                  </a:lnTo>
                  <a:lnTo>
                    <a:pt x="292" y="1901"/>
                  </a:lnTo>
                  <a:lnTo>
                    <a:pt x="301" y="1863"/>
                  </a:lnTo>
                  <a:lnTo>
                    <a:pt x="311" y="1828"/>
                  </a:lnTo>
                  <a:lnTo>
                    <a:pt x="316" y="1814"/>
                  </a:lnTo>
                  <a:lnTo>
                    <a:pt x="321" y="1800"/>
                  </a:lnTo>
                  <a:lnTo>
                    <a:pt x="327" y="1790"/>
                  </a:lnTo>
                  <a:lnTo>
                    <a:pt x="331" y="1780"/>
                  </a:lnTo>
                  <a:lnTo>
                    <a:pt x="351" y="1744"/>
                  </a:lnTo>
                  <a:lnTo>
                    <a:pt x="365" y="1716"/>
                  </a:lnTo>
                  <a:lnTo>
                    <a:pt x="369" y="1704"/>
                  </a:lnTo>
                  <a:lnTo>
                    <a:pt x="373" y="1695"/>
                  </a:lnTo>
                  <a:lnTo>
                    <a:pt x="375" y="1687"/>
                  </a:lnTo>
                  <a:lnTo>
                    <a:pt x="376" y="1679"/>
                  </a:lnTo>
                  <a:lnTo>
                    <a:pt x="376" y="1674"/>
                  </a:lnTo>
                  <a:lnTo>
                    <a:pt x="375" y="1670"/>
                  </a:lnTo>
                  <a:lnTo>
                    <a:pt x="372" y="1666"/>
                  </a:lnTo>
                  <a:lnTo>
                    <a:pt x="369" y="1663"/>
                  </a:lnTo>
                  <a:lnTo>
                    <a:pt x="365" y="1662"/>
                  </a:lnTo>
                  <a:lnTo>
                    <a:pt x="360" y="1662"/>
                  </a:lnTo>
                  <a:lnTo>
                    <a:pt x="356" y="1660"/>
                  </a:lnTo>
                  <a:lnTo>
                    <a:pt x="349" y="1662"/>
                  </a:lnTo>
                  <a:lnTo>
                    <a:pt x="323" y="1664"/>
                  </a:lnTo>
                  <a:lnTo>
                    <a:pt x="292" y="1667"/>
                  </a:lnTo>
                  <a:lnTo>
                    <a:pt x="285" y="1666"/>
                  </a:lnTo>
                  <a:lnTo>
                    <a:pt x="279" y="1664"/>
                  </a:lnTo>
                  <a:lnTo>
                    <a:pt x="272" y="1663"/>
                  </a:lnTo>
                  <a:lnTo>
                    <a:pt x="265" y="1659"/>
                  </a:lnTo>
                  <a:lnTo>
                    <a:pt x="260" y="1655"/>
                  </a:lnTo>
                  <a:lnTo>
                    <a:pt x="255" y="1651"/>
                  </a:lnTo>
                  <a:lnTo>
                    <a:pt x="251" y="1644"/>
                  </a:lnTo>
                  <a:lnTo>
                    <a:pt x="247" y="1636"/>
                  </a:lnTo>
                  <a:lnTo>
                    <a:pt x="239" y="1619"/>
                  </a:lnTo>
                  <a:lnTo>
                    <a:pt x="231" y="1604"/>
                  </a:lnTo>
                  <a:lnTo>
                    <a:pt x="223" y="1591"/>
                  </a:lnTo>
                  <a:lnTo>
                    <a:pt x="215" y="1579"/>
                  </a:lnTo>
                  <a:lnTo>
                    <a:pt x="199" y="1559"/>
                  </a:lnTo>
                  <a:lnTo>
                    <a:pt x="181" y="1542"/>
                  </a:lnTo>
                  <a:lnTo>
                    <a:pt x="163" y="1524"/>
                  </a:lnTo>
                  <a:lnTo>
                    <a:pt x="141" y="1506"/>
                  </a:lnTo>
                  <a:lnTo>
                    <a:pt x="117" y="1483"/>
                  </a:lnTo>
                  <a:lnTo>
                    <a:pt x="89" y="1455"/>
                  </a:lnTo>
                  <a:lnTo>
                    <a:pt x="89" y="1458"/>
                  </a:lnTo>
                  <a:lnTo>
                    <a:pt x="88" y="1460"/>
                  </a:lnTo>
                  <a:lnTo>
                    <a:pt x="85" y="1462"/>
                  </a:lnTo>
                  <a:lnTo>
                    <a:pt x="81" y="1464"/>
                  </a:lnTo>
                  <a:lnTo>
                    <a:pt x="72" y="1467"/>
                  </a:lnTo>
                  <a:lnTo>
                    <a:pt x="60" y="1467"/>
                  </a:lnTo>
                  <a:lnTo>
                    <a:pt x="56" y="1474"/>
                  </a:lnTo>
                  <a:lnTo>
                    <a:pt x="53" y="1479"/>
                  </a:lnTo>
                  <a:lnTo>
                    <a:pt x="52" y="1484"/>
                  </a:lnTo>
                  <a:lnTo>
                    <a:pt x="52" y="1488"/>
                  </a:lnTo>
                  <a:lnTo>
                    <a:pt x="53" y="1498"/>
                  </a:lnTo>
                  <a:lnTo>
                    <a:pt x="53" y="1510"/>
                  </a:lnTo>
                  <a:lnTo>
                    <a:pt x="55" y="1522"/>
                  </a:lnTo>
                  <a:lnTo>
                    <a:pt x="59" y="1531"/>
                  </a:lnTo>
                  <a:lnTo>
                    <a:pt x="64" y="1538"/>
                  </a:lnTo>
                  <a:lnTo>
                    <a:pt x="71" y="1544"/>
                  </a:lnTo>
                  <a:lnTo>
                    <a:pt x="79" y="1550"/>
                  </a:lnTo>
                  <a:lnTo>
                    <a:pt x="88" y="1554"/>
                  </a:lnTo>
                  <a:lnTo>
                    <a:pt x="99" y="1558"/>
                  </a:lnTo>
                  <a:lnTo>
                    <a:pt x="108" y="1562"/>
                  </a:lnTo>
                  <a:lnTo>
                    <a:pt x="119" y="1566"/>
                  </a:lnTo>
                  <a:lnTo>
                    <a:pt x="129" y="1570"/>
                  </a:lnTo>
                  <a:lnTo>
                    <a:pt x="139" y="1575"/>
                  </a:lnTo>
                  <a:lnTo>
                    <a:pt x="148" y="1580"/>
                  </a:lnTo>
                  <a:lnTo>
                    <a:pt x="155" y="1587"/>
                  </a:lnTo>
                  <a:lnTo>
                    <a:pt x="161" y="1595"/>
                  </a:lnTo>
                  <a:lnTo>
                    <a:pt x="165" y="1606"/>
                  </a:lnTo>
                  <a:lnTo>
                    <a:pt x="168" y="1618"/>
                  </a:lnTo>
                  <a:lnTo>
                    <a:pt x="169" y="1636"/>
                  </a:lnTo>
                  <a:lnTo>
                    <a:pt x="168" y="1652"/>
                  </a:lnTo>
                  <a:lnTo>
                    <a:pt x="165" y="1664"/>
                  </a:lnTo>
                  <a:lnTo>
                    <a:pt x="160" y="1674"/>
                  </a:lnTo>
                  <a:lnTo>
                    <a:pt x="153" y="1682"/>
                  </a:lnTo>
                  <a:lnTo>
                    <a:pt x="147" y="1688"/>
                  </a:lnTo>
                  <a:lnTo>
                    <a:pt x="139" y="1692"/>
                  </a:lnTo>
                  <a:lnTo>
                    <a:pt x="131" y="1696"/>
                  </a:lnTo>
                  <a:lnTo>
                    <a:pt x="113" y="1703"/>
                  </a:lnTo>
                  <a:lnTo>
                    <a:pt x="99" y="1710"/>
                  </a:lnTo>
                  <a:lnTo>
                    <a:pt x="92" y="1715"/>
                  </a:lnTo>
                  <a:lnTo>
                    <a:pt x="88" y="1720"/>
                  </a:lnTo>
                  <a:lnTo>
                    <a:pt x="85" y="1728"/>
                  </a:lnTo>
                  <a:lnTo>
                    <a:pt x="84" y="1739"/>
                  </a:lnTo>
                  <a:lnTo>
                    <a:pt x="85" y="1748"/>
                  </a:lnTo>
                  <a:lnTo>
                    <a:pt x="88" y="1758"/>
                  </a:lnTo>
                  <a:lnTo>
                    <a:pt x="92" y="1767"/>
                  </a:lnTo>
                  <a:lnTo>
                    <a:pt x="97" y="1776"/>
                  </a:lnTo>
                  <a:lnTo>
                    <a:pt x="111" y="1794"/>
                  </a:lnTo>
                  <a:lnTo>
                    <a:pt x="125" y="1814"/>
                  </a:lnTo>
                  <a:lnTo>
                    <a:pt x="133" y="1823"/>
                  </a:lnTo>
                  <a:lnTo>
                    <a:pt x="141" y="1834"/>
                  </a:lnTo>
                  <a:lnTo>
                    <a:pt x="148" y="1846"/>
                  </a:lnTo>
                  <a:lnTo>
                    <a:pt x="155" y="1858"/>
                  </a:lnTo>
                  <a:lnTo>
                    <a:pt x="160" y="1871"/>
                  </a:lnTo>
                  <a:lnTo>
                    <a:pt x="164" y="1885"/>
                  </a:lnTo>
                  <a:lnTo>
                    <a:pt x="167" y="1901"/>
                  </a:lnTo>
                  <a:lnTo>
                    <a:pt x="168" y="1919"/>
                  </a:lnTo>
                  <a:lnTo>
                    <a:pt x="168" y="1933"/>
                  </a:lnTo>
                  <a:lnTo>
                    <a:pt x="167" y="1945"/>
                  </a:lnTo>
                  <a:lnTo>
                    <a:pt x="164" y="1957"/>
                  </a:lnTo>
                  <a:lnTo>
                    <a:pt x="161" y="1968"/>
                  </a:lnTo>
                  <a:lnTo>
                    <a:pt x="157" y="1977"/>
                  </a:lnTo>
                  <a:lnTo>
                    <a:pt x="152" y="1987"/>
                  </a:lnTo>
                  <a:lnTo>
                    <a:pt x="148" y="1995"/>
                  </a:lnTo>
                  <a:lnTo>
                    <a:pt x="141" y="2001"/>
                  </a:lnTo>
                  <a:lnTo>
                    <a:pt x="129" y="2015"/>
                  </a:lnTo>
                  <a:lnTo>
                    <a:pt x="115" y="2024"/>
                  </a:lnTo>
                  <a:lnTo>
                    <a:pt x="100" y="2033"/>
                  </a:lnTo>
                  <a:lnTo>
                    <a:pt x="84" y="2041"/>
                  </a:lnTo>
                  <a:lnTo>
                    <a:pt x="68" y="2051"/>
                  </a:lnTo>
                  <a:lnTo>
                    <a:pt x="53" y="2059"/>
                  </a:lnTo>
                  <a:lnTo>
                    <a:pt x="39" y="2069"/>
                  </a:lnTo>
                  <a:lnTo>
                    <a:pt x="25" y="2081"/>
                  </a:lnTo>
                  <a:lnTo>
                    <a:pt x="20" y="2088"/>
                  </a:lnTo>
                  <a:lnTo>
                    <a:pt x="15" y="2095"/>
                  </a:lnTo>
                  <a:lnTo>
                    <a:pt x="11" y="2104"/>
                  </a:lnTo>
                  <a:lnTo>
                    <a:pt x="7" y="2113"/>
                  </a:lnTo>
                  <a:lnTo>
                    <a:pt x="4" y="2123"/>
                  </a:lnTo>
                  <a:lnTo>
                    <a:pt x="1" y="2135"/>
                  </a:lnTo>
                  <a:lnTo>
                    <a:pt x="0" y="2147"/>
                  </a:lnTo>
                  <a:lnTo>
                    <a:pt x="0" y="2160"/>
                  </a:lnTo>
                  <a:lnTo>
                    <a:pt x="0" y="2172"/>
                  </a:lnTo>
                  <a:lnTo>
                    <a:pt x="4" y="2184"/>
                  </a:lnTo>
                  <a:lnTo>
                    <a:pt x="9" y="2197"/>
                  </a:lnTo>
                  <a:lnTo>
                    <a:pt x="17" y="2211"/>
                  </a:lnTo>
                  <a:lnTo>
                    <a:pt x="27" y="2224"/>
                  </a:lnTo>
                  <a:lnTo>
                    <a:pt x="37" y="2237"/>
                  </a:lnTo>
                  <a:lnTo>
                    <a:pt x="48" y="2251"/>
                  </a:lnTo>
                  <a:lnTo>
                    <a:pt x="61" y="2264"/>
                  </a:lnTo>
                  <a:lnTo>
                    <a:pt x="75" y="2276"/>
                  </a:lnTo>
                  <a:lnTo>
                    <a:pt x="88" y="2287"/>
                  </a:lnTo>
                  <a:lnTo>
                    <a:pt x="103" y="2297"/>
                  </a:lnTo>
                  <a:lnTo>
                    <a:pt x="116" y="2305"/>
                  </a:lnTo>
                  <a:lnTo>
                    <a:pt x="131" y="2313"/>
                  </a:lnTo>
                  <a:lnTo>
                    <a:pt x="144" y="2319"/>
                  </a:lnTo>
                  <a:lnTo>
                    <a:pt x="156" y="2321"/>
                  </a:lnTo>
                  <a:lnTo>
                    <a:pt x="168" y="2323"/>
                  </a:lnTo>
                  <a:lnTo>
                    <a:pt x="180" y="2323"/>
                  </a:lnTo>
                  <a:lnTo>
                    <a:pt x="188" y="2321"/>
                  </a:lnTo>
                  <a:lnTo>
                    <a:pt x="195" y="2319"/>
                  </a:lnTo>
                  <a:lnTo>
                    <a:pt x="199" y="2317"/>
                  </a:lnTo>
                  <a:lnTo>
                    <a:pt x="203" y="2316"/>
                  </a:lnTo>
                  <a:lnTo>
                    <a:pt x="207" y="2315"/>
                  </a:lnTo>
                  <a:lnTo>
                    <a:pt x="211" y="2315"/>
                  </a:lnTo>
                  <a:lnTo>
                    <a:pt x="216" y="2316"/>
                  </a:lnTo>
                  <a:lnTo>
                    <a:pt x="227" y="2329"/>
                  </a:lnTo>
                  <a:lnTo>
                    <a:pt x="239" y="2340"/>
                  </a:lnTo>
                  <a:lnTo>
                    <a:pt x="252" y="2352"/>
                  </a:lnTo>
                  <a:lnTo>
                    <a:pt x="264" y="2364"/>
                  </a:lnTo>
                  <a:lnTo>
                    <a:pt x="271" y="2369"/>
                  </a:lnTo>
                  <a:lnTo>
                    <a:pt x="276" y="2377"/>
                  </a:lnTo>
                  <a:lnTo>
                    <a:pt x="281" y="2384"/>
                  </a:lnTo>
                  <a:lnTo>
                    <a:pt x="285" y="2393"/>
                  </a:lnTo>
                  <a:lnTo>
                    <a:pt x="289" y="2403"/>
                  </a:lnTo>
                  <a:lnTo>
                    <a:pt x="292" y="2413"/>
                  </a:lnTo>
                  <a:lnTo>
                    <a:pt x="293" y="2424"/>
                  </a:lnTo>
                  <a:lnTo>
                    <a:pt x="295" y="2437"/>
                  </a:lnTo>
                  <a:lnTo>
                    <a:pt x="295" y="2449"/>
                  </a:lnTo>
                  <a:lnTo>
                    <a:pt x="295" y="2461"/>
                  </a:lnTo>
                  <a:lnTo>
                    <a:pt x="293" y="2470"/>
                  </a:lnTo>
                  <a:lnTo>
                    <a:pt x="291" y="2480"/>
                  </a:lnTo>
                  <a:lnTo>
                    <a:pt x="287" y="2488"/>
                  </a:lnTo>
                  <a:lnTo>
                    <a:pt x="281" y="2496"/>
                  </a:lnTo>
                  <a:lnTo>
                    <a:pt x="275" y="2502"/>
                  </a:lnTo>
                  <a:lnTo>
                    <a:pt x="264" y="2509"/>
                  </a:lnTo>
                  <a:lnTo>
                    <a:pt x="271" y="2540"/>
                  </a:lnTo>
                  <a:lnTo>
                    <a:pt x="276" y="255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16" name="Freeform 120">
              <a:extLst>
                <a:ext uri="{FF2B5EF4-FFF2-40B4-BE49-F238E27FC236}">
                  <a16:creationId xmlns:a16="http://schemas.microsoft.com/office/drawing/2014/main" id="{883F5CD1-C67D-674F-BC32-88B30BBE27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4893" y="3876433"/>
              <a:ext cx="1220593" cy="901341"/>
            </a:xfrm>
            <a:custGeom>
              <a:avLst/>
              <a:gdLst>
                <a:gd name="T0" fmla="*/ 1621 w 2904"/>
                <a:gd name="T1" fmla="*/ 2017 h 2144"/>
                <a:gd name="T2" fmla="*/ 1734 w 2904"/>
                <a:gd name="T3" fmla="*/ 1944 h 2144"/>
                <a:gd name="T4" fmla="*/ 1822 w 2904"/>
                <a:gd name="T5" fmla="*/ 1741 h 2144"/>
                <a:gd name="T6" fmla="*/ 1904 w 2904"/>
                <a:gd name="T7" fmla="*/ 1680 h 2144"/>
                <a:gd name="T8" fmla="*/ 2158 w 2904"/>
                <a:gd name="T9" fmla="*/ 1739 h 2144"/>
                <a:gd name="T10" fmla="*/ 2329 w 2904"/>
                <a:gd name="T11" fmla="*/ 1768 h 2144"/>
                <a:gd name="T12" fmla="*/ 2461 w 2904"/>
                <a:gd name="T13" fmla="*/ 1823 h 2144"/>
                <a:gd name="T14" fmla="*/ 2569 w 2904"/>
                <a:gd name="T15" fmla="*/ 1743 h 2144"/>
                <a:gd name="T16" fmla="*/ 2671 w 2904"/>
                <a:gd name="T17" fmla="*/ 1771 h 2144"/>
                <a:gd name="T18" fmla="*/ 2725 w 2904"/>
                <a:gd name="T19" fmla="*/ 1749 h 2144"/>
                <a:gd name="T20" fmla="*/ 2858 w 2904"/>
                <a:gd name="T21" fmla="*/ 1687 h 2144"/>
                <a:gd name="T22" fmla="*/ 2904 w 2904"/>
                <a:gd name="T23" fmla="*/ 1613 h 2144"/>
                <a:gd name="T24" fmla="*/ 2783 w 2904"/>
                <a:gd name="T25" fmla="*/ 1533 h 2144"/>
                <a:gd name="T26" fmla="*/ 2725 w 2904"/>
                <a:gd name="T27" fmla="*/ 1395 h 2144"/>
                <a:gd name="T28" fmla="*/ 2629 w 2904"/>
                <a:gd name="T29" fmla="*/ 1355 h 2144"/>
                <a:gd name="T30" fmla="*/ 2558 w 2904"/>
                <a:gd name="T31" fmla="*/ 1282 h 2144"/>
                <a:gd name="T32" fmla="*/ 2486 w 2904"/>
                <a:gd name="T33" fmla="*/ 1280 h 2144"/>
                <a:gd name="T34" fmla="*/ 2419 w 2904"/>
                <a:gd name="T35" fmla="*/ 1228 h 2144"/>
                <a:gd name="T36" fmla="*/ 2330 w 2904"/>
                <a:gd name="T37" fmla="*/ 1183 h 2144"/>
                <a:gd name="T38" fmla="*/ 2230 w 2904"/>
                <a:gd name="T39" fmla="*/ 1275 h 2144"/>
                <a:gd name="T40" fmla="*/ 2041 w 2904"/>
                <a:gd name="T41" fmla="*/ 1256 h 2144"/>
                <a:gd name="T42" fmla="*/ 1914 w 2904"/>
                <a:gd name="T43" fmla="*/ 1126 h 2144"/>
                <a:gd name="T44" fmla="*/ 1717 w 2904"/>
                <a:gd name="T45" fmla="*/ 1058 h 2144"/>
                <a:gd name="T46" fmla="*/ 1549 w 2904"/>
                <a:gd name="T47" fmla="*/ 963 h 2144"/>
                <a:gd name="T48" fmla="*/ 1373 w 2904"/>
                <a:gd name="T49" fmla="*/ 831 h 2144"/>
                <a:gd name="T50" fmla="*/ 1332 w 2904"/>
                <a:gd name="T51" fmla="*/ 697 h 2144"/>
                <a:gd name="T52" fmla="*/ 1225 w 2904"/>
                <a:gd name="T53" fmla="*/ 583 h 2144"/>
                <a:gd name="T54" fmla="*/ 1155 w 2904"/>
                <a:gd name="T55" fmla="*/ 597 h 2144"/>
                <a:gd name="T56" fmla="*/ 1087 w 2904"/>
                <a:gd name="T57" fmla="*/ 591 h 2144"/>
                <a:gd name="T58" fmla="*/ 993 w 2904"/>
                <a:gd name="T59" fmla="*/ 605 h 2144"/>
                <a:gd name="T60" fmla="*/ 943 w 2904"/>
                <a:gd name="T61" fmla="*/ 474 h 2144"/>
                <a:gd name="T62" fmla="*/ 885 w 2904"/>
                <a:gd name="T63" fmla="*/ 409 h 2144"/>
                <a:gd name="T64" fmla="*/ 664 w 2904"/>
                <a:gd name="T65" fmla="*/ 398 h 2144"/>
                <a:gd name="T66" fmla="*/ 611 w 2904"/>
                <a:gd name="T67" fmla="*/ 336 h 2144"/>
                <a:gd name="T68" fmla="*/ 575 w 2904"/>
                <a:gd name="T69" fmla="*/ 256 h 2144"/>
                <a:gd name="T70" fmla="*/ 633 w 2904"/>
                <a:gd name="T71" fmla="*/ 126 h 2144"/>
                <a:gd name="T72" fmla="*/ 590 w 2904"/>
                <a:gd name="T73" fmla="*/ 12 h 2144"/>
                <a:gd name="T74" fmla="*/ 442 w 2904"/>
                <a:gd name="T75" fmla="*/ 110 h 2144"/>
                <a:gd name="T76" fmla="*/ 379 w 2904"/>
                <a:gd name="T77" fmla="*/ 84 h 2144"/>
                <a:gd name="T78" fmla="*/ 275 w 2904"/>
                <a:gd name="T79" fmla="*/ 149 h 2144"/>
                <a:gd name="T80" fmla="*/ 224 w 2904"/>
                <a:gd name="T81" fmla="*/ 301 h 2144"/>
                <a:gd name="T82" fmla="*/ 91 w 2904"/>
                <a:gd name="T83" fmla="*/ 502 h 2144"/>
                <a:gd name="T84" fmla="*/ 7 w 2904"/>
                <a:gd name="T85" fmla="*/ 709 h 2144"/>
                <a:gd name="T86" fmla="*/ 31 w 2904"/>
                <a:gd name="T87" fmla="*/ 770 h 2144"/>
                <a:gd name="T88" fmla="*/ 163 w 2904"/>
                <a:gd name="T89" fmla="*/ 939 h 2144"/>
                <a:gd name="T90" fmla="*/ 252 w 2904"/>
                <a:gd name="T91" fmla="*/ 1087 h 2144"/>
                <a:gd name="T92" fmla="*/ 235 w 2904"/>
                <a:gd name="T93" fmla="*/ 1198 h 2144"/>
                <a:gd name="T94" fmla="*/ 254 w 2904"/>
                <a:gd name="T95" fmla="*/ 1446 h 2144"/>
                <a:gd name="T96" fmla="*/ 251 w 2904"/>
                <a:gd name="T97" fmla="*/ 1572 h 2144"/>
                <a:gd name="T98" fmla="*/ 368 w 2904"/>
                <a:gd name="T99" fmla="*/ 1656 h 2144"/>
                <a:gd name="T100" fmla="*/ 438 w 2904"/>
                <a:gd name="T101" fmla="*/ 1849 h 2144"/>
                <a:gd name="T102" fmla="*/ 519 w 2904"/>
                <a:gd name="T103" fmla="*/ 1837 h 2144"/>
                <a:gd name="T104" fmla="*/ 687 w 2904"/>
                <a:gd name="T105" fmla="*/ 1783 h 2144"/>
                <a:gd name="T106" fmla="*/ 772 w 2904"/>
                <a:gd name="T107" fmla="*/ 1736 h 2144"/>
                <a:gd name="T108" fmla="*/ 847 w 2904"/>
                <a:gd name="T109" fmla="*/ 1709 h 2144"/>
                <a:gd name="T110" fmla="*/ 888 w 2904"/>
                <a:gd name="T111" fmla="*/ 1648 h 2144"/>
                <a:gd name="T112" fmla="*/ 1007 w 2904"/>
                <a:gd name="T113" fmla="*/ 1699 h 2144"/>
                <a:gd name="T114" fmla="*/ 1144 w 2904"/>
                <a:gd name="T115" fmla="*/ 1755 h 2144"/>
                <a:gd name="T116" fmla="*/ 1224 w 2904"/>
                <a:gd name="T117" fmla="*/ 1907 h 2144"/>
                <a:gd name="T118" fmla="*/ 1345 w 2904"/>
                <a:gd name="T119" fmla="*/ 2079 h 214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904"/>
                <a:gd name="T181" fmla="*/ 0 h 2144"/>
                <a:gd name="T182" fmla="*/ 2904 w 2904"/>
                <a:gd name="T183" fmla="*/ 2144 h 2144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904" h="2144">
                  <a:moveTo>
                    <a:pt x="1530" y="2144"/>
                  </a:moveTo>
                  <a:lnTo>
                    <a:pt x="1566" y="2144"/>
                  </a:lnTo>
                  <a:lnTo>
                    <a:pt x="1576" y="2125"/>
                  </a:lnTo>
                  <a:lnTo>
                    <a:pt x="1584" y="2108"/>
                  </a:lnTo>
                  <a:lnTo>
                    <a:pt x="1590" y="2092"/>
                  </a:lnTo>
                  <a:lnTo>
                    <a:pt x="1596" y="2076"/>
                  </a:lnTo>
                  <a:lnTo>
                    <a:pt x="1601" y="2060"/>
                  </a:lnTo>
                  <a:lnTo>
                    <a:pt x="1606" y="2045"/>
                  </a:lnTo>
                  <a:lnTo>
                    <a:pt x="1613" y="2031"/>
                  </a:lnTo>
                  <a:lnTo>
                    <a:pt x="1621" y="2017"/>
                  </a:lnTo>
                  <a:lnTo>
                    <a:pt x="1626" y="2007"/>
                  </a:lnTo>
                  <a:lnTo>
                    <a:pt x="1633" y="1997"/>
                  </a:lnTo>
                  <a:lnTo>
                    <a:pt x="1641" y="1991"/>
                  </a:lnTo>
                  <a:lnTo>
                    <a:pt x="1649" y="1985"/>
                  </a:lnTo>
                  <a:lnTo>
                    <a:pt x="1666" y="1976"/>
                  </a:lnTo>
                  <a:lnTo>
                    <a:pt x="1684" y="1969"/>
                  </a:lnTo>
                  <a:lnTo>
                    <a:pt x="1702" y="1963"/>
                  </a:lnTo>
                  <a:lnTo>
                    <a:pt x="1718" y="1955"/>
                  </a:lnTo>
                  <a:lnTo>
                    <a:pt x="1726" y="1949"/>
                  </a:lnTo>
                  <a:lnTo>
                    <a:pt x="1734" y="1944"/>
                  </a:lnTo>
                  <a:lnTo>
                    <a:pt x="1741" y="1936"/>
                  </a:lnTo>
                  <a:lnTo>
                    <a:pt x="1746" y="1927"/>
                  </a:lnTo>
                  <a:lnTo>
                    <a:pt x="1754" y="1913"/>
                  </a:lnTo>
                  <a:lnTo>
                    <a:pt x="1762" y="1899"/>
                  </a:lnTo>
                  <a:lnTo>
                    <a:pt x="1769" y="1881"/>
                  </a:lnTo>
                  <a:lnTo>
                    <a:pt x="1776" y="1863"/>
                  </a:lnTo>
                  <a:lnTo>
                    <a:pt x="1789" y="1821"/>
                  </a:lnTo>
                  <a:lnTo>
                    <a:pt x="1805" y="1780"/>
                  </a:lnTo>
                  <a:lnTo>
                    <a:pt x="1813" y="1760"/>
                  </a:lnTo>
                  <a:lnTo>
                    <a:pt x="1822" y="1741"/>
                  </a:lnTo>
                  <a:lnTo>
                    <a:pt x="1833" y="1725"/>
                  </a:lnTo>
                  <a:lnTo>
                    <a:pt x="1845" y="1709"/>
                  </a:lnTo>
                  <a:lnTo>
                    <a:pt x="1850" y="1703"/>
                  </a:lnTo>
                  <a:lnTo>
                    <a:pt x="1857" y="1697"/>
                  </a:lnTo>
                  <a:lnTo>
                    <a:pt x="1864" y="1692"/>
                  </a:lnTo>
                  <a:lnTo>
                    <a:pt x="1870" y="1688"/>
                  </a:lnTo>
                  <a:lnTo>
                    <a:pt x="1878" y="1684"/>
                  </a:lnTo>
                  <a:lnTo>
                    <a:pt x="1886" y="1681"/>
                  </a:lnTo>
                  <a:lnTo>
                    <a:pt x="1894" y="1680"/>
                  </a:lnTo>
                  <a:lnTo>
                    <a:pt x="1904" y="1680"/>
                  </a:lnTo>
                  <a:lnTo>
                    <a:pt x="1920" y="1680"/>
                  </a:lnTo>
                  <a:lnTo>
                    <a:pt x="1934" y="1684"/>
                  </a:lnTo>
                  <a:lnTo>
                    <a:pt x="1948" y="1688"/>
                  </a:lnTo>
                  <a:lnTo>
                    <a:pt x="1961" y="1692"/>
                  </a:lnTo>
                  <a:lnTo>
                    <a:pt x="1986" y="1703"/>
                  </a:lnTo>
                  <a:lnTo>
                    <a:pt x="2006" y="1709"/>
                  </a:lnTo>
                  <a:lnTo>
                    <a:pt x="2109" y="1709"/>
                  </a:lnTo>
                  <a:lnTo>
                    <a:pt x="2125" y="1721"/>
                  </a:lnTo>
                  <a:lnTo>
                    <a:pt x="2141" y="1732"/>
                  </a:lnTo>
                  <a:lnTo>
                    <a:pt x="2158" y="1739"/>
                  </a:lnTo>
                  <a:lnTo>
                    <a:pt x="2177" y="1744"/>
                  </a:lnTo>
                  <a:lnTo>
                    <a:pt x="2195" y="1748"/>
                  </a:lnTo>
                  <a:lnTo>
                    <a:pt x="2215" y="1751"/>
                  </a:lnTo>
                  <a:lnTo>
                    <a:pt x="2237" y="1752"/>
                  </a:lnTo>
                  <a:lnTo>
                    <a:pt x="2259" y="1752"/>
                  </a:lnTo>
                  <a:lnTo>
                    <a:pt x="2275" y="1752"/>
                  </a:lnTo>
                  <a:lnTo>
                    <a:pt x="2291" y="1755"/>
                  </a:lnTo>
                  <a:lnTo>
                    <a:pt x="2305" y="1759"/>
                  </a:lnTo>
                  <a:lnTo>
                    <a:pt x="2318" y="1763"/>
                  </a:lnTo>
                  <a:lnTo>
                    <a:pt x="2329" y="1768"/>
                  </a:lnTo>
                  <a:lnTo>
                    <a:pt x="2339" y="1775"/>
                  </a:lnTo>
                  <a:lnTo>
                    <a:pt x="2350" y="1781"/>
                  </a:lnTo>
                  <a:lnTo>
                    <a:pt x="2359" y="1788"/>
                  </a:lnTo>
                  <a:lnTo>
                    <a:pt x="2379" y="1801"/>
                  </a:lnTo>
                  <a:lnTo>
                    <a:pt x="2399" y="1813"/>
                  </a:lnTo>
                  <a:lnTo>
                    <a:pt x="2410" y="1817"/>
                  </a:lnTo>
                  <a:lnTo>
                    <a:pt x="2423" y="1821"/>
                  </a:lnTo>
                  <a:lnTo>
                    <a:pt x="2437" y="1823"/>
                  </a:lnTo>
                  <a:lnTo>
                    <a:pt x="2451" y="1824"/>
                  </a:lnTo>
                  <a:lnTo>
                    <a:pt x="2461" y="1823"/>
                  </a:lnTo>
                  <a:lnTo>
                    <a:pt x="2470" y="1820"/>
                  </a:lnTo>
                  <a:lnTo>
                    <a:pt x="2479" y="1816"/>
                  </a:lnTo>
                  <a:lnTo>
                    <a:pt x="2487" y="1811"/>
                  </a:lnTo>
                  <a:lnTo>
                    <a:pt x="2505" y="1796"/>
                  </a:lnTo>
                  <a:lnTo>
                    <a:pt x="2521" y="1779"/>
                  </a:lnTo>
                  <a:lnTo>
                    <a:pt x="2530" y="1771"/>
                  </a:lnTo>
                  <a:lnTo>
                    <a:pt x="2538" y="1763"/>
                  </a:lnTo>
                  <a:lnTo>
                    <a:pt x="2547" y="1755"/>
                  </a:lnTo>
                  <a:lnTo>
                    <a:pt x="2558" y="1748"/>
                  </a:lnTo>
                  <a:lnTo>
                    <a:pt x="2569" y="1743"/>
                  </a:lnTo>
                  <a:lnTo>
                    <a:pt x="2581" y="1737"/>
                  </a:lnTo>
                  <a:lnTo>
                    <a:pt x="2594" y="1735"/>
                  </a:lnTo>
                  <a:lnTo>
                    <a:pt x="2609" y="1733"/>
                  </a:lnTo>
                  <a:lnTo>
                    <a:pt x="2615" y="1735"/>
                  </a:lnTo>
                  <a:lnTo>
                    <a:pt x="2623" y="1736"/>
                  </a:lnTo>
                  <a:lnTo>
                    <a:pt x="2630" y="1739"/>
                  </a:lnTo>
                  <a:lnTo>
                    <a:pt x="2635" y="1743"/>
                  </a:lnTo>
                  <a:lnTo>
                    <a:pt x="2647" y="1751"/>
                  </a:lnTo>
                  <a:lnTo>
                    <a:pt x="2659" y="1761"/>
                  </a:lnTo>
                  <a:lnTo>
                    <a:pt x="2671" y="1771"/>
                  </a:lnTo>
                  <a:lnTo>
                    <a:pt x="2682" y="1780"/>
                  </a:lnTo>
                  <a:lnTo>
                    <a:pt x="2689" y="1783"/>
                  </a:lnTo>
                  <a:lnTo>
                    <a:pt x="2695" y="1785"/>
                  </a:lnTo>
                  <a:lnTo>
                    <a:pt x="2703" y="1788"/>
                  </a:lnTo>
                  <a:lnTo>
                    <a:pt x="2710" y="1788"/>
                  </a:lnTo>
                  <a:lnTo>
                    <a:pt x="2711" y="1779"/>
                  </a:lnTo>
                  <a:lnTo>
                    <a:pt x="2713" y="1771"/>
                  </a:lnTo>
                  <a:lnTo>
                    <a:pt x="2715" y="1763"/>
                  </a:lnTo>
                  <a:lnTo>
                    <a:pt x="2719" y="1756"/>
                  </a:lnTo>
                  <a:lnTo>
                    <a:pt x="2725" y="1749"/>
                  </a:lnTo>
                  <a:lnTo>
                    <a:pt x="2730" y="1744"/>
                  </a:lnTo>
                  <a:lnTo>
                    <a:pt x="2737" y="1739"/>
                  </a:lnTo>
                  <a:lnTo>
                    <a:pt x="2743" y="1735"/>
                  </a:lnTo>
                  <a:lnTo>
                    <a:pt x="2759" y="1725"/>
                  </a:lnTo>
                  <a:lnTo>
                    <a:pt x="2777" y="1719"/>
                  </a:lnTo>
                  <a:lnTo>
                    <a:pt x="2795" y="1712"/>
                  </a:lnTo>
                  <a:lnTo>
                    <a:pt x="2814" y="1705"/>
                  </a:lnTo>
                  <a:lnTo>
                    <a:pt x="2833" y="1699"/>
                  </a:lnTo>
                  <a:lnTo>
                    <a:pt x="2850" y="1692"/>
                  </a:lnTo>
                  <a:lnTo>
                    <a:pt x="2858" y="1687"/>
                  </a:lnTo>
                  <a:lnTo>
                    <a:pt x="2866" y="1683"/>
                  </a:lnTo>
                  <a:lnTo>
                    <a:pt x="2874" y="1677"/>
                  </a:lnTo>
                  <a:lnTo>
                    <a:pt x="2881" y="1672"/>
                  </a:lnTo>
                  <a:lnTo>
                    <a:pt x="2887" y="1665"/>
                  </a:lnTo>
                  <a:lnTo>
                    <a:pt x="2893" y="1659"/>
                  </a:lnTo>
                  <a:lnTo>
                    <a:pt x="2897" y="1652"/>
                  </a:lnTo>
                  <a:lnTo>
                    <a:pt x="2901" y="1643"/>
                  </a:lnTo>
                  <a:lnTo>
                    <a:pt x="2903" y="1635"/>
                  </a:lnTo>
                  <a:lnTo>
                    <a:pt x="2904" y="1624"/>
                  </a:lnTo>
                  <a:lnTo>
                    <a:pt x="2904" y="1613"/>
                  </a:lnTo>
                  <a:lnTo>
                    <a:pt x="2903" y="1601"/>
                  </a:lnTo>
                  <a:lnTo>
                    <a:pt x="2886" y="1600"/>
                  </a:lnTo>
                  <a:lnTo>
                    <a:pt x="2869" y="1597"/>
                  </a:lnTo>
                  <a:lnTo>
                    <a:pt x="2854" y="1593"/>
                  </a:lnTo>
                  <a:lnTo>
                    <a:pt x="2839" y="1587"/>
                  </a:lnTo>
                  <a:lnTo>
                    <a:pt x="2826" y="1579"/>
                  </a:lnTo>
                  <a:lnTo>
                    <a:pt x="2813" y="1569"/>
                  </a:lnTo>
                  <a:lnTo>
                    <a:pt x="2802" y="1559"/>
                  </a:lnTo>
                  <a:lnTo>
                    <a:pt x="2791" y="1547"/>
                  </a:lnTo>
                  <a:lnTo>
                    <a:pt x="2783" y="1533"/>
                  </a:lnTo>
                  <a:lnTo>
                    <a:pt x="2775" y="1519"/>
                  </a:lnTo>
                  <a:lnTo>
                    <a:pt x="2769" y="1503"/>
                  </a:lnTo>
                  <a:lnTo>
                    <a:pt x="2762" y="1487"/>
                  </a:lnTo>
                  <a:lnTo>
                    <a:pt x="2758" y="1470"/>
                  </a:lnTo>
                  <a:lnTo>
                    <a:pt x="2755" y="1452"/>
                  </a:lnTo>
                  <a:lnTo>
                    <a:pt x="2753" y="1434"/>
                  </a:lnTo>
                  <a:lnTo>
                    <a:pt x="2753" y="1415"/>
                  </a:lnTo>
                  <a:lnTo>
                    <a:pt x="2742" y="1410"/>
                  </a:lnTo>
                  <a:lnTo>
                    <a:pt x="2733" y="1403"/>
                  </a:lnTo>
                  <a:lnTo>
                    <a:pt x="2725" y="1395"/>
                  </a:lnTo>
                  <a:lnTo>
                    <a:pt x="2717" y="1388"/>
                  </a:lnTo>
                  <a:lnTo>
                    <a:pt x="2709" y="1380"/>
                  </a:lnTo>
                  <a:lnTo>
                    <a:pt x="2701" y="1372"/>
                  </a:lnTo>
                  <a:lnTo>
                    <a:pt x="2691" y="1366"/>
                  </a:lnTo>
                  <a:lnTo>
                    <a:pt x="2681" y="1360"/>
                  </a:lnTo>
                  <a:lnTo>
                    <a:pt x="2670" y="1358"/>
                  </a:lnTo>
                  <a:lnTo>
                    <a:pt x="2659" y="1356"/>
                  </a:lnTo>
                  <a:lnTo>
                    <a:pt x="2649" y="1356"/>
                  </a:lnTo>
                  <a:lnTo>
                    <a:pt x="2638" y="1356"/>
                  </a:lnTo>
                  <a:lnTo>
                    <a:pt x="2629" y="1355"/>
                  </a:lnTo>
                  <a:lnTo>
                    <a:pt x="2618" y="1354"/>
                  </a:lnTo>
                  <a:lnTo>
                    <a:pt x="2607" y="1350"/>
                  </a:lnTo>
                  <a:lnTo>
                    <a:pt x="2597" y="1343"/>
                  </a:lnTo>
                  <a:lnTo>
                    <a:pt x="2589" y="1335"/>
                  </a:lnTo>
                  <a:lnTo>
                    <a:pt x="2582" y="1326"/>
                  </a:lnTo>
                  <a:lnTo>
                    <a:pt x="2578" y="1316"/>
                  </a:lnTo>
                  <a:lnTo>
                    <a:pt x="2574" y="1307"/>
                  </a:lnTo>
                  <a:lnTo>
                    <a:pt x="2569" y="1296"/>
                  </a:lnTo>
                  <a:lnTo>
                    <a:pt x="2562" y="1287"/>
                  </a:lnTo>
                  <a:lnTo>
                    <a:pt x="2558" y="1282"/>
                  </a:lnTo>
                  <a:lnTo>
                    <a:pt x="2554" y="1278"/>
                  </a:lnTo>
                  <a:lnTo>
                    <a:pt x="2549" y="1274"/>
                  </a:lnTo>
                  <a:lnTo>
                    <a:pt x="2542" y="1270"/>
                  </a:lnTo>
                  <a:lnTo>
                    <a:pt x="2535" y="1268"/>
                  </a:lnTo>
                  <a:lnTo>
                    <a:pt x="2529" y="1268"/>
                  </a:lnTo>
                  <a:lnTo>
                    <a:pt x="2522" y="1268"/>
                  </a:lnTo>
                  <a:lnTo>
                    <a:pt x="2515" y="1270"/>
                  </a:lnTo>
                  <a:lnTo>
                    <a:pt x="2503" y="1274"/>
                  </a:lnTo>
                  <a:lnTo>
                    <a:pt x="2491" y="1279"/>
                  </a:lnTo>
                  <a:lnTo>
                    <a:pt x="2486" y="1280"/>
                  </a:lnTo>
                  <a:lnTo>
                    <a:pt x="2479" y="1282"/>
                  </a:lnTo>
                  <a:lnTo>
                    <a:pt x="2474" y="1282"/>
                  </a:lnTo>
                  <a:lnTo>
                    <a:pt x="2469" y="1282"/>
                  </a:lnTo>
                  <a:lnTo>
                    <a:pt x="2462" y="1279"/>
                  </a:lnTo>
                  <a:lnTo>
                    <a:pt x="2457" y="1276"/>
                  </a:lnTo>
                  <a:lnTo>
                    <a:pt x="2451" y="1271"/>
                  </a:lnTo>
                  <a:lnTo>
                    <a:pt x="2446" y="1264"/>
                  </a:lnTo>
                  <a:lnTo>
                    <a:pt x="2437" y="1255"/>
                  </a:lnTo>
                  <a:lnTo>
                    <a:pt x="2429" y="1243"/>
                  </a:lnTo>
                  <a:lnTo>
                    <a:pt x="2419" y="1228"/>
                  </a:lnTo>
                  <a:lnTo>
                    <a:pt x="2410" y="1212"/>
                  </a:lnTo>
                  <a:lnTo>
                    <a:pt x="2399" y="1198"/>
                  </a:lnTo>
                  <a:lnTo>
                    <a:pt x="2389" y="1186"/>
                  </a:lnTo>
                  <a:lnTo>
                    <a:pt x="2382" y="1180"/>
                  </a:lnTo>
                  <a:lnTo>
                    <a:pt x="2375" y="1176"/>
                  </a:lnTo>
                  <a:lnTo>
                    <a:pt x="2369" y="1175"/>
                  </a:lnTo>
                  <a:lnTo>
                    <a:pt x="2361" y="1174"/>
                  </a:lnTo>
                  <a:lnTo>
                    <a:pt x="2350" y="1175"/>
                  </a:lnTo>
                  <a:lnTo>
                    <a:pt x="2339" y="1178"/>
                  </a:lnTo>
                  <a:lnTo>
                    <a:pt x="2330" y="1183"/>
                  </a:lnTo>
                  <a:lnTo>
                    <a:pt x="2321" y="1190"/>
                  </a:lnTo>
                  <a:lnTo>
                    <a:pt x="2305" y="1206"/>
                  </a:lnTo>
                  <a:lnTo>
                    <a:pt x="2291" y="1226"/>
                  </a:lnTo>
                  <a:lnTo>
                    <a:pt x="2283" y="1235"/>
                  </a:lnTo>
                  <a:lnTo>
                    <a:pt x="2277" y="1244"/>
                  </a:lnTo>
                  <a:lnTo>
                    <a:pt x="2269" y="1252"/>
                  </a:lnTo>
                  <a:lnTo>
                    <a:pt x="2261" y="1260"/>
                  </a:lnTo>
                  <a:lnTo>
                    <a:pt x="2251" y="1267"/>
                  </a:lnTo>
                  <a:lnTo>
                    <a:pt x="2241" y="1272"/>
                  </a:lnTo>
                  <a:lnTo>
                    <a:pt x="2230" y="1275"/>
                  </a:lnTo>
                  <a:lnTo>
                    <a:pt x="2217" y="1276"/>
                  </a:lnTo>
                  <a:lnTo>
                    <a:pt x="2186" y="1275"/>
                  </a:lnTo>
                  <a:lnTo>
                    <a:pt x="2157" y="1270"/>
                  </a:lnTo>
                  <a:lnTo>
                    <a:pt x="2128" y="1266"/>
                  </a:lnTo>
                  <a:lnTo>
                    <a:pt x="2097" y="1264"/>
                  </a:lnTo>
                  <a:lnTo>
                    <a:pt x="2084" y="1264"/>
                  </a:lnTo>
                  <a:lnTo>
                    <a:pt x="2072" y="1263"/>
                  </a:lnTo>
                  <a:lnTo>
                    <a:pt x="2061" y="1262"/>
                  </a:lnTo>
                  <a:lnTo>
                    <a:pt x="2050" y="1259"/>
                  </a:lnTo>
                  <a:lnTo>
                    <a:pt x="2041" y="1256"/>
                  </a:lnTo>
                  <a:lnTo>
                    <a:pt x="2033" y="1252"/>
                  </a:lnTo>
                  <a:lnTo>
                    <a:pt x="2024" y="1248"/>
                  </a:lnTo>
                  <a:lnTo>
                    <a:pt x="2017" y="1244"/>
                  </a:lnTo>
                  <a:lnTo>
                    <a:pt x="2002" y="1235"/>
                  </a:lnTo>
                  <a:lnTo>
                    <a:pt x="1990" y="1223"/>
                  </a:lnTo>
                  <a:lnTo>
                    <a:pt x="1978" y="1211"/>
                  </a:lnTo>
                  <a:lnTo>
                    <a:pt x="1969" y="1198"/>
                  </a:lnTo>
                  <a:lnTo>
                    <a:pt x="1949" y="1168"/>
                  </a:lnTo>
                  <a:lnTo>
                    <a:pt x="1926" y="1140"/>
                  </a:lnTo>
                  <a:lnTo>
                    <a:pt x="1914" y="1126"/>
                  </a:lnTo>
                  <a:lnTo>
                    <a:pt x="1901" y="1112"/>
                  </a:lnTo>
                  <a:lnTo>
                    <a:pt x="1885" y="1100"/>
                  </a:lnTo>
                  <a:lnTo>
                    <a:pt x="1868" y="1090"/>
                  </a:lnTo>
                  <a:lnTo>
                    <a:pt x="1857" y="1086"/>
                  </a:lnTo>
                  <a:lnTo>
                    <a:pt x="1844" y="1082"/>
                  </a:lnTo>
                  <a:lnTo>
                    <a:pt x="1830" y="1078"/>
                  </a:lnTo>
                  <a:lnTo>
                    <a:pt x="1816" y="1075"/>
                  </a:lnTo>
                  <a:lnTo>
                    <a:pt x="1785" y="1070"/>
                  </a:lnTo>
                  <a:lnTo>
                    <a:pt x="1752" y="1064"/>
                  </a:lnTo>
                  <a:lnTo>
                    <a:pt x="1717" y="1058"/>
                  </a:lnTo>
                  <a:lnTo>
                    <a:pt x="1685" y="1051"/>
                  </a:lnTo>
                  <a:lnTo>
                    <a:pt x="1669" y="1046"/>
                  </a:lnTo>
                  <a:lnTo>
                    <a:pt x="1653" y="1042"/>
                  </a:lnTo>
                  <a:lnTo>
                    <a:pt x="1640" y="1035"/>
                  </a:lnTo>
                  <a:lnTo>
                    <a:pt x="1626" y="1030"/>
                  </a:lnTo>
                  <a:lnTo>
                    <a:pt x="1612" y="1020"/>
                  </a:lnTo>
                  <a:lnTo>
                    <a:pt x="1598" y="1010"/>
                  </a:lnTo>
                  <a:lnTo>
                    <a:pt x="1585" y="999"/>
                  </a:lnTo>
                  <a:lnTo>
                    <a:pt x="1573" y="988"/>
                  </a:lnTo>
                  <a:lnTo>
                    <a:pt x="1549" y="963"/>
                  </a:lnTo>
                  <a:lnTo>
                    <a:pt x="1524" y="933"/>
                  </a:lnTo>
                  <a:lnTo>
                    <a:pt x="1409" y="933"/>
                  </a:lnTo>
                  <a:lnTo>
                    <a:pt x="1402" y="926"/>
                  </a:lnTo>
                  <a:lnTo>
                    <a:pt x="1397" y="919"/>
                  </a:lnTo>
                  <a:lnTo>
                    <a:pt x="1392" y="911"/>
                  </a:lnTo>
                  <a:lnTo>
                    <a:pt x="1389" y="903"/>
                  </a:lnTo>
                  <a:lnTo>
                    <a:pt x="1384" y="886"/>
                  </a:lnTo>
                  <a:lnTo>
                    <a:pt x="1380" y="869"/>
                  </a:lnTo>
                  <a:lnTo>
                    <a:pt x="1377" y="850"/>
                  </a:lnTo>
                  <a:lnTo>
                    <a:pt x="1373" y="831"/>
                  </a:lnTo>
                  <a:lnTo>
                    <a:pt x="1371" y="822"/>
                  </a:lnTo>
                  <a:lnTo>
                    <a:pt x="1367" y="813"/>
                  </a:lnTo>
                  <a:lnTo>
                    <a:pt x="1361" y="803"/>
                  </a:lnTo>
                  <a:lnTo>
                    <a:pt x="1356" y="794"/>
                  </a:lnTo>
                  <a:lnTo>
                    <a:pt x="1347" y="775"/>
                  </a:lnTo>
                  <a:lnTo>
                    <a:pt x="1339" y="753"/>
                  </a:lnTo>
                  <a:lnTo>
                    <a:pt x="1333" y="733"/>
                  </a:lnTo>
                  <a:lnTo>
                    <a:pt x="1332" y="717"/>
                  </a:lnTo>
                  <a:lnTo>
                    <a:pt x="1332" y="707"/>
                  </a:lnTo>
                  <a:lnTo>
                    <a:pt x="1332" y="697"/>
                  </a:lnTo>
                  <a:lnTo>
                    <a:pt x="1332" y="685"/>
                  </a:lnTo>
                  <a:lnTo>
                    <a:pt x="1332" y="669"/>
                  </a:lnTo>
                  <a:lnTo>
                    <a:pt x="1331" y="663"/>
                  </a:lnTo>
                  <a:lnTo>
                    <a:pt x="1327" y="657"/>
                  </a:lnTo>
                  <a:lnTo>
                    <a:pt x="1321" y="650"/>
                  </a:lnTo>
                  <a:lnTo>
                    <a:pt x="1313" y="643"/>
                  </a:lnTo>
                  <a:lnTo>
                    <a:pt x="1295" y="627"/>
                  </a:lnTo>
                  <a:lnTo>
                    <a:pt x="1272" y="611"/>
                  </a:lnTo>
                  <a:lnTo>
                    <a:pt x="1248" y="595"/>
                  </a:lnTo>
                  <a:lnTo>
                    <a:pt x="1225" y="583"/>
                  </a:lnTo>
                  <a:lnTo>
                    <a:pt x="1215" y="578"/>
                  </a:lnTo>
                  <a:lnTo>
                    <a:pt x="1205" y="575"/>
                  </a:lnTo>
                  <a:lnTo>
                    <a:pt x="1199" y="573"/>
                  </a:lnTo>
                  <a:lnTo>
                    <a:pt x="1193" y="571"/>
                  </a:lnTo>
                  <a:lnTo>
                    <a:pt x="1187" y="573"/>
                  </a:lnTo>
                  <a:lnTo>
                    <a:pt x="1180" y="577"/>
                  </a:lnTo>
                  <a:lnTo>
                    <a:pt x="1175" y="581"/>
                  </a:lnTo>
                  <a:lnTo>
                    <a:pt x="1168" y="587"/>
                  </a:lnTo>
                  <a:lnTo>
                    <a:pt x="1161" y="593"/>
                  </a:lnTo>
                  <a:lnTo>
                    <a:pt x="1155" y="597"/>
                  </a:lnTo>
                  <a:lnTo>
                    <a:pt x="1148" y="601"/>
                  </a:lnTo>
                  <a:lnTo>
                    <a:pt x="1139" y="602"/>
                  </a:lnTo>
                  <a:lnTo>
                    <a:pt x="1132" y="602"/>
                  </a:lnTo>
                  <a:lnTo>
                    <a:pt x="1128" y="601"/>
                  </a:lnTo>
                  <a:lnTo>
                    <a:pt x="1123" y="599"/>
                  </a:lnTo>
                  <a:lnTo>
                    <a:pt x="1119" y="598"/>
                  </a:lnTo>
                  <a:lnTo>
                    <a:pt x="1113" y="591"/>
                  </a:lnTo>
                  <a:lnTo>
                    <a:pt x="1109" y="583"/>
                  </a:lnTo>
                  <a:lnTo>
                    <a:pt x="1097" y="587"/>
                  </a:lnTo>
                  <a:lnTo>
                    <a:pt x="1087" y="591"/>
                  </a:lnTo>
                  <a:lnTo>
                    <a:pt x="1077" y="597"/>
                  </a:lnTo>
                  <a:lnTo>
                    <a:pt x="1067" y="601"/>
                  </a:lnTo>
                  <a:lnTo>
                    <a:pt x="1056" y="606"/>
                  </a:lnTo>
                  <a:lnTo>
                    <a:pt x="1047" y="610"/>
                  </a:lnTo>
                  <a:lnTo>
                    <a:pt x="1036" y="613"/>
                  </a:lnTo>
                  <a:lnTo>
                    <a:pt x="1024" y="614"/>
                  </a:lnTo>
                  <a:lnTo>
                    <a:pt x="1015" y="614"/>
                  </a:lnTo>
                  <a:lnTo>
                    <a:pt x="1007" y="611"/>
                  </a:lnTo>
                  <a:lnTo>
                    <a:pt x="1000" y="609"/>
                  </a:lnTo>
                  <a:lnTo>
                    <a:pt x="993" y="605"/>
                  </a:lnTo>
                  <a:lnTo>
                    <a:pt x="987" y="601"/>
                  </a:lnTo>
                  <a:lnTo>
                    <a:pt x="981" y="595"/>
                  </a:lnTo>
                  <a:lnTo>
                    <a:pt x="976" y="589"/>
                  </a:lnTo>
                  <a:lnTo>
                    <a:pt x="972" y="582"/>
                  </a:lnTo>
                  <a:lnTo>
                    <a:pt x="965" y="566"/>
                  </a:lnTo>
                  <a:lnTo>
                    <a:pt x="960" y="549"/>
                  </a:lnTo>
                  <a:lnTo>
                    <a:pt x="955" y="530"/>
                  </a:lnTo>
                  <a:lnTo>
                    <a:pt x="951" y="511"/>
                  </a:lnTo>
                  <a:lnTo>
                    <a:pt x="947" y="493"/>
                  </a:lnTo>
                  <a:lnTo>
                    <a:pt x="943" y="474"/>
                  </a:lnTo>
                  <a:lnTo>
                    <a:pt x="937" y="457"/>
                  </a:lnTo>
                  <a:lnTo>
                    <a:pt x="931" y="441"/>
                  </a:lnTo>
                  <a:lnTo>
                    <a:pt x="928" y="434"/>
                  </a:lnTo>
                  <a:lnTo>
                    <a:pt x="924" y="429"/>
                  </a:lnTo>
                  <a:lnTo>
                    <a:pt x="919" y="422"/>
                  </a:lnTo>
                  <a:lnTo>
                    <a:pt x="913" y="418"/>
                  </a:lnTo>
                  <a:lnTo>
                    <a:pt x="908" y="414"/>
                  </a:lnTo>
                  <a:lnTo>
                    <a:pt x="901" y="411"/>
                  </a:lnTo>
                  <a:lnTo>
                    <a:pt x="893" y="410"/>
                  </a:lnTo>
                  <a:lnTo>
                    <a:pt x="885" y="409"/>
                  </a:lnTo>
                  <a:lnTo>
                    <a:pt x="856" y="409"/>
                  </a:lnTo>
                  <a:lnTo>
                    <a:pt x="820" y="409"/>
                  </a:lnTo>
                  <a:lnTo>
                    <a:pt x="779" y="409"/>
                  </a:lnTo>
                  <a:lnTo>
                    <a:pt x="735" y="409"/>
                  </a:lnTo>
                  <a:lnTo>
                    <a:pt x="715" y="409"/>
                  </a:lnTo>
                  <a:lnTo>
                    <a:pt x="696" y="407"/>
                  </a:lnTo>
                  <a:lnTo>
                    <a:pt x="688" y="406"/>
                  </a:lnTo>
                  <a:lnTo>
                    <a:pt x="679" y="405"/>
                  </a:lnTo>
                  <a:lnTo>
                    <a:pt x="671" y="402"/>
                  </a:lnTo>
                  <a:lnTo>
                    <a:pt x="664" y="398"/>
                  </a:lnTo>
                  <a:lnTo>
                    <a:pt x="657" y="395"/>
                  </a:lnTo>
                  <a:lnTo>
                    <a:pt x="651" y="390"/>
                  </a:lnTo>
                  <a:lnTo>
                    <a:pt x="645" y="385"/>
                  </a:lnTo>
                  <a:lnTo>
                    <a:pt x="641" y="378"/>
                  </a:lnTo>
                  <a:lnTo>
                    <a:pt x="637" y="371"/>
                  </a:lnTo>
                  <a:lnTo>
                    <a:pt x="635" y="363"/>
                  </a:lnTo>
                  <a:lnTo>
                    <a:pt x="633" y="354"/>
                  </a:lnTo>
                  <a:lnTo>
                    <a:pt x="633" y="344"/>
                  </a:lnTo>
                  <a:lnTo>
                    <a:pt x="621" y="341"/>
                  </a:lnTo>
                  <a:lnTo>
                    <a:pt x="611" y="336"/>
                  </a:lnTo>
                  <a:lnTo>
                    <a:pt x="600" y="330"/>
                  </a:lnTo>
                  <a:lnTo>
                    <a:pt x="592" y="324"/>
                  </a:lnTo>
                  <a:lnTo>
                    <a:pt x="584" y="314"/>
                  </a:lnTo>
                  <a:lnTo>
                    <a:pt x="578" y="304"/>
                  </a:lnTo>
                  <a:lnTo>
                    <a:pt x="576" y="298"/>
                  </a:lnTo>
                  <a:lnTo>
                    <a:pt x="574" y="292"/>
                  </a:lnTo>
                  <a:lnTo>
                    <a:pt x="574" y="285"/>
                  </a:lnTo>
                  <a:lnTo>
                    <a:pt x="572" y="277"/>
                  </a:lnTo>
                  <a:lnTo>
                    <a:pt x="574" y="266"/>
                  </a:lnTo>
                  <a:lnTo>
                    <a:pt x="575" y="256"/>
                  </a:lnTo>
                  <a:lnTo>
                    <a:pt x="579" y="246"/>
                  </a:lnTo>
                  <a:lnTo>
                    <a:pt x="583" y="237"/>
                  </a:lnTo>
                  <a:lnTo>
                    <a:pt x="592" y="220"/>
                  </a:lnTo>
                  <a:lnTo>
                    <a:pt x="603" y="204"/>
                  </a:lnTo>
                  <a:lnTo>
                    <a:pt x="614" y="188"/>
                  </a:lnTo>
                  <a:lnTo>
                    <a:pt x="624" y="169"/>
                  </a:lnTo>
                  <a:lnTo>
                    <a:pt x="627" y="160"/>
                  </a:lnTo>
                  <a:lnTo>
                    <a:pt x="631" y="149"/>
                  </a:lnTo>
                  <a:lnTo>
                    <a:pt x="632" y="138"/>
                  </a:lnTo>
                  <a:lnTo>
                    <a:pt x="633" y="126"/>
                  </a:lnTo>
                  <a:lnTo>
                    <a:pt x="633" y="102"/>
                  </a:lnTo>
                  <a:lnTo>
                    <a:pt x="633" y="85"/>
                  </a:lnTo>
                  <a:lnTo>
                    <a:pt x="633" y="68"/>
                  </a:lnTo>
                  <a:lnTo>
                    <a:pt x="633" y="36"/>
                  </a:lnTo>
                  <a:lnTo>
                    <a:pt x="632" y="25"/>
                  </a:lnTo>
                  <a:lnTo>
                    <a:pt x="629" y="18"/>
                  </a:lnTo>
                  <a:lnTo>
                    <a:pt x="625" y="10"/>
                  </a:lnTo>
                  <a:lnTo>
                    <a:pt x="621" y="0"/>
                  </a:lnTo>
                  <a:lnTo>
                    <a:pt x="604" y="5"/>
                  </a:lnTo>
                  <a:lnTo>
                    <a:pt x="590" y="12"/>
                  </a:lnTo>
                  <a:lnTo>
                    <a:pt x="576" y="20"/>
                  </a:lnTo>
                  <a:lnTo>
                    <a:pt x="563" y="28"/>
                  </a:lnTo>
                  <a:lnTo>
                    <a:pt x="539" y="46"/>
                  </a:lnTo>
                  <a:lnTo>
                    <a:pt x="516" y="66"/>
                  </a:lnTo>
                  <a:lnTo>
                    <a:pt x="504" y="76"/>
                  </a:lnTo>
                  <a:lnTo>
                    <a:pt x="492" y="85"/>
                  </a:lnTo>
                  <a:lnTo>
                    <a:pt x="482" y="93"/>
                  </a:lnTo>
                  <a:lnTo>
                    <a:pt x="468" y="100"/>
                  </a:lnTo>
                  <a:lnTo>
                    <a:pt x="455" y="106"/>
                  </a:lnTo>
                  <a:lnTo>
                    <a:pt x="442" y="110"/>
                  </a:lnTo>
                  <a:lnTo>
                    <a:pt x="427" y="113"/>
                  </a:lnTo>
                  <a:lnTo>
                    <a:pt x="410" y="114"/>
                  </a:lnTo>
                  <a:lnTo>
                    <a:pt x="408" y="113"/>
                  </a:lnTo>
                  <a:lnTo>
                    <a:pt x="406" y="110"/>
                  </a:lnTo>
                  <a:lnTo>
                    <a:pt x="404" y="106"/>
                  </a:lnTo>
                  <a:lnTo>
                    <a:pt x="402" y="101"/>
                  </a:lnTo>
                  <a:lnTo>
                    <a:pt x="399" y="92"/>
                  </a:lnTo>
                  <a:lnTo>
                    <a:pt x="398" y="84"/>
                  </a:lnTo>
                  <a:lnTo>
                    <a:pt x="386" y="84"/>
                  </a:lnTo>
                  <a:lnTo>
                    <a:pt x="379" y="84"/>
                  </a:lnTo>
                  <a:lnTo>
                    <a:pt x="375" y="84"/>
                  </a:lnTo>
                  <a:lnTo>
                    <a:pt x="368" y="84"/>
                  </a:lnTo>
                  <a:lnTo>
                    <a:pt x="352" y="85"/>
                  </a:lnTo>
                  <a:lnTo>
                    <a:pt x="338" y="89"/>
                  </a:lnTo>
                  <a:lnTo>
                    <a:pt x="324" y="94"/>
                  </a:lnTo>
                  <a:lnTo>
                    <a:pt x="312" y="102"/>
                  </a:lnTo>
                  <a:lnTo>
                    <a:pt x="302" y="112"/>
                  </a:lnTo>
                  <a:lnTo>
                    <a:pt x="291" y="122"/>
                  </a:lnTo>
                  <a:lnTo>
                    <a:pt x="283" y="136"/>
                  </a:lnTo>
                  <a:lnTo>
                    <a:pt x="275" y="149"/>
                  </a:lnTo>
                  <a:lnTo>
                    <a:pt x="268" y="164"/>
                  </a:lnTo>
                  <a:lnTo>
                    <a:pt x="262" y="178"/>
                  </a:lnTo>
                  <a:lnTo>
                    <a:pt x="256" y="194"/>
                  </a:lnTo>
                  <a:lnTo>
                    <a:pt x="251" y="212"/>
                  </a:lnTo>
                  <a:lnTo>
                    <a:pt x="243" y="245"/>
                  </a:lnTo>
                  <a:lnTo>
                    <a:pt x="235" y="277"/>
                  </a:lnTo>
                  <a:lnTo>
                    <a:pt x="235" y="282"/>
                  </a:lnTo>
                  <a:lnTo>
                    <a:pt x="232" y="288"/>
                  </a:lnTo>
                  <a:lnTo>
                    <a:pt x="228" y="294"/>
                  </a:lnTo>
                  <a:lnTo>
                    <a:pt x="224" y="301"/>
                  </a:lnTo>
                  <a:lnTo>
                    <a:pt x="212" y="316"/>
                  </a:lnTo>
                  <a:lnTo>
                    <a:pt x="198" y="332"/>
                  </a:lnTo>
                  <a:lnTo>
                    <a:pt x="167" y="361"/>
                  </a:lnTo>
                  <a:lnTo>
                    <a:pt x="146" y="385"/>
                  </a:lnTo>
                  <a:lnTo>
                    <a:pt x="135" y="399"/>
                  </a:lnTo>
                  <a:lnTo>
                    <a:pt x="126" y="413"/>
                  </a:lnTo>
                  <a:lnTo>
                    <a:pt x="118" y="427"/>
                  </a:lnTo>
                  <a:lnTo>
                    <a:pt x="111" y="442"/>
                  </a:lnTo>
                  <a:lnTo>
                    <a:pt x="100" y="471"/>
                  </a:lnTo>
                  <a:lnTo>
                    <a:pt x="91" y="502"/>
                  </a:lnTo>
                  <a:lnTo>
                    <a:pt x="83" y="535"/>
                  </a:lnTo>
                  <a:lnTo>
                    <a:pt x="76" y="569"/>
                  </a:lnTo>
                  <a:lnTo>
                    <a:pt x="67" y="602"/>
                  </a:lnTo>
                  <a:lnTo>
                    <a:pt x="55" y="638"/>
                  </a:lnTo>
                  <a:lnTo>
                    <a:pt x="50" y="650"/>
                  </a:lnTo>
                  <a:lnTo>
                    <a:pt x="42" y="661"/>
                  </a:lnTo>
                  <a:lnTo>
                    <a:pt x="32" y="673"/>
                  </a:lnTo>
                  <a:lnTo>
                    <a:pt x="23" y="683"/>
                  </a:lnTo>
                  <a:lnTo>
                    <a:pt x="15" y="695"/>
                  </a:lnTo>
                  <a:lnTo>
                    <a:pt x="7" y="709"/>
                  </a:lnTo>
                  <a:lnTo>
                    <a:pt x="4" y="715"/>
                  </a:lnTo>
                  <a:lnTo>
                    <a:pt x="3" y="721"/>
                  </a:lnTo>
                  <a:lnTo>
                    <a:pt x="2" y="727"/>
                  </a:lnTo>
                  <a:lnTo>
                    <a:pt x="0" y="734"/>
                  </a:lnTo>
                  <a:lnTo>
                    <a:pt x="2" y="739"/>
                  </a:lnTo>
                  <a:lnTo>
                    <a:pt x="6" y="745"/>
                  </a:lnTo>
                  <a:lnTo>
                    <a:pt x="10" y="750"/>
                  </a:lnTo>
                  <a:lnTo>
                    <a:pt x="16" y="755"/>
                  </a:lnTo>
                  <a:lnTo>
                    <a:pt x="26" y="765"/>
                  </a:lnTo>
                  <a:lnTo>
                    <a:pt x="31" y="770"/>
                  </a:lnTo>
                  <a:lnTo>
                    <a:pt x="38" y="791"/>
                  </a:lnTo>
                  <a:lnTo>
                    <a:pt x="47" y="811"/>
                  </a:lnTo>
                  <a:lnTo>
                    <a:pt x="56" y="827"/>
                  </a:lnTo>
                  <a:lnTo>
                    <a:pt x="67" y="843"/>
                  </a:lnTo>
                  <a:lnTo>
                    <a:pt x="79" y="857"/>
                  </a:lnTo>
                  <a:lnTo>
                    <a:pt x="91" y="869"/>
                  </a:lnTo>
                  <a:lnTo>
                    <a:pt x="103" y="881"/>
                  </a:lnTo>
                  <a:lnTo>
                    <a:pt x="115" y="893"/>
                  </a:lnTo>
                  <a:lnTo>
                    <a:pt x="140" y="915"/>
                  </a:lnTo>
                  <a:lnTo>
                    <a:pt x="163" y="939"/>
                  </a:lnTo>
                  <a:lnTo>
                    <a:pt x="174" y="954"/>
                  </a:lnTo>
                  <a:lnTo>
                    <a:pt x="183" y="968"/>
                  </a:lnTo>
                  <a:lnTo>
                    <a:pt x="192" y="986"/>
                  </a:lnTo>
                  <a:lnTo>
                    <a:pt x="199" y="1006"/>
                  </a:lnTo>
                  <a:lnTo>
                    <a:pt x="215" y="1027"/>
                  </a:lnTo>
                  <a:lnTo>
                    <a:pt x="234" y="1048"/>
                  </a:lnTo>
                  <a:lnTo>
                    <a:pt x="242" y="1060"/>
                  </a:lnTo>
                  <a:lnTo>
                    <a:pt x="248" y="1072"/>
                  </a:lnTo>
                  <a:lnTo>
                    <a:pt x="250" y="1079"/>
                  </a:lnTo>
                  <a:lnTo>
                    <a:pt x="252" y="1087"/>
                  </a:lnTo>
                  <a:lnTo>
                    <a:pt x="254" y="1094"/>
                  </a:lnTo>
                  <a:lnTo>
                    <a:pt x="254" y="1102"/>
                  </a:lnTo>
                  <a:lnTo>
                    <a:pt x="252" y="1115"/>
                  </a:lnTo>
                  <a:lnTo>
                    <a:pt x="251" y="1127"/>
                  </a:lnTo>
                  <a:lnTo>
                    <a:pt x="248" y="1139"/>
                  </a:lnTo>
                  <a:lnTo>
                    <a:pt x="244" y="1150"/>
                  </a:lnTo>
                  <a:lnTo>
                    <a:pt x="242" y="1162"/>
                  </a:lnTo>
                  <a:lnTo>
                    <a:pt x="239" y="1172"/>
                  </a:lnTo>
                  <a:lnTo>
                    <a:pt x="236" y="1184"/>
                  </a:lnTo>
                  <a:lnTo>
                    <a:pt x="235" y="1198"/>
                  </a:lnTo>
                  <a:lnTo>
                    <a:pt x="236" y="1222"/>
                  </a:lnTo>
                  <a:lnTo>
                    <a:pt x="239" y="1246"/>
                  </a:lnTo>
                  <a:lnTo>
                    <a:pt x="242" y="1268"/>
                  </a:lnTo>
                  <a:lnTo>
                    <a:pt x="244" y="1291"/>
                  </a:lnTo>
                  <a:lnTo>
                    <a:pt x="248" y="1314"/>
                  </a:lnTo>
                  <a:lnTo>
                    <a:pt x="251" y="1336"/>
                  </a:lnTo>
                  <a:lnTo>
                    <a:pt x="252" y="1360"/>
                  </a:lnTo>
                  <a:lnTo>
                    <a:pt x="254" y="1384"/>
                  </a:lnTo>
                  <a:lnTo>
                    <a:pt x="254" y="1415"/>
                  </a:lnTo>
                  <a:lnTo>
                    <a:pt x="254" y="1446"/>
                  </a:lnTo>
                  <a:lnTo>
                    <a:pt x="254" y="1474"/>
                  </a:lnTo>
                  <a:lnTo>
                    <a:pt x="254" y="1494"/>
                  </a:lnTo>
                  <a:lnTo>
                    <a:pt x="251" y="1504"/>
                  </a:lnTo>
                  <a:lnTo>
                    <a:pt x="246" y="1519"/>
                  </a:lnTo>
                  <a:lnTo>
                    <a:pt x="243" y="1527"/>
                  </a:lnTo>
                  <a:lnTo>
                    <a:pt x="240" y="1535"/>
                  </a:lnTo>
                  <a:lnTo>
                    <a:pt x="240" y="1544"/>
                  </a:lnTo>
                  <a:lnTo>
                    <a:pt x="242" y="1553"/>
                  </a:lnTo>
                  <a:lnTo>
                    <a:pt x="246" y="1564"/>
                  </a:lnTo>
                  <a:lnTo>
                    <a:pt x="251" y="1572"/>
                  </a:lnTo>
                  <a:lnTo>
                    <a:pt x="259" y="1580"/>
                  </a:lnTo>
                  <a:lnTo>
                    <a:pt x="267" y="1585"/>
                  </a:lnTo>
                  <a:lnTo>
                    <a:pt x="284" y="1596"/>
                  </a:lnTo>
                  <a:lnTo>
                    <a:pt x="304" y="1604"/>
                  </a:lnTo>
                  <a:lnTo>
                    <a:pt x="324" y="1612"/>
                  </a:lnTo>
                  <a:lnTo>
                    <a:pt x="343" y="1623"/>
                  </a:lnTo>
                  <a:lnTo>
                    <a:pt x="351" y="1629"/>
                  </a:lnTo>
                  <a:lnTo>
                    <a:pt x="358" y="1636"/>
                  </a:lnTo>
                  <a:lnTo>
                    <a:pt x="364" y="1645"/>
                  </a:lnTo>
                  <a:lnTo>
                    <a:pt x="368" y="1656"/>
                  </a:lnTo>
                  <a:lnTo>
                    <a:pt x="375" y="1679"/>
                  </a:lnTo>
                  <a:lnTo>
                    <a:pt x="382" y="1705"/>
                  </a:lnTo>
                  <a:lnTo>
                    <a:pt x="387" y="1735"/>
                  </a:lnTo>
                  <a:lnTo>
                    <a:pt x="394" y="1763"/>
                  </a:lnTo>
                  <a:lnTo>
                    <a:pt x="402" y="1811"/>
                  </a:lnTo>
                  <a:lnTo>
                    <a:pt x="404" y="1831"/>
                  </a:lnTo>
                  <a:lnTo>
                    <a:pt x="410" y="1831"/>
                  </a:lnTo>
                  <a:lnTo>
                    <a:pt x="419" y="1839"/>
                  </a:lnTo>
                  <a:lnTo>
                    <a:pt x="431" y="1847"/>
                  </a:lnTo>
                  <a:lnTo>
                    <a:pt x="438" y="1849"/>
                  </a:lnTo>
                  <a:lnTo>
                    <a:pt x="446" y="1852"/>
                  </a:lnTo>
                  <a:lnTo>
                    <a:pt x="454" y="1853"/>
                  </a:lnTo>
                  <a:lnTo>
                    <a:pt x="464" y="1855"/>
                  </a:lnTo>
                  <a:lnTo>
                    <a:pt x="475" y="1853"/>
                  </a:lnTo>
                  <a:lnTo>
                    <a:pt x="484" y="1852"/>
                  </a:lnTo>
                  <a:lnTo>
                    <a:pt x="494" y="1851"/>
                  </a:lnTo>
                  <a:lnTo>
                    <a:pt x="500" y="1848"/>
                  </a:lnTo>
                  <a:lnTo>
                    <a:pt x="507" y="1845"/>
                  </a:lnTo>
                  <a:lnTo>
                    <a:pt x="514" y="1841"/>
                  </a:lnTo>
                  <a:lnTo>
                    <a:pt x="519" y="1837"/>
                  </a:lnTo>
                  <a:lnTo>
                    <a:pt x="524" y="1833"/>
                  </a:lnTo>
                  <a:lnTo>
                    <a:pt x="542" y="1813"/>
                  </a:lnTo>
                  <a:lnTo>
                    <a:pt x="560" y="1795"/>
                  </a:lnTo>
                  <a:lnTo>
                    <a:pt x="571" y="1789"/>
                  </a:lnTo>
                  <a:lnTo>
                    <a:pt x="583" y="1785"/>
                  </a:lnTo>
                  <a:lnTo>
                    <a:pt x="595" y="1783"/>
                  </a:lnTo>
                  <a:lnTo>
                    <a:pt x="608" y="1781"/>
                  </a:lnTo>
                  <a:lnTo>
                    <a:pt x="633" y="1781"/>
                  </a:lnTo>
                  <a:lnTo>
                    <a:pt x="661" y="1781"/>
                  </a:lnTo>
                  <a:lnTo>
                    <a:pt x="687" y="1783"/>
                  </a:lnTo>
                  <a:lnTo>
                    <a:pt x="711" y="1783"/>
                  </a:lnTo>
                  <a:lnTo>
                    <a:pt x="721" y="1781"/>
                  </a:lnTo>
                  <a:lnTo>
                    <a:pt x="731" y="1779"/>
                  </a:lnTo>
                  <a:lnTo>
                    <a:pt x="740" y="1775"/>
                  </a:lnTo>
                  <a:lnTo>
                    <a:pt x="748" y="1769"/>
                  </a:lnTo>
                  <a:lnTo>
                    <a:pt x="753" y="1767"/>
                  </a:lnTo>
                  <a:lnTo>
                    <a:pt x="759" y="1760"/>
                  </a:lnTo>
                  <a:lnTo>
                    <a:pt x="764" y="1752"/>
                  </a:lnTo>
                  <a:lnTo>
                    <a:pt x="768" y="1744"/>
                  </a:lnTo>
                  <a:lnTo>
                    <a:pt x="772" y="1736"/>
                  </a:lnTo>
                  <a:lnTo>
                    <a:pt x="775" y="1728"/>
                  </a:lnTo>
                  <a:lnTo>
                    <a:pt x="779" y="1724"/>
                  </a:lnTo>
                  <a:lnTo>
                    <a:pt x="784" y="1721"/>
                  </a:lnTo>
                  <a:lnTo>
                    <a:pt x="792" y="1716"/>
                  </a:lnTo>
                  <a:lnTo>
                    <a:pt x="801" y="1713"/>
                  </a:lnTo>
                  <a:lnTo>
                    <a:pt x="811" y="1713"/>
                  </a:lnTo>
                  <a:lnTo>
                    <a:pt x="820" y="1713"/>
                  </a:lnTo>
                  <a:lnTo>
                    <a:pt x="828" y="1712"/>
                  </a:lnTo>
                  <a:lnTo>
                    <a:pt x="837" y="1712"/>
                  </a:lnTo>
                  <a:lnTo>
                    <a:pt x="847" y="1709"/>
                  </a:lnTo>
                  <a:lnTo>
                    <a:pt x="856" y="1704"/>
                  </a:lnTo>
                  <a:lnTo>
                    <a:pt x="860" y="1701"/>
                  </a:lnTo>
                  <a:lnTo>
                    <a:pt x="863" y="1697"/>
                  </a:lnTo>
                  <a:lnTo>
                    <a:pt x="867" y="1693"/>
                  </a:lnTo>
                  <a:lnTo>
                    <a:pt x="868" y="1689"/>
                  </a:lnTo>
                  <a:lnTo>
                    <a:pt x="872" y="1679"/>
                  </a:lnTo>
                  <a:lnTo>
                    <a:pt x="876" y="1669"/>
                  </a:lnTo>
                  <a:lnTo>
                    <a:pt x="879" y="1659"/>
                  </a:lnTo>
                  <a:lnTo>
                    <a:pt x="884" y="1651"/>
                  </a:lnTo>
                  <a:lnTo>
                    <a:pt x="888" y="1648"/>
                  </a:lnTo>
                  <a:lnTo>
                    <a:pt x="892" y="1645"/>
                  </a:lnTo>
                  <a:lnTo>
                    <a:pt x="897" y="1644"/>
                  </a:lnTo>
                  <a:lnTo>
                    <a:pt x="904" y="1644"/>
                  </a:lnTo>
                  <a:lnTo>
                    <a:pt x="909" y="1644"/>
                  </a:lnTo>
                  <a:lnTo>
                    <a:pt x="916" y="1647"/>
                  </a:lnTo>
                  <a:lnTo>
                    <a:pt x="923" y="1649"/>
                  </a:lnTo>
                  <a:lnTo>
                    <a:pt x="932" y="1653"/>
                  </a:lnTo>
                  <a:lnTo>
                    <a:pt x="949" y="1663"/>
                  </a:lnTo>
                  <a:lnTo>
                    <a:pt x="969" y="1675"/>
                  </a:lnTo>
                  <a:lnTo>
                    <a:pt x="1007" y="1699"/>
                  </a:lnTo>
                  <a:lnTo>
                    <a:pt x="1031" y="1716"/>
                  </a:lnTo>
                  <a:lnTo>
                    <a:pt x="1044" y="1721"/>
                  </a:lnTo>
                  <a:lnTo>
                    <a:pt x="1056" y="1724"/>
                  </a:lnTo>
                  <a:lnTo>
                    <a:pt x="1069" y="1727"/>
                  </a:lnTo>
                  <a:lnTo>
                    <a:pt x="1081" y="1728"/>
                  </a:lnTo>
                  <a:lnTo>
                    <a:pt x="1095" y="1731"/>
                  </a:lnTo>
                  <a:lnTo>
                    <a:pt x="1107" y="1733"/>
                  </a:lnTo>
                  <a:lnTo>
                    <a:pt x="1120" y="1739"/>
                  </a:lnTo>
                  <a:lnTo>
                    <a:pt x="1133" y="1745"/>
                  </a:lnTo>
                  <a:lnTo>
                    <a:pt x="1144" y="1755"/>
                  </a:lnTo>
                  <a:lnTo>
                    <a:pt x="1153" y="1764"/>
                  </a:lnTo>
                  <a:lnTo>
                    <a:pt x="1163" y="1773"/>
                  </a:lnTo>
                  <a:lnTo>
                    <a:pt x="1172" y="1784"/>
                  </a:lnTo>
                  <a:lnTo>
                    <a:pt x="1180" y="1793"/>
                  </a:lnTo>
                  <a:lnTo>
                    <a:pt x="1187" y="1804"/>
                  </a:lnTo>
                  <a:lnTo>
                    <a:pt x="1193" y="1815"/>
                  </a:lnTo>
                  <a:lnTo>
                    <a:pt x="1199" y="1827"/>
                  </a:lnTo>
                  <a:lnTo>
                    <a:pt x="1209" y="1851"/>
                  </a:lnTo>
                  <a:lnTo>
                    <a:pt x="1217" y="1877"/>
                  </a:lnTo>
                  <a:lnTo>
                    <a:pt x="1224" y="1907"/>
                  </a:lnTo>
                  <a:lnTo>
                    <a:pt x="1229" y="1939"/>
                  </a:lnTo>
                  <a:lnTo>
                    <a:pt x="1237" y="1952"/>
                  </a:lnTo>
                  <a:lnTo>
                    <a:pt x="1257" y="1981"/>
                  </a:lnTo>
                  <a:lnTo>
                    <a:pt x="1277" y="2012"/>
                  </a:lnTo>
                  <a:lnTo>
                    <a:pt x="1289" y="2029"/>
                  </a:lnTo>
                  <a:lnTo>
                    <a:pt x="1296" y="2041"/>
                  </a:lnTo>
                  <a:lnTo>
                    <a:pt x="1305" y="2052"/>
                  </a:lnTo>
                  <a:lnTo>
                    <a:pt x="1317" y="2061"/>
                  </a:lnTo>
                  <a:lnTo>
                    <a:pt x="1331" y="2071"/>
                  </a:lnTo>
                  <a:lnTo>
                    <a:pt x="1345" y="2079"/>
                  </a:lnTo>
                  <a:lnTo>
                    <a:pt x="1361" y="2087"/>
                  </a:lnTo>
                  <a:lnTo>
                    <a:pt x="1379" y="2093"/>
                  </a:lnTo>
                  <a:lnTo>
                    <a:pt x="1396" y="2100"/>
                  </a:lnTo>
                  <a:lnTo>
                    <a:pt x="1433" y="2112"/>
                  </a:lnTo>
                  <a:lnTo>
                    <a:pt x="1469" y="2122"/>
                  </a:lnTo>
                  <a:lnTo>
                    <a:pt x="1502" y="2132"/>
                  </a:lnTo>
                  <a:lnTo>
                    <a:pt x="1530" y="214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17" name="Freeform 121">
              <a:extLst>
                <a:ext uri="{FF2B5EF4-FFF2-40B4-BE49-F238E27FC236}">
                  <a16:creationId xmlns:a16="http://schemas.microsoft.com/office/drawing/2014/main" id="{C27BBB91-2F78-984A-BF97-F7C4F1E46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4450" y="4118625"/>
              <a:ext cx="148618" cy="266962"/>
            </a:xfrm>
            <a:custGeom>
              <a:avLst/>
              <a:gdLst>
                <a:gd name="T0" fmla="*/ 14 w 354"/>
                <a:gd name="T1" fmla="*/ 141 h 633"/>
                <a:gd name="T2" fmla="*/ 25 w 354"/>
                <a:gd name="T3" fmla="*/ 164 h 633"/>
                <a:gd name="T4" fmla="*/ 53 w 354"/>
                <a:gd name="T5" fmla="*/ 188 h 633"/>
                <a:gd name="T6" fmla="*/ 85 w 354"/>
                <a:gd name="T7" fmla="*/ 207 h 633"/>
                <a:gd name="T8" fmla="*/ 114 w 354"/>
                <a:gd name="T9" fmla="*/ 227 h 633"/>
                <a:gd name="T10" fmla="*/ 129 w 354"/>
                <a:gd name="T11" fmla="*/ 251 h 633"/>
                <a:gd name="T12" fmla="*/ 131 w 354"/>
                <a:gd name="T13" fmla="*/ 271 h 633"/>
                <a:gd name="T14" fmla="*/ 129 w 354"/>
                <a:gd name="T15" fmla="*/ 292 h 633"/>
                <a:gd name="T16" fmla="*/ 111 w 354"/>
                <a:gd name="T17" fmla="*/ 320 h 633"/>
                <a:gd name="T18" fmla="*/ 81 w 354"/>
                <a:gd name="T19" fmla="*/ 345 h 633"/>
                <a:gd name="T20" fmla="*/ 45 w 354"/>
                <a:gd name="T21" fmla="*/ 366 h 633"/>
                <a:gd name="T22" fmla="*/ 17 w 354"/>
                <a:gd name="T23" fmla="*/ 394 h 633"/>
                <a:gd name="T24" fmla="*/ 6 w 354"/>
                <a:gd name="T25" fmla="*/ 418 h 633"/>
                <a:gd name="T26" fmla="*/ 5 w 354"/>
                <a:gd name="T27" fmla="*/ 464 h 633"/>
                <a:gd name="T28" fmla="*/ 5 w 354"/>
                <a:gd name="T29" fmla="*/ 554 h 633"/>
                <a:gd name="T30" fmla="*/ 9 w 354"/>
                <a:gd name="T31" fmla="*/ 577 h 633"/>
                <a:gd name="T32" fmla="*/ 18 w 354"/>
                <a:gd name="T33" fmla="*/ 594 h 633"/>
                <a:gd name="T34" fmla="*/ 40 w 354"/>
                <a:gd name="T35" fmla="*/ 612 h 633"/>
                <a:gd name="T36" fmla="*/ 83 w 354"/>
                <a:gd name="T37" fmla="*/ 626 h 633"/>
                <a:gd name="T38" fmla="*/ 137 w 354"/>
                <a:gd name="T39" fmla="*/ 632 h 633"/>
                <a:gd name="T40" fmla="*/ 229 w 354"/>
                <a:gd name="T41" fmla="*/ 632 h 633"/>
                <a:gd name="T42" fmla="*/ 301 w 354"/>
                <a:gd name="T43" fmla="*/ 629 h 633"/>
                <a:gd name="T44" fmla="*/ 317 w 354"/>
                <a:gd name="T45" fmla="*/ 617 h 633"/>
                <a:gd name="T46" fmla="*/ 318 w 354"/>
                <a:gd name="T47" fmla="*/ 601 h 633"/>
                <a:gd name="T48" fmla="*/ 309 w 354"/>
                <a:gd name="T49" fmla="*/ 585 h 633"/>
                <a:gd name="T50" fmla="*/ 273 w 354"/>
                <a:gd name="T51" fmla="*/ 556 h 633"/>
                <a:gd name="T52" fmla="*/ 255 w 354"/>
                <a:gd name="T53" fmla="*/ 530 h 633"/>
                <a:gd name="T54" fmla="*/ 253 w 354"/>
                <a:gd name="T55" fmla="*/ 496 h 633"/>
                <a:gd name="T56" fmla="*/ 266 w 354"/>
                <a:gd name="T57" fmla="*/ 456 h 633"/>
                <a:gd name="T58" fmla="*/ 302 w 354"/>
                <a:gd name="T59" fmla="*/ 394 h 633"/>
                <a:gd name="T60" fmla="*/ 323 w 354"/>
                <a:gd name="T61" fmla="*/ 355 h 633"/>
                <a:gd name="T62" fmla="*/ 335 w 354"/>
                <a:gd name="T63" fmla="*/ 308 h 633"/>
                <a:gd name="T64" fmla="*/ 338 w 354"/>
                <a:gd name="T65" fmla="*/ 256 h 633"/>
                <a:gd name="T66" fmla="*/ 349 w 354"/>
                <a:gd name="T67" fmla="*/ 196 h 633"/>
                <a:gd name="T68" fmla="*/ 334 w 354"/>
                <a:gd name="T69" fmla="*/ 160 h 633"/>
                <a:gd name="T70" fmla="*/ 307 w 354"/>
                <a:gd name="T71" fmla="*/ 141 h 633"/>
                <a:gd name="T72" fmla="*/ 278 w 354"/>
                <a:gd name="T73" fmla="*/ 107 h 633"/>
                <a:gd name="T74" fmla="*/ 259 w 354"/>
                <a:gd name="T75" fmla="*/ 97 h 633"/>
                <a:gd name="T76" fmla="*/ 242 w 354"/>
                <a:gd name="T77" fmla="*/ 96 h 633"/>
                <a:gd name="T78" fmla="*/ 225 w 354"/>
                <a:gd name="T79" fmla="*/ 95 h 633"/>
                <a:gd name="T80" fmla="*/ 218 w 354"/>
                <a:gd name="T81" fmla="*/ 80 h 633"/>
                <a:gd name="T82" fmla="*/ 215 w 354"/>
                <a:gd name="T83" fmla="*/ 41 h 633"/>
                <a:gd name="T84" fmla="*/ 205 w 354"/>
                <a:gd name="T85" fmla="*/ 16 h 633"/>
                <a:gd name="T86" fmla="*/ 182 w 354"/>
                <a:gd name="T87" fmla="*/ 4 h 633"/>
                <a:gd name="T88" fmla="*/ 95 w 354"/>
                <a:gd name="T89" fmla="*/ 5 h 633"/>
                <a:gd name="T90" fmla="*/ 75 w 354"/>
                <a:gd name="T91" fmla="*/ 5 h 633"/>
                <a:gd name="T92" fmla="*/ 40 w 354"/>
                <a:gd name="T93" fmla="*/ 1 h 633"/>
                <a:gd name="T94" fmla="*/ 26 w 354"/>
                <a:gd name="T95" fmla="*/ 1 h 633"/>
                <a:gd name="T96" fmla="*/ 24 w 354"/>
                <a:gd name="T97" fmla="*/ 5 h 633"/>
                <a:gd name="T98" fmla="*/ 28 w 354"/>
                <a:gd name="T99" fmla="*/ 39 h 633"/>
                <a:gd name="T100" fmla="*/ 34 w 354"/>
                <a:gd name="T101" fmla="*/ 69 h 633"/>
                <a:gd name="T102" fmla="*/ 34 w 354"/>
                <a:gd name="T103" fmla="*/ 104 h 633"/>
                <a:gd name="T104" fmla="*/ 22 w 354"/>
                <a:gd name="T105" fmla="*/ 120 h 633"/>
                <a:gd name="T106" fmla="*/ 5 w 354"/>
                <a:gd name="T107" fmla="*/ 125 h 63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54"/>
                <a:gd name="T163" fmla="*/ 0 h 633"/>
                <a:gd name="T164" fmla="*/ 354 w 354"/>
                <a:gd name="T165" fmla="*/ 633 h 633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54" h="633">
                  <a:moveTo>
                    <a:pt x="12" y="127"/>
                  </a:moveTo>
                  <a:lnTo>
                    <a:pt x="13" y="133"/>
                  </a:lnTo>
                  <a:lnTo>
                    <a:pt x="14" y="141"/>
                  </a:lnTo>
                  <a:lnTo>
                    <a:pt x="16" y="148"/>
                  </a:lnTo>
                  <a:lnTo>
                    <a:pt x="18" y="153"/>
                  </a:lnTo>
                  <a:lnTo>
                    <a:pt x="25" y="164"/>
                  </a:lnTo>
                  <a:lnTo>
                    <a:pt x="33" y="173"/>
                  </a:lnTo>
                  <a:lnTo>
                    <a:pt x="42" y="181"/>
                  </a:lnTo>
                  <a:lnTo>
                    <a:pt x="53" y="188"/>
                  </a:lnTo>
                  <a:lnTo>
                    <a:pt x="63" y="195"/>
                  </a:lnTo>
                  <a:lnTo>
                    <a:pt x="74" y="201"/>
                  </a:lnTo>
                  <a:lnTo>
                    <a:pt x="85" y="207"/>
                  </a:lnTo>
                  <a:lnTo>
                    <a:pt x="95" y="213"/>
                  </a:lnTo>
                  <a:lnTo>
                    <a:pt x="105" y="220"/>
                  </a:lnTo>
                  <a:lnTo>
                    <a:pt x="114" y="227"/>
                  </a:lnTo>
                  <a:lnTo>
                    <a:pt x="121" y="236"/>
                  </a:lnTo>
                  <a:lnTo>
                    <a:pt x="127" y="245"/>
                  </a:lnTo>
                  <a:lnTo>
                    <a:pt x="129" y="251"/>
                  </a:lnTo>
                  <a:lnTo>
                    <a:pt x="130" y="257"/>
                  </a:lnTo>
                  <a:lnTo>
                    <a:pt x="131" y="264"/>
                  </a:lnTo>
                  <a:lnTo>
                    <a:pt x="131" y="271"/>
                  </a:lnTo>
                  <a:lnTo>
                    <a:pt x="131" y="279"/>
                  </a:lnTo>
                  <a:lnTo>
                    <a:pt x="130" y="285"/>
                  </a:lnTo>
                  <a:lnTo>
                    <a:pt x="129" y="292"/>
                  </a:lnTo>
                  <a:lnTo>
                    <a:pt x="126" y="299"/>
                  </a:lnTo>
                  <a:lnTo>
                    <a:pt x="121" y="309"/>
                  </a:lnTo>
                  <a:lnTo>
                    <a:pt x="111" y="320"/>
                  </a:lnTo>
                  <a:lnTo>
                    <a:pt x="102" y="329"/>
                  </a:lnTo>
                  <a:lnTo>
                    <a:pt x="91" y="337"/>
                  </a:lnTo>
                  <a:lnTo>
                    <a:pt x="81" y="345"/>
                  </a:lnTo>
                  <a:lnTo>
                    <a:pt x="69" y="352"/>
                  </a:lnTo>
                  <a:lnTo>
                    <a:pt x="57" y="360"/>
                  </a:lnTo>
                  <a:lnTo>
                    <a:pt x="45" y="366"/>
                  </a:lnTo>
                  <a:lnTo>
                    <a:pt x="34" y="376"/>
                  </a:lnTo>
                  <a:lnTo>
                    <a:pt x="25" y="384"/>
                  </a:lnTo>
                  <a:lnTo>
                    <a:pt x="17" y="394"/>
                  </a:lnTo>
                  <a:lnTo>
                    <a:pt x="10" y="405"/>
                  </a:lnTo>
                  <a:lnTo>
                    <a:pt x="9" y="412"/>
                  </a:lnTo>
                  <a:lnTo>
                    <a:pt x="6" y="418"/>
                  </a:lnTo>
                  <a:lnTo>
                    <a:pt x="6" y="425"/>
                  </a:lnTo>
                  <a:lnTo>
                    <a:pt x="5" y="433"/>
                  </a:lnTo>
                  <a:lnTo>
                    <a:pt x="5" y="464"/>
                  </a:lnTo>
                  <a:lnTo>
                    <a:pt x="5" y="492"/>
                  </a:lnTo>
                  <a:lnTo>
                    <a:pt x="5" y="521"/>
                  </a:lnTo>
                  <a:lnTo>
                    <a:pt x="5" y="554"/>
                  </a:lnTo>
                  <a:lnTo>
                    <a:pt x="6" y="562"/>
                  </a:lnTo>
                  <a:lnTo>
                    <a:pt x="8" y="569"/>
                  </a:lnTo>
                  <a:lnTo>
                    <a:pt x="9" y="577"/>
                  </a:lnTo>
                  <a:lnTo>
                    <a:pt x="12" y="582"/>
                  </a:lnTo>
                  <a:lnTo>
                    <a:pt x="14" y="589"/>
                  </a:lnTo>
                  <a:lnTo>
                    <a:pt x="18" y="594"/>
                  </a:lnTo>
                  <a:lnTo>
                    <a:pt x="22" y="600"/>
                  </a:lnTo>
                  <a:lnTo>
                    <a:pt x="28" y="604"/>
                  </a:lnTo>
                  <a:lnTo>
                    <a:pt x="40" y="612"/>
                  </a:lnTo>
                  <a:lnTo>
                    <a:pt x="52" y="618"/>
                  </a:lnTo>
                  <a:lnTo>
                    <a:pt x="67" y="624"/>
                  </a:lnTo>
                  <a:lnTo>
                    <a:pt x="83" y="626"/>
                  </a:lnTo>
                  <a:lnTo>
                    <a:pt x="99" y="629"/>
                  </a:lnTo>
                  <a:lnTo>
                    <a:pt x="118" y="632"/>
                  </a:lnTo>
                  <a:lnTo>
                    <a:pt x="137" y="632"/>
                  </a:lnTo>
                  <a:lnTo>
                    <a:pt x="155" y="633"/>
                  </a:lnTo>
                  <a:lnTo>
                    <a:pt x="193" y="633"/>
                  </a:lnTo>
                  <a:lnTo>
                    <a:pt x="229" y="632"/>
                  </a:lnTo>
                  <a:lnTo>
                    <a:pt x="261" y="633"/>
                  </a:lnTo>
                  <a:lnTo>
                    <a:pt x="289" y="632"/>
                  </a:lnTo>
                  <a:lnTo>
                    <a:pt x="301" y="629"/>
                  </a:lnTo>
                  <a:lnTo>
                    <a:pt x="310" y="625"/>
                  </a:lnTo>
                  <a:lnTo>
                    <a:pt x="314" y="621"/>
                  </a:lnTo>
                  <a:lnTo>
                    <a:pt x="317" y="617"/>
                  </a:lnTo>
                  <a:lnTo>
                    <a:pt x="318" y="613"/>
                  </a:lnTo>
                  <a:lnTo>
                    <a:pt x="318" y="608"/>
                  </a:lnTo>
                  <a:lnTo>
                    <a:pt x="318" y="601"/>
                  </a:lnTo>
                  <a:lnTo>
                    <a:pt x="315" y="596"/>
                  </a:lnTo>
                  <a:lnTo>
                    <a:pt x="313" y="590"/>
                  </a:lnTo>
                  <a:lnTo>
                    <a:pt x="309" y="585"/>
                  </a:lnTo>
                  <a:lnTo>
                    <a:pt x="298" y="576"/>
                  </a:lnTo>
                  <a:lnTo>
                    <a:pt x="286" y="566"/>
                  </a:lnTo>
                  <a:lnTo>
                    <a:pt x="273" y="556"/>
                  </a:lnTo>
                  <a:lnTo>
                    <a:pt x="262" y="545"/>
                  </a:lnTo>
                  <a:lnTo>
                    <a:pt x="258" y="537"/>
                  </a:lnTo>
                  <a:lnTo>
                    <a:pt x="255" y="530"/>
                  </a:lnTo>
                  <a:lnTo>
                    <a:pt x="253" y="521"/>
                  </a:lnTo>
                  <a:lnTo>
                    <a:pt x="253" y="512"/>
                  </a:lnTo>
                  <a:lnTo>
                    <a:pt x="253" y="496"/>
                  </a:lnTo>
                  <a:lnTo>
                    <a:pt x="255" y="482"/>
                  </a:lnTo>
                  <a:lnTo>
                    <a:pt x="259" y="469"/>
                  </a:lnTo>
                  <a:lnTo>
                    <a:pt x="266" y="456"/>
                  </a:lnTo>
                  <a:lnTo>
                    <a:pt x="279" y="430"/>
                  </a:lnTo>
                  <a:lnTo>
                    <a:pt x="294" y="406"/>
                  </a:lnTo>
                  <a:lnTo>
                    <a:pt x="302" y="394"/>
                  </a:lnTo>
                  <a:lnTo>
                    <a:pt x="310" y="382"/>
                  </a:lnTo>
                  <a:lnTo>
                    <a:pt x="317" y="369"/>
                  </a:lnTo>
                  <a:lnTo>
                    <a:pt x="323" y="355"/>
                  </a:lnTo>
                  <a:lnTo>
                    <a:pt x="329" y="340"/>
                  </a:lnTo>
                  <a:lnTo>
                    <a:pt x="333" y="324"/>
                  </a:lnTo>
                  <a:lnTo>
                    <a:pt x="335" y="308"/>
                  </a:lnTo>
                  <a:lnTo>
                    <a:pt x="337" y="289"/>
                  </a:lnTo>
                  <a:lnTo>
                    <a:pt x="337" y="272"/>
                  </a:lnTo>
                  <a:lnTo>
                    <a:pt x="338" y="256"/>
                  </a:lnTo>
                  <a:lnTo>
                    <a:pt x="341" y="240"/>
                  </a:lnTo>
                  <a:lnTo>
                    <a:pt x="343" y="225"/>
                  </a:lnTo>
                  <a:lnTo>
                    <a:pt x="349" y="196"/>
                  </a:lnTo>
                  <a:lnTo>
                    <a:pt x="354" y="163"/>
                  </a:lnTo>
                  <a:lnTo>
                    <a:pt x="343" y="161"/>
                  </a:lnTo>
                  <a:lnTo>
                    <a:pt x="334" y="160"/>
                  </a:lnTo>
                  <a:lnTo>
                    <a:pt x="326" y="156"/>
                  </a:lnTo>
                  <a:lnTo>
                    <a:pt x="319" y="152"/>
                  </a:lnTo>
                  <a:lnTo>
                    <a:pt x="307" y="141"/>
                  </a:lnTo>
                  <a:lnTo>
                    <a:pt x="297" y="129"/>
                  </a:lnTo>
                  <a:lnTo>
                    <a:pt x="287" y="117"/>
                  </a:lnTo>
                  <a:lnTo>
                    <a:pt x="278" y="107"/>
                  </a:lnTo>
                  <a:lnTo>
                    <a:pt x="273" y="103"/>
                  </a:lnTo>
                  <a:lnTo>
                    <a:pt x="266" y="99"/>
                  </a:lnTo>
                  <a:lnTo>
                    <a:pt x="259" y="97"/>
                  </a:lnTo>
                  <a:lnTo>
                    <a:pt x="253" y="96"/>
                  </a:lnTo>
                  <a:lnTo>
                    <a:pt x="245" y="96"/>
                  </a:lnTo>
                  <a:lnTo>
                    <a:pt x="242" y="96"/>
                  </a:lnTo>
                  <a:lnTo>
                    <a:pt x="239" y="96"/>
                  </a:lnTo>
                  <a:lnTo>
                    <a:pt x="229" y="96"/>
                  </a:lnTo>
                  <a:lnTo>
                    <a:pt x="225" y="95"/>
                  </a:lnTo>
                  <a:lnTo>
                    <a:pt x="221" y="91"/>
                  </a:lnTo>
                  <a:lnTo>
                    <a:pt x="219" y="87"/>
                  </a:lnTo>
                  <a:lnTo>
                    <a:pt x="218" y="80"/>
                  </a:lnTo>
                  <a:lnTo>
                    <a:pt x="217" y="65"/>
                  </a:lnTo>
                  <a:lnTo>
                    <a:pt x="217" y="55"/>
                  </a:lnTo>
                  <a:lnTo>
                    <a:pt x="215" y="41"/>
                  </a:lnTo>
                  <a:lnTo>
                    <a:pt x="213" y="31"/>
                  </a:lnTo>
                  <a:lnTo>
                    <a:pt x="209" y="23"/>
                  </a:lnTo>
                  <a:lnTo>
                    <a:pt x="205" y="16"/>
                  </a:lnTo>
                  <a:lnTo>
                    <a:pt x="198" y="11"/>
                  </a:lnTo>
                  <a:lnTo>
                    <a:pt x="190" y="7"/>
                  </a:lnTo>
                  <a:lnTo>
                    <a:pt x="182" y="4"/>
                  </a:lnTo>
                  <a:lnTo>
                    <a:pt x="174" y="3"/>
                  </a:lnTo>
                  <a:lnTo>
                    <a:pt x="135" y="3"/>
                  </a:lnTo>
                  <a:lnTo>
                    <a:pt x="95" y="5"/>
                  </a:lnTo>
                  <a:lnTo>
                    <a:pt x="86" y="5"/>
                  </a:lnTo>
                  <a:lnTo>
                    <a:pt x="81" y="5"/>
                  </a:lnTo>
                  <a:lnTo>
                    <a:pt x="75" y="5"/>
                  </a:lnTo>
                  <a:lnTo>
                    <a:pt x="66" y="5"/>
                  </a:lnTo>
                  <a:lnTo>
                    <a:pt x="54" y="4"/>
                  </a:lnTo>
                  <a:lnTo>
                    <a:pt x="40" y="1"/>
                  </a:lnTo>
                  <a:lnTo>
                    <a:pt x="34" y="0"/>
                  </a:lnTo>
                  <a:lnTo>
                    <a:pt x="29" y="1"/>
                  </a:lnTo>
                  <a:lnTo>
                    <a:pt x="26" y="1"/>
                  </a:lnTo>
                  <a:lnTo>
                    <a:pt x="25" y="3"/>
                  </a:lnTo>
                  <a:lnTo>
                    <a:pt x="24" y="4"/>
                  </a:lnTo>
                  <a:lnTo>
                    <a:pt x="24" y="5"/>
                  </a:lnTo>
                  <a:lnTo>
                    <a:pt x="24" y="19"/>
                  </a:lnTo>
                  <a:lnTo>
                    <a:pt x="25" y="29"/>
                  </a:lnTo>
                  <a:lnTo>
                    <a:pt x="28" y="39"/>
                  </a:lnTo>
                  <a:lnTo>
                    <a:pt x="29" y="49"/>
                  </a:lnTo>
                  <a:lnTo>
                    <a:pt x="32" y="59"/>
                  </a:lnTo>
                  <a:lnTo>
                    <a:pt x="34" y="69"/>
                  </a:lnTo>
                  <a:lnTo>
                    <a:pt x="36" y="81"/>
                  </a:lnTo>
                  <a:lnTo>
                    <a:pt x="36" y="96"/>
                  </a:lnTo>
                  <a:lnTo>
                    <a:pt x="34" y="104"/>
                  </a:lnTo>
                  <a:lnTo>
                    <a:pt x="32" y="111"/>
                  </a:lnTo>
                  <a:lnTo>
                    <a:pt x="28" y="116"/>
                  </a:lnTo>
                  <a:lnTo>
                    <a:pt x="22" y="120"/>
                  </a:lnTo>
                  <a:lnTo>
                    <a:pt x="16" y="123"/>
                  </a:lnTo>
                  <a:lnTo>
                    <a:pt x="10" y="125"/>
                  </a:lnTo>
                  <a:lnTo>
                    <a:pt x="5" y="125"/>
                  </a:lnTo>
                  <a:lnTo>
                    <a:pt x="0" y="127"/>
                  </a:lnTo>
                  <a:lnTo>
                    <a:pt x="12" y="12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18" name="Freeform 122">
              <a:extLst>
                <a:ext uri="{FF2B5EF4-FFF2-40B4-BE49-F238E27FC236}">
                  <a16:creationId xmlns:a16="http://schemas.microsoft.com/office/drawing/2014/main" id="{924205A0-2DB0-F549-9254-2A02621D0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5708" y="3228294"/>
              <a:ext cx="1003171" cy="1245363"/>
            </a:xfrm>
            <a:custGeom>
              <a:avLst/>
              <a:gdLst>
                <a:gd name="T0" fmla="*/ 2271 w 2386"/>
                <a:gd name="T1" fmla="*/ 2839 h 2965"/>
                <a:gd name="T2" fmla="*/ 2277 w 2386"/>
                <a:gd name="T3" fmla="*/ 2652 h 2965"/>
                <a:gd name="T4" fmla="*/ 2375 w 2386"/>
                <a:gd name="T5" fmla="*/ 2372 h 2965"/>
                <a:gd name="T6" fmla="*/ 2247 w 2386"/>
                <a:gd name="T7" fmla="*/ 2226 h 2965"/>
                <a:gd name="T8" fmla="*/ 2131 w 2386"/>
                <a:gd name="T9" fmla="*/ 1802 h 2965"/>
                <a:gd name="T10" fmla="*/ 2039 w 2386"/>
                <a:gd name="T11" fmla="*/ 1519 h 2965"/>
                <a:gd name="T12" fmla="*/ 2143 w 2386"/>
                <a:gd name="T13" fmla="*/ 1357 h 2965"/>
                <a:gd name="T14" fmla="*/ 2073 w 2386"/>
                <a:gd name="T15" fmla="*/ 1176 h 2965"/>
                <a:gd name="T16" fmla="*/ 1879 w 2386"/>
                <a:gd name="T17" fmla="*/ 1072 h 2965"/>
                <a:gd name="T18" fmla="*/ 1991 w 2386"/>
                <a:gd name="T19" fmla="*/ 876 h 2965"/>
                <a:gd name="T20" fmla="*/ 1959 w 2386"/>
                <a:gd name="T21" fmla="*/ 637 h 2965"/>
                <a:gd name="T22" fmla="*/ 2027 w 2386"/>
                <a:gd name="T23" fmla="*/ 467 h 2965"/>
                <a:gd name="T24" fmla="*/ 1915 w 2386"/>
                <a:gd name="T25" fmla="*/ 340 h 2965"/>
                <a:gd name="T26" fmla="*/ 1874 w 2386"/>
                <a:gd name="T27" fmla="*/ 448 h 2965"/>
                <a:gd name="T28" fmla="*/ 1686 w 2386"/>
                <a:gd name="T29" fmla="*/ 467 h 2965"/>
                <a:gd name="T30" fmla="*/ 1865 w 2386"/>
                <a:gd name="T31" fmla="*/ 677 h 2965"/>
                <a:gd name="T32" fmla="*/ 1741 w 2386"/>
                <a:gd name="T33" fmla="*/ 620 h 2965"/>
                <a:gd name="T34" fmla="*/ 1629 w 2386"/>
                <a:gd name="T35" fmla="*/ 440 h 2965"/>
                <a:gd name="T36" fmla="*/ 1659 w 2386"/>
                <a:gd name="T37" fmla="*/ 127 h 2965"/>
                <a:gd name="T38" fmla="*/ 1566 w 2386"/>
                <a:gd name="T39" fmla="*/ 352 h 2965"/>
                <a:gd name="T40" fmla="*/ 1460 w 2386"/>
                <a:gd name="T41" fmla="*/ 657 h 2965"/>
                <a:gd name="T42" fmla="*/ 1376 w 2386"/>
                <a:gd name="T43" fmla="*/ 968 h 2965"/>
                <a:gd name="T44" fmla="*/ 1578 w 2386"/>
                <a:gd name="T45" fmla="*/ 1104 h 2965"/>
                <a:gd name="T46" fmla="*/ 1685 w 2386"/>
                <a:gd name="T47" fmla="*/ 1362 h 2965"/>
                <a:gd name="T48" fmla="*/ 1678 w 2386"/>
                <a:gd name="T49" fmla="*/ 1529 h 2965"/>
                <a:gd name="T50" fmla="*/ 1598 w 2386"/>
                <a:gd name="T51" fmla="*/ 1509 h 2965"/>
                <a:gd name="T52" fmla="*/ 1545 w 2386"/>
                <a:gd name="T53" fmla="*/ 1162 h 2965"/>
                <a:gd name="T54" fmla="*/ 1369 w 2386"/>
                <a:gd name="T55" fmla="*/ 1244 h 2965"/>
                <a:gd name="T56" fmla="*/ 1225 w 2386"/>
                <a:gd name="T57" fmla="*/ 1622 h 2965"/>
                <a:gd name="T58" fmla="*/ 1040 w 2386"/>
                <a:gd name="T59" fmla="*/ 1738 h 2965"/>
                <a:gd name="T60" fmla="*/ 821 w 2386"/>
                <a:gd name="T61" fmla="*/ 1631 h 2965"/>
                <a:gd name="T62" fmla="*/ 844 w 2386"/>
                <a:gd name="T63" fmla="*/ 1534 h 2965"/>
                <a:gd name="T64" fmla="*/ 976 w 2386"/>
                <a:gd name="T65" fmla="*/ 1671 h 2965"/>
                <a:gd name="T66" fmla="*/ 1224 w 2386"/>
                <a:gd name="T67" fmla="*/ 1391 h 2965"/>
                <a:gd name="T68" fmla="*/ 1324 w 2386"/>
                <a:gd name="T69" fmla="*/ 1261 h 2965"/>
                <a:gd name="T70" fmla="*/ 1294 w 2386"/>
                <a:gd name="T71" fmla="*/ 850 h 2965"/>
                <a:gd name="T72" fmla="*/ 1354 w 2386"/>
                <a:gd name="T73" fmla="*/ 469 h 2965"/>
                <a:gd name="T74" fmla="*/ 1497 w 2386"/>
                <a:gd name="T75" fmla="*/ 204 h 2965"/>
                <a:gd name="T76" fmla="*/ 1282 w 2386"/>
                <a:gd name="T77" fmla="*/ 3 h 2965"/>
                <a:gd name="T78" fmla="*/ 1068 w 2386"/>
                <a:gd name="T79" fmla="*/ 311 h 2965"/>
                <a:gd name="T80" fmla="*/ 888 w 2386"/>
                <a:gd name="T81" fmla="*/ 449 h 2965"/>
                <a:gd name="T82" fmla="*/ 884 w 2386"/>
                <a:gd name="T83" fmla="*/ 611 h 2965"/>
                <a:gd name="T84" fmla="*/ 832 w 2386"/>
                <a:gd name="T85" fmla="*/ 816 h 2965"/>
                <a:gd name="T86" fmla="*/ 912 w 2386"/>
                <a:gd name="T87" fmla="*/ 1057 h 2965"/>
                <a:gd name="T88" fmla="*/ 775 w 2386"/>
                <a:gd name="T89" fmla="*/ 1046 h 2965"/>
                <a:gd name="T90" fmla="*/ 568 w 2386"/>
                <a:gd name="T91" fmla="*/ 878 h 2965"/>
                <a:gd name="T92" fmla="*/ 559 w 2386"/>
                <a:gd name="T93" fmla="*/ 1088 h 2965"/>
                <a:gd name="T94" fmla="*/ 587 w 2386"/>
                <a:gd name="T95" fmla="*/ 1232 h 2965"/>
                <a:gd name="T96" fmla="*/ 260 w 2386"/>
                <a:gd name="T97" fmla="*/ 1430 h 2965"/>
                <a:gd name="T98" fmla="*/ 55 w 2386"/>
                <a:gd name="T99" fmla="*/ 1705 h 2965"/>
                <a:gd name="T100" fmla="*/ 61 w 2386"/>
                <a:gd name="T101" fmla="*/ 1889 h 2965"/>
                <a:gd name="T102" fmla="*/ 321 w 2386"/>
                <a:gd name="T103" fmla="*/ 1955 h 2965"/>
                <a:gd name="T104" fmla="*/ 421 w 2386"/>
                <a:gd name="T105" fmla="*/ 2150 h 2965"/>
                <a:gd name="T106" fmla="*/ 576 w 2386"/>
                <a:gd name="T107" fmla="*/ 2146 h 2965"/>
                <a:gd name="T108" fmla="*/ 760 w 2386"/>
                <a:gd name="T109" fmla="*/ 2214 h 2965"/>
                <a:gd name="T110" fmla="*/ 830 w 2386"/>
                <a:gd name="T111" fmla="*/ 2471 h 2965"/>
                <a:gd name="T112" fmla="*/ 1285 w 2386"/>
                <a:gd name="T113" fmla="*/ 2631 h 2965"/>
                <a:gd name="T114" fmla="*/ 1525 w 2386"/>
                <a:gd name="T115" fmla="*/ 2809 h 2965"/>
                <a:gd name="T116" fmla="*/ 1797 w 2386"/>
                <a:gd name="T117" fmla="*/ 2720 h 2965"/>
                <a:gd name="T118" fmla="*/ 1943 w 2386"/>
                <a:gd name="T119" fmla="*/ 2815 h 2965"/>
                <a:gd name="T120" fmla="*/ 2077 w 2386"/>
                <a:gd name="T121" fmla="*/ 2901 h 296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386"/>
                <a:gd name="T184" fmla="*/ 0 h 2965"/>
                <a:gd name="T185" fmla="*/ 2386 w 2386"/>
                <a:gd name="T186" fmla="*/ 2965 h 2965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386" h="2965">
                  <a:moveTo>
                    <a:pt x="2181" y="2960"/>
                  </a:moveTo>
                  <a:lnTo>
                    <a:pt x="2181" y="2965"/>
                  </a:lnTo>
                  <a:lnTo>
                    <a:pt x="2193" y="2963"/>
                  </a:lnTo>
                  <a:lnTo>
                    <a:pt x="2202" y="2963"/>
                  </a:lnTo>
                  <a:lnTo>
                    <a:pt x="2206" y="2961"/>
                  </a:lnTo>
                  <a:lnTo>
                    <a:pt x="2211" y="2960"/>
                  </a:lnTo>
                  <a:lnTo>
                    <a:pt x="2217" y="2957"/>
                  </a:lnTo>
                  <a:lnTo>
                    <a:pt x="2223" y="2953"/>
                  </a:lnTo>
                  <a:lnTo>
                    <a:pt x="2229" y="2948"/>
                  </a:lnTo>
                  <a:lnTo>
                    <a:pt x="2233" y="2941"/>
                  </a:lnTo>
                  <a:lnTo>
                    <a:pt x="2235" y="2933"/>
                  </a:lnTo>
                  <a:lnTo>
                    <a:pt x="2237" y="2924"/>
                  </a:lnTo>
                  <a:lnTo>
                    <a:pt x="2238" y="2904"/>
                  </a:lnTo>
                  <a:lnTo>
                    <a:pt x="2241" y="2881"/>
                  </a:lnTo>
                  <a:lnTo>
                    <a:pt x="2243" y="2873"/>
                  </a:lnTo>
                  <a:lnTo>
                    <a:pt x="2247" y="2865"/>
                  </a:lnTo>
                  <a:lnTo>
                    <a:pt x="2253" y="2857"/>
                  </a:lnTo>
                  <a:lnTo>
                    <a:pt x="2258" y="2851"/>
                  </a:lnTo>
                  <a:lnTo>
                    <a:pt x="2271" y="2839"/>
                  </a:lnTo>
                  <a:lnTo>
                    <a:pt x="2285" y="2827"/>
                  </a:lnTo>
                  <a:lnTo>
                    <a:pt x="2298" y="2815"/>
                  </a:lnTo>
                  <a:lnTo>
                    <a:pt x="2309" y="2801"/>
                  </a:lnTo>
                  <a:lnTo>
                    <a:pt x="2313" y="2793"/>
                  </a:lnTo>
                  <a:lnTo>
                    <a:pt x="2317" y="2785"/>
                  </a:lnTo>
                  <a:lnTo>
                    <a:pt x="2318" y="2777"/>
                  </a:lnTo>
                  <a:lnTo>
                    <a:pt x="2319" y="2767"/>
                  </a:lnTo>
                  <a:lnTo>
                    <a:pt x="2319" y="2757"/>
                  </a:lnTo>
                  <a:lnTo>
                    <a:pt x="2318" y="2748"/>
                  </a:lnTo>
                  <a:lnTo>
                    <a:pt x="2315" y="2740"/>
                  </a:lnTo>
                  <a:lnTo>
                    <a:pt x="2313" y="2732"/>
                  </a:lnTo>
                  <a:lnTo>
                    <a:pt x="2306" y="2716"/>
                  </a:lnTo>
                  <a:lnTo>
                    <a:pt x="2298" y="2703"/>
                  </a:lnTo>
                  <a:lnTo>
                    <a:pt x="2290" y="2691"/>
                  </a:lnTo>
                  <a:lnTo>
                    <a:pt x="2283" y="2679"/>
                  </a:lnTo>
                  <a:lnTo>
                    <a:pt x="2281" y="2672"/>
                  </a:lnTo>
                  <a:lnTo>
                    <a:pt x="2279" y="2665"/>
                  </a:lnTo>
                  <a:lnTo>
                    <a:pt x="2278" y="2659"/>
                  </a:lnTo>
                  <a:lnTo>
                    <a:pt x="2277" y="2652"/>
                  </a:lnTo>
                  <a:lnTo>
                    <a:pt x="2278" y="2635"/>
                  </a:lnTo>
                  <a:lnTo>
                    <a:pt x="2282" y="2620"/>
                  </a:lnTo>
                  <a:lnTo>
                    <a:pt x="2287" y="2607"/>
                  </a:lnTo>
                  <a:lnTo>
                    <a:pt x="2294" y="2596"/>
                  </a:lnTo>
                  <a:lnTo>
                    <a:pt x="2302" y="2585"/>
                  </a:lnTo>
                  <a:lnTo>
                    <a:pt x="2311" y="2577"/>
                  </a:lnTo>
                  <a:lnTo>
                    <a:pt x="2321" y="2569"/>
                  </a:lnTo>
                  <a:lnTo>
                    <a:pt x="2331" y="2561"/>
                  </a:lnTo>
                  <a:lnTo>
                    <a:pt x="2342" y="2553"/>
                  </a:lnTo>
                  <a:lnTo>
                    <a:pt x="2351" y="2545"/>
                  </a:lnTo>
                  <a:lnTo>
                    <a:pt x="2360" y="2536"/>
                  </a:lnTo>
                  <a:lnTo>
                    <a:pt x="2368" y="2527"/>
                  </a:lnTo>
                  <a:lnTo>
                    <a:pt x="2375" y="2515"/>
                  </a:lnTo>
                  <a:lnTo>
                    <a:pt x="2380" y="2501"/>
                  </a:lnTo>
                  <a:lnTo>
                    <a:pt x="2384" y="2485"/>
                  </a:lnTo>
                  <a:lnTo>
                    <a:pt x="2386" y="2466"/>
                  </a:lnTo>
                  <a:lnTo>
                    <a:pt x="2383" y="2432"/>
                  </a:lnTo>
                  <a:lnTo>
                    <a:pt x="2379" y="2402"/>
                  </a:lnTo>
                  <a:lnTo>
                    <a:pt x="2375" y="2372"/>
                  </a:lnTo>
                  <a:lnTo>
                    <a:pt x="2374" y="2346"/>
                  </a:lnTo>
                  <a:lnTo>
                    <a:pt x="2355" y="2344"/>
                  </a:lnTo>
                  <a:lnTo>
                    <a:pt x="2332" y="2340"/>
                  </a:lnTo>
                  <a:lnTo>
                    <a:pt x="2307" y="2334"/>
                  </a:lnTo>
                  <a:lnTo>
                    <a:pt x="2282" y="2326"/>
                  </a:lnTo>
                  <a:lnTo>
                    <a:pt x="2270" y="2320"/>
                  </a:lnTo>
                  <a:lnTo>
                    <a:pt x="2259" y="2315"/>
                  </a:lnTo>
                  <a:lnTo>
                    <a:pt x="2249" y="2308"/>
                  </a:lnTo>
                  <a:lnTo>
                    <a:pt x="2241" y="2303"/>
                  </a:lnTo>
                  <a:lnTo>
                    <a:pt x="2233" y="2296"/>
                  </a:lnTo>
                  <a:lnTo>
                    <a:pt x="2227" y="2288"/>
                  </a:lnTo>
                  <a:lnTo>
                    <a:pt x="2225" y="2282"/>
                  </a:lnTo>
                  <a:lnTo>
                    <a:pt x="2223" y="2274"/>
                  </a:lnTo>
                  <a:lnTo>
                    <a:pt x="2223" y="2267"/>
                  </a:lnTo>
                  <a:lnTo>
                    <a:pt x="2226" y="2259"/>
                  </a:lnTo>
                  <a:lnTo>
                    <a:pt x="2229" y="2252"/>
                  </a:lnTo>
                  <a:lnTo>
                    <a:pt x="2233" y="2244"/>
                  </a:lnTo>
                  <a:lnTo>
                    <a:pt x="2241" y="2232"/>
                  </a:lnTo>
                  <a:lnTo>
                    <a:pt x="2247" y="2226"/>
                  </a:lnTo>
                  <a:lnTo>
                    <a:pt x="2241" y="2111"/>
                  </a:lnTo>
                  <a:lnTo>
                    <a:pt x="2222" y="2099"/>
                  </a:lnTo>
                  <a:lnTo>
                    <a:pt x="2203" y="2088"/>
                  </a:lnTo>
                  <a:lnTo>
                    <a:pt x="2186" y="2076"/>
                  </a:lnTo>
                  <a:lnTo>
                    <a:pt x="2169" y="2063"/>
                  </a:lnTo>
                  <a:lnTo>
                    <a:pt x="2161" y="2056"/>
                  </a:lnTo>
                  <a:lnTo>
                    <a:pt x="2154" y="2048"/>
                  </a:lnTo>
                  <a:lnTo>
                    <a:pt x="2147" y="2039"/>
                  </a:lnTo>
                  <a:lnTo>
                    <a:pt x="2142" y="2030"/>
                  </a:lnTo>
                  <a:lnTo>
                    <a:pt x="2138" y="2020"/>
                  </a:lnTo>
                  <a:lnTo>
                    <a:pt x="2135" y="2010"/>
                  </a:lnTo>
                  <a:lnTo>
                    <a:pt x="2133" y="1998"/>
                  </a:lnTo>
                  <a:lnTo>
                    <a:pt x="2133" y="1984"/>
                  </a:lnTo>
                  <a:lnTo>
                    <a:pt x="2133" y="1934"/>
                  </a:lnTo>
                  <a:lnTo>
                    <a:pt x="2133" y="1896"/>
                  </a:lnTo>
                  <a:lnTo>
                    <a:pt x="2133" y="1862"/>
                  </a:lnTo>
                  <a:lnTo>
                    <a:pt x="2133" y="1822"/>
                  </a:lnTo>
                  <a:lnTo>
                    <a:pt x="2133" y="1811"/>
                  </a:lnTo>
                  <a:lnTo>
                    <a:pt x="2131" y="1802"/>
                  </a:lnTo>
                  <a:lnTo>
                    <a:pt x="2130" y="1795"/>
                  </a:lnTo>
                  <a:lnTo>
                    <a:pt x="2129" y="1789"/>
                  </a:lnTo>
                  <a:lnTo>
                    <a:pt x="2126" y="1783"/>
                  </a:lnTo>
                  <a:lnTo>
                    <a:pt x="2123" y="1778"/>
                  </a:lnTo>
                  <a:lnTo>
                    <a:pt x="2121" y="1774"/>
                  </a:lnTo>
                  <a:lnTo>
                    <a:pt x="2117" y="1771"/>
                  </a:lnTo>
                  <a:lnTo>
                    <a:pt x="2099" y="1758"/>
                  </a:lnTo>
                  <a:lnTo>
                    <a:pt x="2078" y="1738"/>
                  </a:lnTo>
                  <a:lnTo>
                    <a:pt x="2073" y="1722"/>
                  </a:lnTo>
                  <a:lnTo>
                    <a:pt x="2066" y="1695"/>
                  </a:lnTo>
                  <a:lnTo>
                    <a:pt x="2059" y="1662"/>
                  </a:lnTo>
                  <a:lnTo>
                    <a:pt x="2053" y="1626"/>
                  </a:lnTo>
                  <a:lnTo>
                    <a:pt x="2046" y="1591"/>
                  </a:lnTo>
                  <a:lnTo>
                    <a:pt x="2041" y="1562"/>
                  </a:lnTo>
                  <a:lnTo>
                    <a:pt x="2038" y="1541"/>
                  </a:lnTo>
                  <a:lnTo>
                    <a:pt x="2037" y="1533"/>
                  </a:lnTo>
                  <a:lnTo>
                    <a:pt x="2037" y="1527"/>
                  </a:lnTo>
                  <a:lnTo>
                    <a:pt x="2038" y="1523"/>
                  </a:lnTo>
                  <a:lnTo>
                    <a:pt x="2039" y="1519"/>
                  </a:lnTo>
                  <a:lnTo>
                    <a:pt x="2042" y="1517"/>
                  </a:lnTo>
                  <a:lnTo>
                    <a:pt x="2049" y="1511"/>
                  </a:lnTo>
                  <a:lnTo>
                    <a:pt x="2057" y="1509"/>
                  </a:lnTo>
                  <a:lnTo>
                    <a:pt x="2074" y="1506"/>
                  </a:lnTo>
                  <a:lnTo>
                    <a:pt x="2090" y="1502"/>
                  </a:lnTo>
                  <a:lnTo>
                    <a:pt x="2099" y="1495"/>
                  </a:lnTo>
                  <a:lnTo>
                    <a:pt x="2107" y="1485"/>
                  </a:lnTo>
                  <a:lnTo>
                    <a:pt x="2114" y="1474"/>
                  </a:lnTo>
                  <a:lnTo>
                    <a:pt x="2121" y="1463"/>
                  </a:lnTo>
                  <a:lnTo>
                    <a:pt x="2126" y="1451"/>
                  </a:lnTo>
                  <a:lnTo>
                    <a:pt x="2129" y="1439"/>
                  </a:lnTo>
                  <a:lnTo>
                    <a:pt x="2131" y="1429"/>
                  </a:lnTo>
                  <a:lnTo>
                    <a:pt x="2133" y="1418"/>
                  </a:lnTo>
                  <a:lnTo>
                    <a:pt x="2138" y="1418"/>
                  </a:lnTo>
                  <a:lnTo>
                    <a:pt x="2133" y="1406"/>
                  </a:lnTo>
                  <a:lnTo>
                    <a:pt x="2130" y="1386"/>
                  </a:lnTo>
                  <a:lnTo>
                    <a:pt x="2126" y="1370"/>
                  </a:lnTo>
                  <a:lnTo>
                    <a:pt x="2137" y="1363"/>
                  </a:lnTo>
                  <a:lnTo>
                    <a:pt x="2143" y="1357"/>
                  </a:lnTo>
                  <a:lnTo>
                    <a:pt x="2149" y="1349"/>
                  </a:lnTo>
                  <a:lnTo>
                    <a:pt x="2153" y="1341"/>
                  </a:lnTo>
                  <a:lnTo>
                    <a:pt x="2155" y="1331"/>
                  </a:lnTo>
                  <a:lnTo>
                    <a:pt x="2157" y="1322"/>
                  </a:lnTo>
                  <a:lnTo>
                    <a:pt x="2157" y="1310"/>
                  </a:lnTo>
                  <a:lnTo>
                    <a:pt x="2157" y="1298"/>
                  </a:lnTo>
                  <a:lnTo>
                    <a:pt x="2155" y="1285"/>
                  </a:lnTo>
                  <a:lnTo>
                    <a:pt x="2154" y="1274"/>
                  </a:lnTo>
                  <a:lnTo>
                    <a:pt x="2151" y="1264"/>
                  </a:lnTo>
                  <a:lnTo>
                    <a:pt x="2147" y="1254"/>
                  </a:lnTo>
                  <a:lnTo>
                    <a:pt x="2143" y="1245"/>
                  </a:lnTo>
                  <a:lnTo>
                    <a:pt x="2138" y="1238"/>
                  </a:lnTo>
                  <a:lnTo>
                    <a:pt x="2133" y="1230"/>
                  </a:lnTo>
                  <a:lnTo>
                    <a:pt x="2126" y="1225"/>
                  </a:lnTo>
                  <a:lnTo>
                    <a:pt x="2114" y="1213"/>
                  </a:lnTo>
                  <a:lnTo>
                    <a:pt x="2101" y="1201"/>
                  </a:lnTo>
                  <a:lnTo>
                    <a:pt x="2089" y="1190"/>
                  </a:lnTo>
                  <a:lnTo>
                    <a:pt x="2078" y="1177"/>
                  </a:lnTo>
                  <a:lnTo>
                    <a:pt x="2073" y="1176"/>
                  </a:lnTo>
                  <a:lnTo>
                    <a:pt x="2069" y="1176"/>
                  </a:lnTo>
                  <a:lnTo>
                    <a:pt x="2065" y="1177"/>
                  </a:lnTo>
                  <a:lnTo>
                    <a:pt x="2061" y="1178"/>
                  </a:lnTo>
                  <a:lnTo>
                    <a:pt x="2057" y="1180"/>
                  </a:lnTo>
                  <a:lnTo>
                    <a:pt x="2050" y="1182"/>
                  </a:lnTo>
                  <a:lnTo>
                    <a:pt x="2042" y="1184"/>
                  </a:lnTo>
                  <a:lnTo>
                    <a:pt x="2030" y="1184"/>
                  </a:lnTo>
                  <a:lnTo>
                    <a:pt x="2018" y="1182"/>
                  </a:lnTo>
                  <a:lnTo>
                    <a:pt x="2006" y="1180"/>
                  </a:lnTo>
                  <a:lnTo>
                    <a:pt x="1993" y="1174"/>
                  </a:lnTo>
                  <a:lnTo>
                    <a:pt x="1978" y="1166"/>
                  </a:lnTo>
                  <a:lnTo>
                    <a:pt x="1965" y="1158"/>
                  </a:lnTo>
                  <a:lnTo>
                    <a:pt x="1950" y="1148"/>
                  </a:lnTo>
                  <a:lnTo>
                    <a:pt x="1937" y="1137"/>
                  </a:lnTo>
                  <a:lnTo>
                    <a:pt x="1923" y="1125"/>
                  </a:lnTo>
                  <a:lnTo>
                    <a:pt x="1910" y="1112"/>
                  </a:lnTo>
                  <a:lnTo>
                    <a:pt x="1899" y="1098"/>
                  </a:lnTo>
                  <a:lnTo>
                    <a:pt x="1889" y="1085"/>
                  </a:lnTo>
                  <a:lnTo>
                    <a:pt x="1879" y="1072"/>
                  </a:lnTo>
                  <a:lnTo>
                    <a:pt x="1871" y="1058"/>
                  </a:lnTo>
                  <a:lnTo>
                    <a:pt x="1866" y="1045"/>
                  </a:lnTo>
                  <a:lnTo>
                    <a:pt x="1862" y="1033"/>
                  </a:lnTo>
                  <a:lnTo>
                    <a:pt x="1862" y="1021"/>
                  </a:lnTo>
                  <a:lnTo>
                    <a:pt x="1862" y="1008"/>
                  </a:lnTo>
                  <a:lnTo>
                    <a:pt x="1863" y="996"/>
                  </a:lnTo>
                  <a:lnTo>
                    <a:pt x="1866" y="984"/>
                  </a:lnTo>
                  <a:lnTo>
                    <a:pt x="1869" y="974"/>
                  </a:lnTo>
                  <a:lnTo>
                    <a:pt x="1873" y="965"/>
                  </a:lnTo>
                  <a:lnTo>
                    <a:pt x="1877" y="956"/>
                  </a:lnTo>
                  <a:lnTo>
                    <a:pt x="1882" y="949"/>
                  </a:lnTo>
                  <a:lnTo>
                    <a:pt x="1887" y="942"/>
                  </a:lnTo>
                  <a:lnTo>
                    <a:pt x="1901" y="930"/>
                  </a:lnTo>
                  <a:lnTo>
                    <a:pt x="1915" y="920"/>
                  </a:lnTo>
                  <a:lnTo>
                    <a:pt x="1930" y="912"/>
                  </a:lnTo>
                  <a:lnTo>
                    <a:pt x="1946" y="902"/>
                  </a:lnTo>
                  <a:lnTo>
                    <a:pt x="1962" y="894"/>
                  </a:lnTo>
                  <a:lnTo>
                    <a:pt x="1977" y="885"/>
                  </a:lnTo>
                  <a:lnTo>
                    <a:pt x="1991" y="876"/>
                  </a:lnTo>
                  <a:lnTo>
                    <a:pt x="2003" y="862"/>
                  </a:lnTo>
                  <a:lnTo>
                    <a:pt x="2010" y="856"/>
                  </a:lnTo>
                  <a:lnTo>
                    <a:pt x="2014" y="848"/>
                  </a:lnTo>
                  <a:lnTo>
                    <a:pt x="2019" y="838"/>
                  </a:lnTo>
                  <a:lnTo>
                    <a:pt x="2023" y="829"/>
                  </a:lnTo>
                  <a:lnTo>
                    <a:pt x="2026" y="818"/>
                  </a:lnTo>
                  <a:lnTo>
                    <a:pt x="2029" y="806"/>
                  </a:lnTo>
                  <a:lnTo>
                    <a:pt x="2030" y="794"/>
                  </a:lnTo>
                  <a:lnTo>
                    <a:pt x="2030" y="780"/>
                  </a:lnTo>
                  <a:lnTo>
                    <a:pt x="2029" y="762"/>
                  </a:lnTo>
                  <a:lnTo>
                    <a:pt x="2026" y="746"/>
                  </a:lnTo>
                  <a:lnTo>
                    <a:pt x="2022" y="732"/>
                  </a:lnTo>
                  <a:lnTo>
                    <a:pt x="2017" y="719"/>
                  </a:lnTo>
                  <a:lnTo>
                    <a:pt x="2010" y="707"/>
                  </a:lnTo>
                  <a:lnTo>
                    <a:pt x="2003" y="695"/>
                  </a:lnTo>
                  <a:lnTo>
                    <a:pt x="1995" y="684"/>
                  </a:lnTo>
                  <a:lnTo>
                    <a:pt x="1987" y="675"/>
                  </a:lnTo>
                  <a:lnTo>
                    <a:pt x="1973" y="655"/>
                  </a:lnTo>
                  <a:lnTo>
                    <a:pt x="1959" y="637"/>
                  </a:lnTo>
                  <a:lnTo>
                    <a:pt x="1954" y="628"/>
                  </a:lnTo>
                  <a:lnTo>
                    <a:pt x="1950" y="619"/>
                  </a:lnTo>
                  <a:lnTo>
                    <a:pt x="1947" y="609"/>
                  </a:lnTo>
                  <a:lnTo>
                    <a:pt x="1946" y="600"/>
                  </a:lnTo>
                  <a:lnTo>
                    <a:pt x="1947" y="589"/>
                  </a:lnTo>
                  <a:lnTo>
                    <a:pt x="1950" y="581"/>
                  </a:lnTo>
                  <a:lnTo>
                    <a:pt x="1954" y="576"/>
                  </a:lnTo>
                  <a:lnTo>
                    <a:pt x="1961" y="571"/>
                  </a:lnTo>
                  <a:lnTo>
                    <a:pt x="1975" y="564"/>
                  </a:lnTo>
                  <a:lnTo>
                    <a:pt x="1993" y="557"/>
                  </a:lnTo>
                  <a:lnTo>
                    <a:pt x="2001" y="553"/>
                  </a:lnTo>
                  <a:lnTo>
                    <a:pt x="2009" y="549"/>
                  </a:lnTo>
                  <a:lnTo>
                    <a:pt x="2015" y="543"/>
                  </a:lnTo>
                  <a:lnTo>
                    <a:pt x="2022" y="535"/>
                  </a:lnTo>
                  <a:lnTo>
                    <a:pt x="2027" y="525"/>
                  </a:lnTo>
                  <a:lnTo>
                    <a:pt x="2030" y="513"/>
                  </a:lnTo>
                  <a:lnTo>
                    <a:pt x="2031" y="497"/>
                  </a:lnTo>
                  <a:lnTo>
                    <a:pt x="2030" y="479"/>
                  </a:lnTo>
                  <a:lnTo>
                    <a:pt x="2027" y="467"/>
                  </a:lnTo>
                  <a:lnTo>
                    <a:pt x="2023" y="456"/>
                  </a:lnTo>
                  <a:lnTo>
                    <a:pt x="2017" y="448"/>
                  </a:lnTo>
                  <a:lnTo>
                    <a:pt x="2010" y="441"/>
                  </a:lnTo>
                  <a:lnTo>
                    <a:pt x="2001" y="436"/>
                  </a:lnTo>
                  <a:lnTo>
                    <a:pt x="1991" y="431"/>
                  </a:lnTo>
                  <a:lnTo>
                    <a:pt x="1981" y="427"/>
                  </a:lnTo>
                  <a:lnTo>
                    <a:pt x="1970" y="423"/>
                  </a:lnTo>
                  <a:lnTo>
                    <a:pt x="1961" y="419"/>
                  </a:lnTo>
                  <a:lnTo>
                    <a:pt x="1950" y="415"/>
                  </a:lnTo>
                  <a:lnTo>
                    <a:pt x="1941" y="411"/>
                  </a:lnTo>
                  <a:lnTo>
                    <a:pt x="1933" y="405"/>
                  </a:lnTo>
                  <a:lnTo>
                    <a:pt x="1926" y="399"/>
                  </a:lnTo>
                  <a:lnTo>
                    <a:pt x="1921" y="392"/>
                  </a:lnTo>
                  <a:lnTo>
                    <a:pt x="1917" y="383"/>
                  </a:lnTo>
                  <a:lnTo>
                    <a:pt x="1915" y="371"/>
                  </a:lnTo>
                  <a:lnTo>
                    <a:pt x="1915" y="359"/>
                  </a:lnTo>
                  <a:lnTo>
                    <a:pt x="1914" y="349"/>
                  </a:lnTo>
                  <a:lnTo>
                    <a:pt x="1914" y="345"/>
                  </a:lnTo>
                  <a:lnTo>
                    <a:pt x="1915" y="340"/>
                  </a:lnTo>
                  <a:lnTo>
                    <a:pt x="1918" y="335"/>
                  </a:lnTo>
                  <a:lnTo>
                    <a:pt x="1922" y="328"/>
                  </a:lnTo>
                  <a:lnTo>
                    <a:pt x="1893" y="333"/>
                  </a:lnTo>
                  <a:lnTo>
                    <a:pt x="1865" y="340"/>
                  </a:lnTo>
                  <a:lnTo>
                    <a:pt x="1853" y="344"/>
                  </a:lnTo>
                  <a:lnTo>
                    <a:pt x="1843" y="349"/>
                  </a:lnTo>
                  <a:lnTo>
                    <a:pt x="1839" y="353"/>
                  </a:lnTo>
                  <a:lnTo>
                    <a:pt x="1835" y="356"/>
                  </a:lnTo>
                  <a:lnTo>
                    <a:pt x="1833" y="360"/>
                  </a:lnTo>
                  <a:lnTo>
                    <a:pt x="1831" y="365"/>
                  </a:lnTo>
                  <a:lnTo>
                    <a:pt x="1849" y="385"/>
                  </a:lnTo>
                  <a:lnTo>
                    <a:pt x="1863" y="403"/>
                  </a:lnTo>
                  <a:lnTo>
                    <a:pt x="1871" y="417"/>
                  </a:lnTo>
                  <a:lnTo>
                    <a:pt x="1877" y="429"/>
                  </a:lnTo>
                  <a:lnTo>
                    <a:pt x="1878" y="435"/>
                  </a:lnTo>
                  <a:lnTo>
                    <a:pt x="1878" y="439"/>
                  </a:lnTo>
                  <a:lnTo>
                    <a:pt x="1878" y="443"/>
                  </a:lnTo>
                  <a:lnTo>
                    <a:pt x="1877" y="445"/>
                  </a:lnTo>
                  <a:lnTo>
                    <a:pt x="1874" y="448"/>
                  </a:lnTo>
                  <a:lnTo>
                    <a:pt x="1871" y="451"/>
                  </a:lnTo>
                  <a:lnTo>
                    <a:pt x="1867" y="452"/>
                  </a:lnTo>
                  <a:lnTo>
                    <a:pt x="1863" y="452"/>
                  </a:lnTo>
                  <a:lnTo>
                    <a:pt x="1853" y="452"/>
                  </a:lnTo>
                  <a:lnTo>
                    <a:pt x="1841" y="448"/>
                  </a:lnTo>
                  <a:lnTo>
                    <a:pt x="1825" y="443"/>
                  </a:lnTo>
                  <a:lnTo>
                    <a:pt x="1809" y="435"/>
                  </a:lnTo>
                  <a:lnTo>
                    <a:pt x="1790" y="424"/>
                  </a:lnTo>
                  <a:lnTo>
                    <a:pt x="1770" y="411"/>
                  </a:lnTo>
                  <a:lnTo>
                    <a:pt x="1750" y="395"/>
                  </a:lnTo>
                  <a:lnTo>
                    <a:pt x="1729" y="377"/>
                  </a:lnTo>
                  <a:lnTo>
                    <a:pt x="1717" y="392"/>
                  </a:lnTo>
                  <a:lnTo>
                    <a:pt x="1703" y="409"/>
                  </a:lnTo>
                  <a:lnTo>
                    <a:pt x="1697" y="420"/>
                  </a:lnTo>
                  <a:lnTo>
                    <a:pt x="1691" y="431"/>
                  </a:lnTo>
                  <a:lnTo>
                    <a:pt x="1687" y="441"/>
                  </a:lnTo>
                  <a:lnTo>
                    <a:pt x="1685" y="453"/>
                  </a:lnTo>
                  <a:lnTo>
                    <a:pt x="1685" y="460"/>
                  </a:lnTo>
                  <a:lnTo>
                    <a:pt x="1686" y="467"/>
                  </a:lnTo>
                  <a:lnTo>
                    <a:pt x="1687" y="473"/>
                  </a:lnTo>
                  <a:lnTo>
                    <a:pt x="1690" y="480"/>
                  </a:lnTo>
                  <a:lnTo>
                    <a:pt x="1694" y="487"/>
                  </a:lnTo>
                  <a:lnTo>
                    <a:pt x="1698" y="495"/>
                  </a:lnTo>
                  <a:lnTo>
                    <a:pt x="1703" y="501"/>
                  </a:lnTo>
                  <a:lnTo>
                    <a:pt x="1710" y="509"/>
                  </a:lnTo>
                  <a:lnTo>
                    <a:pt x="1718" y="516"/>
                  </a:lnTo>
                  <a:lnTo>
                    <a:pt x="1727" y="524"/>
                  </a:lnTo>
                  <a:lnTo>
                    <a:pt x="1738" y="532"/>
                  </a:lnTo>
                  <a:lnTo>
                    <a:pt x="1750" y="541"/>
                  </a:lnTo>
                  <a:lnTo>
                    <a:pt x="1778" y="557"/>
                  </a:lnTo>
                  <a:lnTo>
                    <a:pt x="1813" y="576"/>
                  </a:lnTo>
                  <a:lnTo>
                    <a:pt x="1817" y="581"/>
                  </a:lnTo>
                  <a:lnTo>
                    <a:pt x="1826" y="595"/>
                  </a:lnTo>
                  <a:lnTo>
                    <a:pt x="1839" y="615"/>
                  </a:lnTo>
                  <a:lnTo>
                    <a:pt x="1851" y="640"/>
                  </a:lnTo>
                  <a:lnTo>
                    <a:pt x="1857" y="652"/>
                  </a:lnTo>
                  <a:lnTo>
                    <a:pt x="1862" y="665"/>
                  </a:lnTo>
                  <a:lnTo>
                    <a:pt x="1865" y="677"/>
                  </a:lnTo>
                  <a:lnTo>
                    <a:pt x="1866" y="689"/>
                  </a:lnTo>
                  <a:lnTo>
                    <a:pt x="1866" y="701"/>
                  </a:lnTo>
                  <a:lnTo>
                    <a:pt x="1863" y="711"/>
                  </a:lnTo>
                  <a:lnTo>
                    <a:pt x="1861" y="716"/>
                  </a:lnTo>
                  <a:lnTo>
                    <a:pt x="1858" y="720"/>
                  </a:lnTo>
                  <a:lnTo>
                    <a:pt x="1854" y="723"/>
                  </a:lnTo>
                  <a:lnTo>
                    <a:pt x="1850" y="727"/>
                  </a:lnTo>
                  <a:lnTo>
                    <a:pt x="1843" y="723"/>
                  </a:lnTo>
                  <a:lnTo>
                    <a:pt x="1837" y="717"/>
                  </a:lnTo>
                  <a:lnTo>
                    <a:pt x="1831" y="712"/>
                  </a:lnTo>
                  <a:lnTo>
                    <a:pt x="1827" y="707"/>
                  </a:lnTo>
                  <a:lnTo>
                    <a:pt x="1818" y="693"/>
                  </a:lnTo>
                  <a:lnTo>
                    <a:pt x="1810" y="680"/>
                  </a:lnTo>
                  <a:lnTo>
                    <a:pt x="1802" y="664"/>
                  </a:lnTo>
                  <a:lnTo>
                    <a:pt x="1794" y="649"/>
                  </a:lnTo>
                  <a:lnTo>
                    <a:pt x="1783" y="636"/>
                  </a:lnTo>
                  <a:lnTo>
                    <a:pt x="1771" y="624"/>
                  </a:lnTo>
                  <a:lnTo>
                    <a:pt x="1755" y="623"/>
                  </a:lnTo>
                  <a:lnTo>
                    <a:pt x="1741" y="620"/>
                  </a:lnTo>
                  <a:lnTo>
                    <a:pt x="1726" y="616"/>
                  </a:lnTo>
                  <a:lnTo>
                    <a:pt x="1713" y="611"/>
                  </a:lnTo>
                  <a:lnTo>
                    <a:pt x="1699" y="605"/>
                  </a:lnTo>
                  <a:lnTo>
                    <a:pt x="1687" y="597"/>
                  </a:lnTo>
                  <a:lnTo>
                    <a:pt x="1677" y="589"/>
                  </a:lnTo>
                  <a:lnTo>
                    <a:pt x="1666" y="581"/>
                  </a:lnTo>
                  <a:lnTo>
                    <a:pt x="1657" y="572"/>
                  </a:lnTo>
                  <a:lnTo>
                    <a:pt x="1649" y="563"/>
                  </a:lnTo>
                  <a:lnTo>
                    <a:pt x="1641" y="553"/>
                  </a:lnTo>
                  <a:lnTo>
                    <a:pt x="1634" y="545"/>
                  </a:lnTo>
                  <a:lnTo>
                    <a:pt x="1630" y="536"/>
                  </a:lnTo>
                  <a:lnTo>
                    <a:pt x="1625" y="528"/>
                  </a:lnTo>
                  <a:lnTo>
                    <a:pt x="1622" y="521"/>
                  </a:lnTo>
                  <a:lnTo>
                    <a:pt x="1621" y="515"/>
                  </a:lnTo>
                  <a:lnTo>
                    <a:pt x="1619" y="499"/>
                  </a:lnTo>
                  <a:lnTo>
                    <a:pt x="1621" y="483"/>
                  </a:lnTo>
                  <a:lnTo>
                    <a:pt x="1622" y="468"/>
                  </a:lnTo>
                  <a:lnTo>
                    <a:pt x="1625" y="453"/>
                  </a:lnTo>
                  <a:lnTo>
                    <a:pt x="1629" y="440"/>
                  </a:lnTo>
                  <a:lnTo>
                    <a:pt x="1633" y="427"/>
                  </a:lnTo>
                  <a:lnTo>
                    <a:pt x="1638" y="413"/>
                  </a:lnTo>
                  <a:lnTo>
                    <a:pt x="1643" y="400"/>
                  </a:lnTo>
                  <a:lnTo>
                    <a:pt x="1655" y="375"/>
                  </a:lnTo>
                  <a:lnTo>
                    <a:pt x="1667" y="351"/>
                  </a:lnTo>
                  <a:lnTo>
                    <a:pt x="1681" y="325"/>
                  </a:lnTo>
                  <a:lnTo>
                    <a:pt x="1693" y="299"/>
                  </a:lnTo>
                  <a:lnTo>
                    <a:pt x="1695" y="285"/>
                  </a:lnTo>
                  <a:lnTo>
                    <a:pt x="1699" y="248"/>
                  </a:lnTo>
                  <a:lnTo>
                    <a:pt x="1701" y="223"/>
                  </a:lnTo>
                  <a:lnTo>
                    <a:pt x="1701" y="195"/>
                  </a:lnTo>
                  <a:lnTo>
                    <a:pt x="1698" y="163"/>
                  </a:lnTo>
                  <a:lnTo>
                    <a:pt x="1693" y="130"/>
                  </a:lnTo>
                  <a:lnTo>
                    <a:pt x="1686" y="124"/>
                  </a:lnTo>
                  <a:lnTo>
                    <a:pt x="1679" y="122"/>
                  </a:lnTo>
                  <a:lnTo>
                    <a:pt x="1674" y="120"/>
                  </a:lnTo>
                  <a:lnTo>
                    <a:pt x="1669" y="120"/>
                  </a:lnTo>
                  <a:lnTo>
                    <a:pt x="1663" y="123"/>
                  </a:lnTo>
                  <a:lnTo>
                    <a:pt x="1659" y="127"/>
                  </a:lnTo>
                  <a:lnTo>
                    <a:pt x="1657" y="131"/>
                  </a:lnTo>
                  <a:lnTo>
                    <a:pt x="1653" y="138"/>
                  </a:lnTo>
                  <a:lnTo>
                    <a:pt x="1647" y="153"/>
                  </a:lnTo>
                  <a:lnTo>
                    <a:pt x="1643" y="172"/>
                  </a:lnTo>
                  <a:lnTo>
                    <a:pt x="1639" y="195"/>
                  </a:lnTo>
                  <a:lnTo>
                    <a:pt x="1637" y="217"/>
                  </a:lnTo>
                  <a:lnTo>
                    <a:pt x="1634" y="243"/>
                  </a:lnTo>
                  <a:lnTo>
                    <a:pt x="1631" y="265"/>
                  </a:lnTo>
                  <a:lnTo>
                    <a:pt x="1627" y="288"/>
                  </a:lnTo>
                  <a:lnTo>
                    <a:pt x="1623" y="308"/>
                  </a:lnTo>
                  <a:lnTo>
                    <a:pt x="1621" y="317"/>
                  </a:lnTo>
                  <a:lnTo>
                    <a:pt x="1618" y="325"/>
                  </a:lnTo>
                  <a:lnTo>
                    <a:pt x="1614" y="332"/>
                  </a:lnTo>
                  <a:lnTo>
                    <a:pt x="1610" y="339"/>
                  </a:lnTo>
                  <a:lnTo>
                    <a:pt x="1606" y="343"/>
                  </a:lnTo>
                  <a:lnTo>
                    <a:pt x="1602" y="345"/>
                  </a:lnTo>
                  <a:lnTo>
                    <a:pt x="1597" y="347"/>
                  </a:lnTo>
                  <a:lnTo>
                    <a:pt x="1590" y="347"/>
                  </a:lnTo>
                  <a:lnTo>
                    <a:pt x="1566" y="352"/>
                  </a:lnTo>
                  <a:lnTo>
                    <a:pt x="1545" y="359"/>
                  </a:lnTo>
                  <a:lnTo>
                    <a:pt x="1526" y="365"/>
                  </a:lnTo>
                  <a:lnTo>
                    <a:pt x="1510" y="372"/>
                  </a:lnTo>
                  <a:lnTo>
                    <a:pt x="1497" y="380"/>
                  </a:lnTo>
                  <a:lnTo>
                    <a:pt x="1485" y="388"/>
                  </a:lnTo>
                  <a:lnTo>
                    <a:pt x="1476" y="396"/>
                  </a:lnTo>
                  <a:lnTo>
                    <a:pt x="1468" y="404"/>
                  </a:lnTo>
                  <a:lnTo>
                    <a:pt x="1461" y="413"/>
                  </a:lnTo>
                  <a:lnTo>
                    <a:pt x="1457" y="423"/>
                  </a:lnTo>
                  <a:lnTo>
                    <a:pt x="1453" y="432"/>
                  </a:lnTo>
                  <a:lnTo>
                    <a:pt x="1449" y="443"/>
                  </a:lnTo>
                  <a:lnTo>
                    <a:pt x="1444" y="463"/>
                  </a:lnTo>
                  <a:lnTo>
                    <a:pt x="1440" y="485"/>
                  </a:lnTo>
                  <a:lnTo>
                    <a:pt x="1437" y="505"/>
                  </a:lnTo>
                  <a:lnTo>
                    <a:pt x="1437" y="525"/>
                  </a:lnTo>
                  <a:lnTo>
                    <a:pt x="1438" y="548"/>
                  </a:lnTo>
                  <a:lnTo>
                    <a:pt x="1441" y="569"/>
                  </a:lnTo>
                  <a:lnTo>
                    <a:pt x="1450" y="615"/>
                  </a:lnTo>
                  <a:lnTo>
                    <a:pt x="1460" y="657"/>
                  </a:lnTo>
                  <a:lnTo>
                    <a:pt x="1464" y="679"/>
                  </a:lnTo>
                  <a:lnTo>
                    <a:pt x="1466" y="699"/>
                  </a:lnTo>
                  <a:lnTo>
                    <a:pt x="1468" y="716"/>
                  </a:lnTo>
                  <a:lnTo>
                    <a:pt x="1468" y="733"/>
                  </a:lnTo>
                  <a:lnTo>
                    <a:pt x="1466" y="741"/>
                  </a:lnTo>
                  <a:lnTo>
                    <a:pt x="1464" y="748"/>
                  </a:lnTo>
                  <a:lnTo>
                    <a:pt x="1461" y="754"/>
                  </a:lnTo>
                  <a:lnTo>
                    <a:pt x="1457" y="761"/>
                  </a:lnTo>
                  <a:lnTo>
                    <a:pt x="1453" y="766"/>
                  </a:lnTo>
                  <a:lnTo>
                    <a:pt x="1448" y="772"/>
                  </a:lnTo>
                  <a:lnTo>
                    <a:pt x="1441" y="777"/>
                  </a:lnTo>
                  <a:lnTo>
                    <a:pt x="1434" y="780"/>
                  </a:lnTo>
                  <a:lnTo>
                    <a:pt x="1422" y="810"/>
                  </a:lnTo>
                  <a:lnTo>
                    <a:pt x="1412" y="840"/>
                  </a:lnTo>
                  <a:lnTo>
                    <a:pt x="1402" y="868"/>
                  </a:lnTo>
                  <a:lnTo>
                    <a:pt x="1393" y="894"/>
                  </a:lnTo>
                  <a:lnTo>
                    <a:pt x="1385" y="920"/>
                  </a:lnTo>
                  <a:lnTo>
                    <a:pt x="1378" y="945"/>
                  </a:lnTo>
                  <a:lnTo>
                    <a:pt x="1376" y="968"/>
                  </a:lnTo>
                  <a:lnTo>
                    <a:pt x="1374" y="990"/>
                  </a:lnTo>
                  <a:lnTo>
                    <a:pt x="1373" y="1029"/>
                  </a:lnTo>
                  <a:lnTo>
                    <a:pt x="1373" y="1060"/>
                  </a:lnTo>
                  <a:lnTo>
                    <a:pt x="1374" y="1073"/>
                  </a:lnTo>
                  <a:lnTo>
                    <a:pt x="1377" y="1085"/>
                  </a:lnTo>
                  <a:lnTo>
                    <a:pt x="1381" y="1096"/>
                  </a:lnTo>
                  <a:lnTo>
                    <a:pt x="1386" y="1104"/>
                  </a:lnTo>
                  <a:lnTo>
                    <a:pt x="1390" y="1106"/>
                  </a:lnTo>
                  <a:lnTo>
                    <a:pt x="1394" y="1109"/>
                  </a:lnTo>
                  <a:lnTo>
                    <a:pt x="1400" y="1112"/>
                  </a:lnTo>
                  <a:lnTo>
                    <a:pt x="1406" y="1113"/>
                  </a:lnTo>
                  <a:lnTo>
                    <a:pt x="1420" y="1116"/>
                  </a:lnTo>
                  <a:lnTo>
                    <a:pt x="1437" y="1116"/>
                  </a:lnTo>
                  <a:lnTo>
                    <a:pt x="1458" y="1113"/>
                  </a:lnTo>
                  <a:lnTo>
                    <a:pt x="1484" y="1109"/>
                  </a:lnTo>
                  <a:lnTo>
                    <a:pt x="1514" y="1102"/>
                  </a:lnTo>
                  <a:lnTo>
                    <a:pt x="1549" y="1093"/>
                  </a:lnTo>
                  <a:lnTo>
                    <a:pt x="1564" y="1097"/>
                  </a:lnTo>
                  <a:lnTo>
                    <a:pt x="1578" y="1104"/>
                  </a:lnTo>
                  <a:lnTo>
                    <a:pt x="1591" y="1110"/>
                  </a:lnTo>
                  <a:lnTo>
                    <a:pt x="1603" y="1118"/>
                  </a:lnTo>
                  <a:lnTo>
                    <a:pt x="1615" y="1128"/>
                  </a:lnTo>
                  <a:lnTo>
                    <a:pt x="1626" y="1140"/>
                  </a:lnTo>
                  <a:lnTo>
                    <a:pt x="1637" y="1152"/>
                  </a:lnTo>
                  <a:lnTo>
                    <a:pt x="1645" y="1164"/>
                  </a:lnTo>
                  <a:lnTo>
                    <a:pt x="1654" y="1178"/>
                  </a:lnTo>
                  <a:lnTo>
                    <a:pt x="1661" y="1193"/>
                  </a:lnTo>
                  <a:lnTo>
                    <a:pt x="1669" y="1209"/>
                  </a:lnTo>
                  <a:lnTo>
                    <a:pt x="1674" y="1225"/>
                  </a:lnTo>
                  <a:lnTo>
                    <a:pt x="1679" y="1242"/>
                  </a:lnTo>
                  <a:lnTo>
                    <a:pt x="1685" y="1261"/>
                  </a:lnTo>
                  <a:lnTo>
                    <a:pt x="1689" y="1280"/>
                  </a:lnTo>
                  <a:lnTo>
                    <a:pt x="1693" y="1298"/>
                  </a:lnTo>
                  <a:lnTo>
                    <a:pt x="1695" y="1315"/>
                  </a:lnTo>
                  <a:lnTo>
                    <a:pt x="1695" y="1330"/>
                  </a:lnTo>
                  <a:lnTo>
                    <a:pt x="1693" y="1343"/>
                  </a:lnTo>
                  <a:lnTo>
                    <a:pt x="1690" y="1354"/>
                  </a:lnTo>
                  <a:lnTo>
                    <a:pt x="1685" y="1362"/>
                  </a:lnTo>
                  <a:lnTo>
                    <a:pt x="1679" y="1369"/>
                  </a:lnTo>
                  <a:lnTo>
                    <a:pt x="1673" y="1375"/>
                  </a:lnTo>
                  <a:lnTo>
                    <a:pt x="1665" y="1381"/>
                  </a:lnTo>
                  <a:lnTo>
                    <a:pt x="1649" y="1390"/>
                  </a:lnTo>
                  <a:lnTo>
                    <a:pt x="1634" y="1401"/>
                  </a:lnTo>
                  <a:lnTo>
                    <a:pt x="1627" y="1407"/>
                  </a:lnTo>
                  <a:lnTo>
                    <a:pt x="1622" y="1415"/>
                  </a:lnTo>
                  <a:lnTo>
                    <a:pt x="1618" y="1425"/>
                  </a:lnTo>
                  <a:lnTo>
                    <a:pt x="1614" y="1437"/>
                  </a:lnTo>
                  <a:lnTo>
                    <a:pt x="1614" y="1443"/>
                  </a:lnTo>
                  <a:lnTo>
                    <a:pt x="1615" y="1450"/>
                  </a:lnTo>
                  <a:lnTo>
                    <a:pt x="1617" y="1458"/>
                  </a:lnTo>
                  <a:lnTo>
                    <a:pt x="1618" y="1465"/>
                  </a:lnTo>
                  <a:lnTo>
                    <a:pt x="1625" y="1477"/>
                  </a:lnTo>
                  <a:lnTo>
                    <a:pt x="1633" y="1489"/>
                  </a:lnTo>
                  <a:lnTo>
                    <a:pt x="1642" y="1499"/>
                  </a:lnTo>
                  <a:lnTo>
                    <a:pt x="1654" y="1510"/>
                  </a:lnTo>
                  <a:lnTo>
                    <a:pt x="1665" y="1519"/>
                  </a:lnTo>
                  <a:lnTo>
                    <a:pt x="1678" y="1529"/>
                  </a:lnTo>
                  <a:lnTo>
                    <a:pt x="1702" y="1543"/>
                  </a:lnTo>
                  <a:lnTo>
                    <a:pt x="1723" y="1557"/>
                  </a:lnTo>
                  <a:lnTo>
                    <a:pt x="1731" y="1562"/>
                  </a:lnTo>
                  <a:lnTo>
                    <a:pt x="1737" y="1567"/>
                  </a:lnTo>
                  <a:lnTo>
                    <a:pt x="1741" y="1571"/>
                  </a:lnTo>
                  <a:lnTo>
                    <a:pt x="1741" y="1575"/>
                  </a:lnTo>
                  <a:lnTo>
                    <a:pt x="1727" y="1575"/>
                  </a:lnTo>
                  <a:lnTo>
                    <a:pt x="1714" y="1575"/>
                  </a:lnTo>
                  <a:lnTo>
                    <a:pt x="1701" y="1573"/>
                  </a:lnTo>
                  <a:lnTo>
                    <a:pt x="1687" y="1570"/>
                  </a:lnTo>
                  <a:lnTo>
                    <a:pt x="1674" y="1566"/>
                  </a:lnTo>
                  <a:lnTo>
                    <a:pt x="1662" y="1562"/>
                  </a:lnTo>
                  <a:lnTo>
                    <a:pt x="1650" y="1555"/>
                  </a:lnTo>
                  <a:lnTo>
                    <a:pt x="1638" y="1549"/>
                  </a:lnTo>
                  <a:lnTo>
                    <a:pt x="1629" y="1542"/>
                  </a:lnTo>
                  <a:lnTo>
                    <a:pt x="1619" y="1534"/>
                  </a:lnTo>
                  <a:lnTo>
                    <a:pt x="1611" y="1526"/>
                  </a:lnTo>
                  <a:lnTo>
                    <a:pt x="1603" y="1517"/>
                  </a:lnTo>
                  <a:lnTo>
                    <a:pt x="1598" y="1509"/>
                  </a:lnTo>
                  <a:lnTo>
                    <a:pt x="1594" y="1498"/>
                  </a:lnTo>
                  <a:lnTo>
                    <a:pt x="1591" y="1489"/>
                  </a:lnTo>
                  <a:lnTo>
                    <a:pt x="1590" y="1478"/>
                  </a:lnTo>
                  <a:lnTo>
                    <a:pt x="1591" y="1459"/>
                  </a:lnTo>
                  <a:lnTo>
                    <a:pt x="1594" y="1439"/>
                  </a:lnTo>
                  <a:lnTo>
                    <a:pt x="1598" y="1419"/>
                  </a:lnTo>
                  <a:lnTo>
                    <a:pt x="1603" y="1399"/>
                  </a:lnTo>
                  <a:lnTo>
                    <a:pt x="1621" y="1354"/>
                  </a:lnTo>
                  <a:lnTo>
                    <a:pt x="1645" y="1298"/>
                  </a:lnTo>
                  <a:lnTo>
                    <a:pt x="1634" y="1289"/>
                  </a:lnTo>
                  <a:lnTo>
                    <a:pt x="1625" y="1277"/>
                  </a:lnTo>
                  <a:lnTo>
                    <a:pt x="1618" y="1265"/>
                  </a:lnTo>
                  <a:lnTo>
                    <a:pt x="1610" y="1253"/>
                  </a:lnTo>
                  <a:lnTo>
                    <a:pt x="1598" y="1226"/>
                  </a:lnTo>
                  <a:lnTo>
                    <a:pt x="1585" y="1201"/>
                  </a:lnTo>
                  <a:lnTo>
                    <a:pt x="1577" y="1189"/>
                  </a:lnTo>
                  <a:lnTo>
                    <a:pt x="1568" y="1178"/>
                  </a:lnTo>
                  <a:lnTo>
                    <a:pt x="1557" y="1169"/>
                  </a:lnTo>
                  <a:lnTo>
                    <a:pt x="1545" y="1162"/>
                  </a:lnTo>
                  <a:lnTo>
                    <a:pt x="1538" y="1158"/>
                  </a:lnTo>
                  <a:lnTo>
                    <a:pt x="1530" y="1156"/>
                  </a:lnTo>
                  <a:lnTo>
                    <a:pt x="1522" y="1154"/>
                  </a:lnTo>
                  <a:lnTo>
                    <a:pt x="1513" y="1153"/>
                  </a:lnTo>
                  <a:lnTo>
                    <a:pt x="1504" y="1152"/>
                  </a:lnTo>
                  <a:lnTo>
                    <a:pt x="1493" y="1152"/>
                  </a:lnTo>
                  <a:lnTo>
                    <a:pt x="1482" y="1152"/>
                  </a:lnTo>
                  <a:lnTo>
                    <a:pt x="1470" y="1153"/>
                  </a:lnTo>
                  <a:lnTo>
                    <a:pt x="1450" y="1157"/>
                  </a:lnTo>
                  <a:lnTo>
                    <a:pt x="1434" y="1161"/>
                  </a:lnTo>
                  <a:lnTo>
                    <a:pt x="1418" y="1166"/>
                  </a:lnTo>
                  <a:lnTo>
                    <a:pt x="1406" y="1174"/>
                  </a:lnTo>
                  <a:lnTo>
                    <a:pt x="1401" y="1178"/>
                  </a:lnTo>
                  <a:lnTo>
                    <a:pt x="1396" y="1184"/>
                  </a:lnTo>
                  <a:lnTo>
                    <a:pt x="1390" y="1189"/>
                  </a:lnTo>
                  <a:lnTo>
                    <a:pt x="1386" y="1196"/>
                  </a:lnTo>
                  <a:lnTo>
                    <a:pt x="1378" y="1209"/>
                  </a:lnTo>
                  <a:lnTo>
                    <a:pt x="1373" y="1225"/>
                  </a:lnTo>
                  <a:lnTo>
                    <a:pt x="1369" y="1244"/>
                  </a:lnTo>
                  <a:lnTo>
                    <a:pt x="1366" y="1265"/>
                  </a:lnTo>
                  <a:lnTo>
                    <a:pt x="1365" y="1289"/>
                  </a:lnTo>
                  <a:lnTo>
                    <a:pt x="1366" y="1315"/>
                  </a:lnTo>
                  <a:lnTo>
                    <a:pt x="1368" y="1345"/>
                  </a:lnTo>
                  <a:lnTo>
                    <a:pt x="1370" y="1378"/>
                  </a:lnTo>
                  <a:lnTo>
                    <a:pt x="1374" y="1414"/>
                  </a:lnTo>
                  <a:lnTo>
                    <a:pt x="1380" y="1454"/>
                  </a:lnTo>
                  <a:lnTo>
                    <a:pt x="1341" y="1474"/>
                  </a:lnTo>
                  <a:lnTo>
                    <a:pt x="1314" y="1490"/>
                  </a:lnTo>
                  <a:lnTo>
                    <a:pt x="1305" y="1497"/>
                  </a:lnTo>
                  <a:lnTo>
                    <a:pt x="1297" y="1503"/>
                  </a:lnTo>
                  <a:lnTo>
                    <a:pt x="1290" y="1509"/>
                  </a:lnTo>
                  <a:lnTo>
                    <a:pt x="1286" y="1515"/>
                  </a:lnTo>
                  <a:lnTo>
                    <a:pt x="1274" y="1539"/>
                  </a:lnTo>
                  <a:lnTo>
                    <a:pt x="1260" y="1575"/>
                  </a:lnTo>
                  <a:lnTo>
                    <a:pt x="1250" y="1589"/>
                  </a:lnTo>
                  <a:lnTo>
                    <a:pt x="1242" y="1601"/>
                  </a:lnTo>
                  <a:lnTo>
                    <a:pt x="1234" y="1613"/>
                  </a:lnTo>
                  <a:lnTo>
                    <a:pt x="1225" y="1622"/>
                  </a:lnTo>
                  <a:lnTo>
                    <a:pt x="1217" y="1630"/>
                  </a:lnTo>
                  <a:lnTo>
                    <a:pt x="1208" y="1638"/>
                  </a:lnTo>
                  <a:lnTo>
                    <a:pt x="1200" y="1643"/>
                  </a:lnTo>
                  <a:lnTo>
                    <a:pt x="1192" y="1649"/>
                  </a:lnTo>
                  <a:lnTo>
                    <a:pt x="1174" y="1657"/>
                  </a:lnTo>
                  <a:lnTo>
                    <a:pt x="1158" y="1662"/>
                  </a:lnTo>
                  <a:lnTo>
                    <a:pt x="1142" y="1666"/>
                  </a:lnTo>
                  <a:lnTo>
                    <a:pt x="1128" y="1669"/>
                  </a:lnTo>
                  <a:lnTo>
                    <a:pt x="1113" y="1671"/>
                  </a:lnTo>
                  <a:lnTo>
                    <a:pt x="1100" y="1675"/>
                  </a:lnTo>
                  <a:lnTo>
                    <a:pt x="1086" y="1679"/>
                  </a:lnTo>
                  <a:lnTo>
                    <a:pt x="1074" y="1686"/>
                  </a:lnTo>
                  <a:lnTo>
                    <a:pt x="1068" y="1690"/>
                  </a:lnTo>
                  <a:lnTo>
                    <a:pt x="1062" y="1695"/>
                  </a:lnTo>
                  <a:lnTo>
                    <a:pt x="1057" y="1702"/>
                  </a:lnTo>
                  <a:lnTo>
                    <a:pt x="1053" y="1709"/>
                  </a:lnTo>
                  <a:lnTo>
                    <a:pt x="1048" y="1717"/>
                  </a:lnTo>
                  <a:lnTo>
                    <a:pt x="1044" y="1726"/>
                  </a:lnTo>
                  <a:lnTo>
                    <a:pt x="1040" y="1738"/>
                  </a:lnTo>
                  <a:lnTo>
                    <a:pt x="1037" y="1750"/>
                  </a:lnTo>
                  <a:lnTo>
                    <a:pt x="1020" y="1733"/>
                  </a:lnTo>
                  <a:lnTo>
                    <a:pt x="1001" y="1719"/>
                  </a:lnTo>
                  <a:lnTo>
                    <a:pt x="982" y="1709"/>
                  </a:lnTo>
                  <a:lnTo>
                    <a:pt x="965" y="1701"/>
                  </a:lnTo>
                  <a:lnTo>
                    <a:pt x="946" y="1693"/>
                  </a:lnTo>
                  <a:lnTo>
                    <a:pt x="928" y="1687"/>
                  </a:lnTo>
                  <a:lnTo>
                    <a:pt x="910" y="1683"/>
                  </a:lnTo>
                  <a:lnTo>
                    <a:pt x="894" y="1679"/>
                  </a:lnTo>
                  <a:lnTo>
                    <a:pt x="878" y="1675"/>
                  </a:lnTo>
                  <a:lnTo>
                    <a:pt x="865" y="1671"/>
                  </a:lnTo>
                  <a:lnTo>
                    <a:pt x="852" y="1666"/>
                  </a:lnTo>
                  <a:lnTo>
                    <a:pt x="841" y="1659"/>
                  </a:lnTo>
                  <a:lnTo>
                    <a:pt x="836" y="1657"/>
                  </a:lnTo>
                  <a:lnTo>
                    <a:pt x="832" y="1653"/>
                  </a:lnTo>
                  <a:lnTo>
                    <a:pt x="828" y="1647"/>
                  </a:lnTo>
                  <a:lnTo>
                    <a:pt x="825" y="1643"/>
                  </a:lnTo>
                  <a:lnTo>
                    <a:pt x="822" y="1638"/>
                  </a:lnTo>
                  <a:lnTo>
                    <a:pt x="821" y="1631"/>
                  </a:lnTo>
                  <a:lnTo>
                    <a:pt x="820" y="1625"/>
                  </a:lnTo>
                  <a:lnTo>
                    <a:pt x="820" y="1617"/>
                  </a:lnTo>
                  <a:lnTo>
                    <a:pt x="818" y="1609"/>
                  </a:lnTo>
                  <a:lnTo>
                    <a:pt x="816" y="1601"/>
                  </a:lnTo>
                  <a:lnTo>
                    <a:pt x="810" y="1593"/>
                  </a:lnTo>
                  <a:lnTo>
                    <a:pt x="805" y="1585"/>
                  </a:lnTo>
                  <a:lnTo>
                    <a:pt x="792" y="1570"/>
                  </a:lnTo>
                  <a:lnTo>
                    <a:pt x="781" y="1557"/>
                  </a:lnTo>
                  <a:lnTo>
                    <a:pt x="779" y="1551"/>
                  </a:lnTo>
                  <a:lnTo>
                    <a:pt x="777" y="1546"/>
                  </a:lnTo>
                  <a:lnTo>
                    <a:pt x="777" y="1543"/>
                  </a:lnTo>
                  <a:lnTo>
                    <a:pt x="777" y="1541"/>
                  </a:lnTo>
                  <a:lnTo>
                    <a:pt x="780" y="1539"/>
                  </a:lnTo>
                  <a:lnTo>
                    <a:pt x="781" y="1538"/>
                  </a:lnTo>
                  <a:lnTo>
                    <a:pt x="789" y="1535"/>
                  </a:lnTo>
                  <a:lnTo>
                    <a:pt x="801" y="1533"/>
                  </a:lnTo>
                  <a:lnTo>
                    <a:pt x="817" y="1533"/>
                  </a:lnTo>
                  <a:lnTo>
                    <a:pt x="837" y="1533"/>
                  </a:lnTo>
                  <a:lnTo>
                    <a:pt x="844" y="1534"/>
                  </a:lnTo>
                  <a:lnTo>
                    <a:pt x="850" y="1535"/>
                  </a:lnTo>
                  <a:lnTo>
                    <a:pt x="856" y="1538"/>
                  </a:lnTo>
                  <a:lnTo>
                    <a:pt x="860" y="1541"/>
                  </a:lnTo>
                  <a:lnTo>
                    <a:pt x="868" y="1547"/>
                  </a:lnTo>
                  <a:lnTo>
                    <a:pt x="874" y="1557"/>
                  </a:lnTo>
                  <a:lnTo>
                    <a:pt x="885" y="1579"/>
                  </a:lnTo>
                  <a:lnTo>
                    <a:pt x="893" y="1605"/>
                  </a:lnTo>
                  <a:lnTo>
                    <a:pt x="898" y="1617"/>
                  </a:lnTo>
                  <a:lnTo>
                    <a:pt x="904" y="1629"/>
                  </a:lnTo>
                  <a:lnTo>
                    <a:pt x="910" y="1641"/>
                  </a:lnTo>
                  <a:lnTo>
                    <a:pt x="918" y="1650"/>
                  </a:lnTo>
                  <a:lnTo>
                    <a:pt x="924" y="1655"/>
                  </a:lnTo>
                  <a:lnTo>
                    <a:pt x="929" y="1659"/>
                  </a:lnTo>
                  <a:lnTo>
                    <a:pt x="936" y="1662"/>
                  </a:lnTo>
                  <a:lnTo>
                    <a:pt x="942" y="1666"/>
                  </a:lnTo>
                  <a:lnTo>
                    <a:pt x="949" y="1669"/>
                  </a:lnTo>
                  <a:lnTo>
                    <a:pt x="957" y="1670"/>
                  </a:lnTo>
                  <a:lnTo>
                    <a:pt x="966" y="1671"/>
                  </a:lnTo>
                  <a:lnTo>
                    <a:pt x="976" y="1671"/>
                  </a:lnTo>
                  <a:lnTo>
                    <a:pt x="984" y="1670"/>
                  </a:lnTo>
                  <a:lnTo>
                    <a:pt x="992" y="1669"/>
                  </a:lnTo>
                  <a:lnTo>
                    <a:pt x="998" y="1665"/>
                  </a:lnTo>
                  <a:lnTo>
                    <a:pt x="1006" y="1661"/>
                  </a:lnTo>
                  <a:lnTo>
                    <a:pt x="1020" y="1650"/>
                  </a:lnTo>
                  <a:lnTo>
                    <a:pt x="1033" y="1637"/>
                  </a:lnTo>
                  <a:lnTo>
                    <a:pt x="1046" y="1619"/>
                  </a:lnTo>
                  <a:lnTo>
                    <a:pt x="1060" y="1601"/>
                  </a:lnTo>
                  <a:lnTo>
                    <a:pt x="1074" y="1581"/>
                  </a:lnTo>
                  <a:lnTo>
                    <a:pt x="1088" y="1558"/>
                  </a:lnTo>
                  <a:lnTo>
                    <a:pt x="1102" y="1535"/>
                  </a:lnTo>
                  <a:lnTo>
                    <a:pt x="1117" y="1511"/>
                  </a:lnTo>
                  <a:lnTo>
                    <a:pt x="1133" y="1489"/>
                  </a:lnTo>
                  <a:lnTo>
                    <a:pt x="1150" y="1465"/>
                  </a:lnTo>
                  <a:lnTo>
                    <a:pt x="1169" y="1442"/>
                  </a:lnTo>
                  <a:lnTo>
                    <a:pt x="1189" y="1421"/>
                  </a:lnTo>
                  <a:lnTo>
                    <a:pt x="1200" y="1410"/>
                  </a:lnTo>
                  <a:lnTo>
                    <a:pt x="1212" y="1401"/>
                  </a:lnTo>
                  <a:lnTo>
                    <a:pt x="1224" y="1391"/>
                  </a:lnTo>
                  <a:lnTo>
                    <a:pt x="1236" y="1382"/>
                  </a:lnTo>
                  <a:lnTo>
                    <a:pt x="1238" y="1366"/>
                  </a:lnTo>
                  <a:lnTo>
                    <a:pt x="1242" y="1351"/>
                  </a:lnTo>
                  <a:lnTo>
                    <a:pt x="1246" y="1339"/>
                  </a:lnTo>
                  <a:lnTo>
                    <a:pt x="1250" y="1329"/>
                  </a:lnTo>
                  <a:lnTo>
                    <a:pt x="1256" y="1319"/>
                  </a:lnTo>
                  <a:lnTo>
                    <a:pt x="1261" y="1311"/>
                  </a:lnTo>
                  <a:lnTo>
                    <a:pt x="1266" y="1305"/>
                  </a:lnTo>
                  <a:lnTo>
                    <a:pt x="1272" y="1301"/>
                  </a:lnTo>
                  <a:lnTo>
                    <a:pt x="1282" y="1293"/>
                  </a:lnTo>
                  <a:lnTo>
                    <a:pt x="1293" y="1288"/>
                  </a:lnTo>
                  <a:lnTo>
                    <a:pt x="1302" y="1285"/>
                  </a:lnTo>
                  <a:lnTo>
                    <a:pt x="1312" y="1281"/>
                  </a:lnTo>
                  <a:lnTo>
                    <a:pt x="1314" y="1280"/>
                  </a:lnTo>
                  <a:lnTo>
                    <a:pt x="1318" y="1277"/>
                  </a:lnTo>
                  <a:lnTo>
                    <a:pt x="1320" y="1274"/>
                  </a:lnTo>
                  <a:lnTo>
                    <a:pt x="1322" y="1272"/>
                  </a:lnTo>
                  <a:lnTo>
                    <a:pt x="1322" y="1266"/>
                  </a:lnTo>
                  <a:lnTo>
                    <a:pt x="1324" y="1261"/>
                  </a:lnTo>
                  <a:lnTo>
                    <a:pt x="1322" y="1254"/>
                  </a:lnTo>
                  <a:lnTo>
                    <a:pt x="1321" y="1246"/>
                  </a:lnTo>
                  <a:lnTo>
                    <a:pt x="1314" y="1226"/>
                  </a:lnTo>
                  <a:lnTo>
                    <a:pt x="1304" y="1198"/>
                  </a:lnTo>
                  <a:lnTo>
                    <a:pt x="1288" y="1164"/>
                  </a:lnTo>
                  <a:lnTo>
                    <a:pt x="1265" y="1117"/>
                  </a:lnTo>
                  <a:lnTo>
                    <a:pt x="1260" y="1106"/>
                  </a:lnTo>
                  <a:lnTo>
                    <a:pt x="1256" y="1094"/>
                  </a:lnTo>
                  <a:lnTo>
                    <a:pt x="1253" y="1082"/>
                  </a:lnTo>
                  <a:lnTo>
                    <a:pt x="1252" y="1069"/>
                  </a:lnTo>
                  <a:lnTo>
                    <a:pt x="1250" y="1056"/>
                  </a:lnTo>
                  <a:lnTo>
                    <a:pt x="1249" y="1041"/>
                  </a:lnTo>
                  <a:lnTo>
                    <a:pt x="1250" y="1026"/>
                  </a:lnTo>
                  <a:lnTo>
                    <a:pt x="1252" y="1012"/>
                  </a:lnTo>
                  <a:lnTo>
                    <a:pt x="1256" y="981"/>
                  </a:lnTo>
                  <a:lnTo>
                    <a:pt x="1262" y="949"/>
                  </a:lnTo>
                  <a:lnTo>
                    <a:pt x="1272" y="916"/>
                  </a:lnTo>
                  <a:lnTo>
                    <a:pt x="1282" y="884"/>
                  </a:lnTo>
                  <a:lnTo>
                    <a:pt x="1294" y="850"/>
                  </a:lnTo>
                  <a:lnTo>
                    <a:pt x="1308" y="818"/>
                  </a:lnTo>
                  <a:lnTo>
                    <a:pt x="1322" y="786"/>
                  </a:lnTo>
                  <a:lnTo>
                    <a:pt x="1336" y="756"/>
                  </a:lnTo>
                  <a:lnTo>
                    <a:pt x="1362" y="700"/>
                  </a:lnTo>
                  <a:lnTo>
                    <a:pt x="1386" y="653"/>
                  </a:lnTo>
                  <a:lnTo>
                    <a:pt x="1394" y="633"/>
                  </a:lnTo>
                  <a:lnTo>
                    <a:pt x="1398" y="617"/>
                  </a:lnTo>
                  <a:lnTo>
                    <a:pt x="1401" y="603"/>
                  </a:lnTo>
                  <a:lnTo>
                    <a:pt x="1400" y="589"/>
                  </a:lnTo>
                  <a:lnTo>
                    <a:pt x="1397" y="577"/>
                  </a:lnTo>
                  <a:lnTo>
                    <a:pt x="1393" y="568"/>
                  </a:lnTo>
                  <a:lnTo>
                    <a:pt x="1386" y="559"/>
                  </a:lnTo>
                  <a:lnTo>
                    <a:pt x="1381" y="548"/>
                  </a:lnTo>
                  <a:lnTo>
                    <a:pt x="1374" y="539"/>
                  </a:lnTo>
                  <a:lnTo>
                    <a:pt x="1368" y="528"/>
                  </a:lnTo>
                  <a:lnTo>
                    <a:pt x="1362" y="516"/>
                  </a:lnTo>
                  <a:lnTo>
                    <a:pt x="1358" y="503"/>
                  </a:lnTo>
                  <a:lnTo>
                    <a:pt x="1356" y="488"/>
                  </a:lnTo>
                  <a:lnTo>
                    <a:pt x="1354" y="469"/>
                  </a:lnTo>
                  <a:lnTo>
                    <a:pt x="1357" y="449"/>
                  </a:lnTo>
                  <a:lnTo>
                    <a:pt x="1362" y="425"/>
                  </a:lnTo>
                  <a:lnTo>
                    <a:pt x="1369" y="405"/>
                  </a:lnTo>
                  <a:lnTo>
                    <a:pt x="1376" y="389"/>
                  </a:lnTo>
                  <a:lnTo>
                    <a:pt x="1384" y="376"/>
                  </a:lnTo>
                  <a:lnTo>
                    <a:pt x="1392" y="367"/>
                  </a:lnTo>
                  <a:lnTo>
                    <a:pt x="1400" y="359"/>
                  </a:lnTo>
                  <a:lnTo>
                    <a:pt x="1409" y="353"/>
                  </a:lnTo>
                  <a:lnTo>
                    <a:pt x="1417" y="348"/>
                  </a:lnTo>
                  <a:lnTo>
                    <a:pt x="1426" y="343"/>
                  </a:lnTo>
                  <a:lnTo>
                    <a:pt x="1434" y="337"/>
                  </a:lnTo>
                  <a:lnTo>
                    <a:pt x="1444" y="329"/>
                  </a:lnTo>
                  <a:lnTo>
                    <a:pt x="1452" y="321"/>
                  </a:lnTo>
                  <a:lnTo>
                    <a:pt x="1461" y="309"/>
                  </a:lnTo>
                  <a:lnTo>
                    <a:pt x="1469" y="293"/>
                  </a:lnTo>
                  <a:lnTo>
                    <a:pt x="1478" y="275"/>
                  </a:lnTo>
                  <a:lnTo>
                    <a:pt x="1486" y="249"/>
                  </a:lnTo>
                  <a:lnTo>
                    <a:pt x="1494" y="220"/>
                  </a:lnTo>
                  <a:lnTo>
                    <a:pt x="1497" y="204"/>
                  </a:lnTo>
                  <a:lnTo>
                    <a:pt x="1498" y="189"/>
                  </a:lnTo>
                  <a:lnTo>
                    <a:pt x="1500" y="176"/>
                  </a:lnTo>
                  <a:lnTo>
                    <a:pt x="1500" y="164"/>
                  </a:lnTo>
                  <a:lnTo>
                    <a:pt x="1497" y="152"/>
                  </a:lnTo>
                  <a:lnTo>
                    <a:pt x="1494" y="143"/>
                  </a:lnTo>
                  <a:lnTo>
                    <a:pt x="1490" y="132"/>
                  </a:lnTo>
                  <a:lnTo>
                    <a:pt x="1485" y="124"/>
                  </a:lnTo>
                  <a:lnTo>
                    <a:pt x="1477" y="116"/>
                  </a:lnTo>
                  <a:lnTo>
                    <a:pt x="1469" y="108"/>
                  </a:lnTo>
                  <a:lnTo>
                    <a:pt x="1458" y="100"/>
                  </a:lnTo>
                  <a:lnTo>
                    <a:pt x="1446" y="94"/>
                  </a:lnTo>
                  <a:lnTo>
                    <a:pt x="1417" y="79"/>
                  </a:lnTo>
                  <a:lnTo>
                    <a:pt x="1380" y="64"/>
                  </a:lnTo>
                  <a:lnTo>
                    <a:pt x="1362" y="55"/>
                  </a:lnTo>
                  <a:lnTo>
                    <a:pt x="1346" y="46"/>
                  </a:lnTo>
                  <a:lnTo>
                    <a:pt x="1332" y="36"/>
                  </a:lnTo>
                  <a:lnTo>
                    <a:pt x="1320" y="27"/>
                  </a:lnTo>
                  <a:lnTo>
                    <a:pt x="1298" y="12"/>
                  </a:lnTo>
                  <a:lnTo>
                    <a:pt x="1282" y="3"/>
                  </a:lnTo>
                  <a:lnTo>
                    <a:pt x="1274" y="0"/>
                  </a:lnTo>
                  <a:lnTo>
                    <a:pt x="1266" y="0"/>
                  </a:lnTo>
                  <a:lnTo>
                    <a:pt x="1258" y="3"/>
                  </a:lnTo>
                  <a:lnTo>
                    <a:pt x="1252" y="8"/>
                  </a:lnTo>
                  <a:lnTo>
                    <a:pt x="1242" y="18"/>
                  </a:lnTo>
                  <a:lnTo>
                    <a:pt x="1233" y="30"/>
                  </a:lnTo>
                  <a:lnTo>
                    <a:pt x="1222" y="44"/>
                  </a:lnTo>
                  <a:lnTo>
                    <a:pt x="1212" y="64"/>
                  </a:lnTo>
                  <a:lnTo>
                    <a:pt x="1201" y="87"/>
                  </a:lnTo>
                  <a:lnTo>
                    <a:pt x="1185" y="126"/>
                  </a:lnTo>
                  <a:lnTo>
                    <a:pt x="1176" y="148"/>
                  </a:lnTo>
                  <a:lnTo>
                    <a:pt x="1165" y="173"/>
                  </a:lnTo>
                  <a:lnTo>
                    <a:pt x="1152" y="199"/>
                  </a:lnTo>
                  <a:lnTo>
                    <a:pt x="1137" y="225"/>
                  </a:lnTo>
                  <a:lnTo>
                    <a:pt x="1121" y="252"/>
                  </a:lnTo>
                  <a:lnTo>
                    <a:pt x="1101" y="276"/>
                  </a:lnTo>
                  <a:lnTo>
                    <a:pt x="1090" y="288"/>
                  </a:lnTo>
                  <a:lnTo>
                    <a:pt x="1080" y="300"/>
                  </a:lnTo>
                  <a:lnTo>
                    <a:pt x="1068" y="311"/>
                  </a:lnTo>
                  <a:lnTo>
                    <a:pt x="1056" y="320"/>
                  </a:lnTo>
                  <a:lnTo>
                    <a:pt x="1042" y="329"/>
                  </a:lnTo>
                  <a:lnTo>
                    <a:pt x="1028" y="337"/>
                  </a:lnTo>
                  <a:lnTo>
                    <a:pt x="1013" y="345"/>
                  </a:lnTo>
                  <a:lnTo>
                    <a:pt x="998" y="352"/>
                  </a:lnTo>
                  <a:lnTo>
                    <a:pt x="982" y="357"/>
                  </a:lnTo>
                  <a:lnTo>
                    <a:pt x="965" y="361"/>
                  </a:lnTo>
                  <a:lnTo>
                    <a:pt x="946" y="364"/>
                  </a:lnTo>
                  <a:lnTo>
                    <a:pt x="928" y="365"/>
                  </a:lnTo>
                  <a:lnTo>
                    <a:pt x="917" y="375"/>
                  </a:lnTo>
                  <a:lnTo>
                    <a:pt x="909" y="385"/>
                  </a:lnTo>
                  <a:lnTo>
                    <a:pt x="902" y="395"/>
                  </a:lnTo>
                  <a:lnTo>
                    <a:pt x="896" y="404"/>
                  </a:lnTo>
                  <a:lnTo>
                    <a:pt x="892" y="412"/>
                  </a:lnTo>
                  <a:lnTo>
                    <a:pt x="889" y="420"/>
                  </a:lnTo>
                  <a:lnTo>
                    <a:pt x="888" y="428"/>
                  </a:lnTo>
                  <a:lnTo>
                    <a:pt x="886" y="436"/>
                  </a:lnTo>
                  <a:lnTo>
                    <a:pt x="888" y="443"/>
                  </a:lnTo>
                  <a:lnTo>
                    <a:pt x="888" y="449"/>
                  </a:lnTo>
                  <a:lnTo>
                    <a:pt x="890" y="456"/>
                  </a:lnTo>
                  <a:lnTo>
                    <a:pt x="892" y="463"/>
                  </a:lnTo>
                  <a:lnTo>
                    <a:pt x="898" y="475"/>
                  </a:lnTo>
                  <a:lnTo>
                    <a:pt x="905" y="485"/>
                  </a:lnTo>
                  <a:lnTo>
                    <a:pt x="913" y="497"/>
                  </a:lnTo>
                  <a:lnTo>
                    <a:pt x="920" y="507"/>
                  </a:lnTo>
                  <a:lnTo>
                    <a:pt x="924" y="517"/>
                  </a:lnTo>
                  <a:lnTo>
                    <a:pt x="926" y="528"/>
                  </a:lnTo>
                  <a:lnTo>
                    <a:pt x="926" y="533"/>
                  </a:lnTo>
                  <a:lnTo>
                    <a:pt x="925" y="539"/>
                  </a:lnTo>
                  <a:lnTo>
                    <a:pt x="922" y="545"/>
                  </a:lnTo>
                  <a:lnTo>
                    <a:pt x="920" y="551"/>
                  </a:lnTo>
                  <a:lnTo>
                    <a:pt x="914" y="556"/>
                  </a:lnTo>
                  <a:lnTo>
                    <a:pt x="909" y="563"/>
                  </a:lnTo>
                  <a:lnTo>
                    <a:pt x="901" y="569"/>
                  </a:lnTo>
                  <a:lnTo>
                    <a:pt x="892" y="576"/>
                  </a:lnTo>
                  <a:lnTo>
                    <a:pt x="890" y="588"/>
                  </a:lnTo>
                  <a:lnTo>
                    <a:pt x="886" y="599"/>
                  </a:lnTo>
                  <a:lnTo>
                    <a:pt x="884" y="611"/>
                  </a:lnTo>
                  <a:lnTo>
                    <a:pt x="878" y="621"/>
                  </a:lnTo>
                  <a:lnTo>
                    <a:pt x="869" y="641"/>
                  </a:lnTo>
                  <a:lnTo>
                    <a:pt x="857" y="659"/>
                  </a:lnTo>
                  <a:lnTo>
                    <a:pt x="832" y="691"/>
                  </a:lnTo>
                  <a:lnTo>
                    <a:pt x="808" y="719"/>
                  </a:lnTo>
                  <a:lnTo>
                    <a:pt x="799" y="730"/>
                  </a:lnTo>
                  <a:lnTo>
                    <a:pt x="791" y="744"/>
                  </a:lnTo>
                  <a:lnTo>
                    <a:pt x="788" y="749"/>
                  </a:lnTo>
                  <a:lnTo>
                    <a:pt x="787" y="754"/>
                  </a:lnTo>
                  <a:lnTo>
                    <a:pt x="785" y="761"/>
                  </a:lnTo>
                  <a:lnTo>
                    <a:pt x="785" y="766"/>
                  </a:lnTo>
                  <a:lnTo>
                    <a:pt x="787" y="773"/>
                  </a:lnTo>
                  <a:lnTo>
                    <a:pt x="789" y="778"/>
                  </a:lnTo>
                  <a:lnTo>
                    <a:pt x="792" y="785"/>
                  </a:lnTo>
                  <a:lnTo>
                    <a:pt x="797" y="790"/>
                  </a:lnTo>
                  <a:lnTo>
                    <a:pt x="804" y="797"/>
                  </a:lnTo>
                  <a:lnTo>
                    <a:pt x="812" y="804"/>
                  </a:lnTo>
                  <a:lnTo>
                    <a:pt x="821" y="809"/>
                  </a:lnTo>
                  <a:lnTo>
                    <a:pt x="832" y="816"/>
                  </a:lnTo>
                  <a:lnTo>
                    <a:pt x="845" y="825"/>
                  </a:lnTo>
                  <a:lnTo>
                    <a:pt x="856" y="833"/>
                  </a:lnTo>
                  <a:lnTo>
                    <a:pt x="864" y="844"/>
                  </a:lnTo>
                  <a:lnTo>
                    <a:pt x="870" y="853"/>
                  </a:lnTo>
                  <a:lnTo>
                    <a:pt x="876" y="864"/>
                  </a:lnTo>
                  <a:lnTo>
                    <a:pt x="880" y="876"/>
                  </a:lnTo>
                  <a:lnTo>
                    <a:pt x="882" y="886"/>
                  </a:lnTo>
                  <a:lnTo>
                    <a:pt x="884" y="898"/>
                  </a:lnTo>
                  <a:lnTo>
                    <a:pt x="888" y="921"/>
                  </a:lnTo>
                  <a:lnTo>
                    <a:pt x="890" y="944"/>
                  </a:lnTo>
                  <a:lnTo>
                    <a:pt x="894" y="956"/>
                  </a:lnTo>
                  <a:lnTo>
                    <a:pt x="898" y="965"/>
                  </a:lnTo>
                  <a:lnTo>
                    <a:pt x="902" y="976"/>
                  </a:lnTo>
                  <a:lnTo>
                    <a:pt x="910" y="985"/>
                  </a:lnTo>
                  <a:lnTo>
                    <a:pt x="910" y="990"/>
                  </a:lnTo>
                  <a:lnTo>
                    <a:pt x="913" y="1004"/>
                  </a:lnTo>
                  <a:lnTo>
                    <a:pt x="914" y="1024"/>
                  </a:lnTo>
                  <a:lnTo>
                    <a:pt x="913" y="1046"/>
                  </a:lnTo>
                  <a:lnTo>
                    <a:pt x="912" y="1057"/>
                  </a:lnTo>
                  <a:lnTo>
                    <a:pt x="909" y="1069"/>
                  </a:lnTo>
                  <a:lnTo>
                    <a:pt x="905" y="1080"/>
                  </a:lnTo>
                  <a:lnTo>
                    <a:pt x="900" y="1089"/>
                  </a:lnTo>
                  <a:lnTo>
                    <a:pt x="893" y="1097"/>
                  </a:lnTo>
                  <a:lnTo>
                    <a:pt x="885" y="1104"/>
                  </a:lnTo>
                  <a:lnTo>
                    <a:pt x="880" y="1106"/>
                  </a:lnTo>
                  <a:lnTo>
                    <a:pt x="874" y="1109"/>
                  </a:lnTo>
                  <a:lnTo>
                    <a:pt x="868" y="1110"/>
                  </a:lnTo>
                  <a:lnTo>
                    <a:pt x="862" y="1112"/>
                  </a:lnTo>
                  <a:lnTo>
                    <a:pt x="854" y="1112"/>
                  </a:lnTo>
                  <a:lnTo>
                    <a:pt x="846" y="1112"/>
                  </a:lnTo>
                  <a:lnTo>
                    <a:pt x="838" y="1109"/>
                  </a:lnTo>
                  <a:lnTo>
                    <a:pt x="832" y="1106"/>
                  </a:lnTo>
                  <a:lnTo>
                    <a:pt x="824" y="1102"/>
                  </a:lnTo>
                  <a:lnTo>
                    <a:pt x="817" y="1097"/>
                  </a:lnTo>
                  <a:lnTo>
                    <a:pt x="809" y="1090"/>
                  </a:lnTo>
                  <a:lnTo>
                    <a:pt x="803" y="1084"/>
                  </a:lnTo>
                  <a:lnTo>
                    <a:pt x="788" y="1066"/>
                  </a:lnTo>
                  <a:lnTo>
                    <a:pt x="775" y="1046"/>
                  </a:lnTo>
                  <a:lnTo>
                    <a:pt x="761" y="1024"/>
                  </a:lnTo>
                  <a:lnTo>
                    <a:pt x="748" y="1000"/>
                  </a:lnTo>
                  <a:lnTo>
                    <a:pt x="720" y="945"/>
                  </a:lnTo>
                  <a:lnTo>
                    <a:pt x="692" y="886"/>
                  </a:lnTo>
                  <a:lnTo>
                    <a:pt x="679" y="858"/>
                  </a:lnTo>
                  <a:lnTo>
                    <a:pt x="664" y="829"/>
                  </a:lnTo>
                  <a:lnTo>
                    <a:pt x="649" y="801"/>
                  </a:lnTo>
                  <a:lnTo>
                    <a:pt x="633" y="774"/>
                  </a:lnTo>
                  <a:lnTo>
                    <a:pt x="625" y="786"/>
                  </a:lnTo>
                  <a:lnTo>
                    <a:pt x="615" y="798"/>
                  </a:lnTo>
                  <a:lnTo>
                    <a:pt x="604" y="809"/>
                  </a:lnTo>
                  <a:lnTo>
                    <a:pt x="593" y="820"/>
                  </a:lnTo>
                  <a:lnTo>
                    <a:pt x="583" y="830"/>
                  </a:lnTo>
                  <a:lnTo>
                    <a:pt x="575" y="842"/>
                  </a:lnTo>
                  <a:lnTo>
                    <a:pt x="572" y="849"/>
                  </a:lnTo>
                  <a:lnTo>
                    <a:pt x="569" y="856"/>
                  </a:lnTo>
                  <a:lnTo>
                    <a:pt x="568" y="862"/>
                  </a:lnTo>
                  <a:lnTo>
                    <a:pt x="567" y="870"/>
                  </a:lnTo>
                  <a:lnTo>
                    <a:pt x="568" y="878"/>
                  </a:lnTo>
                  <a:lnTo>
                    <a:pt x="569" y="885"/>
                  </a:lnTo>
                  <a:lnTo>
                    <a:pt x="572" y="893"/>
                  </a:lnTo>
                  <a:lnTo>
                    <a:pt x="575" y="900"/>
                  </a:lnTo>
                  <a:lnTo>
                    <a:pt x="583" y="913"/>
                  </a:lnTo>
                  <a:lnTo>
                    <a:pt x="591" y="926"/>
                  </a:lnTo>
                  <a:lnTo>
                    <a:pt x="600" y="940"/>
                  </a:lnTo>
                  <a:lnTo>
                    <a:pt x="608" y="956"/>
                  </a:lnTo>
                  <a:lnTo>
                    <a:pt x="611" y="964"/>
                  </a:lnTo>
                  <a:lnTo>
                    <a:pt x="613" y="972"/>
                  </a:lnTo>
                  <a:lnTo>
                    <a:pt x="615" y="981"/>
                  </a:lnTo>
                  <a:lnTo>
                    <a:pt x="615" y="990"/>
                  </a:lnTo>
                  <a:lnTo>
                    <a:pt x="615" y="1004"/>
                  </a:lnTo>
                  <a:lnTo>
                    <a:pt x="612" y="1014"/>
                  </a:lnTo>
                  <a:lnTo>
                    <a:pt x="609" y="1025"/>
                  </a:lnTo>
                  <a:lnTo>
                    <a:pt x="605" y="1033"/>
                  </a:lnTo>
                  <a:lnTo>
                    <a:pt x="595" y="1049"/>
                  </a:lnTo>
                  <a:lnTo>
                    <a:pt x="581" y="1062"/>
                  </a:lnTo>
                  <a:lnTo>
                    <a:pt x="569" y="1074"/>
                  </a:lnTo>
                  <a:lnTo>
                    <a:pt x="559" y="1088"/>
                  </a:lnTo>
                  <a:lnTo>
                    <a:pt x="555" y="1096"/>
                  </a:lnTo>
                  <a:lnTo>
                    <a:pt x="552" y="1104"/>
                  </a:lnTo>
                  <a:lnTo>
                    <a:pt x="549" y="1113"/>
                  </a:lnTo>
                  <a:lnTo>
                    <a:pt x="549" y="1124"/>
                  </a:lnTo>
                  <a:lnTo>
                    <a:pt x="549" y="1128"/>
                  </a:lnTo>
                  <a:lnTo>
                    <a:pt x="551" y="1132"/>
                  </a:lnTo>
                  <a:lnTo>
                    <a:pt x="553" y="1137"/>
                  </a:lnTo>
                  <a:lnTo>
                    <a:pt x="556" y="1141"/>
                  </a:lnTo>
                  <a:lnTo>
                    <a:pt x="563" y="1149"/>
                  </a:lnTo>
                  <a:lnTo>
                    <a:pt x="569" y="1158"/>
                  </a:lnTo>
                  <a:lnTo>
                    <a:pt x="577" y="1168"/>
                  </a:lnTo>
                  <a:lnTo>
                    <a:pt x="584" y="1177"/>
                  </a:lnTo>
                  <a:lnTo>
                    <a:pt x="587" y="1184"/>
                  </a:lnTo>
                  <a:lnTo>
                    <a:pt x="589" y="1189"/>
                  </a:lnTo>
                  <a:lnTo>
                    <a:pt x="591" y="1196"/>
                  </a:lnTo>
                  <a:lnTo>
                    <a:pt x="591" y="1202"/>
                  </a:lnTo>
                  <a:lnTo>
                    <a:pt x="591" y="1212"/>
                  </a:lnTo>
                  <a:lnTo>
                    <a:pt x="589" y="1221"/>
                  </a:lnTo>
                  <a:lnTo>
                    <a:pt x="587" y="1232"/>
                  </a:lnTo>
                  <a:lnTo>
                    <a:pt x="584" y="1240"/>
                  </a:lnTo>
                  <a:lnTo>
                    <a:pt x="579" y="1249"/>
                  </a:lnTo>
                  <a:lnTo>
                    <a:pt x="575" y="1258"/>
                  </a:lnTo>
                  <a:lnTo>
                    <a:pt x="569" y="1266"/>
                  </a:lnTo>
                  <a:lnTo>
                    <a:pt x="563" y="1274"/>
                  </a:lnTo>
                  <a:lnTo>
                    <a:pt x="548" y="1290"/>
                  </a:lnTo>
                  <a:lnTo>
                    <a:pt x="532" y="1304"/>
                  </a:lnTo>
                  <a:lnTo>
                    <a:pt x="513" y="1317"/>
                  </a:lnTo>
                  <a:lnTo>
                    <a:pt x="495" y="1330"/>
                  </a:lnTo>
                  <a:lnTo>
                    <a:pt x="475" y="1341"/>
                  </a:lnTo>
                  <a:lnTo>
                    <a:pt x="453" y="1351"/>
                  </a:lnTo>
                  <a:lnTo>
                    <a:pt x="433" y="1361"/>
                  </a:lnTo>
                  <a:lnTo>
                    <a:pt x="413" y="1369"/>
                  </a:lnTo>
                  <a:lnTo>
                    <a:pt x="376" y="1383"/>
                  </a:lnTo>
                  <a:lnTo>
                    <a:pt x="344" y="1394"/>
                  </a:lnTo>
                  <a:lnTo>
                    <a:pt x="321" y="1402"/>
                  </a:lnTo>
                  <a:lnTo>
                    <a:pt x="300" y="1411"/>
                  </a:lnTo>
                  <a:lnTo>
                    <a:pt x="279" y="1421"/>
                  </a:lnTo>
                  <a:lnTo>
                    <a:pt x="260" y="1430"/>
                  </a:lnTo>
                  <a:lnTo>
                    <a:pt x="224" y="1449"/>
                  </a:lnTo>
                  <a:lnTo>
                    <a:pt x="189" y="1470"/>
                  </a:lnTo>
                  <a:lnTo>
                    <a:pt x="156" y="1490"/>
                  </a:lnTo>
                  <a:lnTo>
                    <a:pt x="123" y="1510"/>
                  </a:lnTo>
                  <a:lnTo>
                    <a:pt x="105" y="1519"/>
                  </a:lnTo>
                  <a:lnTo>
                    <a:pt x="88" y="1527"/>
                  </a:lnTo>
                  <a:lnTo>
                    <a:pt x="68" y="1537"/>
                  </a:lnTo>
                  <a:lnTo>
                    <a:pt x="49" y="1545"/>
                  </a:lnTo>
                  <a:lnTo>
                    <a:pt x="53" y="1555"/>
                  </a:lnTo>
                  <a:lnTo>
                    <a:pt x="57" y="1563"/>
                  </a:lnTo>
                  <a:lnTo>
                    <a:pt x="60" y="1570"/>
                  </a:lnTo>
                  <a:lnTo>
                    <a:pt x="61" y="1581"/>
                  </a:lnTo>
                  <a:lnTo>
                    <a:pt x="61" y="1613"/>
                  </a:lnTo>
                  <a:lnTo>
                    <a:pt x="61" y="1630"/>
                  </a:lnTo>
                  <a:lnTo>
                    <a:pt x="61" y="1647"/>
                  </a:lnTo>
                  <a:lnTo>
                    <a:pt x="61" y="1671"/>
                  </a:lnTo>
                  <a:lnTo>
                    <a:pt x="60" y="1683"/>
                  </a:lnTo>
                  <a:lnTo>
                    <a:pt x="59" y="1694"/>
                  </a:lnTo>
                  <a:lnTo>
                    <a:pt x="55" y="1705"/>
                  </a:lnTo>
                  <a:lnTo>
                    <a:pt x="52" y="1714"/>
                  </a:lnTo>
                  <a:lnTo>
                    <a:pt x="42" y="1733"/>
                  </a:lnTo>
                  <a:lnTo>
                    <a:pt x="31" y="1749"/>
                  </a:lnTo>
                  <a:lnTo>
                    <a:pt x="20" y="1765"/>
                  </a:lnTo>
                  <a:lnTo>
                    <a:pt x="11" y="1782"/>
                  </a:lnTo>
                  <a:lnTo>
                    <a:pt x="7" y="1791"/>
                  </a:lnTo>
                  <a:lnTo>
                    <a:pt x="3" y="1801"/>
                  </a:lnTo>
                  <a:lnTo>
                    <a:pt x="2" y="1811"/>
                  </a:lnTo>
                  <a:lnTo>
                    <a:pt x="0" y="1822"/>
                  </a:lnTo>
                  <a:lnTo>
                    <a:pt x="2" y="1830"/>
                  </a:lnTo>
                  <a:lnTo>
                    <a:pt x="2" y="1837"/>
                  </a:lnTo>
                  <a:lnTo>
                    <a:pt x="4" y="1843"/>
                  </a:lnTo>
                  <a:lnTo>
                    <a:pt x="6" y="1849"/>
                  </a:lnTo>
                  <a:lnTo>
                    <a:pt x="12" y="1859"/>
                  </a:lnTo>
                  <a:lnTo>
                    <a:pt x="20" y="1869"/>
                  </a:lnTo>
                  <a:lnTo>
                    <a:pt x="28" y="1875"/>
                  </a:lnTo>
                  <a:lnTo>
                    <a:pt x="39" y="1881"/>
                  </a:lnTo>
                  <a:lnTo>
                    <a:pt x="49" y="1886"/>
                  </a:lnTo>
                  <a:lnTo>
                    <a:pt x="61" y="1889"/>
                  </a:lnTo>
                  <a:lnTo>
                    <a:pt x="61" y="1899"/>
                  </a:lnTo>
                  <a:lnTo>
                    <a:pt x="63" y="1908"/>
                  </a:lnTo>
                  <a:lnTo>
                    <a:pt x="65" y="1916"/>
                  </a:lnTo>
                  <a:lnTo>
                    <a:pt x="69" y="1923"/>
                  </a:lnTo>
                  <a:lnTo>
                    <a:pt x="73" y="1930"/>
                  </a:lnTo>
                  <a:lnTo>
                    <a:pt x="79" y="1935"/>
                  </a:lnTo>
                  <a:lnTo>
                    <a:pt x="85" y="1940"/>
                  </a:lnTo>
                  <a:lnTo>
                    <a:pt x="92" y="1943"/>
                  </a:lnTo>
                  <a:lnTo>
                    <a:pt x="99" y="1947"/>
                  </a:lnTo>
                  <a:lnTo>
                    <a:pt x="107" y="1950"/>
                  </a:lnTo>
                  <a:lnTo>
                    <a:pt x="116" y="1951"/>
                  </a:lnTo>
                  <a:lnTo>
                    <a:pt x="124" y="1952"/>
                  </a:lnTo>
                  <a:lnTo>
                    <a:pt x="143" y="1954"/>
                  </a:lnTo>
                  <a:lnTo>
                    <a:pt x="163" y="1954"/>
                  </a:lnTo>
                  <a:lnTo>
                    <a:pt x="207" y="1954"/>
                  </a:lnTo>
                  <a:lnTo>
                    <a:pt x="248" y="1954"/>
                  </a:lnTo>
                  <a:lnTo>
                    <a:pt x="284" y="1954"/>
                  </a:lnTo>
                  <a:lnTo>
                    <a:pt x="313" y="1954"/>
                  </a:lnTo>
                  <a:lnTo>
                    <a:pt x="321" y="1955"/>
                  </a:lnTo>
                  <a:lnTo>
                    <a:pt x="329" y="1956"/>
                  </a:lnTo>
                  <a:lnTo>
                    <a:pt x="336" y="1959"/>
                  </a:lnTo>
                  <a:lnTo>
                    <a:pt x="341" y="1963"/>
                  </a:lnTo>
                  <a:lnTo>
                    <a:pt x="347" y="1967"/>
                  </a:lnTo>
                  <a:lnTo>
                    <a:pt x="352" y="1974"/>
                  </a:lnTo>
                  <a:lnTo>
                    <a:pt x="356" y="1979"/>
                  </a:lnTo>
                  <a:lnTo>
                    <a:pt x="359" y="1986"/>
                  </a:lnTo>
                  <a:lnTo>
                    <a:pt x="365" y="2002"/>
                  </a:lnTo>
                  <a:lnTo>
                    <a:pt x="371" y="2019"/>
                  </a:lnTo>
                  <a:lnTo>
                    <a:pt x="375" y="2038"/>
                  </a:lnTo>
                  <a:lnTo>
                    <a:pt x="379" y="2056"/>
                  </a:lnTo>
                  <a:lnTo>
                    <a:pt x="383" y="2075"/>
                  </a:lnTo>
                  <a:lnTo>
                    <a:pt x="388" y="2094"/>
                  </a:lnTo>
                  <a:lnTo>
                    <a:pt x="393" y="2111"/>
                  </a:lnTo>
                  <a:lnTo>
                    <a:pt x="400" y="2127"/>
                  </a:lnTo>
                  <a:lnTo>
                    <a:pt x="404" y="2134"/>
                  </a:lnTo>
                  <a:lnTo>
                    <a:pt x="409" y="2140"/>
                  </a:lnTo>
                  <a:lnTo>
                    <a:pt x="415" y="2146"/>
                  </a:lnTo>
                  <a:lnTo>
                    <a:pt x="421" y="2150"/>
                  </a:lnTo>
                  <a:lnTo>
                    <a:pt x="428" y="2154"/>
                  </a:lnTo>
                  <a:lnTo>
                    <a:pt x="435" y="2156"/>
                  </a:lnTo>
                  <a:lnTo>
                    <a:pt x="443" y="2159"/>
                  </a:lnTo>
                  <a:lnTo>
                    <a:pt x="452" y="2159"/>
                  </a:lnTo>
                  <a:lnTo>
                    <a:pt x="464" y="2158"/>
                  </a:lnTo>
                  <a:lnTo>
                    <a:pt x="475" y="2155"/>
                  </a:lnTo>
                  <a:lnTo>
                    <a:pt x="484" y="2151"/>
                  </a:lnTo>
                  <a:lnTo>
                    <a:pt x="495" y="2146"/>
                  </a:lnTo>
                  <a:lnTo>
                    <a:pt x="505" y="2142"/>
                  </a:lnTo>
                  <a:lnTo>
                    <a:pt x="515" y="2136"/>
                  </a:lnTo>
                  <a:lnTo>
                    <a:pt x="525" y="2132"/>
                  </a:lnTo>
                  <a:lnTo>
                    <a:pt x="537" y="2128"/>
                  </a:lnTo>
                  <a:lnTo>
                    <a:pt x="541" y="2136"/>
                  </a:lnTo>
                  <a:lnTo>
                    <a:pt x="547" y="2143"/>
                  </a:lnTo>
                  <a:lnTo>
                    <a:pt x="551" y="2144"/>
                  </a:lnTo>
                  <a:lnTo>
                    <a:pt x="556" y="2146"/>
                  </a:lnTo>
                  <a:lnTo>
                    <a:pt x="560" y="2147"/>
                  </a:lnTo>
                  <a:lnTo>
                    <a:pt x="567" y="2147"/>
                  </a:lnTo>
                  <a:lnTo>
                    <a:pt x="576" y="2146"/>
                  </a:lnTo>
                  <a:lnTo>
                    <a:pt x="583" y="2142"/>
                  </a:lnTo>
                  <a:lnTo>
                    <a:pt x="589" y="2138"/>
                  </a:lnTo>
                  <a:lnTo>
                    <a:pt x="596" y="2132"/>
                  </a:lnTo>
                  <a:lnTo>
                    <a:pt x="603" y="2126"/>
                  </a:lnTo>
                  <a:lnTo>
                    <a:pt x="608" y="2122"/>
                  </a:lnTo>
                  <a:lnTo>
                    <a:pt x="615" y="2118"/>
                  </a:lnTo>
                  <a:lnTo>
                    <a:pt x="621" y="2116"/>
                  </a:lnTo>
                  <a:lnTo>
                    <a:pt x="627" y="2118"/>
                  </a:lnTo>
                  <a:lnTo>
                    <a:pt x="633" y="2120"/>
                  </a:lnTo>
                  <a:lnTo>
                    <a:pt x="643" y="2123"/>
                  </a:lnTo>
                  <a:lnTo>
                    <a:pt x="653" y="2128"/>
                  </a:lnTo>
                  <a:lnTo>
                    <a:pt x="676" y="2140"/>
                  </a:lnTo>
                  <a:lnTo>
                    <a:pt x="700" y="2156"/>
                  </a:lnTo>
                  <a:lnTo>
                    <a:pt x="723" y="2172"/>
                  </a:lnTo>
                  <a:lnTo>
                    <a:pt x="741" y="2188"/>
                  </a:lnTo>
                  <a:lnTo>
                    <a:pt x="749" y="2195"/>
                  </a:lnTo>
                  <a:lnTo>
                    <a:pt x="755" y="2202"/>
                  </a:lnTo>
                  <a:lnTo>
                    <a:pt x="759" y="2208"/>
                  </a:lnTo>
                  <a:lnTo>
                    <a:pt x="760" y="2214"/>
                  </a:lnTo>
                  <a:lnTo>
                    <a:pt x="760" y="2230"/>
                  </a:lnTo>
                  <a:lnTo>
                    <a:pt x="760" y="2242"/>
                  </a:lnTo>
                  <a:lnTo>
                    <a:pt x="760" y="2252"/>
                  </a:lnTo>
                  <a:lnTo>
                    <a:pt x="760" y="2262"/>
                  </a:lnTo>
                  <a:lnTo>
                    <a:pt x="761" y="2278"/>
                  </a:lnTo>
                  <a:lnTo>
                    <a:pt x="767" y="2298"/>
                  </a:lnTo>
                  <a:lnTo>
                    <a:pt x="775" y="2320"/>
                  </a:lnTo>
                  <a:lnTo>
                    <a:pt x="784" y="2339"/>
                  </a:lnTo>
                  <a:lnTo>
                    <a:pt x="789" y="2348"/>
                  </a:lnTo>
                  <a:lnTo>
                    <a:pt x="795" y="2358"/>
                  </a:lnTo>
                  <a:lnTo>
                    <a:pt x="799" y="2367"/>
                  </a:lnTo>
                  <a:lnTo>
                    <a:pt x="801" y="2376"/>
                  </a:lnTo>
                  <a:lnTo>
                    <a:pt x="805" y="2395"/>
                  </a:lnTo>
                  <a:lnTo>
                    <a:pt x="808" y="2414"/>
                  </a:lnTo>
                  <a:lnTo>
                    <a:pt x="812" y="2431"/>
                  </a:lnTo>
                  <a:lnTo>
                    <a:pt x="817" y="2448"/>
                  </a:lnTo>
                  <a:lnTo>
                    <a:pt x="820" y="2456"/>
                  </a:lnTo>
                  <a:lnTo>
                    <a:pt x="825" y="2464"/>
                  </a:lnTo>
                  <a:lnTo>
                    <a:pt x="830" y="2471"/>
                  </a:lnTo>
                  <a:lnTo>
                    <a:pt x="837" y="2478"/>
                  </a:lnTo>
                  <a:lnTo>
                    <a:pt x="952" y="2478"/>
                  </a:lnTo>
                  <a:lnTo>
                    <a:pt x="977" y="2508"/>
                  </a:lnTo>
                  <a:lnTo>
                    <a:pt x="1001" y="2533"/>
                  </a:lnTo>
                  <a:lnTo>
                    <a:pt x="1013" y="2544"/>
                  </a:lnTo>
                  <a:lnTo>
                    <a:pt x="1026" y="2555"/>
                  </a:lnTo>
                  <a:lnTo>
                    <a:pt x="1040" y="2565"/>
                  </a:lnTo>
                  <a:lnTo>
                    <a:pt x="1054" y="2575"/>
                  </a:lnTo>
                  <a:lnTo>
                    <a:pt x="1068" y="2580"/>
                  </a:lnTo>
                  <a:lnTo>
                    <a:pt x="1081" y="2587"/>
                  </a:lnTo>
                  <a:lnTo>
                    <a:pt x="1097" y="2591"/>
                  </a:lnTo>
                  <a:lnTo>
                    <a:pt x="1113" y="2596"/>
                  </a:lnTo>
                  <a:lnTo>
                    <a:pt x="1145" y="2603"/>
                  </a:lnTo>
                  <a:lnTo>
                    <a:pt x="1180" y="2609"/>
                  </a:lnTo>
                  <a:lnTo>
                    <a:pt x="1213" y="2615"/>
                  </a:lnTo>
                  <a:lnTo>
                    <a:pt x="1244" y="2620"/>
                  </a:lnTo>
                  <a:lnTo>
                    <a:pt x="1258" y="2623"/>
                  </a:lnTo>
                  <a:lnTo>
                    <a:pt x="1272" y="2627"/>
                  </a:lnTo>
                  <a:lnTo>
                    <a:pt x="1285" y="2631"/>
                  </a:lnTo>
                  <a:lnTo>
                    <a:pt x="1296" y="2635"/>
                  </a:lnTo>
                  <a:lnTo>
                    <a:pt x="1313" y="2645"/>
                  </a:lnTo>
                  <a:lnTo>
                    <a:pt x="1329" y="2657"/>
                  </a:lnTo>
                  <a:lnTo>
                    <a:pt x="1342" y="2671"/>
                  </a:lnTo>
                  <a:lnTo>
                    <a:pt x="1354" y="2685"/>
                  </a:lnTo>
                  <a:lnTo>
                    <a:pt x="1377" y="2713"/>
                  </a:lnTo>
                  <a:lnTo>
                    <a:pt x="1397" y="2743"/>
                  </a:lnTo>
                  <a:lnTo>
                    <a:pt x="1406" y="2756"/>
                  </a:lnTo>
                  <a:lnTo>
                    <a:pt x="1418" y="2768"/>
                  </a:lnTo>
                  <a:lnTo>
                    <a:pt x="1430" y="2780"/>
                  </a:lnTo>
                  <a:lnTo>
                    <a:pt x="1445" y="2789"/>
                  </a:lnTo>
                  <a:lnTo>
                    <a:pt x="1452" y="2793"/>
                  </a:lnTo>
                  <a:lnTo>
                    <a:pt x="1461" y="2797"/>
                  </a:lnTo>
                  <a:lnTo>
                    <a:pt x="1469" y="2801"/>
                  </a:lnTo>
                  <a:lnTo>
                    <a:pt x="1478" y="2804"/>
                  </a:lnTo>
                  <a:lnTo>
                    <a:pt x="1489" y="2807"/>
                  </a:lnTo>
                  <a:lnTo>
                    <a:pt x="1500" y="2808"/>
                  </a:lnTo>
                  <a:lnTo>
                    <a:pt x="1512" y="2809"/>
                  </a:lnTo>
                  <a:lnTo>
                    <a:pt x="1525" y="2809"/>
                  </a:lnTo>
                  <a:lnTo>
                    <a:pt x="1556" y="2811"/>
                  </a:lnTo>
                  <a:lnTo>
                    <a:pt x="1585" y="2815"/>
                  </a:lnTo>
                  <a:lnTo>
                    <a:pt x="1614" y="2820"/>
                  </a:lnTo>
                  <a:lnTo>
                    <a:pt x="1645" y="2821"/>
                  </a:lnTo>
                  <a:lnTo>
                    <a:pt x="1658" y="2820"/>
                  </a:lnTo>
                  <a:lnTo>
                    <a:pt x="1669" y="2817"/>
                  </a:lnTo>
                  <a:lnTo>
                    <a:pt x="1679" y="2812"/>
                  </a:lnTo>
                  <a:lnTo>
                    <a:pt x="1689" y="2805"/>
                  </a:lnTo>
                  <a:lnTo>
                    <a:pt x="1697" y="2797"/>
                  </a:lnTo>
                  <a:lnTo>
                    <a:pt x="1705" y="2789"/>
                  </a:lnTo>
                  <a:lnTo>
                    <a:pt x="1711" y="2780"/>
                  </a:lnTo>
                  <a:lnTo>
                    <a:pt x="1719" y="2771"/>
                  </a:lnTo>
                  <a:lnTo>
                    <a:pt x="1733" y="2751"/>
                  </a:lnTo>
                  <a:lnTo>
                    <a:pt x="1749" y="2735"/>
                  </a:lnTo>
                  <a:lnTo>
                    <a:pt x="1758" y="2728"/>
                  </a:lnTo>
                  <a:lnTo>
                    <a:pt x="1767" y="2723"/>
                  </a:lnTo>
                  <a:lnTo>
                    <a:pt x="1778" y="2720"/>
                  </a:lnTo>
                  <a:lnTo>
                    <a:pt x="1789" y="2719"/>
                  </a:lnTo>
                  <a:lnTo>
                    <a:pt x="1797" y="2720"/>
                  </a:lnTo>
                  <a:lnTo>
                    <a:pt x="1803" y="2721"/>
                  </a:lnTo>
                  <a:lnTo>
                    <a:pt x="1810" y="2725"/>
                  </a:lnTo>
                  <a:lnTo>
                    <a:pt x="1817" y="2731"/>
                  </a:lnTo>
                  <a:lnTo>
                    <a:pt x="1827" y="2743"/>
                  </a:lnTo>
                  <a:lnTo>
                    <a:pt x="1838" y="2757"/>
                  </a:lnTo>
                  <a:lnTo>
                    <a:pt x="1847" y="2773"/>
                  </a:lnTo>
                  <a:lnTo>
                    <a:pt x="1857" y="2788"/>
                  </a:lnTo>
                  <a:lnTo>
                    <a:pt x="1865" y="2800"/>
                  </a:lnTo>
                  <a:lnTo>
                    <a:pt x="1874" y="2809"/>
                  </a:lnTo>
                  <a:lnTo>
                    <a:pt x="1879" y="2816"/>
                  </a:lnTo>
                  <a:lnTo>
                    <a:pt x="1885" y="2821"/>
                  </a:lnTo>
                  <a:lnTo>
                    <a:pt x="1890" y="2824"/>
                  </a:lnTo>
                  <a:lnTo>
                    <a:pt x="1897" y="2827"/>
                  </a:lnTo>
                  <a:lnTo>
                    <a:pt x="1902" y="2827"/>
                  </a:lnTo>
                  <a:lnTo>
                    <a:pt x="1907" y="2827"/>
                  </a:lnTo>
                  <a:lnTo>
                    <a:pt x="1914" y="2825"/>
                  </a:lnTo>
                  <a:lnTo>
                    <a:pt x="1919" y="2824"/>
                  </a:lnTo>
                  <a:lnTo>
                    <a:pt x="1931" y="2819"/>
                  </a:lnTo>
                  <a:lnTo>
                    <a:pt x="1943" y="2815"/>
                  </a:lnTo>
                  <a:lnTo>
                    <a:pt x="1950" y="2813"/>
                  </a:lnTo>
                  <a:lnTo>
                    <a:pt x="1957" y="2813"/>
                  </a:lnTo>
                  <a:lnTo>
                    <a:pt x="1963" y="2813"/>
                  </a:lnTo>
                  <a:lnTo>
                    <a:pt x="1970" y="2815"/>
                  </a:lnTo>
                  <a:lnTo>
                    <a:pt x="1977" y="2819"/>
                  </a:lnTo>
                  <a:lnTo>
                    <a:pt x="1982" y="2823"/>
                  </a:lnTo>
                  <a:lnTo>
                    <a:pt x="1986" y="2827"/>
                  </a:lnTo>
                  <a:lnTo>
                    <a:pt x="1990" y="2832"/>
                  </a:lnTo>
                  <a:lnTo>
                    <a:pt x="1997" y="2841"/>
                  </a:lnTo>
                  <a:lnTo>
                    <a:pt x="2002" y="2852"/>
                  </a:lnTo>
                  <a:lnTo>
                    <a:pt x="2006" y="2861"/>
                  </a:lnTo>
                  <a:lnTo>
                    <a:pt x="2010" y="2871"/>
                  </a:lnTo>
                  <a:lnTo>
                    <a:pt x="2017" y="2880"/>
                  </a:lnTo>
                  <a:lnTo>
                    <a:pt x="2025" y="2888"/>
                  </a:lnTo>
                  <a:lnTo>
                    <a:pt x="2035" y="2895"/>
                  </a:lnTo>
                  <a:lnTo>
                    <a:pt x="2046" y="2899"/>
                  </a:lnTo>
                  <a:lnTo>
                    <a:pt x="2057" y="2900"/>
                  </a:lnTo>
                  <a:lnTo>
                    <a:pt x="2066" y="2901"/>
                  </a:lnTo>
                  <a:lnTo>
                    <a:pt x="2077" y="2901"/>
                  </a:lnTo>
                  <a:lnTo>
                    <a:pt x="2087" y="2901"/>
                  </a:lnTo>
                  <a:lnTo>
                    <a:pt x="2098" y="2903"/>
                  </a:lnTo>
                  <a:lnTo>
                    <a:pt x="2109" y="2905"/>
                  </a:lnTo>
                  <a:lnTo>
                    <a:pt x="2119" y="2911"/>
                  </a:lnTo>
                  <a:lnTo>
                    <a:pt x="2129" y="2917"/>
                  </a:lnTo>
                  <a:lnTo>
                    <a:pt x="2137" y="2925"/>
                  </a:lnTo>
                  <a:lnTo>
                    <a:pt x="2145" y="2933"/>
                  </a:lnTo>
                  <a:lnTo>
                    <a:pt x="2153" y="2940"/>
                  </a:lnTo>
                  <a:lnTo>
                    <a:pt x="2161" y="2948"/>
                  </a:lnTo>
                  <a:lnTo>
                    <a:pt x="2170" y="2955"/>
                  </a:lnTo>
                  <a:lnTo>
                    <a:pt x="2181" y="296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19" name="Freeform 123">
              <a:extLst>
                <a:ext uri="{FF2B5EF4-FFF2-40B4-BE49-F238E27FC236}">
                  <a16:creationId xmlns:a16="http://schemas.microsoft.com/office/drawing/2014/main" id="{0887925F-011F-9947-B74B-44FD0FBE1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8485" y="3209029"/>
              <a:ext cx="864186" cy="536676"/>
            </a:xfrm>
            <a:custGeom>
              <a:avLst/>
              <a:gdLst>
                <a:gd name="T0" fmla="*/ 1928 w 2054"/>
                <a:gd name="T1" fmla="*/ 1084 h 1275"/>
                <a:gd name="T2" fmla="*/ 1764 w 2054"/>
                <a:gd name="T3" fmla="*/ 1198 h 1275"/>
                <a:gd name="T4" fmla="*/ 1624 w 2054"/>
                <a:gd name="T5" fmla="*/ 1272 h 1275"/>
                <a:gd name="T6" fmla="*/ 1381 w 2054"/>
                <a:gd name="T7" fmla="*/ 1195 h 1275"/>
                <a:gd name="T8" fmla="*/ 907 w 2054"/>
                <a:gd name="T9" fmla="*/ 946 h 1275"/>
                <a:gd name="T10" fmla="*/ 799 w 2054"/>
                <a:gd name="T11" fmla="*/ 832 h 1275"/>
                <a:gd name="T12" fmla="*/ 744 w 2054"/>
                <a:gd name="T13" fmla="*/ 818 h 1275"/>
                <a:gd name="T14" fmla="*/ 627 w 2054"/>
                <a:gd name="T15" fmla="*/ 850 h 1275"/>
                <a:gd name="T16" fmla="*/ 392 w 2054"/>
                <a:gd name="T17" fmla="*/ 856 h 1275"/>
                <a:gd name="T18" fmla="*/ 323 w 2054"/>
                <a:gd name="T19" fmla="*/ 827 h 1275"/>
                <a:gd name="T20" fmla="*/ 256 w 2054"/>
                <a:gd name="T21" fmla="*/ 819 h 1275"/>
                <a:gd name="T22" fmla="*/ 186 w 2054"/>
                <a:gd name="T23" fmla="*/ 828 h 1275"/>
                <a:gd name="T24" fmla="*/ 139 w 2054"/>
                <a:gd name="T25" fmla="*/ 738 h 1275"/>
                <a:gd name="T26" fmla="*/ 48 w 2054"/>
                <a:gd name="T27" fmla="*/ 614 h 1275"/>
                <a:gd name="T28" fmla="*/ 0 w 2054"/>
                <a:gd name="T29" fmla="*/ 485 h 1275"/>
                <a:gd name="T30" fmla="*/ 74 w 2054"/>
                <a:gd name="T31" fmla="*/ 451 h 1275"/>
                <a:gd name="T32" fmla="*/ 112 w 2054"/>
                <a:gd name="T33" fmla="*/ 397 h 1275"/>
                <a:gd name="T34" fmla="*/ 83 w 2054"/>
                <a:gd name="T35" fmla="*/ 337 h 1275"/>
                <a:gd name="T36" fmla="*/ 80 w 2054"/>
                <a:gd name="T37" fmla="*/ 285 h 1275"/>
                <a:gd name="T38" fmla="*/ 171 w 2054"/>
                <a:gd name="T39" fmla="*/ 213 h 1275"/>
                <a:gd name="T40" fmla="*/ 271 w 2054"/>
                <a:gd name="T41" fmla="*/ 118 h 1275"/>
                <a:gd name="T42" fmla="*/ 272 w 2054"/>
                <a:gd name="T43" fmla="*/ 2 h 1275"/>
                <a:gd name="T44" fmla="*/ 360 w 2054"/>
                <a:gd name="T45" fmla="*/ 94 h 1275"/>
                <a:gd name="T46" fmla="*/ 430 w 2054"/>
                <a:gd name="T47" fmla="*/ 186 h 1275"/>
                <a:gd name="T48" fmla="*/ 434 w 2054"/>
                <a:gd name="T49" fmla="*/ 311 h 1275"/>
                <a:gd name="T50" fmla="*/ 408 w 2054"/>
                <a:gd name="T51" fmla="*/ 347 h 1275"/>
                <a:gd name="T52" fmla="*/ 322 w 2054"/>
                <a:gd name="T53" fmla="*/ 327 h 1275"/>
                <a:gd name="T54" fmla="*/ 224 w 2054"/>
                <a:gd name="T55" fmla="*/ 331 h 1275"/>
                <a:gd name="T56" fmla="*/ 206 w 2054"/>
                <a:gd name="T57" fmla="*/ 417 h 1275"/>
                <a:gd name="T58" fmla="*/ 243 w 2054"/>
                <a:gd name="T59" fmla="*/ 562 h 1275"/>
                <a:gd name="T60" fmla="*/ 314 w 2054"/>
                <a:gd name="T61" fmla="*/ 610 h 1275"/>
                <a:gd name="T62" fmla="*/ 432 w 2054"/>
                <a:gd name="T63" fmla="*/ 494 h 1275"/>
                <a:gd name="T64" fmla="*/ 500 w 2054"/>
                <a:gd name="T65" fmla="*/ 470 h 1275"/>
                <a:gd name="T66" fmla="*/ 662 w 2054"/>
                <a:gd name="T67" fmla="*/ 485 h 1275"/>
                <a:gd name="T68" fmla="*/ 893 w 2054"/>
                <a:gd name="T69" fmla="*/ 510 h 1275"/>
                <a:gd name="T70" fmla="*/ 943 w 2054"/>
                <a:gd name="T71" fmla="*/ 537 h 1275"/>
                <a:gd name="T72" fmla="*/ 1028 w 2054"/>
                <a:gd name="T73" fmla="*/ 473 h 1275"/>
                <a:gd name="T74" fmla="*/ 1149 w 2054"/>
                <a:gd name="T75" fmla="*/ 486 h 1275"/>
                <a:gd name="T76" fmla="*/ 1125 w 2054"/>
                <a:gd name="T77" fmla="*/ 506 h 1275"/>
                <a:gd name="T78" fmla="*/ 1036 w 2054"/>
                <a:gd name="T79" fmla="*/ 570 h 1275"/>
                <a:gd name="T80" fmla="*/ 971 w 2054"/>
                <a:gd name="T81" fmla="*/ 601 h 1275"/>
                <a:gd name="T82" fmla="*/ 1033 w 2054"/>
                <a:gd name="T83" fmla="*/ 642 h 1275"/>
                <a:gd name="T84" fmla="*/ 1091 w 2054"/>
                <a:gd name="T85" fmla="*/ 681 h 1275"/>
                <a:gd name="T86" fmla="*/ 1147 w 2054"/>
                <a:gd name="T87" fmla="*/ 677 h 1275"/>
                <a:gd name="T88" fmla="*/ 1279 w 2054"/>
                <a:gd name="T89" fmla="*/ 689 h 1275"/>
                <a:gd name="T90" fmla="*/ 1397 w 2054"/>
                <a:gd name="T91" fmla="*/ 713 h 1275"/>
                <a:gd name="T92" fmla="*/ 1544 w 2054"/>
                <a:gd name="T93" fmla="*/ 713 h 1275"/>
                <a:gd name="T94" fmla="*/ 1508 w 2054"/>
                <a:gd name="T95" fmla="*/ 775 h 1275"/>
                <a:gd name="T96" fmla="*/ 1476 w 2054"/>
                <a:gd name="T97" fmla="*/ 843 h 1275"/>
                <a:gd name="T98" fmla="*/ 1490 w 2054"/>
                <a:gd name="T99" fmla="*/ 886 h 1275"/>
                <a:gd name="T100" fmla="*/ 1537 w 2054"/>
                <a:gd name="T101" fmla="*/ 872 h 1275"/>
                <a:gd name="T102" fmla="*/ 1556 w 2054"/>
                <a:gd name="T103" fmla="*/ 800 h 1275"/>
                <a:gd name="T104" fmla="*/ 1590 w 2054"/>
                <a:gd name="T105" fmla="*/ 783 h 1275"/>
                <a:gd name="T106" fmla="*/ 1672 w 2054"/>
                <a:gd name="T107" fmla="*/ 790 h 1275"/>
                <a:gd name="T108" fmla="*/ 1674 w 2054"/>
                <a:gd name="T109" fmla="*/ 695 h 1275"/>
                <a:gd name="T110" fmla="*/ 1668 w 2054"/>
                <a:gd name="T111" fmla="*/ 617 h 1275"/>
                <a:gd name="T112" fmla="*/ 1716 w 2054"/>
                <a:gd name="T113" fmla="*/ 569 h 1275"/>
                <a:gd name="T114" fmla="*/ 1804 w 2054"/>
                <a:gd name="T115" fmla="*/ 609 h 1275"/>
                <a:gd name="T116" fmla="*/ 2005 w 2054"/>
                <a:gd name="T117" fmla="*/ 739 h 1275"/>
                <a:gd name="T118" fmla="*/ 2046 w 2054"/>
                <a:gd name="T119" fmla="*/ 828 h 1275"/>
                <a:gd name="T120" fmla="*/ 1990 w 2054"/>
                <a:gd name="T121" fmla="*/ 898 h 1275"/>
                <a:gd name="T122" fmla="*/ 2004 w 2054"/>
                <a:gd name="T123" fmla="*/ 955 h 1275"/>
                <a:gd name="T124" fmla="*/ 2036 w 2054"/>
                <a:gd name="T125" fmla="*/ 1032 h 127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054"/>
                <a:gd name="T190" fmla="*/ 0 h 1275"/>
                <a:gd name="T191" fmla="*/ 2054 w 2054"/>
                <a:gd name="T192" fmla="*/ 1275 h 1275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054" h="1275">
                  <a:moveTo>
                    <a:pt x="2030" y="1063"/>
                  </a:moveTo>
                  <a:lnTo>
                    <a:pt x="2012" y="1064"/>
                  </a:lnTo>
                  <a:lnTo>
                    <a:pt x="1993" y="1066"/>
                  </a:lnTo>
                  <a:lnTo>
                    <a:pt x="1976" y="1068"/>
                  </a:lnTo>
                  <a:lnTo>
                    <a:pt x="1958" y="1074"/>
                  </a:lnTo>
                  <a:lnTo>
                    <a:pt x="1942" y="1079"/>
                  </a:lnTo>
                  <a:lnTo>
                    <a:pt x="1928" y="1084"/>
                  </a:lnTo>
                  <a:lnTo>
                    <a:pt x="1912" y="1091"/>
                  </a:lnTo>
                  <a:lnTo>
                    <a:pt x="1897" y="1099"/>
                  </a:lnTo>
                  <a:lnTo>
                    <a:pt x="1869" y="1116"/>
                  </a:lnTo>
                  <a:lnTo>
                    <a:pt x="1842" y="1136"/>
                  </a:lnTo>
                  <a:lnTo>
                    <a:pt x="1816" y="1156"/>
                  </a:lnTo>
                  <a:lnTo>
                    <a:pt x="1790" y="1178"/>
                  </a:lnTo>
                  <a:lnTo>
                    <a:pt x="1764" y="1198"/>
                  </a:lnTo>
                  <a:lnTo>
                    <a:pt x="1738" y="1218"/>
                  </a:lnTo>
                  <a:lnTo>
                    <a:pt x="1712" y="1235"/>
                  </a:lnTo>
                  <a:lnTo>
                    <a:pt x="1684" y="1251"/>
                  </a:lnTo>
                  <a:lnTo>
                    <a:pt x="1669" y="1258"/>
                  </a:lnTo>
                  <a:lnTo>
                    <a:pt x="1654" y="1263"/>
                  </a:lnTo>
                  <a:lnTo>
                    <a:pt x="1640" y="1268"/>
                  </a:lnTo>
                  <a:lnTo>
                    <a:pt x="1624" y="1272"/>
                  </a:lnTo>
                  <a:lnTo>
                    <a:pt x="1606" y="1274"/>
                  </a:lnTo>
                  <a:lnTo>
                    <a:pt x="1590" y="1275"/>
                  </a:lnTo>
                  <a:lnTo>
                    <a:pt x="1573" y="1275"/>
                  </a:lnTo>
                  <a:lnTo>
                    <a:pt x="1554" y="1274"/>
                  </a:lnTo>
                  <a:lnTo>
                    <a:pt x="1524" y="1260"/>
                  </a:lnTo>
                  <a:lnTo>
                    <a:pt x="1464" y="1234"/>
                  </a:lnTo>
                  <a:lnTo>
                    <a:pt x="1381" y="1195"/>
                  </a:lnTo>
                  <a:lnTo>
                    <a:pt x="1287" y="1150"/>
                  </a:lnTo>
                  <a:lnTo>
                    <a:pt x="1187" y="1100"/>
                  </a:lnTo>
                  <a:lnTo>
                    <a:pt x="1089" y="1051"/>
                  </a:lnTo>
                  <a:lnTo>
                    <a:pt x="1003" y="1006"/>
                  </a:lnTo>
                  <a:lnTo>
                    <a:pt x="935" y="967"/>
                  </a:lnTo>
                  <a:lnTo>
                    <a:pt x="920" y="956"/>
                  </a:lnTo>
                  <a:lnTo>
                    <a:pt x="907" y="946"/>
                  </a:lnTo>
                  <a:lnTo>
                    <a:pt x="893" y="932"/>
                  </a:lnTo>
                  <a:lnTo>
                    <a:pt x="881" y="919"/>
                  </a:lnTo>
                  <a:lnTo>
                    <a:pt x="857" y="892"/>
                  </a:lnTo>
                  <a:lnTo>
                    <a:pt x="833" y="864"/>
                  </a:lnTo>
                  <a:lnTo>
                    <a:pt x="823" y="852"/>
                  </a:lnTo>
                  <a:lnTo>
                    <a:pt x="811" y="842"/>
                  </a:lnTo>
                  <a:lnTo>
                    <a:pt x="799" y="832"/>
                  </a:lnTo>
                  <a:lnTo>
                    <a:pt x="785" y="826"/>
                  </a:lnTo>
                  <a:lnTo>
                    <a:pt x="779" y="823"/>
                  </a:lnTo>
                  <a:lnTo>
                    <a:pt x="773" y="820"/>
                  </a:lnTo>
                  <a:lnTo>
                    <a:pt x="765" y="819"/>
                  </a:lnTo>
                  <a:lnTo>
                    <a:pt x="759" y="818"/>
                  </a:lnTo>
                  <a:lnTo>
                    <a:pt x="752" y="818"/>
                  </a:lnTo>
                  <a:lnTo>
                    <a:pt x="744" y="818"/>
                  </a:lnTo>
                  <a:lnTo>
                    <a:pt x="737" y="820"/>
                  </a:lnTo>
                  <a:lnTo>
                    <a:pt x="729" y="822"/>
                  </a:lnTo>
                  <a:lnTo>
                    <a:pt x="712" y="828"/>
                  </a:lnTo>
                  <a:lnTo>
                    <a:pt x="695" y="834"/>
                  </a:lnTo>
                  <a:lnTo>
                    <a:pt x="679" y="839"/>
                  </a:lnTo>
                  <a:lnTo>
                    <a:pt x="662" y="843"/>
                  </a:lnTo>
                  <a:lnTo>
                    <a:pt x="627" y="850"/>
                  </a:lnTo>
                  <a:lnTo>
                    <a:pt x="591" y="854"/>
                  </a:lnTo>
                  <a:lnTo>
                    <a:pt x="554" y="856"/>
                  </a:lnTo>
                  <a:lnTo>
                    <a:pt x="516" y="858"/>
                  </a:lnTo>
                  <a:lnTo>
                    <a:pt x="476" y="858"/>
                  </a:lnTo>
                  <a:lnTo>
                    <a:pt x="435" y="858"/>
                  </a:lnTo>
                  <a:lnTo>
                    <a:pt x="412" y="858"/>
                  </a:lnTo>
                  <a:lnTo>
                    <a:pt x="392" y="856"/>
                  </a:lnTo>
                  <a:lnTo>
                    <a:pt x="374" y="854"/>
                  </a:lnTo>
                  <a:lnTo>
                    <a:pt x="358" y="850"/>
                  </a:lnTo>
                  <a:lnTo>
                    <a:pt x="350" y="846"/>
                  </a:lnTo>
                  <a:lnTo>
                    <a:pt x="343" y="843"/>
                  </a:lnTo>
                  <a:lnTo>
                    <a:pt x="336" y="838"/>
                  </a:lnTo>
                  <a:lnTo>
                    <a:pt x="330" y="832"/>
                  </a:lnTo>
                  <a:lnTo>
                    <a:pt x="323" y="827"/>
                  </a:lnTo>
                  <a:lnTo>
                    <a:pt x="318" y="820"/>
                  </a:lnTo>
                  <a:lnTo>
                    <a:pt x="312" y="812"/>
                  </a:lnTo>
                  <a:lnTo>
                    <a:pt x="308" y="804"/>
                  </a:lnTo>
                  <a:lnTo>
                    <a:pt x="295" y="806"/>
                  </a:lnTo>
                  <a:lnTo>
                    <a:pt x="282" y="808"/>
                  </a:lnTo>
                  <a:lnTo>
                    <a:pt x="270" y="814"/>
                  </a:lnTo>
                  <a:lnTo>
                    <a:pt x="256" y="819"/>
                  </a:lnTo>
                  <a:lnTo>
                    <a:pt x="244" y="824"/>
                  </a:lnTo>
                  <a:lnTo>
                    <a:pt x="231" y="830"/>
                  </a:lnTo>
                  <a:lnTo>
                    <a:pt x="219" y="832"/>
                  </a:lnTo>
                  <a:lnTo>
                    <a:pt x="206" y="834"/>
                  </a:lnTo>
                  <a:lnTo>
                    <a:pt x="198" y="834"/>
                  </a:lnTo>
                  <a:lnTo>
                    <a:pt x="191" y="831"/>
                  </a:lnTo>
                  <a:lnTo>
                    <a:pt x="186" y="828"/>
                  </a:lnTo>
                  <a:lnTo>
                    <a:pt x="180" y="824"/>
                  </a:lnTo>
                  <a:lnTo>
                    <a:pt x="175" y="819"/>
                  </a:lnTo>
                  <a:lnTo>
                    <a:pt x="171" y="814"/>
                  </a:lnTo>
                  <a:lnTo>
                    <a:pt x="167" y="807"/>
                  </a:lnTo>
                  <a:lnTo>
                    <a:pt x="163" y="799"/>
                  </a:lnTo>
                  <a:lnTo>
                    <a:pt x="151" y="769"/>
                  </a:lnTo>
                  <a:lnTo>
                    <a:pt x="139" y="738"/>
                  </a:lnTo>
                  <a:lnTo>
                    <a:pt x="132" y="722"/>
                  </a:lnTo>
                  <a:lnTo>
                    <a:pt x="123" y="707"/>
                  </a:lnTo>
                  <a:lnTo>
                    <a:pt x="114" y="693"/>
                  </a:lnTo>
                  <a:lnTo>
                    <a:pt x="103" y="679"/>
                  </a:lnTo>
                  <a:lnTo>
                    <a:pt x="82" y="653"/>
                  </a:lnTo>
                  <a:lnTo>
                    <a:pt x="59" y="627"/>
                  </a:lnTo>
                  <a:lnTo>
                    <a:pt x="48" y="614"/>
                  </a:lnTo>
                  <a:lnTo>
                    <a:pt x="38" y="599"/>
                  </a:lnTo>
                  <a:lnTo>
                    <a:pt x="28" y="585"/>
                  </a:lnTo>
                  <a:lnTo>
                    <a:pt x="20" y="567"/>
                  </a:lnTo>
                  <a:lnTo>
                    <a:pt x="12" y="550"/>
                  </a:lnTo>
                  <a:lnTo>
                    <a:pt x="7" y="530"/>
                  </a:lnTo>
                  <a:lnTo>
                    <a:pt x="3" y="509"/>
                  </a:lnTo>
                  <a:lnTo>
                    <a:pt x="0" y="485"/>
                  </a:lnTo>
                  <a:lnTo>
                    <a:pt x="15" y="474"/>
                  </a:lnTo>
                  <a:lnTo>
                    <a:pt x="28" y="467"/>
                  </a:lnTo>
                  <a:lnTo>
                    <a:pt x="38" y="463"/>
                  </a:lnTo>
                  <a:lnTo>
                    <a:pt x="47" y="462"/>
                  </a:lnTo>
                  <a:lnTo>
                    <a:pt x="58" y="462"/>
                  </a:lnTo>
                  <a:lnTo>
                    <a:pt x="60" y="461"/>
                  </a:lnTo>
                  <a:lnTo>
                    <a:pt x="74" y="451"/>
                  </a:lnTo>
                  <a:lnTo>
                    <a:pt x="84" y="443"/>
                  </a:lnTo>
                  <a:lnTo>
                    <a:pt x="94" y="434"/>
                  </a:lnTo>
                  <a:lnTo>
                    <a:pt x="100" y="426"/>
                  </a:lnTo>
                  <a:lnTo>
                    <a:pt x="106" y="418"/>
                  </a:lnTo>
                  <a:lnTo>
                    <a:pt x="110" y="411"/>
                  </a:lnTo>
                  <a:lnTo>
                    <a:pt x="111" y="405"/>
                  </a:lnTo>
                  <a:lnTo>
                    <a:pt x="112" y="397"/>
                  </a:lnTo>
                  <a:lnTo>
                    <a:pt x="112" y="391"/>
                  </a:lnTo>
                  <a:lnTo>
                    <a:pt x="111" y="385"/>
                  </a:lnTo>
                  <a:lnTo>
                    <a:pt x="108" y="378"/>
                  </a:lnTo>
                  <a:lnTo>
                    <a:pt x="106" y="373"/>
                  </a:lnTo>
                  <a:lnTo>
                    <a:pt x="99" y="361"/>
                  </a:lnTo>
                  <a:lnTo>
                    <a:pt x="91" y="349"/>
                  </a:lnTo>
                  <a:lnTo>
                    <a:pt x="83" y="337"/>
                  </a:lnTo>
                  <a:lnTo>
                    <a:pt x="78" y="325"/>
                  </a:lnTo>
                  <a:lnTo>
                    <a:pt x="75" y="319"/>
                  </a:lnTo>
                  <a:lnTo>
                    <a:pt x="74" y="313"/>
                  </a:lnTo>
                  <a:lnTo>
                    <a:pt x="74" y="306"/>
                  </a:lnTo>
                  <a:lnTo>
                    <a:pt x="75" y="299"/>
                  </a:lnTo>
                  <a:lnTo>
                    <a:pt x="76" y="293"/>
                  </a:lnTo>
                  <a:lnTo>
                    <a:pt x="80" y="285"/>
                  </a:lnTo>
                  <a:lnTo>
                    <a:pt x="86" y="277"/>
                  </a:lnTo>
                  <a:lnTo>
                    <a:pt x="92" y="269"/>
                  </a:lnTo>
                  <a:lnTo>
                    <a:pt x="100" y="261"/>
                  </a:lnTo>
                  <a:lnTo>
                    <a:pt x="111" y="251"/>
                  </a:lnTo>
                  <a:lnTo>
                    <a:pt x="124" y="242"/>
                  </a:lnTo>
                  <a:lnTo>
                    <a:pt x="139" y="233"/>
                  </a:lnTo>
                  <a:lnTo>
                    <a:pt x="171" y="213"/>
                  </a:lnTo>
                  <a:lnTo>
                    <a:pt x="196" y="195"/>
                  </a:lnTo>
                  <a:lnTo>
                    <a:pt x="218" y="180"/>
                  </a:lnTo>
                  <a:lnTo>
                    <a:pt x="235" y="166"/>
                  </a:lnTo>
                  <a:lnTo>
                    <a:pt x="248" y="153"/>
                  </a:lnTo>
                  <a:lnTo>
                    <a:pt x="259" y="141"/>
                  </a:lnTo>
                  <a:lnTo>
                    <a:pt x="266" y="130"/>
                  </a:lnTo>
                  <a:lnTo>
                    <a:pt x="271" y="118"/>
                  </a:lnTo>
                  <a:lnTo>
                    <a:pt x="274" y="108"/>
                  </a:lnTo>
                  <a:lnTo>
                    <a:pt x="275" y="97"/>
                  </a:lnTo>
                  <a:lnTo>
                    <a:pt x="275" y="85"/>
                  </a:lnTo>
                  <a:lnTo>
                    <a:pt x="274" y="72"/>
                  </a:lnTo>
                  <a:lnTo>
                    <a:pt x="272" y="44"/>
                  </a:lnTo>
                  <a:lnTo>
                    <a:pt x="272" y="9"/>
                  </a:lnTo>
                  <a:lnTo>
                    <a:pt x="272" y="2"/>
                  </a:lnTo>
                  <a:lnTo>
                    <a:pt x="275" y="0"/>
                  </a:lnTo>
                  <a:lnTo>
                    <a:pt x="278" y="0"/>
                  </a:lnTo>
                  <a:lnTo>
                    <a:pt x="283" y="4"/>
                  </a:lnTo>
                  <a:lnTo>
                    <a:pt x="296" y="17"/>
                  </a:lnTo>
                  <a:lnTo>
                    <a:pt x="315" y="40"/>
                  </a:lnTo>
                  <a:lnTo>
                    <a:pt x="336" y="66"/>
                  </a:lnTo>
                  <a:lnTo>
                    <a:pt x="360" y="94"/>
                  </a:lnTo>
                  <a:lnTo>
                    <a:pt x="374" y="108"/>
                  </a:lnTo>
                  <a:lnTo>
                    <a:pt x="387" y="121"/>
                  </a:lnTo>
                  <a:lnTo>
                    <a:pt x="402" y="132"/>
                  </a:lnTo>
                  <a:lnTo>
                    <a:pt x="416" y="142"/>
                  </a:lnTo>
                  <a:lnTo>
                    <a:pt x="420" y="154"/>
                  </a:lnTo>
                  <a:lnTo>
                    <a:pt x="426" y="169"/>
                  </a:lnTo>
                  <a:lnTo>
                    <a:pt x="430" y="186"/>
                  </a:lnTo>
                  <a:lnTo>
                    <a:pt x="432" y="203"/>
                  </a:lnTo>
                  <a:lnTo>
                    <a:pt x="435" y="222"/>
                  </a:lnTo>
                  <a:lnTo>
                    <a:pt x="438" y="241"/>
                  </a:lnTo>
                  <a:lnTo>
                    <a:pt x="438" y="259"/>
                  </a:lnTo>
                  <a:lnTo>
                    <a:pt x="438" y="278"/>
                  </a:lnTo>
                  <a:lnTo>
                    <a:pt x="436" y="295"/>
                  </a:lnTo>
                  <a:lnTo>
                    <a:pt x="434" y="311"/>
                  </a:lnTo>
                  <a:lnTo>
                    <a:pt x="431" y="318"/>
                  </a:lnTo>
                  <a:lnTo>
                    <a:pt x="428" y="325"/>
                  </a:lnTo>
                  <a:lnTo>
                    <a:pt x="426" y="330"/>
                  </a:lnTo>
                  <a:lnTo>
                    <a:pt x="422" y="335"/>
                  </a:lnTo>
                  <a:lnTo>
                    <a:pt x="418" y="341"/>
                  </a:lnTo>
                  <a:lnTo>
                    <a:pt x="414" y="343"/>
                  </a:lnTo>
                  <a:lnTo>
                    <a:pt x="408" y="347"/>
                  </a:lnTo>
                  <a:lnTo>
                    <a:pt x="403" y="349"/>
                  </a:lnTo>
                  <a:lnTo>
                    <a:pt x="396" y="350"/>
                  </a:lnTo>
                  <a:lnTo>
                    <a:pt x="390" y="350"/>
                  </a:lnTo>
                  <a:lnTo>
                    <a:pt x="382" y="349"/>
                  </a:lnTo>
                  <a:lnTo>
                    <a:pt x="374" y="346"/>
                  </a:lnTo>
                  <a:lnTo>
                    <a:pt x="346" y="335"/>
                  </a:lnTo>
                  <a:lnTo>
                    <a:pt x="322" y="327"/>
                  </a:lnTo>
                  <a:lnTo>
                    <a:pt x="300" y="322"/>
                  </a:lnTo>
                  <a:lnTo>
                    <a:pt x="283" y="319"/>
                  </a:lnTo>
                  <a:lnTo>
                    <a:pt x="268" y="318"/>
                  </a:lnTo>
                  <a:lnTo>
                    <a:pt x="256" y="318"/>
                  </a:lnTo>
                  <a:lnTo>
                    <a:pt x="246" y="319"/>
                  </a:lnTo>
                  <a:lnTo>
                    <a:pt x="238" y="323"/>
                  </a:lnTo>
                  <a:lnTo>
                    <a:pt x="224" y="331"/>
                  </a:lnTo>
                  <a:lnTo>
                    <a:pt x="214" y="342"/>
                  </a:lnTo>
                  <a:lnTo>
                    <a:pt x="208" y="347"/>
                  </a:lnTo>
                  <a:lnTo>
                    <a:pt x="203" y="351"/>
                  </a:lnTo>
                  <a:lnTo>
                    <a:pt x="195" y="355"/>
                  </a:lnTo>
                  <a:lnTo>
                    <a:pt x="187" y="358"/>
                  </a:lnTo>
                  <a:lnTo>
                    <a:pt x="194" y="375"/>
                  </a:lnTo>
                  <a:lnTo>
                    <a:pt x="206" y="417"/>
                  </a:lnTo>
                  <a:lnTo>
                    <a:pt x="212" y="443"/>
                  </a:lnTo>
                  <a:lnTo>
                    <a:pt x="215" y="473"/>
                  </a:lnTo>
                  <a:lnTo>
                    <a:pt x="216" y="489"/>
                  </a:lnTo>
                  <a:lnTo>
                    <a:pt x="215" y="503"/>
                  </a:lnTo>
                  <a:lnTo>
                    <a:pt x="214" y="518"/>
                  </a:lnTo>
                  <a:lnTo>
                    <a:pt x="211" y="533"/>
                  </a:lnTo>
                  <a:lnTo>
                    <a:pt x="243" y="562"/>
                  </a:lnTo>
                  <a:lnTo>
                    <a:pt x="274" y="594"/>
                  </a:lnTo>
                  <a:lnTo>
                    <a:pt x="280" y="599"/>
                  </a:lnTo>
                  <a:lnTo>
                    <a:pt x="287" y="605"/>
                  </a:lnTo>
                  <a:lnTo>
                    <a:pt x="295" y="609"/>
                  </a:lnTo>
                  <a:lnTo>
                    <a:pt x="302" y="611"/>
                  </a:lnTo>
                  <a:lnTo>
                    <a:pt x="308" y="611"/>
                  </a:lnTo>
                  <a:lnTo>
                    <a:pt x="314" y="610"/>
                  </a:lnTo>
                  <a:lnTo>
                    <a:pt x="320" y="606"/>
                  </a:lnTo>
                  <a:lnTo>
                    <a:pt x="326" y="599"/>
                  </a:lnTo>
                  <a:lnTo>
                    <a:pt x="352" y="566"/>
                  </a:lnTo>
                  <a:lnTo>
                    <a:pt x="378" y="539"/>
                  </a:lnTo>
                  <a:lnTo>
                    <a:pt x="400" y="518"/>
                  </a:lnTo>
                  <a:lnTo>
                    <a:pt x="422" y="501"/>
                  </a:lnTo>
                  <a:lnTo>
                    <a:pt x="432" y="494"/>
                  </a:lnTo>
                  <a:lnTo>
                    <a:pt x="443" y="487"/>
                  </a:lnTo>
                  <a:lnTo>
                    <a:pt x="452" y="482"/>
                  </a:lnTo>
                  <a:lnTo>
                    <a:pt x="462" y="478"/>
                  </a:lnTo>
                  <a:lnTo>
                    <a:pt x="472" y="475"/>
                  </a:lnTo>
                  <a:lnTo>
                    <a:pt x="482" y="473"/>
                  </a:lnTo>
                  <a:lnTo>
                    <a:pt x="491" y="471"/>
                  </a:lnTo>
                  <a:lnTo>
                    <a:pt x="500" y="470"/>
                  </a:lnTo>
                  <a:lnTo>
                    <a:pt x="520" y="470"/>
                  </a:lnTo>
                  <a:lnTo>
                    <a:pt x="540" y="470"/>
                  </a:lnTo>
                  <a:lnTo>
                    <a:pt x="562" y="473"/>
                  </a:lnTo>
                  <a:lnTo>
                    <a:pt x="583" y="475"/>
                  </a:lnTo>
                  <a:lnTo>
                    <a:pt x="607" y="479"/>
                  </a:lnTo>
                  <a:lnTo>
                    <a:pt x="634" y="482"/>
                  </a:lnTo>
                  <a:lnTo>
                    <a:pt x="662" y="485"/>
                  </a:lnTo>
                  <a:lnTo>
                    <a:pt x="694" y="485"/>
                  </a:lnTo>
                  <a:lnTo>
                    <a:pt x="737" y="485"/>
                  </a:lnTo>
                  <a:lnTo>
                    <a:pt x="791" y="481"/>
                  </a:lnTo>
                  <a:lnTo>
                    <a:pt x="843" y="478"/>
                  </a:lnTo>
                  <a:lnTo>
                    <a:pt x="880" y="473"/>
                  </a:lnTo>
                  <a:lnTo>
                    <a:pt x="887" y="494"/>
                  </a:lnTo>
                  <a:lnTo>
                    <a:pt x="893" y="510"/>
                  </a:lnTo>
                  <a:lnTo>
                    <a:pt x="900" y="523"/>
                  </a:lnTo>
                  <a:lnTo>
                    <a:pt x="908" y="533"/>
                  </a:lnTo>
                  <a:lnTo>
                    <a:pt x="915" y="538"/>
                  </a:lnTo>
                  <a:lnTo>
                    <a:pt x="921" y="542"/>
                  </a:lnTo>
                  <a:lnTo>
                    <a:pt x="929" y="542"/>
                  </a:lnTo>
                  <a:lnTo>
                    <a:pt x="936" y="541"/>
                  </a:lnTo>
                  <a:lnTo>
                    <a:pt x="943" y="537"/>
                  </a:lnTo>
                  <a:lnTo>
                    <a:pt x="949" y="531"/>
                  </a:lnTo>
                  <a:lnTo>
                    <a:pt x="955" y="523"/>
                  </a:lnTo>
                  <a:lnTo>
                    <a:pt x="961" y="515"/>
                  </a:lnTo>
                  <a:lnTo>
                    <a:pt x="972" y="495"/>
                  </a:lnTo>
                  <a:lnTo>
                    <a:pt x="983" y="473"/>
                  </a:lnTo>
                  <a:lnTo>
                    <a:pt x="1005" y="473"/>
                  </a:lnTo>
                  <a:lnTo>
                    <a:pt x="1028" y="473"/>
                  </a:lnTo>
                  <a:lnTo>
                    <a:pt x="1052" y="473"/>
                  </a:lnTo>
                  <a:lnTo>
                    <a:pt x="1079" y="473"/>
                  </a:lnTo>
                  <a:lnTo>
                    <a:pt x="1109" y="477"/>
                  </a:lnTo>
                  <a:lnTo>
                    <a:pt x="1132" y="479"/>
                  </a:lnTo>
                  <a:lnTo>
                    <a:pt x="1140" y="482"/>
                  </a:lnTo>
                  <a:lnTo>
                    <a:pt x="1145" y="483"/>
                  </a:lnTo>
                  <a:lnTo>
                    <a:pt x="1149" y="486"/>
                  </a:lnTo>
                  <a:lnTo>
                    <a:pt x="1152" y="487"/>
                  </a:lnTo>
                  <a:lnTo>
                    <a:pt x="1152" y="489"/>
                  </a:lnTo>
                  <a:lnTo>
                    <a:pt x="1152" y="491"/>
                  </a:lnTo>
                  <a:lnTo>
                    <a:pt x="1149" y="494"/>
                  </a:lnTo>
                  <a:lnTo>
                    <a:pt x="1147" y="495"/>
                  </a:lnTo>
                  <a:lnTo>
                    <a:pt x="1137" y="501"/>
                  </a:lnTo>
                  <a:lnTo>
                    <a:pt x="1125" y="506"/>
                  </a:lnTo>
                  <a:lnTo>
                    <a:pt x="1095" y="518"/>
                  </a:lnTo>
                  <a:lnTo>
                    <a:pt x="1065" y="534"/>
                  </a:lnTo>
                  <a:lnTo>
                    <a:pt x="1052" y="543"/>
                  </a:lnTo>
                  <a:lnTo>
                    <a:pt x="1043" y="553"/>
                  </a:lnTo>
                  <a:lnTo>
                    <a:pt x="1039" y="558"/>
                  </a:lnTo>
                  <a:lnTo>
                    <a:pt x="1037" y="563"/>
                  </a:lnTo>
                  <a:lnTo>
                    <a:pt x="1036" y="570"/>
                  </a:lnTo>
                  <a:lnTo>
                    <a:pt x="1036" y="575"/>
                  </a:lnTo>
                  <a:lnTo>
                    <a:pt x="1017" y="579"/>
                  </a:lnTo>
                  <a:lnTo>
                    <a:pt x="1001" y="583"/>
                  </a:lnTo>
                  <a:lnTo>
                    <a:pt x="988" y="587"/>
                  </a:lnTo>
                  <a:lnTo>
                    <a:pt x="979" y="591"/>
                  </a:lnTo>
                  <a:lnTo>
                    <a:pt x="973" y="595"/>
                  </a:lnTo>
                  <a:lnTo>
                    <a:pt x="971" y="601"/>
                  </a:lnTo>
                  <a:lnTo>
                    <a:pt x="971" y="605"/>
                  </a:lnTo>
                  <a:lnTo>
                    <a:pt x="972" y="610"/>
                  </a:lnTo>
                  <a:lnTo>
                    <a:pt x="977" y="615"/>
                  </a:lnTo>
                  <a:lnTo>
                    <a:pt x="984" y="621"/>
                  </a:lnTo>
                  <a:lnTo>
                    <a:pt x="993" y="626"/>
                  </a:lnTo>
                  <a:lnTo>
                    <a:pt x="1005" y="631"/>
                  </a:lnTo>
                  <a:lnTo>
                    <a:pt x="1033" y="642"/>
                  </a:lnTo>
                  <a:lnTo>
                    <a:pt x="1067" y="654"/>
                  </a:lnTo>
                  <a:lnTo>
                    <a:pt x="1072" y="657"/>
                  </a:lnTo>
                  <a:lnTo>
                    <a:pt x="1077" y="661"/>
                  </a:lnTo>
                  <a:lnTo>
                    <a:pt x="1081" y="665"/>
                  </a:lnTo>
                  <a:lnTo>
                    <a:pt x="1085" y="670"/>
                  </a:lnTo>
                  <a:lnTo>
                    <a:pt x="1088" y="675"/>
                  </a:lnTo>
                  <a:lnTo>
                    <a:pt x="1091" y="681"/>
                  </a:lnTo>
                  <a:lnTo>
                    <a:pt x="1095" y="685"/>
                  </a:lnTo>
                  <a:lnTo>
                    <a:pt x="1100" y="687"/>
                  </a:lnTo>
                  <a:lnTo>
                    <a:pt x="1105" y="690"/>
                  </a:lnTo>
                  <a:lnTo>
                    <a:pt x="1112" y="690"/>
                  </a:lnTo>
                  <a:lnTo>
                    <a:pt x="1121" y="687"/>
                  </a:lnTo>
                  <a:lnTo>
                    <a:pt x="1132" y="683"/>
                  </a:lnTo>
                  <a:lnTo>
                    <a:pt x="1147" y="677"/>
                  </a:lnTo>
                  <a:lnTo>
                    <a:pt x="1163" y="666"/>
                  </a:lnTo>
                  <a:lnTo>
                    <a:pt x="1183" y="653"/>
                  </a:lnTo>
                  <a:lnTo>
                    <a:pt x="1205" y="635"/>
                  </a:lnTo>
                  <a:lnTo>
                    <a:pt x="1225" y="651"/>
                  </a:lnTo>
                  <a:lnTo>
                    <a:pt x="1244" y="666"/>
                  </a:lnTo>
                  <a:lnTo>
                    <a:pt x="1263" y="678"/>
                  </a:lnTo>
                  <a:lnTo>
                    <a:pt x="1279" y="689"/>
                  </a:lnTo>
                  <a:lnTo>
                    <a:pt x="1295" y="697"/>
                  </a:lnTo>
                  <a:lnTo>
                    <a:pt x="1311" y="703"/>
                  </a:lnTo>
                  <a:lnTo>
                    <a:pt x="1327" y="709"/>
                  </a:lnTo>
                  <a:lnTo>
                    <a:pt x="1343" y="711"/>
                  </a:lnTo>
                  <a:lnTo>
                    <a:pt x="1360" y="714"/>
                  </a:lnTo>
                  <a:lnTo>
                    <a:pt x="1379" y="714"/>
                  </a:lnTo>
                  <a:lnTo>
                    <a:pt x="1397" y="713"/>
                  </a:lnTo>
                  <a:lnTo>
                    <a:pt x="1420" y="710"/>
                  </a:lnTo>
                  <a:lnTo>
                    <a:pt x="1443" y="705"/>
                  </a:lnTo>
                  <a:lnTo>
                    <a:pt x="1469" y="699"/>
                  </a:lnTo>
                  <a:lnTo>
                    <a:pt x="1498" y="693"/>
                  </a:lnTo>
                  <a:lnTo>
                    <a:pt x="1530" y="683"/>
                  </a:lnTo>
                  <a:lnTo>
                    <a:pt x="1538" y="699"/>
                  </a:lnTo>
                  <a:lnTo>
                    <a:pt x="1544" y="713"/>
                  </a:lnTo>
                  <a:lnTo>
                    <a:pt x="1545" y="725"/>
                  </a:lnTo>
                  <a:lnTo>
                    <a:pt x="1545" y="735"/>
                  </a:lnTo>
                  <a:lnTo>
                    <a:pt x="1541" y="743"/>
                  </a:lnTo>
                  <a:lnTo>
                    <a:pt x="1537" y="751"/>
                  </a:lnTo>
                  <a:lnTo>
                    <a:pt x="1530" y="758"/>
                  </a:lnTo>
                  <a:lnTo>
                    <a:pt x="1524" y="765"/>
                  </a:lnTo>
                  <a:lnTo>
                    <a:pt x="1508" y="775"/>
                  </a:lnTo>
                  <a:lnTo>
                    <a:pt x="1492" y="788"/>
                  </a:lnTo>
                  <a:lnTo>
                    <a:pt x="1485" y="795"/>
                  </a:lnTo>
                  <a:lnTo>
                    <a:pt x="1481" y="803"/>
                  </a:lnTo>
                  <a:lnTo>
                    <a:pt x="1477" y="811"/>
                  </a:lnTo>
                  <a:lnTo>
                    <a:pt x="1476" y="822"/>
                  </a:lnTo>
                  <a:lnTo>
                    <a:pt x="1476" y="834"/>
                  </a:lnTo>
                  <a:lnTo>
                    <a:pt x="1476" y="843"/>
                  </a:lnTo>
                  <a:lnTo>
                    <a:pt x="1476" y="852"/>
                  </a:lnTo>
                  <a:lnTo>
                    <a:pt x="1477" y="860"/>
                  </a:lnTo>
                  <a:lnTo>
                    <a:pt x="1478" y="867"/>
                  </a:lnTo>
                  <a:lnTo>
                    <a:pt x="1481" y="874"/>
                  </a:lnTo>
                  <a:lnTo>
                    <a:pt x="1484" y="879"/>
                  </a:lnTo>
                  <a:lnTo>
                    <a:pt x="1486" y="883"/>
                  </a:lnTo>
                  <a:lnTo>
                    <a:pt x="1490" y="886"/>
                  </a:lnTo>
                  <a:lnTo>
                    <a:pt x="1493" y="888"/>
                  </a:lnTo>
                  <a:lnTo>
                    <a:pt x="1497" y="890"/>
                  </a:lnTo>
                  <a:lnTo>
                    <a:pt x="1502" y="891"/>
                  </a:lnTo>
                  <a:lnTo>
                    <a:pt x="1510" y="890"/>
                  </a:lnTo>
                  <a:lnTo>
                    <a:pt x="1520" y="886"/>
                  </a:lnTo>
                  <a:lnTo>
                    <a:pt x="1529" y="880"/>
                  </a:lnTo>
                  <a:lnTo>
                    <a:pt x="1537" y="872"/>
                  </a:lnTo>
                  <a:lnTo>
                    <a:pt x="1544" y="862"/>
                  </a:lnTo>
                  <a:lnTo>
                    <a:pt x="1550" y="850"/>
                  </a:lnTo>
                  <a:lnTo>
                    <a:pt x="1554" y="836"/>
                  </a:lnTo>
                  <a:lnTo>
                    <a:pt x="1557" y="823"/>
                  </a:lnTo>
                  <a:lnTo>
                    <a:pt x="1557" y="815"/>
                  </a:lnTo>
                  <a:lnTo>
                    <a:pt x="1557" y="807"/>
                  </a:lnTo>
                  <a:lnTo>
                    <a:pt x="1556" y="800"/>
                  </a:lnTo>
                  <a:lnTo>
                    <a:pt x="1554" y="792"/>
                  </a:lnTo>
                  <a:lnTo>
                    <a:pt x="1557" y="788"/>
                  </a:lnTo>
                  <a:lnTo>
                    <a:pt x="1561" y="786"/>
                  </a:lnTo>
                  <a:lnTo>
                    <a:pt x="1565" y="783"/>
                  </a:lnTo>
                  <a:lnTo>
                    <a:pt x="1569" y="782"/>
                  </a:lnTo>
                  <a:lnTo>
                    <a:pt x="1580" y="782"/>
                  </a:lnTo>
                  <a:lnTo>
                    <a:pt x="1590" y="783"/>
                  </a:lnTo>
                  <a:lnTo>
                    <a:pt x="1616" y="791"/>
                  </a:lnTo>
                  <a:lnTo>
                    <a:pt x="1640" y="798"/>
                  </a:lnTo>
                  <a:lnTo>
                    <a:pt x="1650" y="799"/>
                  </a:lnTo>
                  <a:lnTo>
                    <a:pt x="1661" y="798"/>
                  </a:lnTo>
                  <a:lnTo>
                    <a:pt x="1665" y="796"/>
                  </a:lnTo>
                  <a:lnTo>
                    <a:pt x="1669" y="794"/>
                  </a:lnTo>
                  <a:lnTo>
                    <a:pt x="1672" y="790"/>
                  </a:lnTo>
                  <a:lnTo>
                    <a:pt x="1676" y="786"/>
                  </a:lnTo>
                  <a:lnTo>
                    <a:pt x="1678" y="779"/>
                  </a:lnTo>
                  <a:lnTo>
                    <a:pt x="1680" y="772"/>
                  </a:lnTo>
                  <a:lnTo>
                    <a:pt x="1681" y="763"/>
                  </a:lnTo>
                  <a:lnTo>
                    <a:pt x="1681" y="754"/>
                  </a:lnTo>
                  <a:lnTo>
                    <a:pt x="1680" y="729"/>
                  </a:lnTo>
                  <a:lnTo>
                    <a:pt x="1674" y="695"/>
                  </a:lnTo>
                  <a:lnTo>
                    <a:pt x="1677" y="689"/>
                  </a:lnTo>
                  <a:lnTo>
                    <a:pt x="1678" y="682"/>
                  </a:lnTo>
                  <a:lnTo>
                    <a:pt x="1678" y="674"/>
                  </a:lnTo>
                  <a:lnTo>
                    <a:pt x="1678" y="665"/>
                  </a:lnTo>
                  <a:lnTo>
                    <a:pt x="1674" y="649"/>
                  </a:lnTo>
                  <a:lnTo>
                    <a:pt x="1670" y="631"/>
                  </a:lnTo>
                  <a:lnTo>
                    <a:pt x="1668" y="617"/>
                  </a:lnTo>
                  <a:lnTo>
                    <a:pt x="1668" y="602"/>
                  </a:lnTo>
                  <a:lnTo>
                    <a:pt x="1668" y="595"/>
                  </a:lnTo>
                  <a:lnTo>
                    <a:pt x="1670" y="590"/>
                  </a:lnTo>
                  <a:lnTo>
                    <a:pt x="1674" y="585"/>
                  </a:lnTo>
                  <a:lnTo>
                    <a:pt x="1681" y="582"/>
                  </a:lnTo>
                  <a:lnTo>
                    <a:pt x="1700" y="574"/>
                  </a:lnTo>
                  <a:lnTo>
                    <a:pt x="1716" y="569"/>
                  </a:lnTo>
                  <a:lnTo>
                    <a:pt x="1729" y="565"/>
                  </a:lnTo>
                  <a:lnTo>
                    <a:pt x="1740" y="563"/>
                  </a:lnTo>
                  <a:lnTo>
                    <a:pt x="1754" y="563"/>
                  </a:lnTo>
                  <a:lnTo>
                    <a:pt x="1758" y="563"/>
                  </a:lnTo>
                  <a:lnTo>
                    <a:pt x="1773" y="579"/>
                  </a:lnTo>
                  <a:lnTo>
                    <a:pt x="1788" y="594"/>
                  </a:lnTo>
                  <a:lnTo>
                    <a:pt x="1804" y="609"/>
                  </a:lnTo>
                  <a:lnTo>
                    <a:pt x="1822" y="622"/>
                  </a:lnTo>
                  <a:lnTo>
                    <a:pt x="1860" y="646"/>
                  </a:lnTo>
                  <a:lnTo>
                    <a:pt x="1900" y="669"/>
                  </a:lnTo>
                  <a:lnTo>
                    <a:pt x="1938" y="690"/>
                  </a:lnTo>
                  <a:lnTo>
                    <a:pt x="1974" y="713"/>
                  </a:lnTo>
                  <a:lnTo>
                    <a:pt x="1990" y="726"/>
                  </a:lnTo>
                  <a:lnTo>
                    <a:pt x="2005" y="739"/>
                  </a:lnTo>
                  <a:lnTo>
                    <a:pt x="2018" y="753"/>
                  </a:lnTo>
                  <a:lnTo>
                    <a:pt x="2030" y="769"/>
                  </a:lnTo>
                  <a:lnTo>
                    <a:pt x="2036" y="779"/>
                  </a:lnTo>
                  <a:lnTo>
                    <a:pt x="2042" y="792"/>
                  </a:lnTo>
                  <a:lnTo>
                    <a:pt x="2049" y="806"/>
                  </a:lnTo>
                  <a:lnTo>
                    <a:pt x="2054" y="816"/>
                  </a:lnTo>
                  <a:lnTo>
                    <a:pt x="2046" y="828"/>
                  </a:lnTo>
                  <a:lnTo>
                    <a:pt x="2036" y="840"/>
                  </a:lnTo>
                  <a:lnTo>
                    <a:pt x="2025" y="851"/>
                  </a:lnTo>
                  <a:lnTo>
                    <a:pt x="2014" y="862"/>
                  </a:lnTo>
                  <a:lnTo>
                    <a:pt x="2004" y="872"/>
                  </a:lnTo>
                  <a:lnTo>
                    <a:pt x="1996" y="884"/>
                  </a:lnTo>
                  <a:lnTo>
                    <a:pt x="1993" y="891"/>
                  </a:lnTo>
                  <a:lnTo>
                    <a:pt x="1990" y="898"/>
                  </a:lnTo>
                  <a:lnTo>
                    <a:pt x="1989" y="904"/>
                  </a:lnTo>
                  <a:lnTo>
                    <a:pt x="1988" y="912"/>
                  </a:lnTo>
                  <a:lnTo>
                    <a:pt x="1989" y="920"/>
                  </a:lnTo>
                  <a:lnTo>
                    <a:pt x="1990" y="927"/>
                  </a:lnTo>
                  <a:lnTo>
                    <a:pt x="1993" y="935"/>
                  </a:lnTo>
                  <a:lnTo>
                    <a:pt x="1996" y="942"/>
                  </a:lnTo>
                  <a:lnTo>
                    <a:pt x="2004" y="955"/>
                  </a:lnTo>
                  <a:lnTo>
                    <a:pt x="2012" y="968"/>
                  </a:lnTo>
                  <a:lnTo>
                    <a:pt x="2021" y="982"/>
                  </a:lnTo>
                  <a:lnTo>
                    <a:pt x="2029" y="998"/>
                  </a:lnTo>
                  <a:lnTo>
                    <a:pt x="2032" y="1006"/>
                  </a:lnTo>
                  <a:lnTo>
                    <a:pt x="2034" y="1014"/>
                  </a:lnTo>
                  <a:lnTo>
                    <a:pt x="2036" y="1023"/>
                  </a:lnTo>
                  <a:lnTo>
                    <a:pt x="2036" y="1032"/>
                  </a:lnTo>
                  <a:lnTo>
                    <a:pt x="2036" y="1046"/>
                  </a:lnTo>
                  <a:lnTo>
                    <a:pt x="2032" y="1056"/>
                  </a:lnTo>
                  <a:lnTo>
                    <a:pt x="2029" y="1066"/>
                  </a:lnTo>
                  <a:lnTo>
                    <a:pt x="2024" y="1075"/>
                  </a:lnTo>
                  <a:lnTo>
                    <a:pt x="2030" y="106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20" name="Freeform 124">
              <a:extLst>
                <a:ext uri="{FF2B5EF4-FFF2-40B4-BE49-F238E27FC236}">
                  <a16:creationId xmlns:a16="http://schemas.microsoft.com/office/drawing/2014/main" id="{6390749A-A943-5D4B-970E-014027EEC26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9518" y="1475154"/>
              <a:ext cx="971521" cy="1270132"/>
            </a:xfrm>
            <a:custGeom>
              <a:avLst/>
              <a:gdLst>
                <a:gd name="T0" fmla="*/ 1105 w 2313"/>
                <a:gd name="T1" fmla="*/ 2677 h 3022"/>
                <a:gd name="T2" fmla="*/ 1170 w 2313"/>
                <a:gd name="T3" fmla="*/ 2613 h 3022"/>
                <a:gd name="T4" fmla="*/ 1342 w 2313"/>
                <a:gd name="T5" fmla="*/ 2422 h 3022"/>
                <a:gd name="T6" fmla="*/ 1545 w 2313"/>
                <a:gd name="T7" fmla="*/ 2317 h 3022"/>
                <a:gd name="T8" fmla="*/ 1633 w 2313"/>
                <a:gd name="T9" fmla="*/ 2277 h 3022"/>
                <a:gd name="T10" fmla="*/ 1702 w 2313"/>
                <a:gd name="T11" fmla="*/ 2441 h 3022"/>
                <a:gd name="T12" fmla="*/ 1841 w 2313"/>
                <a:gd name="T13" fmla="*/ 2380 h 3022"/>
                <a:gd name="T14" fmla="*/ 2019 w 2313"/>
                <a:gd name="T15" fmla="*/ 2314 h 3022"/>
                <a:gd name="T16" fmla="*/ 2071 w 2313"/>
                <a:gd name="T17" fmla="*/ 2065 h 3022"/>
                <a:gd name="T18" fmla="*/ 2142 w 2313"/>
                <a:gd name="T19" fmla="*/ 1963 h 3022"/>
                <a:gd name="T20" fmla="*/ 2207 w 2313"/>
                <a:gd name="T21" fmla="*/ 1777 h 3022"/>
                <a:gd name="T22" fmla="*/ 2250 w 2313"/>
                <a:gd name="T23" fmla="*/ 1507 h 3022"/>
                <a:gd name="T24" fmla="*/ 2303 w 2313"/>
                <a:gd name="T25" fmla="*/ 1360 h 3022"/>
                <a:gd name="T26" fmla="*/ 2109 w 2313"/>
                <a:gd name="T27" fmla="*/ 1300 h 3022"/>
                <a:gd name="T28" fmla="*/ 1826 w 2313"/>
                <a:gd name="T29" fmla="*/ 1326 h 3022"/>
                <a:gd name="T30" fmla="*/ 1708 w 2313"/>
                <a:gd name="T31" fmla="*/ 1471 h 3022"/>
                <a:gd name="T32" fmla="*/ 1600 w 2313"/>
                <a:gd name="T33" fmla="*/ 1443 h 3022"/>
                <a:gd name="T34" fmla="*/ 1748 w 2313"/>
                <a:gd name="T35" fmla="*/ 1299 h 3022"/>
                <a:gd name="T36" fmla="*/ 1702 w 2313"/>
                <a:gd name="T37" fmla="*/ 1052 h 3022"/>
                <a:gd name="T38" fmla="*/ 1478 w 2313"/>
                <a:gd name="T39" fmla="*/ 978 h 3022"/>
                <a:gd name="T40" fmla="*/ 1478 w 2313"/>
                <a:gd name="T41" fmla="*/ 882 h 3022"/>
                <a:gd name="T42" fmla="*/ 1668 w 2313"/>
                <a:gd name="T43" fmla="*/ 836 h 3022"/>
                <a:gd name="T44" fmla="*/ 1685 w 2313"/>
                <a:gd name="T45" fmla="*/ 655 h 3022"/>
                <a:gd name="T46" fmla="*/ 1844 w 2313"/>
                <a:gd name="T47" fmla="*/ 654 h 3022"/>
                <a:gd name="T48" fmla="*/ 1926 w 2313"/>
                <a:gd name="T49" fmla="*/ 534 h 3022"/>
                <a:gd name="T50" fmla="*/ 2051 w 2313"/>
                <a:gd name="T51" fmla="*/ 449 h 3022"/>
                <a:gd name="T52" fmla="*/ 2029 w 2313"/>
                <a:gd name="T53" fmla="*/ 339 h 3022"/>
                <a:gd name="T54" fmla="*/ 1893 w 2313"/>
                <a:gd name="T55" fmla="*/ 295 h 3022"/>
                <a:gd name="T56" fmla="*/ 1758 w 2313"/>
                <a:gd name="T57" fmla="*/ 289 h 3022"/>
                <a:gd name="T58" fmla="*/ 1782 w 2313"/>
                <a:gd name="T59" fmla="*/ 173 h 3022"/>
                <a:gd name="T60" fmla="*/ 1674 w 2313"/>
                <a:gd name="T61" fmla="*/ 0 h 3022"/>
                <a:gd name="T62" fmla="*/ 1408 w 2313"/>
                <a:gd name="T63" fmla="*/ 200 h 3022"/>
                <a:gd name="T64" fmla="*/ 1433 w 2313"/>
                <a:gd name="T65" fmla="*/ 346 h 3022"/>
                <a:gd name="T66" fmla="*/ 1538 w 2313"/>
                <a:gd name="T67" fmla="*/ 450 h 3022"/>
                <a:gd name="T68" fmla="*/ 1416 w 2313"/>
                <a:gd name="T69" fmla="*/ 463 h 3022"/>
                <a:gd name="T70" fmla="*/ 1127 w 2313"/>
                <a:gd name="T71" fmla="*/ 511 h 3022"/>
                <a:gd name="T72" fmla="*/ 589 w 2313"/>
                <a:gd name="T73" fmla="*/ 914 h 3022"/>
                <a:gd name="T74" fmla="*/ 343 w 2313"/>
                <a:gd name="T75" fmla="*/ 1324 h 3022"/>
                <a:gd name="T76" fmla="*/ 242 w 2313"/>
                <a:gd name="T77" fmla="*/ 1523 h 3022"/>
                <a:gd name="T78" fmla="*/ 435 w 2313"/>
                <a:gd name="T79" fmla="*/ 1568 h 3022"/>
                <a:gd name="T80" fmla="*/ 515 w 2313"/>
                <a:gd name="T81" fmla="*/ 1641 h 3022"/>
                <a:gd name="T82" fmla="*/ 455 w 2313"/>
                <a:gd name="T83" fmla="*/ 1732 h 3022"/>
                <a:gd name="T84" fmla="*/ 291 w 2313"/>
                <a:gd name="T85" fmla="*/ 1768 h 3022"/>
                <a:gd name="T86" fmla="*/ 195 w 2313"/>
                <a:gd name="T87" fmla="*/ 1769 h 3022"/>
                <a:gd name="T88" fmla="*/ 151 w 2313"/>
                <a:gd name="T89" fmla="*/ 1992 h 3022"/>
                <a:gd name="T90" fmla="*/ 0 w 2313"/>
                <a:gd name="T91" fmla="*/ 2185 h 3022"/>
                <a:gd name="T92" fmla="*/ 83 w 2313"/>
                <a:gd name="T93" fmla="*/ 2237 h 3022"/>
                <a:gd name="T94" fmla="*/ 262 w 2313"/>
                <a:gd name="T95" fmla="*/ 2364 h 3022"/>
                <a:gd name="T96" fmla="*/ 223 w 2313"/>
                <a:gd name="T97" fmla="*/ 2474 h 3022"/>
                <a:gd name="T98" fmla="*/ 182 w 2313"/>
                <a:gd name="T99" fmla="*/ 2611 h 3022"/>
                <a:gd name="T100" fmla="*/ 131 w 2313"/>
                <a:gd name="T101" fmla="*/ 2762 h 3022"/>
                <a:gd name="T102" fmla="*/ 200 w 2313"/>
                <a:gd name="T103" fmla="*/ 2829 h 3022"/>
                <a:gd name="T104" fmla="*/ 311 w 2313"/>
                <a:gd name="T105" fmla="*/ 2887 h 3022"/>
                <a:gd name="T106" fmla="*/ 441 w 2313"/>
                <a:gd name="T107" fmla="*/ 2914 h 3022"/>
                <a:gd name="T108" fmla="*/ 548 w 2313"/>
                <a:gd name="T109" fmla="*/ 2950 h 3022"/>
                <a:gd name="T110" fmla="*/ 705 w 2313"/>
                <a:gd name="T111" fmla="*/ 3010 h 3022"/>
                <a:gd name="T112" fmla="*/ 837 w 2313"/>
                <a:gd name="T113" fmla="*/ 2969 h 3022"/>
                <a:gd name="T114" fmla="*/ 977 w 2313"/>
                <a:gd name="T115" fmla="*/ 2890 h 3022"/>
                <a:gd name="T116" fmla="*/ 1084 w 2313"/>
                <a:gd name="T117" fmla="*/ 2799 h 302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313"/>
                <a:gd name="T178" fmla="*/ 0 h 3022"/>
                <a:gd name="T179" fmla="*/ 2313 w 2313"/>
                <a:gd name="T180" fmla="*/ 3022 h 302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313" h="3022">
                  <a:moveTo>
                    <a:pt x="1091" y="2799"/>
                  </a:moveTo>
                  <a:lnTo>
                    <a:pt x="1087" y="2786"/>
                  </a:lnTo>
                  <a:lnTo>
                    <a:pt x="1085" y="2773"/>
                  </a:lnTo>
                  <a:lnTo>
                    <a:pt x="1084" y="2759"/>
                  </a:lnTo>
                  <a:lnTo>
                    <a:pt x="1084" y="2746"/>
                  </a:lnTo>
                  <a:lnTo>
                    <a:pt x="1085" y="2730"/>
                  </a:lnTo>
                  <a:lnTo>
                    <a:pt x="1085" y="2717"/>
                  </a:lnTo>
                  <a:lnTo>
                    <a:pt x="1088" y="2706"/>
                  </a:lnTo>
                  <a:lnTo>
                    <a:pt x="1089" y="2698"/>
                  </a:lnTo>
                  <a:lnTo>
                    <a:pt x="1093" y="2690"/>
                  </a:lnTo>
                  <a:lnTo>
                    <a:pt x="1096" y="2685"/>
                  </a:lnTo>
                  <a:lnTo>
                    <a:pt x="1101" y="2681"/>
                  </a:lnTo>
                  <a:lnTo>
                    <a:pt x="1105" y="2677"/>
                  </a:lnTo>
                  <a:lnTo>
                    <a:pt x="1117" y="2671"/>
                  </a:lnTo>
                  <a:lnTo>
                    <a:pt x="1131" y="2667"/>
                  </a:lnTo>
                  <a:lnTo>
                    <a:pt x="1137" y="2663"/>
                  </a:lnTo>
                  <a:lnTo>
                    <a:pt x="1145" y="2659"/>
                  </a:lnTo>
                  <a:lnTo>
                    <a:pt x="1153" y="2655"/>
                  </a:lnTo>
                  <a:lnTo>
                    <a:pt x="1162" y="2649"/>
                  </a:lnTo>
                  <a:lnTo>
                    <a:pt x="1165" y="2647"/>
                  </a:lnTo>
                  <a:lnTo>
                    <a:pt x="1168" y="2643"/>
                  </a:lnTo>
                  <a:lnTo>
                    <a:pt x="1169" y="2641"/>
                  </a:lnTo>
                  <a:lnTo>
                    <a:pt x="1170" y="2637"/>
                  </a:lnTo>
                  <a:lnTo>
                    <a:pt x="1172" y="2630"/>
                  </a:lnTo>
                  <a:lnTo>
                    <a:pt x="1170" y="2621"/>
                  </a:lnTo>
                  <a:lnTo>
                    <a:pt x="1170" y="2613"/>
                  </a:lnTo>
                  <a:lnTo>
                    <a:pt x="1170" y="2605"/>
                  </a:lnTo>
                  <a:lnTo>
                    <a:pt x="1172" y="2597"/>
                  </a:lnTo>
                  <a:lnTo>
                    <a:pt x="1174" y="2589"/>
                  </a:lnTo>
                  <a:lnTo>
                    <a:pt x="1209" y="2561"/>
                  </a:lnTo>
                  <a:lnTo>
                    <a:pt x="1241" y="2537"/>
                  </a:lnTo>
                  <a:lnTo>
                    <a:pt x="1256" y="2525"/>
                  </a:lnTo>
                  <a:lnTo>
                    <a:pt x="1270" y="2512"/>
                  </a:lnTo>
                  <a:lnTo>
                    <a:pt x="1284" y="2497"/>
                  </a:lnTo>
                  <a:lnTo>
                    <a:pt x="1294" y="2481"/>
                  </a:lnTo>
                  <a:lnTo>
                    <a:pt x="1306" y="2465"/>
                  </a:lnTo>
                  <a:lnTo>
                    <a:pt x="1318" y="2449"/>
                  </a:lnTo>
                  <a:lnTo>
                    <a:pt x="1330" y="2436"/>
                  </a:lnTo>
                  <a:lnTo>
                    <a:pt x="1342" y="2422"/>
                  </a:lnTo>
                  <a:lnTo>
                    <a:pt x="1354" y="2410"/>
                  </a:lnTo>
                  <a:lnTo>
                    <a:pt x="1368" y="2400"/>
                  </a:lnTo>
                  <a:lnTo>
                    <a:pt x="1381" y="2389"/>
                  </a:lnTo>
                  <a:lnTo>
                    <a:pt x="1394" y="2380"/>
                  </a:lnTo>
                  <a:lnTo>
                    <a:pt x="1409" y="2372"/>
                  </a:lnTo>
                  <a:lnTo>
                    <a:pt x="1424" y="2364"/>
                  </a:lnTo>
                  <a:lnTo>
                    <a:pt x="1440" y="2356"/>
                  </a:lnTo>
                  <a:lnTo>
                    <a:pt x="1456" y="2349"/>
                  </a:lnTo>
                  <a:lnTo>
                    <a:pt x="1492" y="2336"/>
                  </a:lnTo>
                  <a:lnTo>
                    <a:pt x="1530" y="2324"/>
                  </a:lnTo>
                  <a:lnTo>
                    <a:pt x="1536" y="2322"/>
                  </a:lnTo>
                  <a:lnTo>
                    <a:pt x="1541" y="2320"/>
                  </a:lnTo>
                  <a:lnTo>
                    <a:pt x="1545" y="2317"/>
                  </a:lnTo>
                  <a:lnTo>
                    <a:pt x="1550" y="2313"/>
                  </a:lnTo>
                  <a:lnTo>
                    <a:pt x="1558" y="2305"/>
                  </a:lnTo>
                  <a:lnTo>
                    <a:pt x="1568" y="2294"/>
                  </a:lnTo>
                  <a:lnTo>
                    <a:pt x="1577" y="2285"/>
                  </a:lnTo>
                  <a:lnTo>
                    <a:pt x="1588" y="2277"/>
                  </a:lnTo>
                  <a:lnTo>
                    <a:pt x="1593" y="2274"/>
                  </a:lnTo>
                  <a:lnTo>
                    <a:pt x="1600" y="2272"/>
                  </a:lnTo>
                  <a:lnTo>
                    <a:pt x="1606" y="2270"/>
                  </a:lnTo>
                  <a:lnTo>
                    <a:pt x="1614" y="2270"/>
                  </a:lnTo>
                  <a:lnTo>
                    <a:pt x="1620" y="2270"/>
                  </a:lnTo>
                  <a:lnTo>
                    <a:pt x="1625" y="2272"/>
                  </a:lnTo>
                  <a:lnTo>
                    <a:pt x="1629" y="2274"/>
                  </a:lnTo>
                  <a:lnTo>
                    <a:pt x="1633" y="2277"/>
                  </a:lnTo>
                  <a:lnTo>
                    <a:pt x="1640" y="2286"/>
                  </a:lnTo>
                  <a:lnTo>
                    <a:pt x="1645" y="2297"/>
                  </a:lnTo>
                  <a:lnTo>
                    <a:pt x="1653" y="2325"/>
                  </a:lnTo>
                  <a:lnTo>
                    <a:pt x="1660" y="2357"/>
                  </a:lnTo>
                  <a:lnTo>
                    <a:pt x="1664" y="2373"/>
                  </a:lnTo>
                  <a:lnTo>
                    <a:pt x="1668" y="2389"/>
                  </a:lnTo>
                  <a:lnTo>
                    <a:pt x="1672" y="2404"/>
                  </a:lnTo>
                  <a:lnTo>
                    <a:pt x="1678" y="2417"/>
                  </a:lnTo>
                  <a:lnTo>
                    <a:pt x="1682" y="2424"/>
                  </a:lnTo>
                  <a:lnTo>
                    <a:pt x="1686" y="2429"/>
                  </a:lnTo>
                  <a:lnTo>
                    <a:pt x="1692" y="2433"/>
                  </a:lnTo>
                  <a:lnTo>
                    <a:pt x="1696" y="2437"/>
                  </a:lnTo>
                  <a:lnTo>
                    <a:pt x="1702" y="2441"/>
                  </a:lnTo>
                  <a:lnTo>
                    <a:pt x="1708" y="2442"/>
                  </a:lnTo>
                  <a:lnTo>
                    <a:pt x="1716" y="2444"/>
                  </a:lnTo>
                  <a:lnTo>
                    <a:pt x="1722" y="2445"/>
                  </a:lnTo>
                  <a:lnTo>
                    <a:pt x="1729" y="2444"/>
                  </a:lnTo>
                  <a:lnTo>
                    <a:pt x="1734" y="2442"/>
                  </a:lnTo>
                  <a:lnTo>
                    <a:pt x="1741" y="2441"/>
                  </a:lnTo>
                  <a:lnTo>
                    <a:pt x="1746" y="2438"/>
                  </a:lnTo>
                  <a:lnTo>
                    <a:pt x="1760" y="2430"/>
                  </a:lnTo>
                  <a:lnTo>
                    <a:pt x="1773" y="2422"/>
                  </a:lnTo>
                  <a:lnTo>
                    <a:pt x="1796" y="2404"/>
                  </a:lnTo>
                  <a:lnTo>
                    <a:pt x="1813" y="2390"/>
                  </a:lnTo>
                  <a:lnTo>
                    <a:pt x="1826" y="2385"/>
                  </a:lnTo>
                  <a:lnTo>
                    <a:pt x="1841" y="2380"/>
                  </a:lnTo>
                  <a:lnTo>
                    <a:pt x="1857" y="2377"/>
                  </a:lnTo>
                  <a:lnTo>
                    <a:pt x="1874" y="2374"/>
                  </a:lnTo>
                  <a:lnTo>
                    <a:pt x="1909" y="2370"/>
                  </a:lnTo>
                  <a:lnTo>
                    <a:pt x="1943" y="2366"/>
                  </a:lnTo>
                  <a:lnTo>
                    <a:pt x="1959" y="2364"/>
                  </a:lnTo>
                  <a:lnTo>
                    <a:pt x="1974" y="2358"/>
                  </a:lnTo>
                  <a:lnTo>
                    <a:pt x="1987" y="2353"/>
                  </a:lnTo>
                  <a:lnTo>
                    <a:pt x="1999" y="2345"/>
                  </a:lnTo>
                  <a:lnTo>
                    <a:pt x="2005" y="2340"/>
                  </a:lnTo>
                  <a:lnTo>
                    <a:pt x="2010" y="2334"/>
                  </a:lnTo>
                  <a:lnTo>
                    <a:pt x="2014" y="2329"/>
                  </a:lnTo>
                  <a:lnTo>
                    <a:pt x="2017" y="2322"/>
                  </a:lnTo>
                  <a:lnTo>
                    <a:pt x="2019" y="2314"/>
                  </a:lnTo>
                  <a:lnTo>
                    <a:pt x="2022" y="2306"/>
                  </a:lnTo>
                  <a:lnTo>
                    <a:pt x="2023" y="2298"/>
                  </a:lnTo>
                  <a:lnTo>
                    <a:pt x="2023" y="2288"/>
                  </a:lnTo>
                  <a:lnTo>
                    <a:pt x="2023" y="2269"/>
                  </a:lnTo>
                  <a:lnTo>
                    <a:pt x="2023" y="2253"/>
                  </a:lnTo>
                  <a:lnTo>
                    <a:pt x="2023" y="2241"/>
                  </a:lnTo>
                  <a:lnTo>
                    <a:pt x="2023" y="2228"/>
                  </a:lnTo>
                  <a:lnTo>
                    <a:pt x="2025" y="2204"/>
                  </a:lnTo>
                  <a:lnTo>
                    <a:pt x="2029" y="2182"/>
                  </a:lnTo>
                  <a:lnTo>
                    <a:pt x="2034" y="2161"/>
                  </a:lnTo>
                  <a:lnTo>
                    <a:pt x="2041" y="2142"/>
                  </a:lnTo>
                  <a:lnTo>
                    <a:pt x="2057" y="2104"/>
                  </a:lnTo>
                  <a:lnTo>
                    <a:pt x="2071" y="2065"/>
                  </a:lnTo>
                  <a:lnTo>
                    <a:pt x="2077" y="2030"/>
                  </a:lnTo>
                  <a:lnTo>
                    <a:pt x="2081" y="1997"/>
                  </a:lnTo>
                  <a:lnTo>
                    <a:pt x="2082" y="1982"/>
                  </a:lnTo>
                  <a:lnTo>
                    <a:pt x="2086" y="1967"/>
                  </a:lnTo>
                  <a:lnTo>
                    <a:pt x="2089" y="1960"/>
                  </a:lnTo>
                  <a:lnTo>
                    <a:pt x="2093" y="1953"/>
                  </a:lnTo>
                  <a:lnTo>
                    <a:pt x="2097" y="1945"/>
                  </a:lnTo>
                  <a:lnTo>
                    <a:pt x="2102" y="1939"/>
                  </a:lnTo>
                  <a:lnTo>
                    <a:pt x="2114" y="1948"/>
                  </a:lnTo>
                  <a:lnTo>
                    <a:pt x="2123" y="1956"/>
                  </a:lnTo>
                  <a:lnTo>
                    <a:pt x="2129" y="1959"/>
                  </a:lnTo>
                  <a:lnTo>
                    <a:pt x="2135" y="1961"/>
                  </a:lnTo>
                  <a:lnTo>
                    <a:pt x="2142" y="1963"/>
                  </a:lnTo>
                  <a:lnTo>
                    <a:pt x="2150" y="1963"/>
                  </a:lnTo>
                  <a:lnTo>
                    <a:pt x="2162" y="1961"/>
                  </a:lnTo>
                  <a:lnTo>
                    <a:pt x="2174" y="1959"/>
                  </a:lnTo>
                  <a:lnTo>
                    <a:pt x="2183" y="1953"/>
                  </a:lnTo>
                  <a:lnTo>
                    <a:pt x="2193" y="1948"/>
                  </a:lnTo>
                  <a:lnTo>
                    <a:pt x="2203" y="1943"/>
                  </a:lnTo>
                  <a:lnTo>
                    <a:pt x="2214" y="1937"/>
                  </a:lnTo>
                  <a:lnTo>
                    <a:pt x="2226" y="1935"/>
                  </a:lnTo>
                  <a:lnTo>
                    <a:pt x="2241" y="1933"/>
                  </a:lnTo>
                  <a:lnTo>
                    <a:pt x="2231" y="1896"/>
                  </a:lnTo>
                  <a:lnTo>
                    <a:pt x="2223" y="1857"/>
                  </a:lnTo>
                  <a:lnTo>
                    <a:pt x="2215" y="1817"/>
                  </a:lnTo>
                  <a:lnTo>
                    <a:pt x="2207" y="1777"/>
                  </a:lnTo>
                  <a:lnTo>
                    <a:pt x="2199" y="1736"/>
                  </a:lnTo>
                  <a:lnTo>
                    <a:pt x="2191" y="1693"/>
                  </a:lnTo>
                  <a:lnTo>
                    <a:pt x="2183" y="1651"/>
                  </a:lnTo>
                  <a:lnTo>
                    <a:pt x="2174" y="1608"/>
                  </a:lnTo>
                  <a:lnTo>
                    <a:pt x="2173" y="1603"/>
                  </a:lnTo>
                  <a:lnTo>
                    <a:pt x="2173" y="1597"/>
                  </a:lnTo>
                  <a:lnTo>
                    <a:pt x="2174" y="1592"/>
                  </a:lnTo>
                  <a:lnTo>
                    <a:pt x="2175" y="1587"/>
                  </a:lnTo>
                  <a:lnTo>
                    <a:pt x="2181" y="1576"/>
                  </a:lnTo>
                  <a:lnTo>
                    <a:pt x="2189" y="1565"/>
                  </a:lnTo>
                  <a:lnTo>
                    <a:pt x="2210" y="1543"/>
                  </a:lnTo>
                  <a:lnTo>
                    <a:pt x="2237" y="1519"/>
                  </a:lnTo>
                  <a:lnTo>
                    <a:pt x="2250" y="1507"/>
                  </a:lnTo>
                  <a:lnTo>
                    <a:pt x="2265" y="1493"/>
                  </a:lnTo>
                  <a:lnTo>
                    <a:pt x="2277" y="1480"/>
                  </a:lnTo>
                  <a:lnTo>
                    <a:pt x="2289" y="1465"/>
                  </a:lnTo>
                  <a:lnTo>
                    <a:pt x="2298" y="1451"/>
                  </a:lnTo>
                  <a:lnTo>
                    <a:pt x="2306" y="1436"/>
                  </a:lnTo>
                  <a:lnTo>
                    <a:pt x="2309" y="1428"/>
                  </a:lnTo>
                  <a:lnTo>
                    <a:pt x="2311" y="1420"/>
                  </a:lnTo>
                  <a:lnTo>
                    <a:pt x="2313" y="1411"/>
                  </a:lnTo>
                  <a:lnTo>
                    <a:pt x="2313" y="1403"/>
                  </a:lnTo>
                  <a:lnTo>
                    <a:pt x="2313" y="1392"/>
                  </a:lnTo>
                  <a:lnTo>
                    <a:pt x="2310" y="1382"/>
                  </a:lnTo>
                  <a:lnTo>
                    <a:pt x="2307" y="1371"/>
                  </a:lnTo>
                  <a:lnTo>
                    <a:pt x="2303" y="1360"/>
                  </a:lnTo>
                  <a:lnTo>
                    <a:pt x="2298" y="1351"/>
                  </a:lnTo>
                  <a:lnTo>
                    <a:pt x="2291" y="1340"/>
                  </a:lnTo>
                  <a:lnTo>
                    <a:pt x="2283" y="1331"/>
                  </a:lnTo>
                  <a:lnTo>
                    <a:pt x="2274" y="1322"/>
                  </a:lnTo>
                  <a:lnTo>
                    <a:pt x="2263" y="1314"/>
                  </a:lnTo>
                  <a:lnTo>
                    <a:pt x="2250" y="1307"/>
                  </a:lnTo>
                  <a:lnTo>
                    <a:pt x="2237" y="1300"/>
                  </a:lnTo>
                  <a:lnTo>
                    <a:pt x="2221" y="1296"/>
                  </a:lnTo>
                  <a:lnTo>
                    <a:pt x="2205" y="1294"/>
                  </a:lnTo>
                  <a:lnTo>
                    <a:pt x="2186" y="1292"/>
                  </a:lnTo>
                  <a:lnTo>
                    <a:pt x="2166" y="1292"/>
                  </a:lnTo>
                  <a:lnTo>
                    <a:pt x="2145" y="1295"/>
                  </a:lnTo>
                  <a:lnTo>
                    <a:pt x="2109" y="1300"/>
                  </a:lnTo>
                  <a:lnTo>
                    <a:pt x="2074" y="1303"/>
                  </a:lnTo>
                  <a:lnTo>
                    <a:pt x="2042" y="1304"/>
                  </a:lnTo>
                  <a:lnTo>
                    <a:pt x="2010" y="1304"/>
                  </a:lnTo>
                  <a:lnTo>
                    <a:pt x="1981" y="1303"/>
                  </a:lnTo>
                  <a:lnTo>
                    <a:pt x="1951" y="1303"/>
                  </a:lnTo>
                  <a:lnTo>
                    <a:pt x="1925" y="1303"/>
                  </a:lnTo>
                  <a:lnTo>
                    <a:pt x="1898" y="1306"/>
                  </a:lnTo>
                  <a:lnTo>
                    <a:pt x="1885" y="1307"/>
                  </a:lnTo>
                  <a:lnTo>
                    <a:pt x="1873" y="1310"/>
                  </a:lnTo>
                  <a:lnTo>
                    <a:pt x="1861" y="1312"/>
                  </a:lnTo>
                  <a:lnTo>
                    <a:pt x="1849" y="1316"/>
                  </a:lnTo>
                  <a:lnTo>
                    <a:pt x="1837" y="1320"/>
                  </a:lnTo>
                  <a:lnTo>
                    <a:pt x="1826" y="1326"/>
                  </a:lnTo>
                  <a:lnTo>
                    <a:pt x="1816" y="1332"/>
                  </a:lnTo>
                  <a:lnTo>
                    <a:pt x="1805" y="1340"/>
                  </a:lnTo>
                  <a:lnTo>
                    <a:pt x="1794" y="1350"/>
                  </a:lnTo>
                  <a:lnTo>
                    <a:pt x="1784" y="1359"/>
                  </a:lnTo>
                  <a:lnTo>
                    <a:pt x="1774" y="1371"/>
                  </a:lnTo>
                  <a:lnTo>
                    <a:pt x="1765" y="1384"/>
                  </a:lnTo>
                  <a:lnTo>
                    <a:pt x="1756" y="1397"/>
                  </a:lnTo>
                  <a:lnTo>
                    <a:pt x="1746" y="1413"/>
                  </a:lnTo>
                  <a:lnTo>
                    <a:pt x="1737" y="1432"/>
                  </a:lnTo>
                  <a:lnTo>
                    <a:pt x="1729" y="1451"/>
                  </a:lnTo>
                  <a:lnTo>
                    <a:pt x="1722" y="1459"/>
                  </a:lnTo>
                  <a:lnTo>
                    <a:pt x="1714" y="1465"/>
                  </a:lnTo>
                  <a:lnTo>
                    <a:pt x="1708" y="1471"/>
                  </a:lnTo>
                  <a:lnTo>
                    <a:pt x="1701" y="1475"/>
                  </a:lnTo>
                  <a:lnTo>
                    <a:pt x="1693" y="1479"/>
                  </a:lnTo>
                  <a:lnTo>
                    <a:pt x="1686" y="1483"/>
                  </a:lnTo>
                  <a:lnTo>
                    <a:pt x="1680" y="1484"/>
                  </a:lnTo>
                  <a:lnTo>
                    <a:pt x="1672" y="1485"/>
                  </a:lnTo>
                  <a:lnTo>
                    <a:pt x="1658" y="1487"/>
                  </a:lnTo>
                  <a:lnTo>
                    <a:pt x="1645" y="1485"/>
                  </a:lnTo>
                  <a:lnTo>
                    <a:pt x="1633" y="1483"/>
                  </a:lnTo>
                  <a:lnTo>
                    <a:pt x="1622" y="1476"/>
                  </a:lnTo>
                  <a:lnTo>
                    <a:pt x="1613" y="1469"/>
                  </a:lnTo>
                  <a:lnTo>
                    <a:pt x="1606" y="1461"/>
                  </a:lnTo>
                  <a:lnTo>
                    <a:pt x="1601" y="1452"/>
                  </a:lnTo>
                  <a:lnTo>
                    <a:pt x="1600" y="1443"/>
                  </a:lnTo>
                  <a:lnTo>
                    <a:pt x="1598" y="1437"/>
                  </a:lnTo>
                  <a:lnTo>
                    <a:pt x="1600" y="1432"/>
                  </a:lnTo>
                  <a:lnTo>
                    <a:pt x="1601" y="1427"/>
                  </a:lnTo>
                  <a:lnTo>
                    <a:pt x="1602" y="1423"/>
                  </a:lnTo>
                  <a:lnTo>
                    <a:pt x="1606" y="1417"/>
                  </a:lnTo>
                  <a:lnTo>
                    <a:pt x="1610" y="1412"/>
                  </a:lnTo>
                  <a:lnTo>
                    <a:pt x="1614" y="1408"/>
                  </a:lnTo>
                  <a:lnTo>
                    <a:pt x="1620" y="1403"/>
                  </a:lnTo>
                  <a:lnTo>
                    <a:pt x="1673" y="1366"/>
                  </a:lnTo>
                  <a:lnTo>
                    <a:pt x="1721" y="1331"/>
                  </a:lnTo>
                  <a:lnTo>
                    <a:pt x="1732" y="1322"/>
                  </a:lnTo>
                  <a:lnTo>
                    <a:pt x="1741" y="1311"/>
                  </a:lnTo>
                  <a:lnTo>
                    <a:pt x="1748" y="1299"/>
                  </a:lnTo>
                  <a:lnTo>
                    <a:pt x="1754" y="1286"/>
                  </a:lnTo>
                  <a:lnTo>
                    <a:pt x="1758" y="1270"/>
                  </a:lnTo>
                  <a:lnTo>
                    <a:pt x="1761" y="1252"/>
                  </a:lnTo>
                  <a:lnTo>
                    <a:pt x="1761" y="1232"/>
                  </a:lnTo>
                  <a:lnTo>
                    <a:pt x="1758" y="1211"/>
                  </a:lnTo>
                  <a:lnTo>
                    <a:pt x="1754" y="1183"/>
                  </a:lnTo>
                  <a:lnTo>
                    <a:pt x="1750" y="1158"/>
                  </a:lnTo>
                  <a:lnTo>
                    <a:pt x="1744" y="1134"/>
                  </a:lnTo>
                  <a:lnTo>
                    <a:pt x="1737" y="1114"/>
                  </a:lnTo>
                  <a:lnTo>
                    <a:pt x="1729" y="1095"/>
                  </a:lnTo>
                  <a:lnTo>
                    <a:pt x="1721" y="1079"/>
                  </a:lnTo>
                  <a:lnTo>
                    <a:pt x="1712" y="1066"/>
                  </a:lnTo>
                  <a:lnTo>
                    <a:pt x="1702" y="1052"/>
                  </a:lnTo>
                  <a:lnTo>
                    <a:pt x="1692" y="1042"/>
                  </a:lnTo>
                  <a:lnTo>
                    <a:pt x="1681" y="1032"/>
                  </a:lnTo>
                  <a:lnTo>
                    <a:pt x="1669" y="1026"/>
                  </a:lnTo>
                  <a:lnTo>
                    <a:pt x="1658" y="1019"/>
                  </a:lnTo>
                  <a:lnTo>
                    <a:pt x="1646" y="1014"/>
                  </a:lnTo>
                  <a:lnTo>
                    <a:pt x="1633" y="1008"/>
                  </a:lnTo>
                  <a:lnTo>
                    <a:pt x="1621" y="1006"/>
                  </a:lnTo>
                  <a:lnTo>
                    <a:pt x="1608" y="1003"/>
                  </a:lnTo>
                  <a:lnTo>
                    <a:pt x="1557" y="995"/>
                  </a:lnTo>
                  <a:lnTo>
                    <a:pt x="1510" y="988"/>
                  </a:lnTo>
                  <a:lnTo>
                    <a:pt x="1498" y="986"/>
                  </a:lnTo>
                  <a:lnTo>
                    <a:pt x="1488" y="982"/>
                  </a:lnTo>
                  <a:lnTo>
                    <a:pt x="1478" y="978"/>
                  </a:lnTo>
                  <a:lnTo>
                    <a:pt x="1469" y="972"/>
                  </a:lnTo>
                  <a:lnTo>
                    <a:pt x="1461" y="967"/>
                  </a:lnTo>
                  <a:lnTo>
                    <a:pt x="1453" y="959"/>
                  </a:lnTo>
                  <a:lnTo>
                    <a:pt x="1446" y="950"/>
                  </a:lnTo>
                  <a:lnTo>
                    <a:pt x="1440" y="939"/>
                  </a:lnTo>
                  <a:lnTo>
                    <a:pt x="1440" y="927"/>
                  </a:lnTo>
                  <a:lnTo>
                    <a:pt x="1441" y="916"/>
                  </a:lnTo>
                  <a:lnTo>
                    <a:pt x="1444" y="907"/>
                  </a:lnTo>
                  <a:lnTo>
                    <a:pt x="1448" y="899"/>
                  </a:lnTo>
                  <a:lnTo>
                    <a:pt x="1454" y="892"/>
                  </a:lnTo>
                  <a:lnTo>
                    <a:pt x="1461" y="888"/>
                  </a:lnTo>
                  <a:lnTo>
                    <a:pt x="1469" y="884"/>
                  </a:lnTo>
                  <a:lnTo>
                    <a:pt x="1478" y="882"/>
                  </a:lnTo>
                  <a:lnTo>
                    <a:pt x="1498" y="878"/>
                  </a:lnTo>
                  <a:lnTo>
                    <a:pt x="1521" y="878"/>
                  </a:lnTo>
                  <a:lnTo>
                    <a:pt x="1545" y="878"/>
                  </a:lnTo>
                  <a:lnTo>
                    <a:pt x="1569" y="878"/>
                  </a:lnTo>
                  <a:lnTo>
                    <a:pt x="1593" y="878"/>
                  </a:lnTo>
                  <a:lnTo>
                    <a:pt x="1616" y="875"/>
                  </a:lnTo>
                  <a:lnTo>
                    <a:pt x="1625" y="874"/>
                  </a:lnTo>
                  <a:lnTo>
                    <a:pt x="1636" y="870"/>
                  </a:lnTo>
                  <a:lnTo>
                    <a:pt x="1644" y="866"/>
                  </a:lnTo>
                  <a:lnTo>
                    <a:pt x="1652" y="860"/>
                  </a:lnTo>
                  <a:lnTo>
                    <a:pt x="1658" y="854"/>
                  </a:lnTo>
                  <a:lnTo>
                    <a:pt x="1664" y="846"/>
                  </a:lnTo>
                  <a:lnTo>
                    <a:pt x="1668" y="836"/>
                  </a:lnTo>
                  <a:lnTo>
                    <a:pt x="1670" y="824"/>
                  </a:lnTo>
                  <a:lnTo>
                    <a:pt x="1670" y="811"/>
                  </a:lnTo>
                  <a:lnTo>
                    <a:pt x="1670" y="797"/>
                  </a:lnTo>
                  <a:lnTo>
                    <a:pt x="1668" y="778"/>
                  </a:lnTo>
                  <a:lnTo>
                    <a:pt x="1662" y="759"/>
                  </a:lnTo>
                  <a:lnTo>
                    <a:pt x="1660" y="735"/>
                  </a:lnTo>
                  <a:lnTo>
                    <a:pt x="1660" y="717"/>
                  </a:lnTo>
                  <a:lnTo>
                    <a:pt x="1661" y="699"/>
                  </a:lnTo>
                  <a:lnTo>
                    <a:pt x="1664" y="686"/>
                  </a:lnTo>
                  <a:lnTo>
                    <a:pt x="1666" y="675"/>
                  </a:lnTo>
                  <a:lnTo>
                    <a:pt x="1672" y="667"/>
                  </a:lnTo>
                  <a:lnTo>
                    <a:pt x="1678" y="661"/>
                  </a:lnTo>
                  <a:lnTo>
                    <a:pt x="1685" y="655"/>
                  </a:lnTo>
                  <a:lnTo>
                    <a:pt x="1693" y="653"/>
                  </a:lnTo>
                  <a:lnTo>
                    <a:pt x="1701" y="651"/>
                  </a:lnTo>
                  <a:lnTo>
                    <a:pt x="1709" y="651"/>
                  </a:lnTo>
                  <a:lnTo>
                    <a:pt x="1718" y="651"/>
                  </a:lnTo>
                  <a:lnTo>
                    <a:pt x="1736" y="654"/>
                  </a:lnTo>
                  <a:lnTo>
                    <a:pt x="1753" y="657"/>
                  </a:lnTo>
                  <a:lnTo>
                    <a:pt x="1770" y="659"/>
                  </a:lnTo>
                  <a:lnTo>
                    <a:pt x="1786" y="661"/>
                  </a:lnTo>
                  <a:lnTo>
                    <a:pt x="1800" y="661"/>
                  </a:lnTo>
                  <a:lnTo>
                    <a:pt x="1813" y="661"/>
                  </a:lnTo>
                  <a:lnTo>
                    <a:pt x="1825" y="659"/>
                  </a:lnTo>
                  <a:lnTo>
                    <a:pt x="1834" y="657"/>
                  </a:lnTo>
                  <a:lnTo>
                    <a:pt x="1844" y="654"/>
                  </a:lnTo>
                  <a:lnTo>
                    <a:pt x="1852" y="651"/>
                  </a:lnTo>
                  <a:lnTo>
                    <a:pt x="1860" y="647"/>
                  </a:lnTo>
                  <a:lnTo>
                    <a:pt x="1866" y="643"/>
                  </a:lnTo>
                  <a:lnTo>
                    <a:pt x="1872" y="638"/>
                  </a:lnTo>
                  <a:lnTo>
                    <a:pt x="1876" y="633"/>
                  </a:lnTo>
                  <a:lnTo>
                    <a:pt x="1884" y="622"/>
                  </a:lnTo>
                  <a:lnTo>
                    <a:pt x="1889" y="609"/>
                  </a:lnTo>
                  <a:lnTo>
                    <a:pt x="1897" y="583"/>
                  </a:lnTo>
                  <a:lnTo>
                    <a:pt x="1905" y="559"/>
                  </a:lnTo>
                  <a:lnTo>
                    <a:pt x="1910" y="549"/>
                  </a:lnTo>
                  <a:lnTo>
                    <a:pt x="1917" y="541"/>
                  </a:lnTo>
                  <a:lnTo>
                    <a:pt x="1921" y="537"/>
                  </a:lnTo>
                  <a:lnTo>
                    <a:pt x="1926" y="534"/>
                  </a:lnTo>
                  <a:lnTo>
                    <a:pt x="1933" y="531"/>
                  </a:lnTo>
                  <a:lnTo>
                    <a:pt x="1939" y="530"/>
                  </a:lnTo>
                  <a:lnTo>
                    <a:pt x="1950" y="527"/>
                  </a:lnTo>
                  <a:lnTo>
                    <a:pt x="1961" y="525"/>
                  </a:lnTo>
                  <a:lnTo>
                    <a:pt x="1971" y="522"/>
                  </a:lnTo>
                  <a:lnTo>
                    <a:pt x="1981" y="517"/>
                  </a:lnTo>
                  <a:lnTo>
                    <a:pt x="1990" y="513"/>
                  </a:lnTo>
                  <a:lnTo>
                    <a:pt x="1999" y="507"/>
                  </a:lnTo>
                  <a:lnTo>
                    <a:pt x="2007" y="501"/>
                  </a:lnTo>
                  <a:lnTo>
                    <a:pt x="2015" y="494"/>
                  </a:lnTo>
                  <a:lnTo>
                    <a:pt x="2029" y="481"/>
                  </a:lnTo>
                  <a:lnTo>
                    <a:pt x="2042" y="465"/>
                  </a:lnTo>
                  <a:lnTo>
                    <a:pt x="2051" y="449"/>
                  </a:lnTo>
                  <a:lnTo>
                    <a:pt x="2061" y="433"/>
                  </a:lnTo>
                  <a:lnTo>
                    <a:pt x="2067" y="415"/>
                  </a:lnTo>
                  <a:lnTo>
                    <a:pt x="2071" y="398"/>
                  </a:lnTo>
                  <a:lnTo>
                    <a:pt x="2075" y="382"/>
                  </a:lnTo>
                  <a:lnTo>
                    <a:pt x="2075" y="367"/>
                  </a:lnTo>
                  <a:lnTo>
                    <a:pt x="2074" y="354"/>
                  </a:lnTo>
                  <a:lnTo>
                    <a:pt x="2071" y="342"/>
                  </a:lnTo>
                  <a:lnTo>
                    <a:pt x="2070" y="337"/>
                  </a:lnTo>
                  <a:lnTo>
                    <a:pt x="2066" y="333"/>
                  </a:lnTo>
                  <a:lnTo>
                    <a:pt x="2063" y="329"/>
                  </a:lnTo>
                  <a:lnTo>
                    <a:pt x="2059" y="325"/>
                  </a:lnTo>
                  <a:lnTo>
                    <a:pt x="2043" y="333"/>
                  </a:lnTo>
                  <a:lnTo>
                    <a:pt x="2029" y="339"/>
                  </a:lnTo>
                  <a:lnTo>
                    <a:pt x="2014" y="345"/>
                  </a:lnTo>
                  <a:lnTo>
                    <a:pt x="2002" y="347"/>
                  </a:lnTo>
                  <a:lnTo>
                    <a:pt x="1990" y="349"/>
                  </a:lnTo>
                  <a:lnTo>
                    <a:pt x="1979" y="350"/>
                  </a:lnTo>
                  <a:lnTo>
                    <a:pt x="1969" y="349"/>
                  </a:lnTo>
                  <a:lnTo>
                    <a:pt x="1961" y="346"/>
                  </a:lnTo>
                  <a:lnTo>
                    <a:pt x="1951" y="343"/>
                  </a:lnTo>
                  <a:lnTo>
                    <a:pt x="1943" y="341"/>
                  </a:lnTo>
                  <a:lnTo>
                    <a:pt x="1937" y="335"/>
                  </a:lnTo>
                  <a:lnTo>
                    <a:pt x="1930" y="331"/>
                  </a:lnTo>
                  <a:lnTo>
                    <a:pt x="1917" y="319"/>
                  </a:lnTo>
                  <a:lnTo>
                    <a:pt x="1905" y="307"/>
                  </a:lnTo>
                  <a:lnTo>
                    <a:pt x="1893" y="295"/>
                  </a:lnTo>
                  <a:lnTo>
                    <a:pt x="1881" y="283"/>
                  </a:lnTo>
                  <a:lnTo>
                    <a:pt x="1874" y="278"/>
                  </a:lnTo>
                  <a:lnTo>
                    <a:pt x="1868" y="274"/>
                  </a:lnTo>
                  <a:lnTo>
                    <a:pt x="1860" y="270"/>
                  </a:lnTo>
                  <a:lnTo>
                    <a:pt x="1852" y="267"/>
                  </a:lnTo>
                  <a:lnTo>
                    <a:pt x="1844" y="266"/>
                  </a:lnTo>
                  <a:lnTo>
                    <a:pt x="1834" y="265"/>
                  </a:lnTo>
                  <a:lnTo>
                    <a:pt x="1824" y="265"/>
                  </a:lnTo>
                  <a:lnTo>
                    <a:pt x="1813" y="267"/>
                  </a:lnTo>
                  <a:lnTo>
                    <a:pt x="1801" y="270"/>
                  </a:lnTo>
                  <a:lnTo>
                    <a:pt x="1788" y="274"/>
                  </a:lnTo>
                  <a:lnTo>
                    <a:pt x="1774" y="281"/>
                  </a:lnTo>
                  <a:lnTo>
                    <a:pt x="1758" y="289"/>
                  </a:lnTo>
                  <a:lnTo>
                    <a:pt x="1752" y="293"/>
                  </a:lnTo>
                  <a:lnTo>
                    <a:pt x="1745" y="295"/>
                  </a:lnTo>
                  <a:lnTo>
                    <a:pt x="1741" y="297"/>
                  </a:lnTo>
                  <a:lnTo>
                    <a:pt x="1740" y="295"/>
                  </a:lnTo>
                  <a:lnTo>
                    <a:pt x="1738" y="294"/>
                  </a:lnTo>
                  <a:lnTo>
                    <a:pt x="1738" y="291"/>
                  </a:lnTo>
                  <a:lnTo>
                    <a:pt x="1740" y="287"/>
                  </a:lnTo>
                  <a:lnTo>
                    <a:pt x="1741" y="282"/>
                  </a:lnTo>
                  <a:lnTo>
                    <a:pt x="1756" y="253"/>
                  </a:lnTo>
                  <a:lnTo>
                    <a:pt x="1773" y="210"/>
                  </a:lnTo>
                  <a:lnTo>
                    <a:pt x="1777" y="198"/>
                  </a:lnTo>
                  <a:lnTo>
                    <a:pt x="1780" y="186"/>
                  </a:lnTo>
                  <a:lnTo>
                    <a:pt x="1782" y="173"/>
                  </a:lnTo>
                  <a:lnTo>
                    <a:pt x="1784" y="160"/>
                  </a:lnTo>
                  <a:lnTo>
                    <a:pt x="1784" y="146"/>
                  </a:lnTo>
                  <a:lnTo>
                    <a:pt x="1782" y="133"/>
                  </a:lnTo>
                  <a:lnTo>
                    <a:pt x="1781" y="120"/>
                  </a:lnTo>
                  <a:lnTo>
                    <a:pt x="1777" y="105"/>
                  </a:lnTo>
                  <a:lnTo>
                    <a:pt x="1772" y="92"/>
                  </a:lnTo>
                  <a:lnTo>
                    <a:pt x="1764" y="78"/>
                  </a:lnTo>
                  <a:lnTo>
                    <a:pt x="1754" y="65"/>
                  </a:lnTo>
                  <a:lnTo>
                    <a:pt x="1744" y="50"/>
                  </a:lnTo>
                  <a:lnTo>
                    <a:pt x="1730" y="38"/>
                  </a:lnTo>
                  <a:lnTo>
                    <a:pt x="1714" y="25"/>
                  </a:lnTo>
                  <a:lnTo>
                    <a:pt x="1696" y="12"/>
                  </a:lnTo>
                  <a:lnTo>
                    <a:pt x="1674" y="0"/>
                  </a:lnTo>
                  <a:lnTo>
                    <a:pt x="1618" y="32"/>
                  </a:lnTo>
                  <a:lnTo>
                    <a:pt x="1565" y="61"/>
                  </a:lnTo>
                  <a:lnTo>
                    <a:pt x="1540" y="76"/>
                  </a:lnTo>
                  <a:lnTo>
                    <a:pt x="1514" y="90"/>
                  </a:lnTo>
                  <a:lnTo>
                    <a:pt x="1492" y="106"/>
                  </a:lnTo>
                  <a:lnTo>
                    <a:pt x="1470" y="124"/>
                  </a:lnTo>
                  <a:lnTo>
                    <a:pt x="1460" y="133"/>
                  </a:lnTo>
                  <a:lnTo>
                    <a:pt x="1449" y="142"/>
                  </a:lnTo>
                  <a:lnTo>
                    <a:pt x="1441" y="153"/>
                  </a:lnTo>
                  <a:lnTo>
                    <a:pt x="1432" y="164"/>
                  </a:lnTo>
                  <a:lnTo>
                    <a:pt x="1424" y="176"/>
                  </a:lnTo>
                  <a:lnTo>
                    <a:pt x="1416" y="188"/>
                  </a:lnTo>
                  <a:lnTo>
                    <a:pt x="1408" y="200"/>
                  </a:lnTo>
                  <a:lnTo>
                    <a:pt x="1402" y="214"/>
                  </a:lnTo>
                  <a:lnTo>
                    <a:pt x="1396" y="227"/>
                  </a:lnTo>
                  <a:lnTo>
                    <a:pt x="1390" y="243"/>
                  </a:lnTo>
                  <a:lnTo>
                    <a:pt x="1386" y="259"/>
                  </a:lnTo>
                  <a:lnTo>
                    <a:pt x="1382" y="277"/>
                  </a:lnTo>
                  <a:lnTo>
                    <a:pt x="1378" y="294"/>
                  </a:lnTo>
                  <a:lnTo>
                    <a:pt x="1376" y="314"/>
                  </a:lnTo>
                  <a:lnTo>
                    <a:pt x="1374" y="334"/>
                  </a:lnTo>
                  <a:lnTo>
                    <a:pt x="1373" y="355"/>
                  </a:lnTo>
                  <a:lnTo>
                    <a:pt x="1378" y="354"/>
                  </a:lnTo>
                  <a:lnTo>
                    <a:pt x="1390" y="351"/>
                  </a:lnTo>
                  <a:lnTo>
                    <a:pt x="1409" y="349"/>
                  </a:lnTo>
                  <a:lnTo>
                    <a:pt x="1433" y="346"/>
                  </a:lnTo>
                  <a:lnTo>
                    <a:pt x="1446" y="346"/>
                  </a:lnTo>
                  <a:lnTo>
                    <a:pt x="1461" y="346"/>
                  </a:lnTo>
                  <a:lnTo>
                    <a:pt x="1476" y="347"/>
                  </a:lnTo>
                  <a:lnTo>
                    <a:pt x="1490" y="350"/>
                  </a:lnTo>
                  <a:lnTo>
                    <a:pt x="1505" y="354"/>
                  </a:lnTo>
                  <a:lnTo>
                    <a:pt x="1520" y="359"/>
                  </a:lnTo>
                  <a:lnTo>
                    <a:pt x="1534" y="365"/>
                  </a:lnTo>
                  <a:lnTo>
                    <a:pt x="1548" y="374"/>
                  </a:lnTo>
                  <a:lnTo>
                    <a:pt x="1546" y="402"/>
                  </a:lnTo>
                  <a:lnTo>
                    <a:pt x="1544" y="425"/>
                  </a:lnTo>
                  <a:lnTo>
                    <a:pt x="1542" y="434"/>
                  </a:lnTo>
                  <a:lnTo>
                    <a:pt x="1541" y="443"/>
                  </a:lnTo>
                  <a:lnTo>
                    <a:pt x="1538" y="450"/>
                  </a:lnTo>
                  <a:lnTo>
                    <a:pt x="1534" y="457"/>
                  </a:lnTo>
                  <a:lnTo>
                    <a:pt x="1530" y="462"/>
                  </a:lnTo>
                  <a:lnTo>
                    <a:pt x="1525" y="466"/>
                  </a:lnTo>
                  <a:lnTo>
                    <a:pt x="1517" y="469"/>
                  </a:lnTo>
                  <a:lnTo>
                    <a:pt x="1509" y="471"/>
                  </a:lnTo>
                  <a:lnTo>
                    <a:pt x="1498" y="474"/>
                  </a:lnTo>
                  <a:lnTo>
                    <a:pt x="1488" y="475"/>
                  </a:lnTo>
                  <a:lnTo>
                    <a:pt x="1473" y="475"/>
                  </a:lnTo>
                  <a:lnTo>
                    <a:pt x="1457" y="475"/>
                  </a:lnTo>
                  <a:lnTo>
                    <a:pt x="1448" y="475"/>
                  </a:lnTo>
                  <a:lnTo>
                    <a:pt x="1437" y="473"/>
                  </a:lnTo>
                  <a:lnTo>
                    <a:pt x="1426" y="467"/>
                  </a:lnTo>
                  <a:lnTo>
                    <a:pt x="1416" y="463"/>
                  </a:lnTo>
                  <a:lnTo>
                    <a:pt x="1390" y="451"/>
                  </a:lnTo>
                  <a:lnTo>
                    <a:pt x="1362" y="439"/>
                  </a:lnTo>
                  <a:lnTo>
                    <a:pt x="1346" y="434"/>
                  </a:lnTo>
                  <a:lnTo>
                    <a:pt x="1329" y="430"/>
                  </a:lnTo>
                  <a:lnTo>
                    <a:pt x="1310" y="427"/>
                  </a:lnTo>
                  <a:lnTo>
                    <a:pt x="1290" y="427"/>
                  </a:lnTo>
                  <a:lnTo>
                    <a:pt x="1268" y="429"/>
                  </a:lnTo>
                  <a:lnTo>
                    <a:pt x="1242" y="434"/>
                  </a:lnTo>
                  <a:lnTo>
                    <a:pt x="1216" y="441"/>
                  </a:lnTo>
                  <a:lnTo>
                    <a:pt x="1186" y="451"/>
                  </a:lnTo>
                  <a:lnTo>
                    <a:pt x="1168" y="473"/>
                  </a:lnTo>
                  <a:lnTo>
                    <a:pt x="1148" y="491"/>
                  </a:lnTo>
                  <a:lnTo>
                    <a:pt x="1127" y="511"/>
                  </a:lnTo>
                  <a:lnTo>
                    <a:pt x="1107" y="529"/>
                  </a:lnTo>
                  <a:lnTo>
                    <a:pt x="1064" y="563"/>
                  </a:lnTo>
                  <a:lnTo>
                    <a:pt x="1020" y="597"/>
                  </a:lnTo>
                  <a:lnTo>
                    <a:pt x="932" y="658"/>
                  </a:lnTo>
                  <a:lnTo>
                    <a:pt x="841" y="717"/>
                  </a:lnTo>
                  <a:lnTo>
                    <a:pt x="796" y="746"/>
                  </a:lnTo>
                  <a:lnTo>
                    <a:pt x="752" y="777"/>
                  </a:lnTo>
                  <a:lnTo>
                    <a:pt x="709" y="809"/>
                  </a:lnTo>
                  <a:lnTo>
                    <a:pt x="668" y="842"/>
                  </a:lnTo>
                  <a:lnTo>
                    <a:pt x="647" y="859"/>
                  </a:lnTo>
                  <a:lnTo>
                    <a:pt x="627" y="876"/>
                  </a:lnTo>
                  <a:lnTo>
                    <a:pt x="608" y="895"/>
                  </a:lnTo>
                  <a:lnTo>
                    <a:pt x="589" y="914"/>
                  </a:lnTo>
                  <a:lnTo>
                    <a:pt x="571" y="934"/>
                  </a:lnTo>
                  <a:lnTo>
                    <a:pt x="552" y="955"/>
                  </a:lnTo>
                  <a:lnTo>
                    <a:pt x="535" y="976"/>
                  </a:lnTo>
                  <a:lnTo>
                    <a:pt x="519" y="999"/>
                  </a:lnTo>
                  <a:lnTo>
                    <a:pt x="500" y="1028"/>
                  </a:lnTo>
                  <a:lnTo>
                    <a:pt x="483" y="1062"/>
                  </a:lnTo>
                  <a:lnTo>
                    <a:pt x="465" y="1096"/>
                  </a:lnTo>
                  <a:lnTo>
                    <a:pt x="448" y="1134"/>
                  </a:lnTo>
                  <a:lnTo>
                    <a:pt x="431" y="1171"/>
                  </a:lnTo>
                  <a:lnTo>
                    <a:pt x="412" y="1208"/>
                  </a:lnTo>
                  <a:lnTo>
                    <a:pt x="393" y="1243"/>
                  </a:lnTo>
                  <a:lnTo>
                    <a:pt x="373" y="1276"/>
                  </a:lnTo>
                  <a:lnTo>
                    <a:pt x="343" y="1324"/>
                  </a:lnTo>
                  <a:lnTo>
                    <a:pt x="314" y="1368"/>
                  </a:lnTo>
                  <a:lnTo>
                    <a:pt x="287" y="1407"/>
                  </a:lnTo>
                  <a:lnTo>
                    <a:pt x="264" y="1440"/>
                  </a:lnTo>
                  <a:lnTo>
                    <a:pt x="255" y="1456"/>
                  </a:lnTo>
                  <a:lnTo>
                    <a:pt x="248" y="1469"/>
                  </a:lnTo>
                  <a:lnTo>
                    <a:pt x="242" y="1483"/>
                  </a:lnTo>
                  <a:lnTo>
                    <a:pt x="238" y="1493"/>
                  </a:lnTo>
                  <a:lnTo>
                    <a:pt x="235" y="1503"/>
                  </a:lnTo>
                  <a:lnTo>
                    <a:pt x="235" y="1511"/>
                  </a:lnTo>
                  <a:lnTo>
                    <a:pt x="236" y="1515"/>
                  </a:lnTo>
                  <a:lnTo>
                    <a:pt x="238" y="1519"/>
                  </a:lnTo>
                  <a:lnTo>
                    <a:pt x="239" y="1521"/>
                  </a:lnTo>
                  <a:lnTo>
                    <a:pt x="242" y="1523"/>
                  </a:lnTo>
                  <a:lnTo>
                    <a:pt x="259" y="1536"/>
                  </a:lnTo>
                  <a:lnTo>
                    <a:pt x="274" y="1545"/>
                  </a:lnTo>
                  <a:lnTo>
                    <a:pt x="287" y="1553"/>
                  </a:lnTo>
                  <a:lnTo>
                    <a:pt x="299" y="1560"/>
                  </a:lnTo>
                  <a:lnTo>
                    <a:pt x="310" y="1564"/>
                  </a:lnTo>
                  <a:lnTo>
                    <a:pt x="319" y="1567"/>
                  </a:lnTo>
                  <a:lnTo>
                    <a:pt x="328" y="1569"/>
                  </a:lnTo>
                  <a:lnTo>
                    <a:pt x="338" y="1569"/>
                  </a:lnTo>
                  <a:lnTo>
                    <a:pt x="355" y="1571"/>
                  </a:lnTo>
                  <a:lnTo>
                    <a:pt x="375" y="1569"/>
                  </a:lnTo>
                  <a:lnTo>
                    <a:pt x="397" y="1569"/>
                  </a:lnTo>
                  <a:lnTo>
                    <a:pt x="428" y="1572"/>
                  </a:lnTo>
                  <a:lnTo>
                    <a:pt x="435" y="1568"/>
                  </a:lnTo>
                  <a:lnTo>
                    <a:pt x="441" y="1565"/>
                  </a:lnTo>
                  <a:lnTo>
                    <a:pt x="448" y="1564"/>
                  </a:lnTo>
                  <a:lnTo>
                    <a:pt x="455" y="1563"/>
                  </a:lnTo>
                  <a:lnTo>
                    <a:pt x="460" y="1564"/>
                  </a:lnTo>
                  <a:lnTo>
                    <a:pt x="465" y="1564"/>
                  </a:lnTo>
                  <a:lnTo>
                    <a:pt x="471" y="1565"/>
                  </a:lnTo>
                  <a:lnTo>
                    <a:pt x="475" y="1568"/>
                  </a:lnTo>
                  <a:lnTo>
                    <a:pt x="484" y="1573"/>
                  </a:lnTo>
                  <a:lnTo>
                    <a:pt x="491" y="1581"/>
                  </a:lnTo>
                  <a:lnTo>
                    <a:pt x="497" y="1591"/>
                  </a:lnTo>
                  <a:lnTo>
                    <a:pt x="503" y="1601"/>
                  </a:lnTo>
                  <a:lnTo>
                    <a:pt x="511" y="1623"/>
                  </a:lnTo>
                  <a:lnTo>
                    <a:pt x="515" y="1641"/>
                  </a:lnTo>
                  <a:lnTo>
                    <a:pt x="517" y="1656"/>
                  </a:lnTo>
                  <a:lnTo>
                    <a:pt x="519" y="1661"/>
                  </a:lnTo>
                  <a:lnTo>
                    <a:pt x="512" y="1668"/>
                  </a:lnTo>
                  <a:lnTo>
                    <a:pt x="508" y="1675"/>
                  </a:lnTo>
                  <a:lnTo>
                    <a:pt x="505" y="1683"/>
                  </a:lnTo>
                  <a:lnTo>
                    <a:pt x="503" y="1689"/>
                  </a:lnTo>
                  <a:lnTo>
                    <a:pt x="499" y="1705"/>
                  </a:lnTo>
                  <a:lnTo>
                    <a:pt x="495" y="1719"/>
                  </a:lnTo>
                  <a:lnTo>
                    <a:pt x="491" y="1724"/>
                  </a:lnTo>
                  <a:lnTo>
                    <a:pt x="484" y="1728"/>
                  </a:lnTo>
                  <a:lnTo>
                    <a:pt x="477" y="1731"/>
                  </a:lnTo>
                  <a:lnTo>
                    <a:pt x="468" y="1732"/>
                  </a:lnTo>
                  <a:lnTo>
                    <a:pt x="455" y="1732"/>
                  </a:lnTo>
                  <a:lnTo>
                    <a:pt x="440" y="1729"/>
                  </a:lnTo>
                  <a:lnTo>
                    <a:pt x="420" y="1724"/>
                  </a:lnTo>
                  <a:lnTo>
                    <a:pt x="397" y="1716"/>
                  </a:lnTo>
                  <a:lnTo>
                    <a:pt x="388" y="1729"/>
                  </a:lnTo>
                  <a:lnTo>
                    <a:pt x="379" y="1741"/>
                  </a:lnTo>
                  <a:lnTo>
                    <a:pt x="370" y="1751"/>
                  </a:lnTo>
                  <a:lnTo>
                    <a:pt x="359" y="1757"/>
                  </a:lnTo>
                  <a:lnTo>
                    <a:pt x="348" y="1764"/>
                  </a:lnTo>
                  <a:lnTo>
                    <a:pt x="338" y="1768"/>
                  </a:lnTo>
                  <a:lnTo>
                    <a:pt x="326" y="1769"/>
                  </a:lnTo>
                  <a:lnTo>
                    <a:pt x="315" y="1771"/>
                  </a:lnTo>
                  <a:lnTo>
                    <a:pt x="303" y="1769"/>
                  </a:lnTo>
                  <a:lnTo>
                    <a:pt x="291" y="1768"/>
                  </a:lnTo>
                  <a:lnTo>
                    <a:pt x="279" y="1764"/>
                  </a:lnTo>
                  <a:lnTo>
                    <a:pt x="267" y="1760"/>
                  </a:lnTo>
                  <a:lnTo>
                    <a:pt x="242" y="1749"/>
                  </a:lnTo>
                  <a:lnTo>
                    <a:pt x="218" y="1735"/>
                  </a:lnTo>
                  <a:lnTo>
                    <a:pt x="208" y="1731"/>
                  </a:lnTo>
                  <a:lnTo>
                    <a:pt x="202" y="1729"/>
                  </a:lnTo>
                  <a:lnTo>
                    <a:pt x="199" y="1731"/>
                  </a:lnTo>
                  <a:lnTo>
                    <a:pt x="198" y="1732"/>
                  </a:lnTo>
                  <a:lnTo>
                    <a:pt x="196" y="1735"/>
                  </a:lnTo>
                  <a:lnTo>
                    <a:pt x="195" y="1739"/>
                  </a:lnTo>
                  <a:lnTo>
                    <a:pt x="194" y="1747"/>
                  </a:lnTo>
                  <a:lnTo>
                    <a:pt x="194" y="1756"/>
                  </a:lnTo>
                  <a:lnTo>
                    <a:pt x="195" y="1769"/>
                  </a:lnTo>
                  <a:lnTo>
                    <a:pt x="196" y="1783"/>
                  </a:lnTo>
                  <a:lnTo>
                    <a:pt x="200" y="1816"/>
                  </a:lnTo>
                  <a:lnTo>
                    <a:pt x="202" y="1852"/>
                  </a:lnTo>
                  <a:lnTo>
                    <a:pt x="202" y="1871"/>
                  </a:lnTo>
                  <a:lnTo>
                    <a:pt x="200" y="1889"/>
                  </a:lnTo>
                  <a:lnTo>
                    <a:pt x="198" y="1908"/>
                  </a:lnTo>
                  <a:lnTo>
                    <a:pt x="194" y="1927"/>
                  </a:lnTo>
                  <a:lnTo>
                    <a:pt x="190" y="1936"/>
                  </a:lnTo>
                  <a:lnTo>
                    <a:pt x="186" y="1945"/>
                  </a:lnTo>
                  <a:lnTo>
                    <a:pt x="182" y="1953"/>
                  </a:lnTo>
                  <a:lnTo>
                    <a:pt x="176" y="1963"/>
                  </a:lnTo>
                  <a:lnTo>
                    <a:pt x="164" y="1977"/>
                  </a:lnTo>
                  <a:lnTo>
                    <a:pt x="151" y="1992"/>
                  </a:lnTo>
                  <a:lnTo>
                    <a:pt x="119" y="2020"/>
                  </a:lnTo>
                  <a:lnTo>
                    <a:pt x="86" y="2046"/>
                  </a:lnTo>
                  <a:lnTo>
                    <a:pt x="70" y="2061"/>
                  </a:lnTo>
                  <a:lnTo>
                    <a:pt x="54" y="2076"/>
                  </a:lnTo>
                  <a:lnTo>
                    <a:pt x="39" y="2092"/>
                  </a:lnTo>
                  <a:lnTo>
                    <a:pt x="27" y="2109"/>
                  </a:lnTo>
                  <a:lnTo>
                    <a:pt x="20" y="2118"/>
                  </a:lnTo>
                  <a:lnTo>
                    <a:pt x="16" y="2128"/>
                  </a:lnTo>
                  <a:lnTo>
                    <a:pt x="11" y="2138"/>
                  </a:lnTo>
                  <a:lnTo>
                    <a:pt x="7" y="2149"/>
                  </a:lnTo>
                  <a:lnTo>
                    <a:pt x="4" y="2160"/>
                  </a:lnTo>
                  <a:lnTo>
                    <a:pt x="2" y="2172"/>
                  </a:lnTo>
                  <a:lnTo>
                    <a:pt x="0" y="2185"/>
                  </a:lnTo>
                  <a:lnTo>
                    <a:pt x="0" y="2198"/>
                  </a:lnTo>
                  <a:lnTo>
                    <a:pt x="0" y="2204"/>
                  </a:lnTo>
                  <a:lnTo>
                    <a:pt x="2" y="2210"/>
                  </a:lnTo>
                  <a:lnTo>
                    <a:pt x="3" y="2218"/>
                  </a:lnTo>
                  <a:lnTo>
                    <a:pt x="7" y="2228"/>
                  </a:lnTo>
                  <a:lnTo>
                    <a:pt x="16" y="2226"/>
                  </a:lnTo>
                  <a:lnTo>
                    <a:pt x="26" y="2226"/>
                  </a:lnTo>
                  <a:lnTo>
                    <a:pt x="32" y="2228"/>
                  </a:lnTo>
                  <a:lnTo>
                    <a:pt x="38" y="2229"/>
                  </a:lnTo>
                  <a:lnTo>
                    <a:pt x="46" y="2232"/>
                  </a:lnTo>
                  <a:lnTo>
                    <a:pt x="55" y="2234"/>
                  </a:lnTo>
                  <a:lnTo>
                    <a:pt x="68" y="2234"/>
                  </a:lnTo>
                  <a:lnTo>
                    <a:pt x="83" y="2237"/>
                  </a:lnTo>
                  <a:lnTo>
                    <a:pt x="99" y="2241"/>
                  </a:lnTo>
                  <a:lnTo>
                    <a:pt x="115" y="2248"/>
                  </a:lnTo>
                  <a:lnTo>
                    <a:pt x="132" y="2254"/>
                  </a:lnTo>
                  <a:lnTo>
                    <a:pt x="151" y="2262"/>
                  </a:lnTo>
                  <a:lnTo>
                    <a:pt x="168" y="2272"/>
                  </a:lnTo>
                  <a:lnTo>
                    <a:pt x="184" y="2282"/>
                  </a:lnTo>
                  <a:lnTo>
                    <a:pt x="202" y="2293"/>
                  </a:lnTo>
                  <a:lnTo>
                    <a:pt x="216" y="2305"/>
                  </a:lnTo>
                  <a:lnTo>
                    <a:pt x="230" y="2317"/>
                  </a:lnTo>
                  <a:lnTo>
                    <a:pt x="242" y="2330"/>
                  </a:lnTo>
                  <a:lnTo>
                    <a:pt x="252" y="2344"/>
                  </a:lnTo>
                  <a:lnTo>
                    <a:pt x="259" y="2357"/>
                  </a:lnTo>
                  <a:lnTo>
                    <a:pt x="262" y="2364"/>
                  </a:lnTo>
                  <a:lnTo>
                    <a:pt x="264" y="2370"/>
                  </a:lnTo>
                  <a:lnTo>
                    <a:pt x="266" y="2377"/>
                  </a:lnTo>
                  <a:lnTo>
                    <a:pt x="266" y="2385"/>
                  </a:lnTo>
                  <a:lnTo>
                    <a:pt x="266" y="2396"/>
                  </a:lnTo>
                  <a:lnTo>
                    <a:pt x="264" y="2405"/>
                  </a:lnTo>
                  <a:lnTo>
                    <a:pt x="262" y="2413"/>
                  </a:lnTo>
                  <a:lnTo>
                    <a:pt x="260" y="2420"/>
                  </a:lnTo>
                  <a:lnTo>
                    <a:pt x="254" y="2432"/>
                  </a:lnTo>
                  <a:lnTo>
                    <a:pt x="247" y="2441"/>
                  </a:lnTo>
                  <a:lnTo>
                    <a:pt x="239" y="2449"/>
                  </a:lnTo>
                  <a:lnTo>
                    <a:pt x="232" y="2457"/>
                  </a:lnTo>
                  <a:lnTo>
                    <a:pt x="227" y="2465"/>
                  </a:lnTo>
                  <a:lnTo>
                    <a:pt x="223" y="2474"/>
                  </a:lnTo>
                  <a:lnTo>
                    <a:pt x="220" y="2484"/>
                  </a:lnTo>
                  <a:lnTo>
                    <a:pt x="219" y="2492"/>
                  </a:lnTo>
                  <a:lnTo>
                    <a:pt x="219" y="2500"/>
                  </a:lnTo>
                  <a:lnTo>
                    <a:pt x="222" y="2508"/>
                  </a:lnTo>
                  <a:lnTo>
                    <a:pt x="223" y="2516"/>
                  </a:lnTo>
                  <a:lnTo>
                    <a:pt x="224" y="2524"/>
                  </a:lnTo>
                  <a:lnTo>
                    <a:pt x="224" y="2532"/>
                  </a:lnTo>
                  <a:lnTo>
                    <a:pt x="223" y="2541"/>
                  </a:lnTo>
                  <a:lnTo>
                    <a:pt x="218" y="2554"/>
                  </a:lnTo>
                  <a:lnTo>
                    <a:pt x="212" y="2566"/>
                  </a:lnTo>
                  <a:lnTo>
                    <a:pt x="206" y="2578"/>
                  </a:lnTo>
                  <a:lnTo>
                    <a:pt x="198" y="2590"/>
                  </a:lnTo>
                  <a:lnTo>
                    <a:pt x="182" y="2611"/>
                  </a:lnTo>
                  <a:lnTo>
                    <a:pt x="166" y="2633"/>
                  </a:lnTo>
                  <a:lnTo>
                    <a:pt x="159" y="2643"/>
                  </a:lnTo>
                  <a:lnTo>
                    <a:pt x="151" y="2654"/>
                  </a:lnTo>
                  <a:lnTo>
                    <a:pt x="144" y="2666"/>
                  </a:lnTo>
                  <a:lnTo>
                    <a:pt x="139" y="2678"/>
                  </a:lnTo>
                  <a:lnTo>
                    <a:pt x="134" y="2690"/>
                  </a:lnTo>
                  <a:lnTo>
                    <a:pt x="130" y="2703"/>
                  </a:lnTo>
                  <a:lnTo>
                    <a:pt x="128" y="2718"/>
                  </a:lnTo>
                  <a:lnTo>
                    <a:pt x="127" y="2734"/>
                  </a:lnTo>
                  <a:lnTo>
                    <a:pt x="127" y="2742"/>
                  </a:lnTo>
                  <a:lnTo>
                    <a:pt x="128" y="2750"/>
                  </a:lnTo>
                  <a:lnTo>
                    <a:pt x="130" y="2757"/>
                  </a:lnTo>
                  <a:lnTo>
                    <a:pt x="131" y="2762"/>
                  </a:lnTo>
                  <a:lnTo>
                    <a:pt x="134" y="2767"/>
                  </a:lnTo>
                  <a:lnTo>
                    <a:pt x="136" y="2771"/>
                  </a:lnTo>
                  <a:lnTo>
                    <a:pt x="140" y="2775"/>
                  </a:lnTo>
                  <a:lnTo>
                    <a:pt x="144" y="2778"/>
                  </a:lnTo>
                  <a:lnTo>
                    <a:pt x="154" y="2782"/>
                  </a:lnTo>
                  <a:lnTo>
                    <a:pt x="166" y="2783"/>
                  </a:lnTo>
                  <a:lnTo>
                    <a:pt x="178" y="2783"/>
                  </a:lnTo>
                  <a:lnTo>
                    <a:pt x="194" y="2782"/>
                  </a:lnTo>
                  <a:lnTo>
                    <a:pt x="196" y="2790"/>
                  </a:lnTo>
                  <a:lnTo>
                    <a:pt x="199" y="2799"/>
                  </a:lnTo>
                  <a:lnTo>
                    <a:pt x="200" y="2806"/>
                  </a:lnTo>
                  <a:lnTo>
                    <a:pt x="200" y="2814"/>
                  </a:lnTo>
                  <a:lnTo>
                    <a:pt x="200" y="2829"/>
                  </a:lnTo>
                  <a:lnTo>
                    <a:pt x="199" y="2842"/>
                  </a:lnTo>
                  <a:lnTo>
                    <a:pt x="200" y="2846"/>
                  </a:lnTo>
                  <a:lnTo>
                    <a:pt x="202" y="2849"/>
                  </a:lnTo>
                  <a:lnTo>
                    <a:pt x="203" y="2853"/>
                  </a:lnTo>
                  <a:lnTo>
                    <a:pt x="207" y="2857"/>
                  </a:lnTo>
                  <a:lnTo>
                    <a:pt x="215" y="2865"/>
                  </a:lnTo>
                  <a:lnTo>
                    <a:pt x="227" y="2873"/>
                  </a:lnTo>
                  <a:lnTo>
                    <a:pt x="240" y="2879"/>
                  </a:lnTo>
                  <a:lnTo>
                    <a:pt x="255" y="2885"/>
                  </a:lnTo>
                  <a:lnTo>
                    <a:pt x="272" y="2889"/>
                  </a:lnTo>
                  <a:lnTo>
                    <a:pt x="290" y="2890"/>
                  </a:lnTo>
                  <a:lnTo>
                    <a:pt x="300" y="2890"/>
                  </a:lnTo>
                  <a:lnTo>
                    <a:pt x="311" y="2887"/>
                  </a:lnTo>
                  <a:lnTo>
                    <a:pt x="322" y="2885"/>
                  </a:lnTo>
                  <a:lnTo>
                    <a:pt x="332" y="2881"/>
                  </a:lnTo>
                  <a:lnTo>
                    <a:pt x="342" y="2878"/>
                  </a:lnTo>
                  <a:lnTo>
                    <a:pt x="352" y="2875"/>
                  </a:lnTo>
                  <a:lnTo>
                    <a:pt x="363" y="2873"/>
                  </a:lnTo>
                  <a:lnTo>
                    <a:pt x="373" y="2873"/>
                  </a:lnTo>
                  <a:lnTo>
                    <a:pt x="391" y="2873"/>
                  </a:lnTo>
                  <a:lnTo>
                    <a:pt x="404" y="2877"/>
                  </a:lnTo>
                  <a:lnTo>
                    <a:pt x="415" y="2882"/>
                  </a:lnTo>
                  <a:lnTo>
                    <a:pt x="424" y="2889"/>
                  </a:lnTo>
                  <a:lnTo>
                    <a:pt x="431" y="2895"/>
                  </a:lnTo>
                  <a:lnTo>
                    <a:pt x="436" y="2905"/>
                  </a:lnTo>
                  <a:lnTo>
                    <a:pt x="441" y="2914"/>
                  </a:lnTo>
                  <a:lnTo>
                    <a:pt x="445" y="2925"/>
                  </a:lnTo>
                  <a:lnTo>
                    <a:pt x="452" y="2943"/>
                  </a:lnTo>
                  <a:lnTo>
                    <a:pt x="461" y="2961"/>
                  </a:lnTo>
                  <a:lnTo>
                    <a:pt x="467" y="2969"/>
                  </a:lnTo>
                  <a:lnTo>
                    <a:pt x="473" y="2974"/>
                  </a:lnTo>
                  <a:lnTo>
                    <a:pt x="483" y="2978"/>
                  </a:lnTo>
                  <a:lnTo>
                    <a:pt x="495" y="2981"/>
                  </a:lnTo>
                  <a:lnTo>
                    <a:pt x="504" y="2978"/>
                  </a:lnTo>
                  <a:lnTo>
                    <a:pt x="512" y="2975"/>
                  </a:lnTo>
                  <a:lnTo>
                    <a:pt x="519" y="2971"/>
                  </a:lnTo>
                  <a:lnTo>
                    <a:pt x="524" y="2967"/>
                  </a:lnTo>
                  <a:lnTo>
                    <a:pt x="533" y="2959"/>
                  </a:lnTo>
                  <a:lnTo>
                    <a:pt x="548" y="2950"/>
                  </a:lnTo>
                  <a:lnTo>
                    <a:pt x="569" y="2971"/>
                  </a:lnTo>
                  <a:lnTo>
                    <a:pt x="591" y="2995"/>
                  </a:lnTo>
                  <a:lnTo>
                    <a:pt x="603" y="3006"/>
                  </a:lnTo>
                  <a:lnTo>
                    <a:pt x="616" y="3015"/>
                  </a:lnTo>
                  <a:lnTo>
                    <a:pt x="624" y="3018"/>
                  </a:lnTo>
                  <a:lnTo>
                    <a:pt x="632" y="3021"/>
                  </a:lnTo>
                  <a:lnTo>
                    <a:pt x="641" y="3022"/>
                  </a:lnTo>
                  <a:lnTo>
                    <a:pt x="651" y="3022"/>
                  </a:lnTo>
                  <a:lnTo>
                    <a:pt x="663" y="3022"/>
                  </a:lnTo>
                  <a:lnTo>
                    <a:pt x="673" y="3021"/>
                  </a:lnTo>
                  <a:lnTo>
                    <a:pt x="683" y="3019"/>
                  </a:lnTo>
                  <a:lnTo>
                    <a:pt x="691" y="3017"/>
                  </a:lnTo>
                  <a:lnTo>
                    <a:pt x="705" y="3010"/>
                  </a:lnTo>
                  <a:lnTo>
                    <a:pt x="717" y="3002"/>
                  </a:lnTo>
                  <a:lnTo>
                    <a:pt x="728" y="2994"/>
                  </a:lnTo>
                  <a:lnTo>
                    <a:pt x="739" y="2985"/>
                  </a:lnTo>
                  <a:lnTo>
                    <a:pt x="751" y="2975"/>
                  </a:lnTo>
                  <a:lnTo>
                    <a:pt x="765" y="2969"/>
                  </a:lnTo>
                  <a:lnTo>
                    <a:pt x="773" y="2967"/>
                  </a:lnTo>
                  <a:lnTo>
                    <a:pt x="783" y="2967"/>
                  </a:lnTo>
                  <a:lnTo>
                    <a:pt x="791" y="2967"/>
                  </a:lnTo>
                  <a:lnTo>
                    <a:pt x="799" y="2969"/>
                  </a:lnTo>
                  <a:lnTo>
                    <a:pt x="808" y="2970"/>
                  </a:lnTo>
                  <a:lnTo>
                    <a:pt x="817" y="2970"/>
                  </a:lnTo>
                  <a:lnTo>
                    <a:pt x="827" y="2970"/>
                  </a:lnTo>
                  <a:lnTo>
                    <a:pt x="837" y="2969"/>
                  </a:lnTo>
                  <a:lnTo>
                    <a:pt x="843" y="2967"/>
                  </a:lnTo>
                  <a:lnTo>
                    <a:pt x="847" y="2966"/>
                  </a:lnTo>
                  <a:lnTo>
                    <a:pt x="852" y="2963"/>
                  </a:lnTo>
                  <a:lnTo>
                    <a:pt x="859" y="2961"/>
                  </a:lnTo>
                  <a:lnTo>
                    <a:pt x="869" y="2953"/>
                  </a:lnTo>
                  <a:lnTo>
                    <a:pt x="881" y="2943"/>
                  </a:lnTo>
                  <a:lnTo>
                    <a:pt x="901" y="2925"/>
                  </a:lnTo>
                  <a:lnTo>
                    <a:pt x="916" y="2914"/>
                  </a:lnTo>
                  <a:lnTo>
                    <a:pt x="927" y="2907"/>
                  </a:lnTo>
                  <a:lnTo>
                    <a:pt x="937" y="2902"/>
                  </a:lnTo>
                  <a:lnTo>
                    <a:pt x="948" y="2897"/>
                  </a:lnTo>
                  <a:lnTo>
                    <a:pt x="959" y="2894"/>
                  </a:lnTo>
                  <a:lnTo>
                    <a:pt x="977" y="2890"/>
                  </a:lnTo>
                  <a:lnTo>
                    <a:pt x="996" y="2886"/>
                  </a:lnTo>
                  <a:lnTo>
                    <a:pt x="1015" y="2883"/>
                  </a:lnTo>
                  <a:lnTo>
                    <a:pt x="1033" y="2878"/>
                  </a:lnTo>
                  <a:lnTo>
                    <a:pt x="1043" y="2874"/>
                  </a:lnTo>
                  <a:lnTo>
                    <a:pt x="1052" y="2869"/>
                  </a:lnTo>
                  <a:lnTo>
                    <a:pt x="1063" y="2862"/>
                  </a:lnTo>
                  <a:lnTo>
                    <a:pt x="1072" y="2854"/>
                  </a:lnTo>
                  <a:lnTo>
                    <a:pt x="1079" y="2850"/>
                  </a:lnTo>
                  <a:lnTo>
                    <a:pt x="1081" y="2845"/>
                  </a:lnTo>
                  <a:lnTo>
                    <a:pt x="1084" y="2839"/>
                  </a:lnTo>
                  <a:lnTo>
                    <a:pt x="1085" y="2834"/>
                  </a:lnTo>
                  <a:lnTo>
                    <a:pt x="1085" y="2819"/>
                  </a:lnTo>
                  <a:lnTo>
                    <a:pt x="1084" y="2799"/>
                  </a:lnTo>
                  <a:lnTo>
                    <a:pt x="1091" y="279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21" name="Freeform 125">
              <a:extLst>
                <a:ext uri="{FF2B5EF4-FFF2-40B4-BE49-F238E27FC236}">
                  <a16:creationId xmlns:a16="http://schemas.microsoft.com/office/drawing/2014/main" id="{F8885EB4-9A6F-A64C-A095-67817D8E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3628" y="2288423"/>
              <a:ext cx="648139" cy="1204081"/>
            </a:xfrm>
            <a:custGeom>
              <a:avLst/>
              <a:gdLst>
                <a:gd name="T0" fmla="*/ 1465 w 1545"/>
                <a:gd name="T1" fmla="*/ 2713 h 2865"/>
                <a:gd name="T2" fmla="*/ 1460 w 1545"/>
                <a:gd name="T3" fmla="*/ 2561 h 2865"/>
                <a:gd name="T4" fmla="*/ 1424 w 1545"/>
                <a:gd name="T5" fmla="*/ 2391 h 2865"/>
                <a:gd name="T6" fmla="*/ 1440 w 1545"/>
                <a:gd name="T7" fmla="*/ 2259 h 2865"/>
                <a:gd name="T8" fmla="*/ 1358 w 1545"/>
                <a:gd name="T9" fmla="*/ 2071 h 2865"/>
                <a:gd name="T10" fmla="*/ 1434 w 1545"/>
                <a:gd name="T11" fmla="*/ 1990 h 2865"/>
                <a:gd name="T12" fmla="*/ 1538 w 1545"/>
                <a:gd name="T13" fmla="*/ 1824 h 2865"/>
                <a:gd name="T14" fmla="*/ 1512 w 1545"/>
                <a:gd name="T15" fmla="*/ 1745 h 2865"/>
                <a:gd name="T16" fmla="*/ 1468 w 1545"/>
                <a:gd name="T17" fmla="*/ 1709 h 2865"/>
                <a:gd name="T18" fmla="*/ 1414 w 1545"/>
                <a:gd name="T19" fmla="*/ 1781 h 2865"/>
                <a:gd name="T20" fmla="*/ 1426 w 1545"/>
                <a:gd name="T21" fmla="*/ 1863 h 2865"/>
                <a:gd name="T22" fmla="*/ 1345 w 1545"/>
                <a:gd name="T23" fmla="*/ 1826 h 2865"/>
                <a:gd name="T24" fmla="*/ 1110 w 1545"/>
                <a:gd name="T25" fmla="*/ 1471 h 2865"/>
                <a:gd name="T26" fmla="*/ 1045 w 1545"/>
                <a:gd name="T27" fmla="*/ 1343 h 2865"/>
                <a:gd name="T28" fmla="*/ 1141 w 1545"/>
                <a:gd name="T29" fmla="*/ 1294 h 2865"/>
                <a:gd name="T30" fmla="*/ 1109 w 1545"/>
                <a:gd name="T31" fmla="*/ 1217 h 2865"/>
                <a:gd name="T32" fmla="*/ 1114 w 1545"/>
                <a:gd name="T33" fmla="*/ 1054 h 2865"/>
                <a:gd name="T34" fmla="*/ 1205 w 1545"/>
                <a:gd name="T35" fmla="*/ 1144 h 2865"/>
                <a:gd name="T36" fmla="*/ 1240 w 1545"/>
                <a:gd name="T37" fmla="*/ 1125 h 2865"/>
                <a:gd name="T38" fmla="*/ 1148 w 1545"/>
                <a:gd name="T39" fmla="*/ 972 h 2865"/>
                <a:gd name="T40" fmla="*/ 1164 w 1545"/>
                <a:gd name="T41" fmla="*/ 816 h 2865"/>
                <a:gd name="T42" fmla="*/ 1264 w 1545"/>
                <a:gd name="T43" fmla="*/ 708 h 2865"/>
                <a:gd name="T44" fmla="*/ 1413 w 1545"/>
                <a:gd name="T45" fmla="*/ 688 h 2865"/>
                <a:gd name="T46" fmla="*/ 1329 w 1545"/>
                <a:gd name="T47" fmla="*/ 523 h 2865"/>
                <a:gd name="T48" fmla="*/ 1182 w 1545"/>
                <a:gd name="T49" fmla="*/ 65 h 2865"/>
                <a:gd name="T50" fmla="*/ 1069 w 1545"/>
                <a:gd name="T51" fmla="*/ 30 h 2865"/>
                <a:gd name="T52" fmla="*/ 1008 w 1545"/>
                <a:gd name="T53" fmla="*/ 27 h 2865"/>
                <a:gd name="T54" fmla="*/ 948 w 1545"/>
                <a:gd name="T55" fmla="*/ 249 h 2865"/>
                <a:gd name="T56" fmla="*/ 938 w 1545"/>
                <a:gd name="T57" fmla="*/ 381 h 2865"/>
                <a:gd name="T58" fmla="*/ 862 w 1545"/>
                <a:gd name="T59" fmla="*/ 433 h 2865"/>
                <a:gd name="T60" fmla="*/ 679 w 1545"/>
                <a:gd name="T61" fmla="*/ 497 h 2865"/>
                <a:gd name="T62" fmla="*/ 615 w 1545"/>
                <a:gd name="T63" fmla="*/ 504 h 2865"/>
                <a:gd name="T64" fmla="*/ 572 w 1545"/>
                <a:gd name="T65" fmla="*/ 392 h 2865"/>
                <a:gd name="T66" fmla="*/ 519 w 1545"/>
                <a:gd name="T67" fmla="*/ 339 h 2865"/>
                <a:gd name="T68" fmla="*/ 416 w 1545"/>
                <a:gd name="T69" fmla="*/ 403 h 2865"/>
                <a:gd name="T70" fmla="*/ 261 w 1545"/>
                <a:gd name="T71" fmla="*/ 489 h 2865"/>
                <a:gd name="T72" fmla="*/ 128 w 1545"/>
                <a:gd name="T73" fmla="*/ 628 h 2865"/>
                <a:gd name="T74" fmla="*/ 87 w 1545"/>
                <a:gd name="T75" fmla="*/ 710 h 2865"/>
                <a:gd name="T76" fmla="*/ 20 w 1545"/>
                <a:gd name="T77" fmla="*/ 748 h 2865"/>
                <a:gd name="T78" fmla="*/ 2 w 1545"/>
                <a:gd name="T79" fmla="*/ 842 h 2865"/>
                <a:gd name="T80" fmla="*/ 72 w 1545"/>
                <a:gd name="T81" fmla="*/ 870 h 2865"/>
                <a:gd name="T82" fmla="*/ 105 w 1545"/>
                <a:gd name="T83" fmla="*/ 957 h 2865"/>
                <a:gd name="T84" fmla="*/ 153 w 1545"/>
                <a:gd name="T85" fmla="*/ 992 h 2865"/>
                <a:gd name="T86" fmla="*/ 319 w 1545"/>
                <a:gd name="T87" fmla="*/ 1144 h 2865"/>
                <a:gd name="T88" fmla="*/ 464 w 1545"/>
                <a:gd name="T89" fmla="*/ 1189 h 2865"/>
                <a:gd name="T90" fmla="*/ 504 w 1545"/>
                <a:gd name="T91" fmla="*/ 1287 h 2865"/>
                <a:gd name="T92" fmla="*/ 552 w 1545"/>
                <a:gd name="T93" fmla="*/ 1270 h 2865"/>
                <a:gd name="T94" fmla="*/ 603 w 1545"/>
                <a:gd name="T95" fmla="*/ 1305 h 2865"/>
                <a:gd name="T96" fmla="*/ 604 w 1545"/>
                <a:gd name="T97" fmla="*/ 1202 h 2865"/>
                <a:gd name="T98" fmla="*/ 473 w 1545"/>
                <a:gd name="T99" fmla="*/ 1070 h 2865"/>
                <a:gd name="T100" fmla="*/ 556 w 1545"/>
                <a:gd name="T101" fmla="*/ 924 h 2865"/>
                <a:gd name="T102" fmla="*/ 601 w 1545"/>
                <a:gd name="T103" fmla="*/ 926 h 2865"/>
                <a:gd name="T104" fmla="*/ 596 w 1545"/>
                <a:gd name="T105" fmla="*/ 1088 h 2865"/>
                <a:gd name="T106" fmla="*/ 728 w 1545"/>
                <a:gd name="T107" fmla="*/ 1205 h 2865"/>
                <a:gd name="T108" fmla="*/ 838 w 1545"/>
                <a:gd name="T109" fmla="*/ 1341 h 2865"/>
                <a:gd name="T110" fmla="*/ 880 w 1545"/>
                <a:gd name="T111" fmla="*/ 1669 h 2865"/>
                <a:gd name="T112" fmla="*/ 1020 w 1545"/>
                <a:gd name="T113" fmla="*/ 2042 h 2865"/>
                <a:gd name="T114" fmla="*/ 1068 w 1545"/>
                <a:gd name="T115" fmla="*/ 2272 h 2865"/>
                <a:gd name="T116" fmla="*/ 1038 w 1545"/>
                <a:gd name="T117" fmla="*/ 2417 h 2865"/>
                <a:gd name="T118" fmla="*/ 1120 w 1545"/>
                <a:gd name="T119" fmla="*/ 2504 h 2865"/>
                <a:gd name="T120" fmla="*/ 1166 w 1545"/>
                <a:gd name="T121" fmla="*/ 2631 h 2865"/>
                <a:gd name="T122" fmla="*/ 1234 w 1545"/>
                <a:gd name="T123" fmla="*/ 2777 h 286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545"/>
                <a:gd name="T187" fmla="*/ 0 h 2865"/>
                <a:gd name="T188" fmla="*/ 1545 w 1545"/>
                <a:gd name="T189" fmla="*/ 2865 h 286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545" h="2865">
                  <a:moveTo>
                    <a:pt x="1352" y="2848"/>
                  </a:moveTo>
                  <a:lnTo>
                    <a:pt x="1370" y="2832"/>
                  </a:lnTo>
                  <a:lnTo>
                    <a:pt x="1390" y="2812"/>
                  </a:lnTo>
                  <a:lnTo>
                    <a:pt x="1410" y="2791"/>
                  </a:lnTo>
                  <a:lnTo>
                    <a:pt x="1432" y="2765"/>
                  </a:lnTo>
                  <a:lnTo>
                    <a:pt x="1441" y="2753"/>
                  </a:lnTo>
                  <a:lnTo>
                    <a:pt x="1450" y="2740"/>
                  </a:lnTo>
                  <a:lnTo>
                    <a:pt x="1458" y="2727"/>
                  </a:lnTo>
                  <a:lnTo>
                    <a:pt x="1465" y="2713"/>
                  </a:lnTo>
                  <a:lnTo>
                    <a:pt x="1470" y="2700"/>
                  </a:lnTo>
                  <a:lnTo>
                    <a:pt x="1474" y="2687"/>
                  </a:lnTo>
                  <a:lnTo>
                    <a:pt x="1478" y="2673"/>
                  </a:lnTo>
                  <a:lnTo>
                    <a:pt x="1478" y="2661"/>
                  </a:lnTo>
                  <a:lnTo>
                    <a:pt x="1478" y="2641"/>
                  </a:lnTo>
                  <a:lnTo>
                    <a:pt x="1476" y="2623"/>
                  </a:lnTo>
                  <a:lnTo>
                    <a:pt x="1473" y="2607"/>
                  </a:lnTo>
                  <a:lnTo>
                    <a:pt x="1469" y="2591"/>
                  </a:lnTo>
                  <a:lnTo>
                    <a:pt x="1460" y="2561"/>
                  </a:lnTo>
                  <a:lnTo>
                    <a:pt x="1449" y="2533"/>
                  </a:lnTo>
                  <a:lnTo>
                    <a:pt x="1437" y="2508"/>
                  </a:lnTo>
                  <a:lnTo>
                    <a:pt x="1428" y="2480"/>
                  </a:lnTo>
                  <a:lnTo>
                    <a:pt x="1424" y="2467"/>
                  </a:lnTo>
                  <a:lnTo>
                    <a:pt x="1421" y="2452"/>
                  </a:lnTo>
                  <a:lnTo>
                    <a:pt x="1420" y="2436"/>
                  </a:lnTo>
                  <a:lnTo>
                    <a:pt x="1418" y="2420"/>
                  </a:lnTo>
                  <a:lnTo>
                    <a:pt x="1420" y="2405"/>
                  </a:lnTo>
                  <a:lnTo>
                    <a:pt x="1424" y="2391"/>
                  </a:lnTo>
                  <a:lnTo>
                    <a:pt x="1428" y="2376"/>
                  </a:lnTo>
                  <a:lnTo>
                    <a:pt x="1433" y="2363"/>
                  </a:lnTo>
                  <a:lnTo>
                    <a:pt x="1440" y="2348"/>
                  </a:lnTo>
                  <a:lnTo>
                    <a:pt x="1444" y="2334"/>
                  </a:lnTo>
                  <a:lnTo>
                    <a:pt x="1448" y="2318"/>
                  </a:lnTo>
                  <a:lnTo>
                    <a:pt x="1449" y="2300"/>
                  </a:lnTo>
                  <a:lnTo>
                    <a:pt x="1448" y="2287"/>
                  </a:lnTo>
                  <a:lnTo>
                    <a:pt x="1445" y="2272"/>
                  </a:lnTo>
                  <a:lnTo>
                    <a:pt x="1440" y="2259"/>
                  </a:lnTo>
                  <a:lnTo>
                    <a:pt x="1434" y="2246"/>
                  </a:lnTo>
                  <a:lnTo>
                    <a:pt x="1420" y="2219"/>
                  </a:lnTo>
                  <a:lnTo>
                    <a:pt x="1404" y="2192"/>
                  </a:lnTo>
                  <a:lnTo>
                    <a:pt x="1386" y="2164"/>
                  </a:lnTo>
                  <a:lnTo>
                    <a:pt x="1373" y="2135"/>
                  </a:lnTo>
                  <a:lnTo>
                    <a:pt x="1366" y="2119"/>
                  </a:lnTo>
                  <a:lnTo>
                    <a:pt x="1362" y="2104"/>
                  </a:lnTo>
                  <a:lnTo>
                    <a:pt x="1360" y="2087"/>
                  </a:lnTo>
                  <a:lnTo>
                    <a:pt x="1358" y="2071"/>
                  </a:lnTo>
                  <a:lnTo>
                    <a:pt x="1360" y="2062"/>
                  </a:lnTo>
                  <a:lnTo>
                    <a:pt x="1361" y="2052"/>
                  </a:lnTo>
                  <a:lnTo>
                    <a:pt x="1365" y="2044"/>
                  </a:lnTo>
                  <a:lnTo>
                    <a:pt x="1370" y="2036"/>
                  </a:lnTo>
                  <a:lnTo>
                    <a:pt x="1376" y="2030"/>
                  </a:lnTo>
                  <a:lnTo>
                    <a:pt x="1382" y="2023"/>
                  </a:lnTo>
                  <a:lnTo>
                    <a:pt x="1390" y="2016"/>
                  </a:lnTo>
                  <a:lnTo>
                    <a:pt x="1398" y="2011"/>
                  </a:lnTo>
                  <a:lnTo>
                    <a:pt x="1434" y="1990"/>
                  </a:lnTo>
                  <a:lnTo>
                    <a:pt x="1466" y="1968"/>
                  </a:lnTo>
                  <a:lnTo>
                    <a:pt x="1474" y="1963"/>
                  </a:lnTo>
                  <a:lnTo>
                    <a:pt x="1481" y="1956"/>
                  </a:lnTo>
                  <a:lnTo>
                    <a:pt x="1488" y="1948"/>
                  </a:lnTo>
                  <a:lnTo>
                    <a:pt x="1493" y="1940"/>
                  </a:lnTo>
                  <a:lnTo>
                    <a:pt x="1504" y="1924"/>
                  </a:lnTo>
                  <a:lnTo>
                    <a:pt x="1512" y="1906"/>
                  </a:lnTo>
                  <a:lnTo>
                    <a:pt x="1526" y="1866"/>
                  </a:lnTo>
                  <a:lnTo>
                    <a:pt x="1538" y="1824"/>
                  </a:lnTo>
                  <a:lnTo>
                    <a:pt x="1545" y="1830"/>
                  </a:lnTo>
                  <a:lnTo>
                    <a:pt x="1538" y="1824"/>
                  </a:lnTo>
                  <a:lnTo>
                    <a:pt x="1534" y="1816"/>
                  </a:lnTo>
                  <a:lnTo>
                    <a:pt x="1530" y="1808"/>
                  </a:lnTo>
                  <a:lnTo>
                    <a:pt x="1526" y="1798"/>
                  </a:lnTo>
                  <a:lnTo>
                    <a:pt x="1521" y="1787"/>
                  </a:lnTo>
                  <a:lnTo>
                    <a:pt x="1518" y="1775"/>
                  </a:lnTo>
                  <a:lnTo>
                    <a:pt x="1514" y="1761"/>
                  </a:lnTo>
                  <a:lnTo>
                    <a:pt x="1512" y="1745"/>
                  </a:lnTo>
                  <a:lnTo>
                    <a:pt x="1509" y="1727"/>
                  </a:lnTo>
                  <a:lnTo>
                    <a:pt x="1506" y="1726"/>
                  </a:lnTo>
                  <a:lnTo>
                    <a:pt x="1501" y="1719"/>
                  </a:lnTo>
                  <a:lnTo>
                    <a:pt x="1497" y="1717"/>
                  </a:lnTo>
                  <a:lnTo>
                    <a:pt x="1493" y="1714"/>
                  </a:lnTo>
                  <a:lnTo>
                    <a:pt x="1488" y="1711"/>
                  </a:lnTo>
                  <a:lnTo>
                    <a:pt x="1482" y="1709"/>
                  </a:lnTo>
                  <a:lnTo>
                    <a:pt x="1476" y="1709"/>
                  </a:lnTo>
                  <a:lnTo>
                    <a:pt x="1468" y="1709"/>
                  </a:lnTo>
                  <a:lnTo>
                    <a:pt x="1461" y="1711"/>
                  </a:lnTo>
                  <a:lnTo>
                    <a:pt x="1453" y="1715"/>
                  </a:lnTo>
                  <a:lnTo>
                    <a:pt x="1445" y="1722"/>
                  </a:lnTo>
                  <a:lnTo>
                    <a:pt x="1436" y="1731"/>
                  </a:lnTo>
                  <a:lnTo>
                    <a:pt x="1428" y="1743"/>
                  </a:lnTo>
                  <a:lnTo>
                    <a:pt x="1418" y="1758"/>
                  </a:lnTo>
                  <a:lnTo>
                    <a:pt x="1416" y="1765"/>
                  </a:lnTo>
                  <a:lnTo>
                    <a:pt x="1414" y="1771"/>
                  </a:lnTo>
                  <a:lnTo>
                    <a:pt x="1414" y="1781"/>
                  </a:lnTo>
                  <a:lnTo>
                    <a:pt x="1417" y="1790"/>
                  </a:lnTo>
                  <a:lnTo>
                    <a:pt x="1422" y="1808"/>
                  </a:lnTo>
                  <a:lnTo>
                    <a:pt x="1429" y="1828"/>
                  </a:lnTo>
                  <a:lnTo>
                    <a:pt x="1432" y="1836"/>
                  </a:lnTo>
                  <a:lnTo>
                    <a:pt x="1433" y="1846"/>
                  </a:lnTo>
                  <a:lnTo>
                    <a:pt x="1433" y="1852"/>
                  </a:lnTo>
                  <a:lnTo>
                    <a:pt x="1430" y="1859"/>
                  </a:lnTo>
                  <a:lnTo>
                    <a:pt x="1429" y="1862"/>
                  </a:lnTo>
                  <a:lnTo>
                    <a:pt x="1426" y="1863"/>
                  </a:lnTo>
                  <a:lnTo>
                    <a:pt x="1422" y="1864"/>
                  </a:lnTo>
                  <a:lnTo>
                    <a:pt x="1418" y="1866"/>
                  </a:lnTo>
                  <a:lnTo>
                    <a:pt x="1408" y="1867"/>
                  </a:lnTo>
                  <a:lnTo>
                    <a:pt x="1394" y="1866"/>
                  </a:lnTo>
                  <a:lnTo>
                    <a:pt x="1386" y="1863"/>
                  </a:lnTo>
                  <a:lnTo>
                    <a:pt x="1378" y="1859"/>
                  </a:lnTo>
                  <a:lnTo>
                    <a:pt x="1370" y="1852"/>
                  </a:lnTo>
                  <a:lnTo>
                    <a:pt x="1362" y="1844"/>
                  </a:lnTo>
                  <a:lnTo>
                    <a:pt x="1345" y="1826"/>
                  </a:lnTo>
                  <a:lnTo>
                    <a:pt x="1326" y="1803"/>
                  </a:lnTo>
                  <a:lnTo>
                    <a:pt x="1306" y="1775"/>
                  </a:lnTo>
                  <a:lnTo>
                    <a:pt x="1285" y="1745"/>
                  </a:lnTo>
                  <a:lnTo>
                    <a:pt x="1265" y="1713"/>
                  </a:lnTo>
                  <a:lnTo>
                    <a:pt x="1244" y="1678"/>
                  </a:lnTo>
                  <a:lnTo>
                    <a:pt x="1198" y="1606"/>
                  </a:lnTo>
                  <a:lnTo>
                    <a:pt x="1154" y="1535"/>
                  </a:lnTo>
                  <a:lnTo>
                    <a:pt x="1133" y="1502"/>
                  </a:lnTo>
                  <a:lnTo>
                    <a:pt x="1110" y="1471"/>
                  </a:lnTo>
                  <a:lnTo>
                    <a:pt x="1090" y="1445"/>
                  </a:lnTo>
                  <a:lnTo>
                    <a:pt x="1069" y="1421"/>
                  </a:lnTo>
                  <a:lnTo>
                    <a:pt x="1058" y="1407"/>
                  </a:lnTo>
                  <a:lnTo>
                    <a:pt x="1050" y="1395"/>
                  </a:lnTo>
                  <a:lnTo>
                    <a:pt x="1045" y="1383"/>
                  </a:lnTo>
                  <a:lnTo>
                    <a:pt x="1041" y="1373"/>
                  </a:lnTo>
                  <a:lnTo>
                    <a:pt x="1041" y="1362"/>
                  </a:lnTo>
                  <a:lnTo>
                    <a:pt x="1042" y="1353"/>
                  </a:lnTo>
                  <a:lnTo>
                    <a:pt x="1045" y="1343"/>
                  </a:lnTo>
                  <a:lnTo>
                    <a:pt x="1050" y="1335"/>
                  </a:lnTo>
                  <a:lnTo>
                    <a:pt x="1058" y="1327"/>
                  </a:lnTo>
                  <a:lnTo>
                    <a:pt x="1066" y="1321"/>
                  </a:lnTo>
                  <a:lnTo>
                    <a:pt x="1077" y="1314"/>
                  </a:lnTo>
                  <a:lnTo>
                    <a:pt x="1088" y="1309"/>
                  </a:lnTo>
                  <a:lnTo>
                    <a:pt x="1100" y="1305"/>
                  </a:lnTo>
                  <a:lnTo>
                    <a:pt x="1113" y="1301"/>
                  </a:lnTo>
                  <a:lnTo>
                    <a:pt x="1126" y="1297"/>
                  </a:lnTo>
                  <a:lnTo>
                    <a:pt x="1141" y="1294"/>
                  </a:lnTo>
                  <a:lnTo>
                    <a:pt x="1145" y="1282"/>
                  </a:lnTo>
                  <a:lnTo>
                    <a:pt x="1146" y="1270"/>
                  </a:lnTo>
                  <a:lnTo>
                    <a:pt x="1145" y="1265"/>
                  </a:lnTo>
                  <a:lnTo>
                    <a:pt x="1144" y="1259"/>
                  </a:lnTo>
                  <a:lnTo>
                    <a:pt x="1142" y="1254"/>
                  </a:lnTo>
                  <a:lnTo>
                    <a:pt x="1140" y="1249"/>
                  </a:lnTo>
                  <a:lnTo>
                    <a:pt x="1133" y="1239"/>
                  </a:lnTo>
                  <a:lnTo>
                    <a:pt x="1122" y="1229"/>
                  </a:lnTo>
                  <a:lnTo>
                    <a:pt x="1109" y="1217"/>
                  </a:lnTo>
                  <a:lnTo>
                    <a:pt x="1093" y="1204"/>
                  </a:lnTo>
                  <a:lnTo>
                    <a:pt x="1093" y="1065"/>
                  </a:lnTo>
                  <a:lnTo>
                    <a:pt x="1096" y="1061"/>
                  </a:lnTo>
                  <a:lnTo>
                    <a:pt x="1098" y="1057"/>
                  </a:lnTo>
                  <a:lnTo>
                    <a:pt x="1101" y="1056"/>
                  </a:lnTo>
                  <a:lnTo>
                    <a:pt x="1104" y="1053"/>
                  </a:lnTo>
                  <a:lnTo>
                    <a:pt x="1108" y="1053"/>
                  </a:lnTo>
                  <a:lnTo>
                    <a:pt x="1110" y="1053"/>
                  </a:lnTo>
                  <a:lnTo>
                    <a:pt x="1114" y="1054"/>
                  </a:lnTo>
                  <a:lnTo>
                    <a:pt x="1118" y="1056"/>
                  </a:lnTo>
                  <a:lnTo>
                    <a:pt x="1126" y="1061"/>
                  </a:lnTo>
                  <a:lnTo>
                    <a:pt x="1134" y="1069"/>
                  </a:lnTo>
                  <a:lnTo>
                    <a:pt x="1142" y="1077"/>
                  </a:lnTo>
                  <a:lnTo>
                    <a:pt x="1152" y="1088"/>
                  </a:lnTo>
                  <a:lnTo>
                    <a:pt x="1170" y="1109"/>
                  </a:lnTo>
                  <a:lnTo>
                    <a:pt x="1188" y="1129"/>
                  </a:lnTo>
                  <a:lnTo>
                    <a:pt x="1197" y="1137"/>
                  </a:lnTo>
                  <a:lnTo>
                    <a:pt x="1205" y="1144"/>
                  </a:lnTo>
                  <a:lnTo>
                    <a:pt x="1213" y="1149"/>
                  </a:lnTo>
                  <a:lnTo>
                    <a:pt x="1220" y="1150"/>
                  </a:lnTo>
                  <a:lnTo>
                    <a:pt x="1226" y="1148"/>
                  </a:lnTo>
                  <a:lnTo>
                    <a:pt x="1230" y="1145"/>
                  </a:lnTo>
                  <a:lnTo>
                    <a:pt x="1234" y="1142"/>
                  </a:lnTo>
                  <a:lnTo>
                    <a:pt x="1237" y="1138"/>
                  </a:lnTo>
                  <a:lnTo>
                    <a:pt x="1238" y="1134"/>
                  </a:lnTo>
                  <a:lnTo>
                    <a:pt x="1240" y="1130"/>
                  </a:lnTo>
                  <a:lnTo>
                    <a:pt x="1240" y="1125"/>
                  </a:lnTo>
                  <a:lnTo>
                    <a:pt x="1238" y="1120"/>
                  </a:lnTo>
                  <a:lnTo>
                    <a:pt x="1233" y="1108"/>
                  </a:lnTo>
                  <a:lnTo>
                    <a:pt x="1226" y="1094"/>
                  </a:lnTo>
                  <a:lnTo>
                    <a:pt x="1218" y="1081"/>
                  </a:lnTo>
                  <a:lnTo>
                    <a:pt x="1208" y="1065"/>
                  </a:lnTo>
                  <a:lnTo>
                    <a:pt x="1185" y="1034"/>
                  </a:lnTo>
                  <a:lnTo>
                    <a:pt x="1164" y="1002"/>
                  </a:lnTo>
                  <a:lnTo>
                    <a:pt x="1154" y="988"/>
                  </a:lnTo>
                  <a:lnTo>
                    <a:pt x="1148" y="972"/>
                  </a:lnTo>
                  <a:lnTo>
                    <a:pt x="1145" y="965"/>
                  </a:lnTo>
                  <a:lnTo>
                    <a:pt x="1144" y="958"/>
                  </a:lnTo>
                  <a:lnTo>
                    <a:pt x="1142" y="952"/>
                  </a:lnTo>
                  <a:lnTo>
                    <a:pt x="1141" y="945"/>
                  </a:lnTo>
                  <a:lnTo>
                    <a:pt x="1142" y="914"/>
                  </a:lnTo>
                  <a:lnTo>
                    <a:pt x="1146" y="886"/>
                  </a:lnTo>
                  <a:lnTo>
                    <a:pt x="1150" y="860"/>
                  </a:lnTo>
                  <a:lnTo>
                    <a:pt x="1156" y="837"/>
                  </a:lnTo>
                  <a:lnTo>
                    <a:pt x="1164" y="816"/>
                  </a:lnTo>
                  <a:lnTo>
                    <a:pt x="1172" y="797"/>
                  </a:lnTo>
                  <a:lnTo>
                    <a:pt x="1181" y="780"/>
                  </a:lnTo>
                  <a:lnTo>
                    <a:pt x="1190" y="765"/>
                  </a:lnTo>
                  <a:lnTo>
                    <a:pt x="1201" y="752"/>
                  </a:lnTo>
                  <a:lnTo>
                    <a:pt x="1213" y="740"/>
                  </a:lnTo>
                  <a:lnTo>
                    <a:pt x="1225" y="730"/>
                  </a:lnTo>
                  <a:lnTo>
                    <a:pt x="1238" y="721"/>
                  </a:lnTo>
                  <a:lnTo>
                    <a:pt x="1250" y="714"/>
                  </a:lnTo>
                  <a:lnTo>
                    <a:pt x="1264" y="708"/>
                  </a:lnTo>
                  <a:lnTo>
                    <a:pt x="1277" y="704"/>
                  </a:lnTo>
                  <a:lnTo>
                    <a:pt x="1290" y="700"/>
                  </a:lnTo>
                  <a:lnTo>
                    <a:pt x="1317" y="694"/>
                  </a:lnTo>
                  <a:lnTo>
                    <a:pt x="1341" y="692"/>
                  </a:lnTo>
                  <a:lnTo>
                    <a:pt x="1364" y="692"/>
                  </a:lnTo>
                  <a:lnTo>
                    <a:pt x="1384" y="690"/>
                  </a:lnTo>
                  <a:lnTo>
                    <a:pt x="1400" y="690"/>
                  </a:lnTo>
                  <a:lnTo>
                    <a:pt x="1410" y="689"/>
                  </a:lnTo>
                  <a:lnTo>
                    <a:pt x="1413" y="688"/>
                  </a:lnTo>
                  <a:lnTo>
                    <a:pt x="1414" y="686"/>
                  </a:lnTo>
                  <a:lnTo>
                    <a:pt x="1414" y="684"/>
                  </a:lnTo>
                  <a:lnTo>
                    <a:pt x="1413" y="680"/>
                  </a:lnTo>
                  <a:lnTo>
                    <a:pt x="1400" y="662"/>
                  </a:lnTo>
                  <a:lnTo>
                    <a:pt x="1386" y="641"/>
                  </a:lnTo>
                  <a:lnTo>
                    <a:pt x="1373" y="617"/>
                  </a:lnTo>
                  <a:lnTo>
                    <a:pt x="1358" y="589"/>
                  </a:lnTo>
                  <a:lnTo>
                    <a:pt x="1344" y="557"/>
                  </a:lnTo>
                  <a:lnTo>
                    <a:pt x="1329" y="523"/>
                  </a:lnTo>
                  <a:lnTo>
                    <a:pt x="1313" y="485"/>
                  </a:lnTo>
                  <a:lnTo>
                    <a:pt x="1298" y="444"/>
                  </a:lnTo>
                  <a:lnTo>
                    <a:pt x="1282" y="400"/>
                  </a:lnTo>
                  <a:lnTo>
                    <a:pt x="1266" y="352"/>
                  </a:lnTo>
                  <a:lnTo>
                    <a:pt x="1249" y="301"/>
                  </a:lnTo>
                  <a:lnTo>
                    <a:pt x="1233" y="247"/>
                  </a:lnTo>
                  <a:lnTo>
                    <a:pt x="1216" y="189"/>
                  </a:lnTo>
                  <a:lnTo>
                    <a:pt x="1200" y="129"/>
                  </a:lnTo>
                  <a:lnTo>
                    <a:pt x="1182" y="65"/>
                  </a:lnTo>
                  <a:lnTo>
                    <a:pt x="1165" y="0"/>
                  </a:lnTo>
                  <a:lnTo>
                    <a:pt x="1150" y="2"/>
                  </a:lnTo>
                  <a:lnTo>
                    <a:pt x="1138" y="4"/>
                  </a:lnTo>
                  <a:lnTo>
                    <a:pt x="1126" y="10"/>
                  </a:lnTo>
                  <a:lnTo>
                    <a:pt x="1114" y="15"/>
                  </a:lnTo>
                  <a:lnTo>
                    <a:pt x="1104" y="20"/>
                  </a:lnTo>
                  <a:lnTo>
                    <a:pt x="1093" y="26"/>
                  </a:lnTo>
                  <a:lnTo>
                    <a:pt x="1082" y="28"/>
                  </a:lnTo>
                  <a:lnTo>
                    <a:pt x="1069" y="30"/>
                  </a:lnTo>
                  <a:lnTo>
                    <a:pt x="1061" y="30"/>
                  </a:lnTo>
                  <a:lnTo>
                    <a:pt x="1054" y="28"/>
                  </a:lnTo>
                  <a:lnTo>
                    <a:pt x="1048" y="26"/>
                  </a:lnTo>
                  <a:lnTo>
                    <a:pt x="1042" y="23"/>
                  </a:lnTo>
                  <a:lnTo>
                    <a:pt x="1033" y="15"/>
                  </a:lnTo>
                  <a:lnTo>
                    <a:pt x="1021" y="6"/>
                  </a:lnTo>
                  <a:lnTo>
                    <a:pt x="1016" y="12"/>
                  </a:lnTo>
                  <a:lnTo>
                    <a:pt x="1012" y="20"/>
                  </a:lnTo>
                  <a:lnTo>
                    <a:pt x="1008" y="27"/>
                  </a:lnTo>
                  <a:lnTo>
                    <a:pt x="1005" y="34"/>
                  </a:lnTo>
                  <a:lnTo>
                    <a:pt x="1001" y="49"/>
                  </a:lnTo>
                  <a:lnTo>
                    <a:pt x="1000" y="64"/>
                  </a:lnTo>
                  <a:lnTo>
                    <a:pt x="996" y="97"/>
                  </a:lnTo>
                  <a:lnTo>
                    <a:pt x="990" y="132"/>
                  </a:lnTo>
                  <a:lnTo>
                    <a:pt x="976" y="171"/>
                  </a:lnTo>
                  <a:lnTo>
                    <a:pt x="960" y="209"/>
                  </a:lnTo>
                  <a:lnTo>
                    <a:pt x="953" y="228"/>
                  </a:lnTo>
                  <a:lnTo>
                    <a:pt x="948" y="249"/>
                  </a:lnTo>
                  <a:lnTo>
                    <a:pt x="944" y="271"/>
                  </a:lnTo>
                  <a:lnTo>
                    <a:pt x="942" y="295"/>
                  </a:lnTo>
                  <a:lnTo>
                    <a:pt x="942" y="308"/>
                  </a:lnTo>
                  <a:lnTo>
                    <a:pt x="942" y="320"/>
                  </a:lnTo>
                  <a:lnTo>
                    <a:pt x="942" y="336"/>
                  </a:lnTo>
                  <a:lnTo>
                    <a:pt x="942" y="355"/>
                  </a:lnTo>
                  <a:lnTo>
                    <a:pt x="942" y="365"/>
                  </a:lnTo>
                  <a:lnTo>
                    <a:pt x="941" y="373"/>
                  </a:lnTo>
                  <a:lnTo>
                    <a:pt x="938" y="381"/>
                  </a:lnTo>
                  <a:lnTo>
                    <a:pt x="936" y="389"/>
                  </a:lnTo>
                  <a:lnTo>
                    <a:pt x="933" y="396"/>
                  </a:lnTo>
                  <a:lnTo>
                    <a:pt x="929" y="401"/>
                  </a:lnTo>
                  <a:lnTo>
                    <a:pt x="924" y="407"/>
                  </a:lnTo>
                  <a:lnTo>
                    <a:pt x="918" y="412"/>
                  </a:lnTo>
                  <a:lnTo>
                    <a:pt x="906" y="420"/>
                  </a:lnTo>
                  <a:lnTo>
                    <a:pt x="893" y="425"/>
                  </a:lnTo>
                  <a:lnTo>
                    <a:pt x="878" y="431"/>
                  </a:lnTo>
                  <a:lnTo>
                    <a:pt x="862" y="433"/>
                  </a:lnTo>
                  <a:lnTo>
                    <a:pt x="828" y="437"/>
                  </a:lnTo>
                  <a:lnTo>
                    <a:pt x="793" y="441"/>
                  </a:lnTo>
                  <a:lnTo>
                    <a:pt x="776" y="444"/>
                  </a:lnTo>
                  <a:lnTo>
                    <a:pt x="760" y="447"/>
                  </a:lnTo>
                  <a:lnTo>
                    <a:pt x="745" y="452"/>
                  </a:lnTo>
                  <a:lnTo>
                    <a:pt x="732" y="457"/>
                  </a:lnTo>
                  <a:lnTo>
                    <a:pt x="715" y="471"/>
                  </a:lnTo>
                  <a:lnTo>
                    <a:pt x="692" y="489"/>
                  </a:lnTo>
                  <a:lnTo>
                    <a:pt x="679" y="497"/>
                  </a:lnTo>
                  <a:lnTo>
                    <a:pt x="665" y="505"/>
                  </a:lnTo>
                  <a:lnTo>
                    <a:pt x="660" y="508"/>
                  </a:lnTo>
                  <a:lnTo>
                    <a:pt x="653" y="509"/>
                  </a:lnTo>
                  <a:lnTo>
                    <a:pt x="648" y="511"/>
                  </a:lnTo>
                  <a:lnTo>
                    <a:pt x="641" y="512"/>
                  </a:lnTo>
                  <a:lnTo>
                    <a:pt x="635" y="511"/>
                  </a:lnTo>
                  <a:lnTo>
                    <a:pt x="627" y="509"/>
                  </a:lnTo>
                  <a:lnTo>
                    <a:pt x="621" y="508"/>
                  </a:lnTo>
                  <a:lnTo>
                    <a:pt x="615" y="504"/>
                  </a:lnTo>
                  <a:lnTo>
                    <a:pt x="611" y="500"/>
                  </a:lnTo>
                  <a:lnTo>
                    <a:pt x="605" y="496"/>
                  </a:lnTo>
                  <a:lnTo>
                    <a:pt x="601" y="491"/>
                  </a:lnTo>
                  <a:lnTo>
                    <a:pt x="597" y="484"/>
                  </a:lnTo>
                  <a:lnTo>
                    <a:pt x="591" y="471"/>
                  </a:lnTo>
                  <a:lnTo>
                    <a:pt x="587" y="456"/>
                  </a:lnTo>
                  <a:lnTo>
                    <a:pt x="583" y="440"/>
                  </a:lnTo>
                  <a:lnTo>
                    <a:pt x="579" y="424"/>
                  </a:lnTo>
                  <a:lnTo>
                    <a:pt x="572" y="392"/>
                  </a:lnTo>
                  <a:lnTo>
                    <a:pt x="564" y="364"/>
                  </a:lnTo>
                  <a:lnTo>
                    <a:pt x="559" y="353"/>
                  </a:lnTo>
                  <a:lnTo>
                    <a:pt x="552" y="344"/>
                  </a:lnTo>
                  <a:lnTo>
                    <a:pt x="548" y="341"/>
                  </a:lnTo>
                  <a:lnTo>
                    <a:pt x="544" y="339"/>
                  </a:lnTo>
                  <a:lnTo>
                    <a:pt x="539" y="337"/>
                  </a:lnTo>
                  <a:lnTo>
                    <a:pt x="533" y="337"/>
                  </a:lnTo>
                  <a:lnTo>
                    <a:pt x="525" y="337"/>
                  </a:lnTo>
                  <a:lnTo>
                    <a:pt x="519" y="339"/>
                  </a:lnTo>
                  <a:lnTo>
                    <a:pt x="513" y="341"/>
                  </a:lnTo>
                  <a:lnTo>
                    <a:pt x="508" y="344"/>
                  </a:lnTo>
                  <a:lnTo>
                    <a:pt x="497" y="351"/>
                  </a:lnTo>
                  <a:lnTo>
                    <a:pt x="489" y="360"/>
                  </a:lnTo>
                  <a:lnTo>
                    <a:pt x="481" y="369"/>
                  </a:lnTo>
                  <a:lnTo>
                    <a:pt x="473" y="377"/>
                  </a:lnTo>
                  <a:lnTo>
                    <a:pt x="465" y="385"/>
                  </a:lnTo>
                  <a:lnTo>
                    <a:pt x="455" y="391"/>
                  </a:lnTo>
                  <a:lnTo>
                    <a:pt x="416" y="403"/>
                  </a:lnTo>
                  <a:lnTo>
                    <a:pt x="380" y="416"/>
                  </a:lnTo>
                  <a:lnTo>
                    <a:pt x="363" y="423"/>
                  </a:lnTo>
                  <a:lnTo>
                    <a:pt x="347" y="431"/>
                  </a:lnTo>
                  <a:lnTo>
                    <a:pt x="332" y="439"/>
                  </a:lnTo>
                  <a:lnTo>
                    <a:pt x="316" y="447"/>
                  </a:lnTo>
                  <a:lnTo>
                    <a:pt x="301" y="456"/>
                  </a:lnTo>
                  <a:lnTo>
                    <a:pt x="288" y="467"/>
                  </a:lnTo>
                  <a:lnTo>
                    <a:pt x="275" y="477"/>
                  </a:lnTo>
                  <a:lnTo>
                    <a:pt x="261" y="489"/>
                  </a:lnTo>
                  <a:lnTo>
                    <a:pt x="249" y="503"/>
                  </a:lnTo>
                  <a:lnTo>
                    <a:pt x="237" y="516"/>
                  </a:lnTo>
                  <a:lnTo>
                    <a:pt x="225" y="532"/>
                  </a:lnTo>
                  <a:lnTo>
                    <a:pt x="213" y="548"/>
                  </a:lnTo>
                  <a:lnTo>
                    <a:pt x="203" y="564"/>
                  </a:lnTo>
                  <a:lnTo>
                    <a:pt x="189" y="579"/>
                  </a:lnTo>
                  <a:lnTo>
                    <a:pt x="175" y="592"/>
                  </a:lnTo>
                  <a:lnTo>
                    <a:pt x="160" y="604"/>
                  </a:lnTo>
                  <a:lnTo>
                    <a:pt x="128" y="628"/>
                  </a:lnTo>
                  <a:lnTo>
                    <a:pt x="93" y="656"/>
                  </a:lnTo>
                  <a:lnTo>
                    <a:pt x="91" y="664"/>
                  </a:lnTo>
                  <a:lnTo>
                    <a:pt x="89" y="672"/>
                  </a:lnTo>
                  <a:lnTo>
                    <a:pt x="89" y="680"/>
                  </a:lnTo>
                  <a:lnTo>
                    <a:pt x="89" y="688"/>
                  </a:lnTo>
                  <a:lnTo>
                    <a:pt x="91" y="697"/>
                  </a:lnTo>
                  <a:lnTo>
                    <a:pt x="89" y="704"/>
                  </a:lnTo>
                  <a:lnTo>
                    <a:pt x="88" y="708"/>
                  </a:lnTo>
                  <a:lnTo>
                    <a:pt x="87" y="710"/>
                  </a:lnTo>
                  <a:lnTo>
                    <a:pt x="84" y="714"/>
                  </a:lnTo>
                  <a:lnTo>
                    <a:pt x="81" y="716"/>
                  </a:lnTo>
                  <a:lnTo>
                    <a:pt x="72" y="722"/>
                  </a:lnTo>
                  <a:lnTo>
                    <a:pt x="64" y="726"/>
                  </a:lnTo>
                  <a:lnTo>
                    <a:pt x="56" y="730"/>
                  </a:lnTo>
                  <a:lnTo>
                    <a:pt x="50" y="734"/>
                  </a:lnTo>
                  <a:lnTo>
                    <a:pt x="36" y="738"/>
                  </a:lnTo>
                  <a:lnTo>
                    <a:pt x="24" y="744"/>
                  </a:lnTo>
                  <a:lnTo>
                    <a:pt x="20" y="748"/>
                  </a:lnTo>
                  <a:lnTo>
                    <a:pt x="15" y="752"/>
                  </a:lnTo>
                  <a:lnTo>
                    <a:pt x="12" y="757"/>
                  </a:lnTo>
                  <a:lnTo>
                    <a:pt x="8" y="765"/>
                  </a:lnTo>
                  <a:lnTo>
                    <a:pt x="7" y="773"/>
                  </a:lnTo>
                  <a:lnTo>
                    <a:pt x="4" y="784"/>
                  </a:lnTo>
                  <a:lnTo>
                    <a:pt x="4" y="797"/>
                  </a:lnTo>
                  <a:lnTo>
                    <a:pt x="3" y="813"/>
                  </a:lnTo>
                  <a:lnTo>
                    <a:pt x="3" y="826"/>
                  </a:lnTo>
                  <a:lnTo>
                    <a:pt x="2" y="842"/>
                  </a:lnTo>
                  <a:lnTo>
                    <a:pt x="0" y="849"/>
                  </a:lnTo>
                  <a:lnTo>
                    <a:pt x="0" y="856"/>
                  </a:lnTo>
                  <a:lnTo>
                    <a:pt x="2" y="862"/>
                  </a:lnTo>
                  <a:lnTo>
                    <a:pt x="3" y="866"/>
                  </a:lnTo>
                  <a:lnTo>
                    <a:pt x="11" y="869"/>
                  </a:lnTo>
                  <a:lnTo>
                    <a:pt x="22" y="869"/>
                  </a:lnTo>
                  <a:lnTo>
                    <a:pt x="34" y="870"/>
                  </a:lnTo>
                  <a:lnTo>
                    <a:pt x="47" y="870"/>
                  </a:lnTo>
                  <a:lnTo>
                    <a:pt x="72" y="870"/>
                  </a:lnTo>
                  <a:lnTo>
                    <a:pt x="93" y="873"/>
                  </a:lnTo>
                  <a:lnTo>
                    <a:pt x="99" y="876"/>
                  </a:lnTo>
                  <a:lnTo>
                    <a:pt x="103" y="878"/>
                  </a:lnTo>
                  <a:lnTo>
                    <a:pt x="105" y="882"/>
                  </a:lnTo>
                  <a:lnTo>
                    <a:pt x="108" y="886"/>
                  </a:lnTo>
                  <a:lnTo>
                    <a:pt x="111" y="897"/>
                  </a:lnTo>
                  <a:lnTo>
                    <a:pt x="111" y="908"/>
                  </a:lnTo>
                  <a:lnTo>
                    <a:pt x="108" y="933"/>
                  </a:lnTo>
                  <a:lnTo>
                    <a:pt x="105" y="957"/>
                  </a:lnTo>
                  <a:lnTo>
                    <a:pt x="107" y="964"/>
                  </a:lnTo>
                  <a:lnTo>
                    <a:pt x="109" y="969"/>
                  </a:lnTo>
                  <a:lnTo>
                    <a:pt x="113" y="974"/>
                  </a:lnTo>
                  <a:lnTo>
                    <a:pt x="117" y="978"/>
                  </a:lnTo>
                  <a:lnTo>
                    <a:pt x="121" y="981"/>
                  </a:lnTo>
                  <a:lnTo>
                    <a:pt x="127" y="985"/>
                  </a:lnTo>
                  <a:lnTo>
                    <a:pt x="133" y="986"/>
                  </a:lnTo>
                  <a:lnTo>
                    <a:pt x="140" y="989"/>
                  </a:lnTo>
                  <a:lnTo>
                    <a:pt x="153" y="992"/>
                  </a:lnTo>
                  <a:lnTo>
                    <a:pt x="168" y="993"/>
                  </a:lnTo>
                  <a:lnTo>
                    <a:pt x="181" y="993"/>
                  </a:lnTo>
                  <a:lnTo>
                    <a:pt x="196" y="993"/>
                  </a:lnTo>
                  <a:lnTo>
                    <a:pt x="304" y="1084"/>
                  </a:lnTo>
                  <a:lnTo>
                    <a:pt x="305" y="1101"/>
                  </a:lnTo>
                  <a:lnTo>
                    <a:pt x="307" y="1114"/>
                  </a:lnTo>
                  <a:lnTo>
                    <a:pt x="309" y="1126"/>
                  </a:lnTo>
                  <a:lnTo>
                    <a:pt x="313" y="1136"/>
                  </a:lnTo>
                  <a:lnTo>
                    <a:pt x="319" y="1144"/>
                  </a:lnTo>
                  <a:lnTo>
                    <a:pt x="325" y="1149"/>
                  </a:lnTo>
                  <a:lnTo>
                    <a:pt x="332" y="1154"/>
                  </a:lnTo>
                  <a:lnTo>
                    <a:pt x="340" y="1157"/>
                  </a:lnTo>
                  <a:lnTo>
                    <a:pt x="380" y="1164"/>
                  </a:lnTo>
                  <a:lnTo>
                    <a:pt x="431" y="1168"/>
                  </a:lnTo>
                  <a:lnTo>
                    <a:pt x="441" y="1170"/>
                  </a:lnTo>
                  <a:lnTo>
                    <a:pt x="451" y="1174"/>
                  </a:lnTo>
                  <a:lnTo>
                    <a:pt x="457" y="1181"/>
                  </a:lnTo>
                  <a:lnTo>
                    <a:pt x="464" y="1189"/>
                  </a:lnTo>
                  <a:lnTo>
                    <a:pt x="469" y="1198"/>
                  </a:lnTo>
                  <a:lnTo>
                    <a:pt x="475" y="1209"/>
                  </a:lnTo>
                  <a:lnTo>
                    <a:pt x="477" y="1219"/>
                  </a:lnTo>
                  <a:lnTo>
                    <a:pt x="481" y="1230"/>
                  </a:lnTo>
                  <a:lnTo>
                    <a:pt x="487" y="1251"/>
                  </a:lnTo>
                  <a:lnTo>
                    <a:pt x="493" y="1270"/>
                  </a:lnTo>
                  <a:lnTo>
                    <a:pt x="496" y="1278"/>
                  </a:lnTo>
                  <a:lnTo>
                    <a:pt x="500" y="1283"/>
                  </a:lnTo>
                  <a:lnTo>
                    <a:pt x="504" y="1287"/>
                  </a:lnTo>
                  <a:lnTo>
                    <a:pt x="509" y="1289"/>
                  </a:lnTo>
                  <a:lnTo>
                    <a:pt x="517" y="1287"/>
                  </a:lnTo>
                  <a:lnTo>
                    <a:pt x="524" y="1285"/>
                  </a:lnTo>
                  <a:lnTo>
                    <a:pt x="528" y="1282"/>
                  </a:lnTo>
                  <a:lnTo>
                    <a:pt x="532" y="1279"/>
                  </a:lnTo>
                  <a:lnTo>
                    <a:pt x="536" y="1275"/>
                  </a:lnTo>
                  <a:lnTo>
                    <a:pt x="540" y="1273"/>
                  </a:lnTo>
                  <a:lnTo>
                    <a:pt x="545" y="1271"/>
                  </a:lnTo>
                  <a:lnTo>
                    <a:pt x="552" y="1270"/>
                  </a:lnTo>
                  <a:lnTo>
                    <a:pt x="552" y="1277"/>
                  </a:lnTo>
                  <a:lnTo>
                    <a:pt x="556" y="1283"/>
                  </a:lnTo>
                  <a:lnTo>
                    <a:pt x="560" y="1290"/>
                  </a:lnTo>
                  <a:lnTo>
                    <a:pt x="565" y="1295"/>
                  </a:lnTo>
                  <a:lnTo>
                    <a:pt x="572" y="1299"/>
                  </a:lnTo>
                  <a:lnTo>
                    <a:pt x="579" y="1303"/>
                  </a:lnTo>
                  <a:lnTo>
                    <a:pt x="587" y="1306"/>
                  </a:lnTo>
                  <a:lnTo>
                    <a:pt x="593" y="1306"/>
                  </a:lnTo>
                  <a:lnTo>
                    <a:pt x="603" y="1305"/>
                  </a:lnTo>
                  <a:lnTo>
                    <a:pt x="611" y="1302"/>
                  </a:lnTo>
                  <a:lnTo>
                    <a:pt x="619" y="1298"/>
                  </a:lnTo>
                  <a:lnTo>
                    <a:pt x="625" y="1293"/>
                  </a:lnTo>
                  <a:lnTo>
                    <a:pt x="637" y="1281"/>
                  </a:lnTo>
                  <a:lnTo>
                    <a:pt x="648" y="1270"/>
                  </a:lnTo>
                  <a:lnTo>
                    <a:pt x="640" y="1251"/>
                  </a:lnTo>
                  <a:lnTo>
                    <a:pt x="629" y="1234"/>
                  </a:lnTo>
                  <a:lnTo>
                    <a:pt x="617" y="1218"/>
                  </a:lnTo>
                  <a:lnTo>
                    <a:pt x="604" y="1202"/>
                  </a:lnTo>
                  <a:lnTo>
                    <a:pt x="589" y="1189"/>
                  </a:lnTo>
                  <a:lnTo>
                    <a:pt x="575" y="1176"/>
                  </a:lnTo>
                  <a:lnTo>
                    <a:pt x="559" y="1164"/>
                  </a:lnTo>
                  <a:lnTo>
                    <a:pt x="544" y="1153"/>
                  </a:lnTo>
                  <a:lnTo>
                    <a:pt x="491" y="1121"/>
                  </a:lnTo>
                  <a:lnTo>
                    <a:pt x="467" y="1108"/>
                  </a:lnTo>
                  <a:lnTo>
                    <a:pt x="468" y="1097"/>
                  </a:lnTo>
                  <a:lnTo>
                    <a:pt x="469" y="1085"/>
                  </a:lnTo>
                  <a:lnTo>
                    <a:pt x="473" y="1070"/>
                  </a:lnTo>
                  <a:lnTo>
                    <a:pt x="479" y="1054"/>
                  </a:lnTo>
                  <a:lnTo>
                    <a:pt x="485" y="1037"/>
                  </a:lnTo>
                  <a:lnTo>
                    <a:pt x="492" y="1018"/>
                  </a:lnTo>
                  <a:lnTo>
                    <a:pt x="500" y="1001"/>
                  </a:lnTo>
                  <a:lnTo>
                    <a:pt x="509" y="982"/>
                  </a:lnTo>
                  <a:lnTo>
                    <a:pt x="520" y="965"/>
                  </a:lnTo>
                  <a:lnTo>
                    <a:pt x="532" y="950"/>
                  </a:lnTo>
                  <a:lnTo>
                    <a:pt x="543" y="936"/>
                  </a:lnTo>
                  <a:lnTo>
                    <a:pt x="556" y="924"/>
                  </a:lnTo>
                  <a:lnTo>
                    <a:pt x="563" y="918"/>
                  </a:lnTo>
                  <a:lnTo>
                    <a:pt x="569" y="913"/>
                  </a:lnTo>
                  <a:lnTo>
                    <a:pt x="576" y="909"/>
                  </a:lnTo>
                  <a:lnTo>
                    <a:pt x="583" y="906"/>
                  </a:lnTo>
                  <a:lnTo>
                    <a:pt x="589" y="904"/>
                  </a:lnTo>
                  <a:lnTo>
                    <a:pt x="597" y="902"/>
                  </a:lnTo>
                  <a:lnTo>
                    <a:pt x="604" y="902"/>
                  </a:lnTo>
                  <a:lnTo>
                    <a:pt x="612" y="902"/>
                  </a:lnTo>
                  <a:lnTo>
                    <a:pt x="601" y="926"/>
                  </a:lnTo>
                  <a:lnTo>
                    <a:pt x="592" y="949"/>
                  </a:lnTo>
                  <a:lnTo>
                    <a:pt x="587" y="970"/>
                  </a:lnTo>
                  <a:lnTo>
                    <a:pt x="583" y="990"/>
                  </a:lnTo>
                  <a:lnTo>
                    <a:pt x="580" y="1009"/>
                  </a:lnTo>
                  <a:lnTo>
                    <a:pt x="580" y="1026"/>
                  </a:lnTo>
                  <a:lnTo>
                    <a:pt x="581" y="1044"/>
                  </a:lnTo>
                  <a:lnTo>
                    <a:pt x="585" y="1058"/>
                  </a:lnTo>
                  <a:lnTo>
                    <a:pt x="589" y="1073"/>
                  </a:lnTo>
                  <a:lnTo>
                    <a:pt x="596" y="1088"/>
                  </a:lnTo>
                  <a:lnTo>
                    <a:pt x="603" y="1101"/>
                  </a:lnTo>
                  <a:lnTo>
                    <a:pt x="611" y="1113"/>
                  </a:lnTo>
                  <a:lnTo>
                    <a:pt x="620" y="1124"/>
                  </a:lnTo>
                  <a:lnTo>
                    <a:pt x="631" y="1136"/>
                  </a:lnTo>
                  <a:lnTo>
                    <a:pt x="641" y="1145"/>
                  </a:lnTo>
                  <a:lnTo>
                    <a:pt x="653" y="1156"/>
                  </a:lnTo>
                  <a:lnTo>
                    <a:pt x="677" y="1173"/>
                  </a:lnTo>
                  <a:lnTo>
                    <a:pt x="703" y="1189"/>
                  </a:lnTo>
                  <a:lnTo>
                    <a:pt x="728" y="1205"/>
                  </a:lnTo>
                  <a:lnTo>
                    <a:pt x="752" y="1218"/>
                  </a:lnTo>
                  <a:lnTo>
                    <a:pt x="773" y="1233"/>
                  </a:lnTo>
                  <a:lnTo>
                    <a:pt x="792" y="1246"/>
                  </a:lnTo>
                  <a:lnTo>
                    <a:pt x="800" y="1254"/>
                  </a:lnTo>
                  <a:lnTo>
                    <a:pt x="807" y="1261"/>
                  </a:lnTo>
                  <a:lnTo>
                    <a:pt x="812" y="1269"/>
                  </a:lnTo>
                  <a:lnTo>
                    <a:pt x="816" y="1277"/>
                  </a:lnTo>
                  <a:lnTo>
                    <a:pt x="829" y="1310"/>
                  </a:lnTo>
                  <a:lnTo>
                    <a:pt x="838" y="1341"/>
                  </a:lnTo>
                  <a:lnTo>
                    <a:pt x="845" y="1370"/>
                  </a:lnTo>
                  <a:lnTo>
                    <a:pt x="849" y="1398"/>
                  </a:lnTo>
                  <a:lnTo>
                    <a:pt x="853" y="1451"/>
                  </a:lnTo>
                  <a:lnTo>
                    <a:pt x="856" y="1505"/>
                  </a:lnTo>
                  <a:lnTo>
                    <a:pt x="857" y="1533"/>
                  </a:lnTo>
                  <a:lnTo>
                    <a:pt x="860" y="1563"/>
                  </a:lnTo>
                  <a:lnTo>
                    <a:pt x="864" y="1595"/>
                  </a:lnTo>
                  <a:lnTo>
                    <a:pt x="870" y="1630"/>
                  </a:lnTo>
                  <a:lnTo>
                    <a:pt x="880" y="1669"/>
                  </a:lnTo>
                  <a:lnTo>
                    <a:pt x="893" y="1710"/>
                  </a:lnTo>
                  <a:lnTo>
                    <a:pt x="909" y="1755"/>
                  </a:lnTo>
                  <a:lnTo>
                    <a:pt x="930" y="1806"/>
                  </a:lnTo>
                  <a:lnTo>
                    <a:pt x="945" y="1836"/>
                  </a:lnTo>
                  <a:lnTo>
                    <a:pt x="960" y="1871"/>
                  </a:lnTo>
                  <a:lnTo>
                    <a:pt x="974" y="1911"/>
                  </a:lnTo>
                  <a:lnTo>
                    <a:pt x="990" y="1952"/>
                  </a:lnTo>
                  <a:lnTo>
                    <a:pt x="1005" y="1998"/>
                  </a:lnTo>
                  <a:lnTo>
                    <a:pt x="1020" y="2042"/>
                  </a:lnTo>
                  <a:lnTo>
                    <a:pt x="1033" y="2087"/>
                  </a:lnTo>
                  <a:lnTo>
                    <a:pt x="1045" y="2131"/>
                  </a:lnTo>
                  <a:lnTo>
                    <a:pt x="1052" y="2156"/>
                  </a:lnTo>
                  <a:lnTo>
                    <a:pt x="1058" y="2179"/>
                  </a:lnTo>
                  <a:lnTo>
                    <a:pt x="1062" y="2200"/>
                  </a:lnTo>
                  <a:lnTo>
                    <a:pt x="1065" y="2220"/>
                  </a:lnTo>
                  <a:lnTo>
                    <a:pt x="1068" y="2239"/>
                  </a:lnTo>
                  <a:lnTo>
                    <a:pt x="1068" y="2256"/>
                  </a:lnTo>
                  <a:lnTo>
                    <a:pt x="1068" y="2272"/>
                  </a:lnTo>
                  <a:lnTo>
                    <a:pt x="1068" y="2287"/>
                  </a:lnTo>
                  <a:lnTo>
                    <a:pt x="1064" y="2314"/>
                  </a:lnTo>
                  <a:lnTo>
                    <a:pt x="1058" y="2336"/>
                  </a:lnTo>
                  <a:lnTo>
                    <a:pt x="1053" y="2356"/>
                  </a:lnTo>
                  <a:lnTo>
                    <a:pt x="1046" y="2374"/>
                  </a:lnTo>
                  <a:lnTo>
                    <a:pt x="1041" y="2389"/>
                  </a:lnTo>
                  <a:lnTo>
                    <a:pt x="1038" y="2403"/>
                  </a:lnTo>
                  <a:lnTo>
                    <a:pt x="1038" y="2411"/>
                  </a:lnTo>
                  <a:lnTo>
                    <a:pt x="1038" y="2417"/>
                  </a:lnTo>
                  <a:lnTo>
                    <a:pt x="1040" y="2424"/>
                  </a:lnTo>
                  <a:lnTo>
                    <a:pt x="1041" y="2431"/>
                  </a:lnTo>
                  <a:lnTo>
                    <a:pt x="1045" y="2437"/>
                  </a:lnTo>
                  <a:lnTo>
                    <a:pt x="1050" y="2445"/>
                  </a:lnTo>
                  <a:lnTo>
                    <a:pt x="1056" y="2453"/>
                  </a:lnTo>
                  <a:lnTo>
                    <a:pt x="1064" y="2461"/>
                  </a:lnTo>
                  <a:lnTo>
                    <a:pt x="1084" y="2479"/>
                  </a:lnTo>
                  <a:lnTo>
                    <a:pt x="1112" y="2499"/>
                  </a:lnTo>
                  <a:lnTo>
                    <a:pt x="1120" y="2504"/>
                  </a:lnTo>
                  <a:lnTo>
                    <a:pt x="1126" y="2511"/>
                  </a:lnTo>
                  <a:lnTo>
                    <a:pt x="1133" y="2517"/>
                  </a:lnTo>
                  <a:lnTo>
                    <a:pt x="1138" y="2525"/>
                  </a:lnTo>
                  <a:lnTo>
                    <a:pt x="1144" y="2532"/>
                  </a:lnTo>
                  <a:lnTo>
                    <a:pt x="1146" y="2539"/>
                  </a:lnTo>
                  <a:lnTo>
                    <a:pt x="1150" y="2547"/>
                  </a:lnTo>
                  <a:lnTo>
                    <a:pt x="1153" y="2555"/>
                  </a:lnTo>
                  <a:lnTo>
                    <a:pt x="1160" y="2589"/>
                  </a:lnTo>
                  <a:lnTo>
                    <a:pt x="1166" y="2631"/>
                  </a:lnTo>
                  <a:lnTo>
                    <a:pt x="1172" y="2653"/>
                  </a:lnTo>
                  <a:lnTo>
                    <a:pt x="1178" y="2677"/>
                  </a:lnTo>
                  <a:lnTo>
                    <a:pt x="1184" y="2689"/>
                  </a:lnTo>
                  <a:lnTo>
                    <a:pt x="1189" y="2703"/>
                  </a:lnTo>
                  <a:lnTo>
                    <a:pt x="1196" y="2717"/>
                  </a:lnTo>
                  <a:lnTo>
                    <a:pt x="1204" y="2731"/>
                  </a:lnTo>
                  <a:lnTo>
                    <a:pt x="1213" y="2747"/>
                  </a:lnTo>
                  <a:lnTo>
                    <a:pt x="1222" y="2761"/>
                  </a:lnTo>
                  <a:lnTo>
                    <a:pt x="1234" y="2777"/>
                  </a:lnTo>
                  <a:lnTo>
                    <a:pt x="1248" y="2793"/>
                  </a:lnTo>
                  <a:lnTo>
                    <a:pt x="1262" y="2811"/>
                  </a:lnTo>
                  <a:lnTo>
                    <a:pt x="1278" y="2828"/>
                  </a:lnTo>
                  <a:lnTo>
                    <a:pt x="1296" y="2847"/>
                  </a:lnTo>
                  <a:lnTo>
                    <a:pt x="1316" y="2865"/>
                  </a:lnTo>
                  <a:lnTo>
                    <a:pt x="1352" y="284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22" name="Freeform 126">
              <a:extLst>
                <a:ext uri="{FF2B5EF4-FFF2-40B4-BE49-F238E27FC236}">
                  <a16:creationId xmlns:a16="http://schemas.microsoft.com/office/drawing/2014/main" id="{5BCF7CEB-43C1-AB47-8810-71666A310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8311" y="4964922"/>
              <a:ext cx="261458" cy="229807"/>
            </a:xfrm>
            <a:custGeom>
              <a:avLst/>
              <a:gdLst>
                <a:gd name="T0" fmla="*/ 600 w 620"/>
                <a:gd name="T1" fmla="*/ 61 h 546"/>
                <a:gd name="T2" fmla="*/ 584 w 620"/>
                <a:gd name="T3" fmla="*/ 55 h 546"/>
                <a:gd name="T4" fmla="*/ 554 w 620"/>
                <a:gd name="T5" fmla="*/ 77 h 546"/>
                <a:gd name="T6" fmla="*/ 516 w 620"/>
                <a:gd name="T7" fmla="*/ 140 h 546"/>
                <a:gd name="T8" fmla="*/ 464 w 620"/>
                <a:gd name="T9" fmla="*/ 254 h 546"/>
                <a:gd name="T10" fmla="*/ 410 w 620"/>
                <a:gd name="T11" fmla="*/ 360 h 546"/>
                <a:gd name="T12" fmla="*/ 352 w 620"/>
                <a:gd name="T13" fmla="*/ 440 h 546"/>
                <a:gd name="T14" fmla="*/ 285 w 620"/>
                <a:gd name="T15" fmla="*/ 502 h 546"/>
                <a:gd name="T16" fmla="*/ 240 w 620"/>
                <a:gd name="T17" fmla="*/ 530 h 546"/>
                <a:gd name="T18" fmla="*/ 208 w 620"/>
                <a:gd name="T19" fmla="*/ 542 h 546"/>
                <a:gd name="T20" fmla="*/ 179 w 620"/>
                <a:gd name="T21" fmla="*/ 546 h 546"/>
                <a:gd name="T22" fmla="*/ 153 w 620"/>
                <a:gd name="T23" fmla="*/ 540 h 546"/>
                <a:gd name="T24" fmla="*/ 132 w 620"/>
                <a:gd name="T25" fmla="*/ 524 h 546"/>
                <a:gd name="T26" fmla="*/ 84 w 620"/>
                <a:gd name="T27" fmla="*/ 432 h 546"/>
                <a:gd name="T28" fmla="*/ 55 w 620"/>
                <a:gd name="T29" fmla="*/ 372 h 546"/>
                <a:gd name="T30" fmla="*/ 35 w 620"/>
                <a:gd name="T31" fmla="*/ 357 h 546"/>
                <a:gd name="T32" fmla="*/ 0 w 620"/>
                <a:gd name="T33" fmla="*/ 349 h 546"/>
                <a:gd name="T34" fmla="*/ 20 w 620"/>
                <a:gd name="T35" fmla="*/ 318 h 546"/>
                <a:gd name="T36" fmla="*/ 28 w 620"/>
                <a:gd name="T37" fmla="*/ 289 h 546"/>
                <a:gd name="T38" fmla="*/ 29 w 620"/>
                <a:gd name="T39" fmla="*/ 254 h 546"/>
                <a:gd name="T40" fmla="*/ 29 w 620"/>
                <a:gd name="T41" fmla="*/ 234 h 546"/>
                <a:gd name="T42" fmla="*/ 32 w 620"/>
                <a:gd name="T43" fmla="*/ 216 h 546"/>
                <a:gd name="T44" fmla="*/ 45 w 620"/>
                <a:gd name="T45" fmla="*/ 198 h 546"/>
                <a:gd name="T46" fmla="*/ 60 w 620"/>
                <a:gd name="T47" fmla="*/ 181 h 546"/>
                <a:gd name="T48" fmla="*/ 65 w 620"/>
                <a:gd name="T49" fmla="*/ 162 h 546"/>
                <a:gd name="T50" fmla="*/ 96 w 620"/>
                <a:gd name="T51" fmla="*/ 166 h 546"/>
                <a:gd name="T52" fmla="*/ 117 w 620"/>
                <a:gd name="T53" fmla="*/ 156 h 546"/>
                <a:gd name="T54" fmla="*/ 127 w 620"/>
                <a:gd name="T55" fmla="*/ 120 h 546"/>
                <a:gd name="T56" fmla="*/ 127 w 620"/>
                <a:gd name="T57" fmla="*/ 93 h 546"/>
                <a:gd name="T58" fmla="*/ 133 w 620"/>
                <a:gd name="T59" fmla="*/ 77 h 546"/>
                <a:gd name="T60" fmla="*/ 148 w 620"/>
                <a:gd name="T61" fmla="*/ 73 h 546"/>
                <a:gd name="T62" fmla="*/ 184 w 620"/>
                <a:gd name="T63" fmla="*/ 80 h 546"/>
                <a:gd name="T64" fmla="*/ 212 w 620"/>
                <a:gd name="T65" fmla="*/ 80 h 546"/>
                <a:gd name="T66" fmla="*/ 253 w 620"/>
                <a:gd name="T67" fmla="*/ 55 h 546"/>
                <a:gd name="T68" fmla="*/ 328 w 620"/>
                <a:gd name="T69" fmla="*/ 65 h 546"/>
                <a:gd name="T70" fmla="*/ 400 w 620"/>
                <a:gd name="T71" fmla="*/ 84 h 546"/>
                <a:gd name="T72" fmla="*/ 438 w 620"/>
                <a:gd name="T73" fmla="*/ 89 h 546"/>
                <a:gd name="T74" fmla="*/ 469 w 620"/>
                <a:gd name="T75" fmla="*/ 89 h 546"/>
                <a:gd name="T76" fmla="*/ 485 w 620"/>
                <a:gd name="T77" fmla="*/ 81 h 546"/>
                <a:gd name="T78" fmla="*/ 494 w 620"/>
                <a:gd name="T79" fmla="*/ 69 h 546"/>
                <a:gd name="T80" fmla="*/ 508 w 620"/>
                <a:gd name="T81" fmla="*/ 13 h 546"/>
                <a:gd name="T82" fmla="*/ 518 w 620"/>
                <a:gd name="T83" fmla="*/ 5 h 546"/>
                <a:gd name="T84" fmla="*/ 570 w 620"/>
                <a:gd name="T85" fmla="*/ 1 h 546"/>
                <a:gd name="T86" fmla="*/ 618 w 620"/>
                <a:gd name="T87" fmla="*/ 27 h 546"/>
                <a:gd name="T88" fmla="*/ 617 w 620"/>
                <a:gd name="T89" fmla="*/ 61 h 546"/>
                <a:gd name="T90" fmla="*/ 614 w 620"/>
                <a:gd name="T91" fmla="*/ 79 h 54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620"/>
                <a:gd name="T139" fmla="*/ 0 h 546"/>
                <a:gd name="T140" fmla="*/ 620 w 620"/>
                <a:gd name="T141" fmla="*/ 546 h 54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620" h="546">
                  <a:moveTo>
                    <a:pt x="614" y="79"/>
                  </a:moveTo>
                  <a:lnTo>
                    <a:pt x="608" y="69"/>
                  </a:lnTo>
                  <a:lnTo>
                    <a:pt x="600" y="61"/>
                  </a:lnTo>
                  <a:lnTo>
                    <a:pt x="596" y="59"/>
                  </a:lnTo>
                  <a:lnTo>
                    <a:pt x="590" y="56"/>
                  </a:lnTo>
                  <a:lnTo>
                    <a:pt x="584" y="55"/>
                  </a:lnTo>
                  <a:lnTo>
                    <a:pt x="577" y="55"/>
                  </a:lnTo>
                  <a:lnTo>
                    <a:pt x="565" y="65"/>
                  </a:lnTo>
                  <a:lnTo>
                    <a:pt x="554" y="77"/>
                  </a:lnTo>
                  <a:lnTo>
                    <a:pt x="544" y="92"/>
                  </a:lnTo>
                  <a:lnTo>
                    <a:pt x="534" y="106"/>
                  </a:lnTo>
                  <a:lnTo>
                    <a:pt x="516" y="140"/>
                  </a:lnTo>
                  <a:lnTo>
                    <a:pt x="498" y="177"/>
                  </a:lnTo>
                  <a:lnTo>
                    <a:pt x="481" y="216"/>
                  </a:lnTo>
                  <a:lnTo>
                    <a:pt x="464" y="254"/>
                  </a:lnTo>
                  <a:lnTo>
                    <a:pt x="446" y="293"/>
                  </a:lnTo>
                  <a:lnTo>
                    <a:pt x="428" y="330"/>
                  </a:lnTo>
                  <a:lnTo>
                    <a:pt x="410" y="360"/>
                  </a:lnTo>
                  <a:lnTo>
                    <a:pt x="392" y="388"/>
                  </a:lnTo>
                  <a:lnTo>
                    <a:pt x="372" y="414"/>
                  </a:lnTo>
                  <a:lnTo>
                    <a:pt x="352" y="440"/>
                  </a:lnTo>
                  <a:lnTo>
                    <a:pt x="329" y="462"/>
                  </a:lnTo>
                  <a:lnTo>
                    <a:pt x="308" y="484"/>
                  </a:lnTo>
                  <a:lnTo>
                    <a:pt x="285" y="502"/>
                  </a:lnTo>
                  <a:lnTo>
                    <a:pt x="262" y="517"/>
                  </a:lnTo>
                  <a:lnTo>
                    <a:pt x="252" y="524"/>
                  </a:lnTo>
                  <a:lnTo>
                    <a:pt x="240" y="530"/>
                  </a:lnTo>
                  <a:lnTo>
                    <a:pt x="229" y="536"/>
                  </a:lnTo>
                  <a:lnTo>
                    <a:pt x="219" y="540"/>
                  </a:lnTo>
                  <a:lnTo>
                    <a:pt x="208" y="542"/>
                  </a:lnTo>
                  <a:lnTo>
                    <a:pt x="199" y="545"/>
                  </a:lnTo>
                  <a:lnTo>
                    <a:pt x="188" y="546"/>
                  </a:lnTo>
                  <a:lnTo>
                    <a:pt x="179" y="546"/>
                  </a:lnTo>
                  <a:lnTo>
                    <a:pt x="171" y="545"/>
                  </a:lnTo>
                  <a:lnTo>
                    <a:pt x="161" y="544"/>
                  </a:lnTo>
                  <a:lnTo>
                    <a:pt x="153" y="540"/>
                  </a:lnTo>
                  <a:lnTo>
                    <a:pt x="145" y="536"/>
                  </a:lnTo>
                  <a:lnTo>
                    <a:pt x="139" y="530"/>
                  </a:lnTo>
                  <a:lnTo>
                    <a:pt x="132" y="524"/>
                  </a:lnTo>
                  <a:lnTo>
                    <a:pt x="125" y="516"/>
                  </a:lnTo>
                  <a:lnTo>
                    <a:pt x="120" y="505"/>
                  </a:lnTo>
                  <a:lnTo>
                    <a:pt x="84" y="432"/>
                  </a:lnTo>
                  <a:lnTo>
                    <a:pt x="64" y="386"/>
                  </a:lnTo>
                  <a:lnTo>
                    <a:pt x="60" y="378"/>
                  </a:lnTo>
                  <a:lnTo>
                    <a:pt x="55" y="372"/>
                  </a:lnTo>
                  <a:lnTo>
                    <a:pt x="49" y="366"/>
                  </a:lnTo>
                  <a:lnTo>
                    <a:pt x="43" y="361"/>
                  </a:lnTo>
                  <a:lnTo>
                    <a:pt x="35" y="357"/>
                  </a:lnTo>
                  <a:lnTo>
                    <a:pt x="24" y="354"/>
                  </a:lnTo>
                  <a:lnTo>
                    <a:pt x="13" y="352"/>
                  </a:lnTo>
                  <a:lnTo>
                    <a:pt x="0" y="349"/>
                  </a:lnTo>
                  <a:lnTo>
                    <a:pt x="8" y="338"/>
                  </a:lnTo>
                  <a:lnTo>
                    <a:pt x="15" y="328"/>
                  </a:lnTo>
                  <a:lnTo>
                    <a:pt x="20" y="318"/>
                  </a:lnTo>
                  <a:lnTo>
                    <a:pt x="24" y="309"/>
                  </a:lnTo>
                  <a:lnTo>
                    <a:pt x="27" y="300"/>
                  </a:lnTo>
                  <a:lnTo>
                    <a:pt x="28" y="289"/>
                  </a:lnTo>
                  <a:lnTo>
                    <a:pt x="29" y="277"/>
                  </a:lnTo>
                  <a:lnTo>
                    <a:pt x="29" y="265"/>
                  </a:lnTo>
                  <a:lnTo>
                    <a:pt x="29" y="254"/>
                  </a:lnTo>
                  <a:lnTo>
                    <a:pt x="29" y="249"/>
                  </a:lnTo>
                  <a:lnTo>
                    <a:pt x="29" y="244"/>
                  </a:lnTo>
                  <a:lnTo>
                    <a:pt x="29" y="234"/>
                  </a:lnTo>
                  <a:lnTo>
                    <a:pt x="31" y="228"/>
                  </a:lnTo>
                  <a:lnTo>
                    <a:pt x="31" y="221"/>
                  </a:lnTo>
                  <a:lnTo>
                    <a:pt x="32" y="216"/>
                  </a:lnTo>
                  <a:lnTo>
                    <a:pt x="35" y="212"/>
                  </a:lnTo>
                  <a:lnTo>
                    <a:pt x="40" y="204"/>
                  </a:lnTo>
                  <a:lnTo>
                    <a:pt x="45" y="198"/>
                  </a:lnTo>
                  <a:lnTo>
                    <a:pt x="52" y="193"/>
                  </a:lnTo>
                  <a:lnTo>
                    <a:pt x="57" y="185"/>
                  </a:lnTo>
                  <a:lnTo>
                    <a:pt x="60" y="181"/>
                  </a:lnTo>
                  <a:lnTo>
                    <a:pt x="63" y="176"/>
                  </a:lnTo>
                  <a:lnTo>
                    <a:pt x="64" y="169"/>
                  </a:lnTo>
                  <a:lnTo>
                    <a:pt x="65" y="162"/>
                  </a:lnTo>
                  <a:lnTo>
                    <a:pt x="84" y="168"/>
                  </a:lnTo>
                  <a:lnTo>
                    <a:pt x="91" y="168"/>
                  </a:lnTo>
                  <a:lnTo>
                    <a:pt x="96" y="166"/>
                  </a:lnTo>
                  <a:lnTo>
                    <a:pt x="103" y="164"/>
                  </a:lnTo>
                  <a:lnTo>
                    <a:pt x="108" y="161"/>
                  </a:lnTo>
                  <a:lnTo>
                    <a:pt x="117" y="156"/>
                  </a:lnTo>
                  <a:lnTo>
                    <a:pt x="127" y="150"/>
                  </a:lnTo>
                  <a:lnTo>
                    <a:pt x="127" y="133"/>
                  </a:lnTo>
                  <a:lnTo>
                    <a:pt x="127" y="120"/>
                  </a:lnTo>
                  <a:lnTo>
                    <a:pt x="127" y="109"/>
                  </a:lnTo>
                  <a:lnTo>
                    <a:pt x="127" y="102"/>
                  </a:lnTo>
                  <a:lnTo>
                    <a:pt x="127" y="93"/>
                  </a:lnTo>
                  <a:lnTo>
                    <a:pt x="128" y="87"/>
                  </a:lnTo>
                  <a:lnTo>
                    <a:pt x="131" y="81"/>
                  </a:lnTo>
                  <a:lnTo>
                    <a:pt x="133" y="77"/>
                  </a:lnTo>
                  <a:lnTo>
                    <a:pt x="137" y="75"/>
                  </a:lnTo>
                  <a:lnTo>
                    <a:pt x="143" y="75"/>
                  </a:lnTo>
                  <a:lnTo>
                    <a:pt x="148" y="73"/>
                  </a:lnTo>
                  <a:lnTo>
                    <a:pt x="155" y="75"/>
                  </a:lnTo>
                  <a:lnTo>
                    <a:pt x="168" y="77"/>
                  </a:lnTo>
                  <a:lnTo>
                    <a:pt x="184" y="80"/>
                  </a:lnTo>
                  <a:lnTo>
                    <a:pt x="193" y="80"/>
                  </a:lnTo>
                  <a:lnTo>
                    <a:pt x="203" y="80"/>
                  </a:lnTo>
                  <a:lnTo>
                    <a:pt x="212" y="80"/>
                  </a:lnTo>
                  <a:lnTo>
                    <a:pt x="223" y="79"/>
                  </a:lnTo>
                  <a:lnTo>
                    <a:pt x="237" y="67"/>
                  </a:lnTo>
                  <a:lnTo>
                    <a:pt x="253" y="55"/>
                  </a:lnTo>
                  <a:lnTo>
                    <a:pt x="278" y="56"/>
                  </a:lnTo>
                  <a:lnTo>
                    <a:pt x="304" y="60"/>
                  </a:lnTo>
                  <a:lnTo>
                    <a:pt x="328" y="65"/>
                  </a:lnTo>
                  <a:lnTo>
                    <a:pt x="352" y="72"/>
                  </a:lnTo>
                  <a:lnTo>
                    <a:pt x="376" y="79"/>
                  </a:lnTo>
                  <a:lnTo>
                    <a:pt x="400" y="84"/>
                  </a:lnTo>
                  <a:lnTo>
                    <a:pt x="412" y="87"/>
                  </a:lnTo>
                  <a:lnTo>
                    <a:pt x="425" y="89"/>
                  </a:lnTo>
                  <a:lnTo>
                    <a:pt x="438" y="89"/>
                  </a:lnTo>
                  <a:lnTo>
                    <a:pt x="452" y="91"/>
                  </a:lnTo>
                  <a:lnTo>
                    <a:pt x="461" y="89"/>
                  </a:lnTo>
                  <a:lnTo>
                    <a:pt x="469" y="89"/>
                  </a:lnTo>
                  <a:lnTo>
                    <a:pt x="476" y="87"/>
                  </a:lnTo>
                  <a:lnTo>
                    <a:pt x="481" y="85"/>
                  </a:lnTo>
                  <a:lnTo>
                    <a:pt x="485" y="81"/>
                  </a:lnTo>
                  <a:lnTo>
                    <a:pt x="489" y="79"/>
                  </a:lnTo>
                  <a:lnTo>
                    <a:pt x="492" y="75"/>
                  </a:lnTo>
                  <a:lnTo>
                    <a:pt x="494" y="69"/>
                  </a:lnTo>
                  <a:lnTo>
                    <a:pt x="500" y="47"/>
                  </a:lnTo>
                  <a:lnTo>
                    <a:pt x="505" y="17"/>
                  </a:lnTo>
                  <a:lnTo>
                    <a:pt x="508" y="13"/>
                  </a:lnTo>
                  <a:lnTo>
                    <a:pt x="510" y="11"/>
                  </a:lnTo>
                  <a:lnTo>
                    <a:pt x="513" y="8"/>
                  </a:lnTo>
                  <a:lnTo>
                    <a:pt x="518" y="5"/>
                  </a:lnTo>
                  <a:lnTo>
                    <a:pt x="529" y="3"/>
                  </a:lnTo>
                  <a:lnTo>
                    <a:pt x="541" y="3"/>
                  </a:lnTo>
                  <a:lnTo>
                    <a:pt x="570" y="1"/>
                  </a:lnTo>
                  <a:lnTo>
                    <a:pt x="596" y="0"/>
                  </a:lnTo>
                  <a:lnTo>
                    <a:pt x="620" y="0"/>
                  </a:lnTo>
                  <a:lnTo>
                    <a:pt x="618" y="27"/>
                  </a:lnTo>
                  <a:lnTo>
                    <a:pt x="617" y="45"/>
                  </a:lnTo>
                  <a:lnTo>
                    <a:pt x="617" y="53"/>
                  </a:lnTo>
                  <a:lnTo>
                    <a:pt x="617" y="61"/>
                  </a:lnTo>
                  <a:lnTo>
                    <a:pt x="618" y="69"/>
                  </a:lnTo>
                  <a:lnTo>
                    <a:pt x="620" y="79"/>
                  </a:lnTo>
                  <a:lnTo>
                    <a:pt x="614" y="7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23" name="Freeform 127">
              <a:extLst>
                <a:ext uri="{FF2B5EF4-FFF2-40B4-BE49-F238E27FC236}">
                  <a16:creationId xmlns:a16="http://schemas.microsoft.com/office/drawing/2014/main" id="{E55475C0-7875-114B-99DD-87BBBA2AB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1367" y="3466358"/>
              <a:ext cx="26146" cy="27522"/>
            </a:xfrm>
            <a:custGeom>
              <a:avLst/>
              <a:gdLst>
                <a:gd name="T0" fmla="*/ 0 w 66"/>
                <a:gd name="T1" fmla="*/ 31 h 67"/>
                <a:gd name="T2" fmla="*/ 1 w 66"/>
                <a:gd name="T3" fmla="*/ 24 h 67"/>
                <a:gd name="T4" fmla="*/ 2 w 66"/>
                <a:gd name="T5" fmla="*/ 19 h 67"/>
                <a:gd name="T6" fmla="*/ 6 w 66"/>
                <a:gd name="T7" fmla="*/ 14 h 67"/>
                <a:gd name="T8" fmla="*/ 10 w 66"/>
                <a:gd name="T9" fmla="*/ 8 h 67"/>
                <a:gd name="T10" fmla="*/ 17 w 66"/>
                <a:gd name="T11" fmla="*/ 6 h 67"/>
                <a:gd name="T12" fmla="*/ 22 w 66"/>
                <a:gd name="T13" fmla="*/ 3 h 67"/>
                <a:gd name="T14" fmla="*/ 29 w 66"/>
                <a:gd name="T15" fmla="*/ 2 h 67"/>
                <a:gd name="T16" fmla="*/ 36 w 66"/>
                <a:gd name="T17" fmla="*/ 0 h 67"/>
                <a:gd name="T18" fmla="*/ 42 w 66"/>
                <a:gd name="T19" fmla="*/ 2 h 67"/>
                <a:gd name="T20" fmla="*/ 48 w 66"/>
                <a:gd name="T21" fmla="*/ 3 h 67"/>
                <a:gd name="T22" fmla="*/ 53 w 66"/>
                <a:gd name="T23" fmla="*/ 6 h 67"/>
                <a:gd name="T24" fmla="*/ 58 w 66"/>
                <a:gd name="T25" fmla="*/ 8 h 67"/>
                <a:gd name="T26" fmla="*/ 61 w 66"/>
                <a:gd name="T27" fmla="*/ 14 h 67"/>
                <a:gd name="T28" fmla="*/ 64 w 66"/>
                <a:gd name="T29" fmla="*/ 19 h 67"/>
                <a:gd name="T30" fmla="*/ 65 w 66"/>
                <a:gd name="T31" fmla="*/ 24 h 67"/>
                <a:gd name="T32" fmla="*/ 66 w 66"/>
                <a:gd name="T33" fmla="*/ 31 h 67"/>
                <a:gd name="T34" fmla="*/ 65 w 66"/>
                <a:gd name="T35" fmla="*/ 39 h 67"/>
                <a:gd name="T36" fmla="*/ 64 w 66"/>
                <a:gd name="T37" fmla="*/ 47 h 67"/>
                <a:gd name="T38" fmla="*/ 61 w 66"/>
                <a:gd name="T39" fmla="*/ 52 h 67"/>
                <a:gd name="T40" fmla="*/ 58 w 66"/>
                <a:gd name="T41" fmla="*/ 58 h 67"/>
                <a:gd name="T42" fmla="*/ 53 w 66"/>
                <a:gd name="T43" fmla="*/ 62 h 67"/>
                <a:gd name="T44" fmla="*/ 48 w 66"/>
                <a:gd name="T45" fmla="*/ 64 h 67"/>
                <a:gd name="T46" fmla="*/ 42 w 66"/>
                <a:gd name="T47" fmla="*/ 66 h 67"/>
                <a:gd name="T48" fmla="*/ 36 w 66"/>
                <a:gd name="T49" fmla="*/ 67 h 67"/>
                <a:gd name="T50" fmla="*/ 29 w 66"/>
                <a:gd name="T51" fmla="*/ 66 h 67"/>
                <a:gd name="T52" fmla="*/ 22 w 66"/>
                <a:gd name="T53" fmla="*/ 64 h 67"/>
                <a:gd name="T54" fmla="*/ 17 w 66"/>
                <a:gd name="T55" fmla="*/ 62 h 67"/>
                <a:gd name="T56" fmla="*/ 10 w 66"/>
                <a:gd name="T57" fmla="*/ 58 h 67"/>
                <a:gd name="T58" fmla="*/ 6 w 66"/>
                <a:gd name="T59" fmla="*/ 52 h 67"/>
                <a:gd name="T60" fmla="*/ 2 w 66"/>
                <a:gd name="T61" fmla="*/ 47 h 67"/>
                <a:gd name="T62" fmla="*/ 1 w 66"/>
                <a:gd name="T63" fmla="*/ 39 h 67"/>
                <a:gd name="T64" fmla="*/ 0 w 66"/>
                <a:gd name="T65" fmla="*/ 31 h 6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6"/>
                <a:gd name="T100" fmla="*/ 0 h 67"/>
                <a:gd name="T101" fmla="*/ 66 w 66"/>
                <a:gd name="T102" fmla="*/ 67 h 6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6" h="67">
                  <a:moveTo>
                    <a:pt x="0" y="31"/>
                  </a:moveTo>
                  <a:lnTo>
                    <a:pt x="1" y="24"/>
                  </a:lnTo>
                  <a:lnTo>
                    <a:pt x="2" y="19"/>
                  </a:lnTo>
                  <a:lnTo>
                    <a:pt x="6" y="14"/>
                  </a:lnTo>
                  <a:lnTo>
                    <a:pt x="10" y="8"/>
                  </a:lnTo>
                  <a:lnTo>
                    <a:pt x="17" y="6"/>
                  </a:lnTo>
                  <a:lnTo>
                    <a:pt x="22" y="3"/>
                  </a:lnTo>
                  <a:lnTo>
                    <a:pt x="29" y="2"/>
                  </a:lnTo>
                  <a:lnTo>
                    <a:pt x="36" y="0"/>
                  </a:lnTo>
                  <a:lnTo>
                    <a:pt x="42" y="2"/>
                  </a:lnTo>
                  <a:lnTo>
                    <a:pt x="48" y="3"/>
                  </a:lnTo>
                  <a:lnTo>
                    <a:pt x="53" y="6"/>
                  </a:lnTo>
                  <a:lnTo>
                    <a:pt x="58" y="8"/>
                  </a:lnTo>
                  <a:lnTo>
                    <a:pt x="61" y="14"/>
                  </a:lnTo>
                  <a:lnTo>
                    <a:pt x="64" y="19"/>
                  </a:lnTo>
                  <a:lnTo>
                    <a:pt x="65" y="24"/>
                  </a:lnTo>
                  <a:lnTo>
                    <a:pt x="66" y="31"/>
                  </a:lnTo>
                  <a:lnTo>
                    <a:pt x="65" y="39"/>
                  </a:lnTo>
                  <a:lnTo>
                    <a:pt x="64" y="47"/>
                  </a:lnTo>
                  <a:lnTo>
                    <a:pt x="61" y="52"/>
                  </a:lnTo>
                  <a:lnTo>
                    <a:pt x="58" y="58"/>
                  </a:lnTo>
                  <a:lnTo>
                    <a:pt x="53" y="62"/>
                  </a:lnTo>
                  <a:lnTo>
                    <a:pt x="48" y="64"/>
                  </a:lnTo>
                  <a:lnTo>
                    <a:pt x="42" y="66"/>
                  </a:lnTo>
                  <a:lnTo>
                    <a:pt x="36" y="67"/>
                  </a:lnTo>
                  <a:lnTo>
                    <a:pt x="29" y="66"/>
                  </a:lnTo>
                  <a:lnTo>
                    <a:pt x="22" y="64"/>
                  </a:lnTo>
                  <a:lnTo>
                    <a:pt x="17" y="62"/>
                  </a:lnTo>
                  <a:lnTo>
                    <a:pt x="10" y="58"/>
                  </a:lnTo>
                  <a:lnTo>
                    <a:pt x="6" y="52"/>
                  </a:lnTo>
                  <a:lnTo>
                    <a:pt x="2" y="47"/>
                  </a:lnTo>
                  <a:lnTo>
                    <a:pt x="1" y="39"/>
                  </a:lnTo>
                  <a:lnTo>
                    <a:pt x="0" y="3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24" name="Freeform 128">
              <a:extLst>
                <a:ext uri="{FF2B5EF4-FFF2-40B4-BE49-F238E27FC236}">
                  <a16:creationId xmlns:a16="http://schemas.microsoft.com/office/drawing/2014/main" id="{E8D924E1-49E7-114F-926E-1DF4ACCB8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451" y="4047068"/>
              <a:ext cx="48164" cy="46787"/>
            </a:xfrm>
            <a:custGeom>
              <a:avLst/>
              <a:gdLst>
                <a:gd name="T0" fmla="*/ 60 w 114"/>
                <a:gd name="T1" fmla="*/ 115 h 115"/>
                <a:gd name="T2" fmla="*/ 70 w 114"/>
                <a:gd name="T3" fmla="*/ 114 h 115"/>
                <a:gd name="T4" fmla="*/ 81 w 114"/>
                <a:gd name="T5" fmla="*/ 110 h 115"/>
                <a:gd name="T6" fmla="*/ 90 w 114"/>
                <a:gd name="T7" fmla="*/ 106 h 115"/>
                <a:gd name="T8" fmla="*/ 98 w 114"/>
                <a:gd name="T9" fmla="*/ 99 h 115"/>
                <a:gd name="T10" fmla="*/ 105 w 114"/>
                <a:gd name="T11" fmla="*/ 91 h 115"/>
                <a:gd name="T12" fmla="*/ 109 w 114"/>
                <a:gd name="T13" fmla="*/ 82 h 115"/>
                <a:gd name="T14" fmla="*/ 113 w 114"/>
                <a:gd name="T15" fmla="*/ 71 h 115"/>
                <a:gd name="T16" fmla="*/ 114 w 114"/>
                <a:gd name="T17" fmla="*/ 60 h 115"/>
                <a:gd name="T18" fmla="*/ 113 w 114"/>
                <a:gd name="T19" fmla="*/ 47 h 115"/>
                <a:gd name="T20" fmla="*/ 109 w 114"/>
                <a:gd name="T21" fmla="*/ 36 h 115"/>
                <a:gd name="T22" fmla="*/ 105 w 114"/>
                <a:gd name="T23" fmla="*/ 26 h 115"/>
                <a:gd name="T24" fmla="*/ 98 w 114"/>
                <a:gd name="T25" fmla="*/ 16 h 115"/>
                <a:gd name="T26" fmla="*/ 90 w 114"/>
                <a:gd name="T27" fmla="*/ 10 h 115"/>
                <a:gd name="T28" fmla="*/ 81 w 114"/>
                <a:gd name="T29" fmla="*/ 4 h 115"/>
                <a:gd name="T30" fmla="*/ 70 w 114"/>
                <a:gd name="T31" fmla="*/ 2 h 115"/>
                <a:gd name="T32" fmla="*/ 60 w 114"/>
                <a:gd name="T33" fmla="*/ 0 h 115"/>
                <a:gd name="T34" fmla="*/ 48 w 114"/>
                <a:gd name="T35" fmla="*/ 2 h 115"/>
                <a:gd name="T36" fmla="*/ 37 w 114"/>
                <a:gd name="T37" fmla="*/ 4 h 115"/>
                <a:gd name="T38" fmla="*/ 28 w 114"/>
                <a:gd name="T39" fmla="*/ 10 h 115"/>
                <a:gd name="T40" fmla="*/ 18 w 114"/>
                <a:gd name="T41" fmla="*/ 16 h 115"/>
                <a:gd name="T42" fmla="*/ 11 w 114"/>
                <a:gd name="T43" fmla="*/ 26 h 115"/>
                <a:gd name="T44" fmla="*/ 5 w 114"/>
                <a:gd name="T45" fmla="*/ 36 h 115"/>
                <a:gd name="T46" fmla="*/ 3 w 114"/>
                <a:gd name="T47" fmla="*/ 42 h 115"/>
                <a:gd name="T48" fmla="*/ 1 w 114"/>
                <a:gd name="T49" fmla="*/ 47 h 115"/>
                <a:gd name="T50" fmla="*/ 0 w 114"/>
                <a:gd name="T51" fmla="*/ 54 h 115"/>
                <a:gd name="T52" fmla="*/ 0 w 114"/>
                <a:gd name="T53" fmla="*/ 60 h 115"/>
                <a:gd name="T54" fmla="*/ 1 w 114"/>
                <a:gd name="T55" fmla="*/ 71 h 115"/>
                <a:gd name="T56" fmla="*/ 5 w 114"/>
                <a:gd name="T57" fmla="*/ 82 h 115"/>
                <a:gd name="T58" fmla="*/ 11 w 114"/>
                <a:gd name="T59" fmla="*/ 91 h 115"/>
                <a:gd name="T60" fmla="*/ 18 w 114"/>
                <a:gd name="T61" fmla="*/ 99 h 115"/>
                <a:gd name="T62" fmla="*/ 28 w 114"/>
                <a:gd name="T63" fmla="*/ 106 h 115"/>
                <a:gd name="T64" fmla="*/ 37 w 114"/>
                <a:gd name="T65" fmla="*/ 110 h 115"/>
                <a:gd name="T66" fmla="*/ 48 w 114"/>
                <a:gd name="T67" fmla="*/ 114 h 115"/>
                <a:gd name="T68" fmla="*/ 60 w 114"/>
                <a:gd name="T69" fmla="*/ 115 h 11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14"/>
                <a:gd name="T106" fmla="*/ 0 h 115"/>
                <a:gd name="T107" fmla="*/ 114 w 114"/>
                <a:gd name="T108" fmla="*/ 115 h 11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14" h="115">
                  <a:moveTo>
                    <a:pt x="60" y="115"/>
                  </a:moveTo>
                  <a:lnTo>
                    <a:pt x="70" y="114"/>
                  </a:lnTo>
                  <a:lnTo>
                    <a:pt x="81" y="110"/>
                  </a:lnTo>
                  <a:lnTo>
                    <a:pt x="90" y="106"/>
                  </a:lnTo>
                  <a:lnTo>
                    <a:pt x="98" y="99"/>
                  </a:lnTo>
                  <a:lnTo>
                    <a:pt x="105" y="91"/>
                  </a:lnTo>
                  <a:lnTo>
                    <a:pt x="109" y="82"/>
                  </a:lnTo>
                  <a:lnTo>
                    <a:pt x="113" y="71"/>
                  </a:lnTo>
                  <a:lnTo>
                    <a:pt x="114" y="60"/>
                  </a:lnTo>
                  <a:lnTo>
                    <a:pt x="113" y="47"/>
                  </a:lnTo>
                  <a:lnTo>
                    <a:pt x="109" y="36"/>
                  </a:lnTo>
                  <a:lnTo>
                    <a:pt x="105" y="26"/>
                  </a:lnTo>
                  <a:lnTo>
                    <a:pt x="98" y="16"/>
                  </a:lnTo>
                  <a:lnTo>
                    <a:pt x="90" y="10"/>
                  </a:lnTo>
                  <a:lnTo>
                    <a:pt x="81" y="4"/>
                  </a:lnTo>
                  <a:lnTo>
                    <a:pt x="70" y="2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7" y="4"/>
                  </a:lnTo>
                  <a:lnTo>
                    <a:pt x="28" y="10"/>
                  </a:lnTo>
                  <a:lnTo>
                    <a:pt x="18" y="16"/>
                  </a:lnTo>
                  <a:lnTo>
                    <a:pt x="11" y="26"/>
                  </a:lnTo>
                  <a:lnTo>
                    <a:pt x="5" y="36"/>
                  </a:lnTo>
                  <a:lnTo>
                    <a:pt x="3" y="42"/>
                  </a:lnTo>
                  <a:lnTo>
                    <a:pt x="1" y="47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1" y="71"/>
                  </a:lnTo>
                  <a:lnTo>
                    <a:pt x="5" y="82"/>
                  </a:lnTo>
                  <a:lnTo>
                    <a:pt x="11" y="91"/>
                  </a:lnTo>
                  <a:lnTo>
                    <a:pt x="18" y="99"/>
                  </a:lnTo>
                  <a:lnTo>
                    <a:pt x="28" y="106"/>
                  </a:lnTo>
                  <a:lnTo>
                    <a:pt x="37" y="110"/>
                  </a:lnTo>
                  <a:lnTo>
                    <a:pt x="48" y="114"/>
                  </a:lnTo>
                  <a:lnTo>
                    <a:pt x="60" y="11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25" name="Freeform 130">
              <a:extLst>
                <a:ext uri="{FF2B5EF4-FFF2-40B4-BE49-F238E27FC236}">
                  <a16:creationId xmlns:a16="http://schemas.microsoft.com/office/drawing/2014/main" id="{9DBA9357-3F65-7942-9B50-95B242ED9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3110" y="3456725"/>
              <a:ext cx="45411" cy="46787"/>
            </a:xfrm>
            <a:custGeom>
              <a:avLst/>
              <a:gdLst>
                <a:gd name="T0" fmla="*/ 0 w 109"/>
                <a:gd name="T1" fmla="*/ 55 h 115"/>
                <a:gd name="T2" fmla="*/ 1 w 109"/>
                <a:gd name="T3" fmla="*/ 44 h 115"/>
                <a:gd name="T4" fmla="*/ 5 w 109"/>
                <a:gd name="T5" fmla="*/ 34 h 115"/>
                <a:gd name="T6" fmla="*/ 9 w 109"/>
                <a:gd name="T7" fmla="*/ 24 h 115"/>
                <a:gd name="T8" fmla="*/ 16 w 109"/>
                <a:gd name="T9" fmla="*/ 16 h 115"/>
                <a:gd name="T10" fmla="*/ 24 w 109"/>
                <a:gd name="T11" fmla="*/ 10 h 115"/>
                <a:gd name="T12" fmla="*/ 33 w 109"/>
                <a:gd name="T13" fmla="*/ 4 h 115"/>
                <a:gd name="T14" fmla="*/ 44 w 109"/>
                <a:gd name="T15" fmla="*/ 2 h 115"/>
                <a:gd name="T16" fmla="*/ 55 w 109"/>
                <a:gd name="T17" fmla="*/ 0 h 115"/>
                <a:gd name="T18" fmla="*/ 65 w 109"/>
                <a:gd name="T19" fmla="*/ 2 h 115"/>
                <a:gd name="T20" fmla="*/ 76 w 109"/>
                <a:gd name="T21" fmla="*/ 4 h 115"/>
                <a:gd name="T22" fmla="*/ 85 w 109"/>
                <a:gd name="T23" fmla="*/ 10 h 115"/>
                <a:gd name="T24" fmla="*/ 93 w 109"/>
                <a:gd name="T25" fmla="*/ 16 h 115"/>
                <a:gd name="T26" fmla="*/ 100 w 109"/>
                <a:gd name="T27" fmla="*/ 24 h 115"/>
                <a:gd name="T28" fmla="*/ 105 w 109"/>
                <a:gd name="T29" fmla="*/ 34 h 115"/>
                <a:gd name="T30" fmla="*/ 108 w 109"/>
                <a:gd name="T31" fmla="*/ 44 h 115"/>
                <a:gd name="T32" fmla="*/ 109 w 109"/>
                <a:gd name="T33" fmla="*/ 55 h 115"/>
                <a:gd name="T34" fmla="*/ 108 w 109"/>
                <a:gd name="T35" fmla="*/ 66 h 115"/>
                <a:gd name="T36" fmla="*/ 105 w 109"/>
                <a:gd name="T37" fmla="*/ 76 h 115"/>
                <a:gd name="T38" fmla="*/ 100 w 109"/>
                <a:gd name="T39" fmla="*/ 87 h 115"/>
                <a:gd name="T40" fmla="*/ 93 w 109"/>
                <a:gd name="T41" fmla="*/ 96 h 115"/>
                <a:gd name="T42" fmla="*/ 85 w 109"/>
                <a:gd name="T43" fmla="*/ 104 h 115"/>
                <a:gd name="T44" fmla="*/ 76 w 109"/>
                <a:gd name="T45" fmla="*/ 110 h 115"/>
                <a:gd name="T46" fmla="*/ 65 w 109"/>
                <a:gd name="T47" fmla="*/ 114 h 115"/>
                <a:gd name="T48" fmla="*/ 55 w 109"/>
                <a:gd name="T49" fmla="*/ 115 h 115"/>
                <a:gd name="T50" fmla="*/ 44 w 109"/>
                <a:gd name="T51" fmla="*/ 114 h 115"/>
                <a:gd name="T52" fmla="*/ 33 w 109"/>
                <a:gd name="T53" fmla="*/ 110 h 115"/>
                <a:gd name="T54" fmla="*/ 24 w 109"/>
                <a:gd name="T55" fmla="*/ 104 h 115"/>
                <a:gd name="T56" fmla="*/ 16 w 109"/>
                <a:gd name="T57" fmla="*/ 96 h 115"/>
                <a:gd name="T58" fmla="*/ 9 w 109"/>
                <a:gd name="T59" fmla="*/ 87 h 115"/>
                <a:gd name="T60" fmla="*/ 5 w 109"/>
                <a:gd name="T61" fmla="*/ 76 h 115"/>
                <a:gd name="T62" fmla="*/ 1 w 109"/>
                <a:gd name="T63" fmla="*/ 66 h 115"/>
                <a:gd name="T64" fmla="*/ 0 w 109"/>
                <a:gd name="T65" fmla="*/ 55 h 11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9"/>
                <a:gd name="T100" fmla="*/ 0 h 115"/>
                <a:gd name="T101" fmla="*/ 109 w 109"/>
                <a:gd name="T102" fmla="*/ 115 h 11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9" h="115">
                  <a:moveTo>
                    <a:pt x="0" y="55"/>
                  </a:moveTo>
                  <a:lnTo>
                    <a:pt x="1" y="44"/>
                  </a:lnTo>
                  <a:lnTo>
                    <a:pt x="5" y="34"/>
                  </a:lnTo>
                  <a:lnTo>
                    <a:pt x="9" y="24"/>
                  </a:lnTo>
                  <a:lnTo>
                    <a:pt x="16" y="16"/>
                  </a:lnTo>
                  <a:lnTo>
                    <a:pt x="24" y="10"/>
                  </a:lnTo>
                  <a:lnTo>
                    <a:pt x="33" y="4"/>
                  </a:lnTo>
                  <a:lnTo>
                    <a:pt x="44" y="2"/>
                  </a:lnTo>
                  <a:lnTo>
                    <a:pt x="55" y="0"/>
                  </a:lnTo>
                  <a:lnTo>
                    <a:pt x="65" y="2"/>
                  </a:lnTo>
                  <a:lnTo>
                    <a:pt x="76" y="4"/>
                  </a:lnTo>
                  <a:lnTo>
                    <a:pt x="85" y="10"/>
                  </a:lnTo>
                  <a:lnTo>
                    <a:pt x="93" y="16"/>
                  </a:lnTo>
                  <a:lnTo>
                    <a:pt x="100" y="24"/>
                  </a:lnTo>
                  <a:lnTo>
                    <a:pt x="105" y="34"/>
                  </a:lnTo>
                  <a:lnTo>
                    <a:pt x="108" y="44"/>
                  </a:lnTo>
                  <a:lnTo>
                    <a:pt x="109" y="55"/>
                  </a:lnTo>
                  <a:lnTo>
                    <a:pt x="108" y="66"/>
                  </a:lnTo>
                  <a:lnTo>
                    <a:pt x="105" y="76"/>
                  </a:lnTo>
                  <a:lnTo>
                    <a:pt x="100" y="87"/>
                  </a:lnTo>
                  <a:lnTo>
                    <a:pt x="93" y="96"/>
                  </a:lnTo>
                  <a:lnTo>
                    <a:pt x="85" y="104"/>
                  </a:lnTo>
                  <a:lnTo>
                    <a:pt x="76" y="110"/>
                  </a:lnTo>
                  <a:lnTo>
                    <a:pt x="65" y="114"/>
                  </a:lnTo>
                  <a:lnTo>
                    <a:pt x="55" y="115"/>
                  </a:lnTo>
                  <a:lnTo>
                    <a:pt x="44" y="114"/>
                  </a:lnTo>
                  <a:lnTo>
                    <a:pt x="33" y="110"/>
                  </a:lnTo>
                  <a:lnTo>
                    <a:pt x="24" y="104"/>
                  </a:lnTo>
                  <a:lnTo>
                    <a:pt x="16" y="96"/>
                  </a:lnTo>
                  <a:lnTo>
                    <a:pt x="9" y="87"/>
                  </a:lnTo>
                  <a:lnTo>
                    <a:pt x="5" y="76"/>
                  </a:lnTo>
                  <a:lnTo>
                    <a:pt x="1" y="66"/>
                  </a:lnTo>
                  <a:lnTo>
                    <a:pt x="0" y="5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26" name="Freeform 131">
              <a:extLst>
                <a:ext uri="{FF2B5EF4-FFF2-40B4-BE49-F238E27FC236}">
                  <a16:creationId xmlns:a16="http://schemas.microsoft.com/office/drawing/2014/main" id="{AD0DAE90-9EAD-784B-BD50-2159650625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7828" y="5013084"/>
              <a:ext cx="288979" cy="509154"/>
            </a:xfrm>
            <a:custGeom>
              <a:avLst/>
              <a:gdLst>
                <a:gd name="T0" fmla="*/ 649 w 686"/>
                <a:gd name="T1" fmla="*/ 122 h 1216"/>
                <a:gd name="T2" fmla="*/ 615 w 686"/>
                <a:gd name="T3" fmla="*/ 22 h 1216"/>
                <a:gd name="T4" fmla="*/ 595 w 686"/>
                <a:gd name="T5" fmla="*/ 0 h 1216"/>
                <a:gd name="T6" fmla="*/ 567 w 686"/>
                <a:gd name="T7" fmla="*/ 7 h 1216"/>
                <a:gd name="T8" fmla="*/ 546 w 686"/>
                <a:gd name="T9" fmla="*/ 26 h 1216"/>
                <a:gd name="T10" fmla="*/ 529 w 686"/>
                <a:gd name="T11" fmla="*/ 78 h 1216"/>
                <a:gd name="T12" fmla="*/ 543 w 686"/>
                <a:gd name="T13" fmla="*/ 120 h 1216"/>
                <a:gd name="T14" fmla="*/ 559 w 686"/>
                <a:gd name="T15" fmla="*/ 163 h 1216"/>
                <a:gd name="T16" fmla="*/ 542 w 686"/>
                <a:gd name="T17" fmla="*/ 238 h 1216"/>
                <a:gd name="T18" fmla="*/ 517 w 686"/>
                <a:gd name="T19" fmla="*/ 314 h 1216"/>
                <a:gd name="T20" fmla="*/ 485 w 686"/>
                <a:gd name="T21" fmla="*/ 515 h 1216"/>
                <a:gd name="T22" fmla="*/ 428 w 686"/>
                <a:gd name="T23" fmla="*/ 595 h 1216"/>
                <a:gd name="T24" fmla="*/ 425 w 686"/>
                <a:gd name="T25" fmla="*/ 632 h 1216"/>
                <a:gd name="T26" fmla="*/ 418 w 686"/>
                <a:gd name="T27" fmla="*/ 671 h 1216"/>
                <a:gd name="T28" fmla="*/ 396 w 686"/>
                <a:gd name="T29" fmla="*/ 692 h 1216"/>
                <a:gd name="T30" fmla="*/ 356 w 686"/>
                <a:gd name="T31" fmla="*/ 763 h 1216"/>
                <a:gd name="T32" fmla="*/ 309 w 686"/>
                <a:gd name="T33" fmla="*/ 860 h 1216"/>
                <a:gd name="T34" fmla="*/ 249 w 686"/>
                <a:gd name="T35" fmla="*/ 953 h 1216"/>
                <a:gd name="T36" fmla="*/ 197 w 686"/>
                <a:gd name="T37" fmla="*/ 1035 h 1216"/>
                <a:gd name="T38" fmla="*/ 134 w 686"/>
                <a:gd name="T39" fmla="*/ 1087 h 1216"/>
                <a:gd name="T40" fmla="*/ 13 w 686"/>
                <a:gd name="T41" fmla="*/ 1168 h 1216"/>
                <a:gd name="T42" fmla="*/ 0 w 686"/>
                <a:gd name="T43" fmla="*/ 1192 h 1216"/>
                <a:gd name="T44" fmla="*/ 16 w 686"/>
                <a:gd name="T45" fmla="*/ 1209 h 1216"/>
                <a:gd name="T46" fmla="*/ 65 w 686"/>
                <a:gd name="T47" fmla="*/ 1216 h 1216"/>
                <a:gd name="T48" fmla="*/ 141 w 686"/>
                <a:gd name="T49" fmla="*/ 1209 h 1216"/>
                <a:gd name="T50" fmla="*/ 230 w 686"/>
                <a:gd name="T51" fmla="*/ 1177 h 1216"/>
                <a:gd name="T52" fmla="*/ 306 w 686"/>
                <a:gd name="T53" fmla="*/ 1124 h 1216"/>
                <a:gd name="T54" fmla="*/ 337 w 686"/>
                <a:gd name="T55" fmla="*/ 1080 h 1216"/>
                <a:gd name="T56" fmla="*/ 348 w 686"/>
                <a:gd name="T57" fmla="*/ 1040 h 1216"/>
                <a:gd name="T58" fmla="*/ 349 w 686"/>
                <a:gd name="T59" fmla="*/ 976 h 1216"/>
                <a:gd name="T60" fmla="*/ 356 w 686"/>
                <a:gd name="T61" fmla="*/ 936 h 1216"/>
                <a:gd name="T62" fmla="*/ 386 w 686"/>
                <a:gd name="T63" fmla="*/ 923 h 1216"/>
                <a:gd name="T64" fmla="*/ 420 w 686"/>
                <a:gd name="T65" fmla="*/ 888 h 1216"/>
                <a:gd name="T66" fmla="*/ 457 w 686"/>
                <a:gd name="T67" fmla="*/ 832 h 1216"/>
                <a:gd name="T68" fmla="*/ 522 w 686"/>
                <a:gd name="T69" fmla="*/ 796 h 1216"/>
                <a:gd name="T70" fmla="*/ 559 w 686"/>
                <a:gd name="T71" fmla="*/ 768 h 1216"/>
                <a:gd name="T72" fmla="*/ 567 w 686"/>
                <a:gd name="T73" fmla="*/ 725 h 1216"/>
                <a:gd name="T74" fmla="*/ 574 w 686"/>
                <a:gd name="T75" fmla="*/ 697 h 1216"/>
                <a:gd name="T76" fmla="*/ 641 w 686"/>
                <a:gd name="T77" fmla="*/ 620 h 1216"/>
                <a:gd name="T78" fmla="*/ 661 w 686"/>
                <a:gd name="T79" fmla="*/ 579 h 1216"/>
                <a:gd name="T80" fmla="*/ 658 w 686"/>
                <a:gd name="T81" fmla="*/ 555 h 1216"/>
                <a:gd name="T82" fmla="*/ 643 w 686"/>
                <a:gd name="T83" fmla="*/ 547 h 1216"/>
                <a:gd name="T84" fmla="*/ 601 w 686"/>
                <a:gd name="T85" fmla="*/ 538 h 1216"/>
                <a:gd name="T86" fmla="*/ 609 w 686"/>
                <a:gd name="T87" fmla="*/ 498 h 1216"/>
                <a:gd name="T88" fmla="*/ 621 w 686"/>
                <a:gd name="T89" fmla="*/ 498 h 1216"/>
                <a:gd name="T90" fmla="*/ 635 w 686"/>
                <a:gd name="T91" fmla="*/ 494 h 1216"/>
                <a:gd name="T92" fmla="*/ 659 w 686"/>
                <a:gd name="T93" fmla="*/ 479 h 1216"/>
                <a:gd name="T94" fmla="*/ 682 w 686"/>
                <a:gd name="T95" fmla="*/ 426 h 1216"/>
                <a:gd name="T96" fmla="*/ 683 w 686"/>
                <a:gd name="T97" fmla="*/ 380 h 1216"/>
                <a:gd name="T98" fmla="*/ 658 w 686"/>
                <a:gd name="T99" fmla="*/ 300 h 1216"/>
                <a:gd name="T100" fmla="*/ 639 w 686"/>
                <a:gd name="T101" fmla="*/ 266 h 121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686"/>
                <a:gd name="T154" fmla="*/ 0 h 1216"/>
                <a:gd name="T155" fmla="*/ 686 w 686"/>
                <a:gd name="T156" fmla="*/ 1216 h 121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686" h="1216">
                  <a:moveTo>
                    <a:pt x="637" y="266"/>
                  </a:moveTo>
                  <a:lnTo>
                    <a:pt x="655" y="151"/>
                  </a:lnTo>
                  <a:lnTo>
                    <a:pt x="654" y="140"/>
                  </a:lnTo>
                  <a:lnTo>
                    <a:pt x="649" y="122"/>
                  </a:lnTo>
                  <a:lnTo>
                    <a:pt x="642" y="98"/>
                  </a:lnTo>
                  <a:lnTo>
                    <a:pt x="634" y="71"/>
                  </a:lnTo>
                  <a:lnTo>
                    <a:pt x="625" y="44"/>
                  </a:lnTo>
                  <a:lnTo>
                    <a:pt x="615" y="22"/>
                  </a:lnTo>
                  <a:lnTo>
                    <a:pt x="610" y="12"/>
                  </a:lnTo>
                  <a:lnTo>
                    <a:pt x="605" y="6"/>
                  </a:lnTo>
                  <a:lnTo>
                    <a:pt x="599" y="2"/>
                  </a:lnTo>
                  <a:lnTo>
                    <a:pt x="595" y="0"/>
                  </a:lnTo>
                  <a:lnTo>
                    <a:pt x="587" y="0"/>
                  </a:lnTo>
                  <a:lnTo>
                    <a:pt x="581" y="2"/>
                  </a:lnTo>
                  <a:lnTo>
                    <a:pt x="573" y="4"/>
                  </a:lnTo>
                  <a:lnTo>
                    <a:pt x="567" y="7"/>
                  </a:lnTo>
                  <a:lnTo>
                    <a:pt x="561" y="11"/>
                  </a:lnTo>
                  <a:lnTo>
                    <a:pt x="555" y="15"/>
                  </a:lnTo>
                  <a:lnTo>
                    <a:pt x="550" y="20"/>
                  </a:lnTo>
                  <a:lnTo>
                    <a:pt x="546" y="26"/>
                  </a:lnTo>
                  <a:lnTo>
                    <a:pt x="539" y="38"/>
                  </a:lnTo>
                  <a:lnTo>
                    <a:pt x="533" y="51"/>
                  </a:lnTo>
                  <a:lnTo>
                    <a:pt x="530" y="64"/>
                  </a:lnTo>
                  <a:lnTo>
                    <a:pt x="529" y="78"/>
                  </a:lnTo>
                  <a:lnTo>
                    <a:pt x="530" y="91"/>
                  </a:lnTo>
                  <a:lnTo>
                    <a:pt x="534" y="102"/>
                  </a:lnTo>
                  <a:lnTo>
                    <a:pt x="538" y="111"/>
                  </a:lnTo>
                  <a:lnTo>
                    <a:pt x="543" y="120"/>
                  </a:lnTo>
                  <a:lnTo>
                    <a:pt x="550" y="130"/>
                  </a:lnTo>
                  <a:lnTo>
                    <a:pt x="554" y="139"/>
                  </a:lnTo>
                  <a:lnTo>
                    <a:pt x="558" y="150"/>
                  </a:lnTo>
                  <a:lnTo>
                    <a:pt x="559" y="163"/>
                  </a:lnTo>
                  <a:lnTo>
                    <a:pt x="558" y="174"/>
                  </a:lnTo>
                  <a:lnTo>
                    <a:pt x="554" y="191"/>
                  </a:lnTo>
                  <a:lnTo>
                    <a:pt x="549" y="214"/>
                  </a:lnTo>
                  <a:lnTo>
                    <a:pt x="542" y="238"/>
                  </a:lnTo>
                  <a:lnTo>
                    <a:pt x="535" y="263"/>
                  </a:lnTo>
                  <a:lnTo>
                    <a:pt x="529" y="284"/>
                  </a:lnTo>
                  <a:lnTo>
                    <a:pt x="522" y="303"/>
                  </a:lnTo>
                  <a:lnTo>
                    <a:pt x="517" y="314"/>
                  </a:lnTo>
                  <a:lnTo>
                    <a:pt x="517" y="464"/>
                  </a:lnTo>
                  <a:lnTo>
                    <a:pt x="506" y="483"/>
                  </a:lnTo>
                  <a:lnTo>
                    <a:pt x="496" y="499"/>
                  </a:lnTo>
                  <a:lnTo>
                    <a:pt x="485" y="515"/>
                  </a:lnTo>
                  <a:lnTo>
                    <a:pt x="474" y="528"/>
                  </a:lnTo>
                  <a:lnTo>
                    <a:pt x="454" y="555"/>
                  </a:lnTo>
                  <a:lnTo>
                    <a:pt x="433" y="584"/>
                  </a:lnTo>
                  <a:lnTo>
                    <a:pt x="428" y="595"/>
                  </a:lnTo>
                  <a:lnTo>
                    <a:pt x="425" y="605"/>
                  </a:lnTo>
                  <a:lnTo>
                    <a:pt x="424" y="615"/>
                  </a:lnTo>
                  <a:lnTo>
                    <a:pt x="425" y="623"/>
                  </a:lnTo>
                  <a:lnTo>
                    <a:pt x="425" y="632"/>
                  </a:lnTo>
                  <a:lnTo>
                    <a:pt x="425" y="641"/>
                  </a:lnTo>
                  <a:lnTo>
                    <a:pt x="424" y="652"/>
                  </a:lnTo>
                  <a:lnTo>
                    <a:pt x="421" y="663"/>
                  </a:lnTo>
                  <a:lnTo>
                    <a:pt x="418" y="671"/>
                  </a:lnTo>
                  <a:lnTo>
                    <a:pt x="413" y="677"/>
                  </a:lnTo>
                  <a:lnTo>
                    <a:pt x="408" y="683"/>
                  </a:lnTo>
                  <a:lnTo>
                    <a:pt x="402" y="687"/>
                  </a:lnTo>
                  <a:lnTo>
                    <a:pt x="396" y="692"/>
                  </a:lnTo>
                  <a:lnTo>
                    <a:pt x="389" y="699"/>
                  </a:lnTo>
                  <a:lnTo>
                    <a:pt x="384" y="707"/>
                  </a:lnTo>
                  <a:lnTo>
                    <a:pt x="378" y="716"/>
                  </a:lnTo>
                  <a:lnTo>
                    <a:pt x="356" y="763"/>
                  </a:lnTo>
                  <a:lnTo>
                    <a:pt x="338" y="803"/>
                  </a:lnTo>
                  <a:lnTo>
                    <a:pt x="330" y="821"/>
                  </a:lnTo>
                  <a:lnTo>
                    <a:pt x="320" y="840"/>
                  </a:lnTo>
                  <a:lnTo>
                    <a:pt x="309" y="860"/>
                  </a:lnTo>
                  <a:lnTo>
                    <a:pt x="294" y="879"/>
                  </a:lnTo>
                  <a:lnTo>
                    <a:pt x="277" y="904"/>
                  </a:lnTo>
                  <a:lnTo>
                    <a:pt x="262" y="929"/>
                  </a:lnTo>
                  <a:lnTo>
                    <a:pt x="249" y="953"/>
                  </a:lnTo>
                  <a:lnTo>
                    <a:pt x="236" y="977"/>
                  </a:lnTo>
                  <a:lnTo>
                    <a:pt x="221" y="1000"/>
                  </a:lnTo>
                  <a:lnTo>
                    <a:pt x="206" y="1023"/>
                  </a:lnTo>
                  <a:lnTo>
                    <a:pt x="197" y="1035"/>
                  </a:lnTo>
                  <a:lnTo>
                    <a:pt x="189" y="1045"/>
                  </a:lnTo>
                  <a:lnTo>
                    <a:pt x="178" y="1056"/>
                  </a:lnTo>
                  <a:lnTo>
                    <a:pt x="168" y="1065"/>
                  </a:lnTo>
                  <a:lnTo>
                    <a:pt x="134" y="1087"/>
                  </a:lnTo>
                  <a:lnTo>
                    <a:pt x="77" y="1121"/>
                  </a:lnTo>
                  <a:lnTo>
                    <a:pt x="48" y="1141"/>
                  </a:lnTo>
                  <a:lnTo>
                    <a:pt x="22" y="1158"/>
                  </a:lnTo>
                  <a:lnTo>
                    <a:pt x="13" y="1168"/>
                  </a:lnTo>
                  <a:lnTo>
                    <a:pt x="5" y="1174"/>
                  </a:lnTo>
                  <a:lnTo>
                    <a:pt x="1" y="1181"/>
                  </a:lnTo>
                  <a:lnTo>
                    <a:pt x="0" y="1186"/>
                  </a:lnTo>
                  <a:lnTo>
                    <a:pt x="0" y="1192"/>
                  </a:lnTo>
                  <a:lnTo>
                    <a:pt x="1" y="1196"/>
                  </a:lnTo>
                  <a:lnTo>
                    <a:pt x="4" y="1200"/>
                  </a:lnTo>
                  <a:lnTo>
                    <a:pt x="8" y="1204"/>
                  </a:lnTo>
                  <a:lnTo>
                    <a:pt x="16" y="1209"/>
                  </a:lnTo>
                  <a:lnTo>
                    <a:pt x="26" y="1213"/>
                  </a:lnTo>
                  <a:lnTo>
                    <a:pt x="40" y="1214"/>
                  </a:lnTo>
                  <a:lnTo>
                    <a:pt x="53" y="1216"/>
                  </a:lnTo>
                  <a:lnTo>
                    <a:pt x="65" y="1216"/>
                  </a:lnTo>
                  <a:lnTo>
                    <a:pt x="77" y="1216"/>
                  </a:lnTo>
                  <a:lnTo>
                    <a:pt x="97" y="1216"/>
                  </a:lnTo>
                  <a:lnTo>
                    <a:pt x="118" y="1213"/>
                  </a:lnTo>
                  <a:lnTo>
                    <a:pt x="141" y="1209"/>
                  </a:lnTo>
                  <a:lnTo>
                    <a:pt x="162" y="1204"/>
                  </a:lnTo>
                  <a:lnTo>
                    <a:pt x="185" y="1196"/>
                  </a:lnTo>
                  <a:lnTo>
                    <a:pt x="208" y="1188"/>
                  </a:lnTo>
                  <a:lnTo>
                    <a:pt x="230" y="1177"/>
                  </a:lnTo>
                  <a:lnTo>
                    <a:pt x="252" y="1166"/>
                  </a:lnTo>
                  <a:lnTo>
                    <a:pt x="272" y="1153"/>
                  </a:lnTo>
                  <a:lnTo>
                    <a:pt x="290" y="1139"/>
                  </a:lnTo>
                  <a:lnTo>
                    <a:pt x="306" y="1124"/>
                  </a:lnTo>
                  <a:lnTo>
                    <a:pt x="321" y="1107"/>
                  </a:lnTo>
                  <a:lnTo>
                    <a:pt x="326" y="1099"/>
                  </a:lnTo>
                  <a:lnTo>
                    <a:pt x="332" y="1089"/>
                  </a:lnTo>
                  <a:lnTo>
                    <a:pt x="337" y="1080"/>
                  </a:lnTo>
                  <a:lnTo>
                    <a:pt x="341" y="1071"/>
                  </a:lnTo>
                  <a:lnTo>
                    <a:pt x="344" y="1061"/>
                  </a:lnTo>
                  <a:lnTo>
                    <a:pt x="346" y="1051"/>
                  </a:lnTo>
                  <a:lnTo>
                    <a:pt x="348" y="1040"/>
                  </a:lnTo>
                  <a:lnTo>
                    <a:pt x="349" y="1029"/>
                  </a:lnTo>
                  <a:lnTo>
                    <a:pt x="349" y="1007"/>
                  </a:lnTo>
                  <a:lnTo>
                    <a:pt x="349" y="989"/>
                  </a:lnTo>
                  <a:lnTo>
                    <a:pt x="349" y="976"/>
                  </a:lnTo>
                  <a:lnTo>
                    <a:pt x="349" y="964"/>
                  </a:lnTo>
                  <a:lnTo>
                    <a:pt x="349" y="951"/>
                  </a:lnTo>
                  <a:lnTo>
                    <a:pt x="352" y="941"/>
                  </a:lnTo>
                  <a:lnTo>
                    <a:pt x="356" y="936"/>
                  </a:lnTo>
                  <a:lnTo>
                    <a:pt x="361" y="932"/>
                  </a:lnTo>
                  <a:lnTo>
                    <a:pt x="368" y="931"/>
                  </a:lnTo>
                  <a:lnTo>
                    <a:pt x="377" y="927"/>
                  </a:lnTo>
                  <a:lnTo>
                    <a:pt x="386" y="923"/>
                  </a:lnTo>
                  <a:lnTo>
                    <a:pt x="397" y="915"/>
                  </a:lnTo>
                  <a:lnTo>
                    <a:pt x="405" y="908"/>
                  </a:lnTo>
                  <a:lnTo>
                    <a:pt x="413" y="899"/>
                  </a:lnTo>
                  <a:lnTo>
                    <a:pt x="420" y="888"/>
                  </a:lnTo>
                  <a:lnTo>
                    <a:pt x="425" y="877"/>
                  </a:lnTo>
                  <a:lnTo>
                    <a:pt x="436" y="857"/>
                  </a:lnTo>
                  <a:lnTo>
                    <a:pt x="445" y="843"/>
                  </a:lnTo>
                  <a:lnTo>
                    <a:pt x="457" y="832"/>
                  </a:lnTo>
                  <a:lnTo>
                    <a:pt x="469" y="824"/>
                  </a:lnTo>
                  <a:lnTo>
                    <a:pt x="482" y="816"/>
                  </a:lnTo>
                  <a:lnTo>
                    <a:pt x="496" y="808"/>
                  </a:lnTo>
                  <a:lnTo>
                    <a:pt x="522" y="796"/>
                  </a:lnTo>
                  <a:lnTo>
                    <a:pt x="547" y="783"/>
                  </a:lnTo>
                  <a:lnTo>
                    <a:pt x="553" y="779"/>
                  </a:lnTo>
                  <a:lnTo>
                    <a:pt x="557" y="773"/>
                  </a:lnTo>
                  <a:lnTo>
                    <a:pt x="559" y="768"/>
                  </a:lnTo>
                  <a:lnTo>
                    <a:pt x="562" y="761"/>
                  </a:lnTo>
                  <a:lnTo>
                    <a:pt x="565" y="749"/>
                  </a:lnTo>
                  <a:lnTo>
                    <a:pt x="566" y="737"/>
                  </a:lnTo>
                  <a:lnTo>
                    <a:pt x="567" y="725"/>
                  </a:lnTo>
                  <a:lnTo>
                    <a:pt x="569" y="713"/>
                  </a:lnTo>
                  <a:lnTo>
                    <a:pt x="570" y="708"/>
                  </a:lnTo>
                  <a:lnTo>
                    <a:pt x="571" y="703"/>
                  </a:lnTo>
                  <a:lnTo>
                    <a:pt x="574" y="697"/>
                  </a:lnTo>
                  <a:lnTo>
                    <a:pt x="577" y="692"/>
                  </a:lnTo>
                  <a:lnTo>
                    <a:pt x="601" y="668"/>
                  </a:lnTo>
                  <a:lnTo>
                    <a:pt x="629" y="637"/>
                  </a:lnTo>
                  <a:lnTo>
                    <a:pt x="641" y="620"/>
                  </a:lnTo>
                  <a:lnTo>
                    <a:pt x="651" y="603"/>
                  </a:lnTo>
                  <a:lnTo>
                    <a:pt x="655" y="595"/>
                  </a:lnTo>
                  <a:lnTo>
                    <a:pt x="659" y="587"/>
                  </a:lnTo>
                  <a:lnTo>
                    <a:pt x="661" y="579"/>
                  </a:lnTo>
                  <a:lnTo>
                    <a:pt x="662" y="572"/>
                  </a:lnTo>
                  <a:lnTo>
                    <a:pt x="661" y="566"/>
                  </a:lnTo>
                  <a:lnTo>
                    <a:pt x="659" y="559"/>
                  </a:lnTo>
                  <a:lnTo>
                    <a:pt x="658" y="555"/>
                  </a:lnTo>
                  <a:lnTo>
                    <a:pt x="654" y="552"/>
                  </a:lnTo>
                  <a:lnTo>
                    <a:pt x="651" y="550"/>
                  </a:lnTo>
                  <a:lnTo>
                    <a:pt x="647" y="548"/>
                  </a:lnTo>
                  <a:lnTo>
                    <a:pt x="643" y="547"/>
                  </a:lnTo>
                  <a:lnTo>
                    <a:pt x="638" y="547"/>
                  </a:lnTo>
                  <a:lnTo>
                    <a:pt x="618" y="551"/>
                  </a:lnTo>
                  <a:lnTo>
                    <a:pt x="601" y="554"/>
                  </a:lnTo>
                  <a:lnTo>
                    <a:pt x="601" y="538"/>
                  </a:lnTo>
                  <a:lnTo>
                    <a:pt x="601" y="522"/>
                  </a:lnTo>
                  <a:lnTo>
                    <a:pt x="601" y="507"/>
                  </a:lnTo>
                  <a:lnTo>
                    <a:pt x="601" y="494"/>
                  </a:lnTo>
                  <a:lnTo>
                    <a:pt x="609" y="498"/>
                  </a:lnTo>
                  <a:lnTo>
                    <a:pt x="614" y="499"/>
                  </a:lnTo>
                  <a:lnTo>
                    <a:pt x="617" y="499"/>
                  </a:lnTo>
                  <a:lnTo>
                    <a:pt x="618" y="499"/>
                  </a:lnTo>
                  <a:lnTo>
                    <a:pt x="621" y="498"/>
                  </a:lnTo>
                  <a:lnTo>
                    <a:pt x="622" y="495"/>
                  </a:lnTo>
                  <a:lnTo>
                    <a:pt x="626" y="495"/>
                  </a:lnTo>
                  <a:lnTo>
                    <a:pt x="631" y="494"/>
                  </a:lnTo>
                  <a:lnTo>
                    <a:pt x="635" y="494"/>
                  </a:lnTo>
                  <a:lnTo>
                    <a:pt x="641" y="492"/>
                  </a:lnTo>
                  <a:lnTo>
                    <a:pt x="645" y="490"/>
                  </a:lnTo>
                  <a:lnTo>
                    <a:pt x="650" y="487"/>
                  </a:lnTo>
                  <a:lnTo>
                    <a:pt x="659" y="479"/>
                  </a:lnTo>
                  <a:lnTo>
                    <a:pt x="667" y="467"/>
                  </a:lnTo>
                  <a:lnTo>
                    <a:pt x="674" y="454"/>
                  </a:lnTo>
                  <a:lnTo>
                    <a:pt x="681" y="435"/>
                  </a:lnTo>
                  <a:lnTo>
                    <a:pt x="682" y="426"/>
                  </a:lnTo>
                  <a:lnTo>
                    <a:pt x="685" y="415"/>
                  </a:lnTo>
                  <a:lnTo>
                    <a:pt x="685" y="403"/>
                  </a:lnTo>
                  <a:lnTo>
                    <a:pt x="686" y="391"/>
                  </a:lnTo>
                  <a:lnTo>
                    <a:pt x="683" y="380"/>
                  </a:lnTo>
                  <a:lnTo>
                    <a:pt x="679" y="364"/>
                  </a:lnTo>
                  <a:lnTo>
                    <a:pt x="674" y="343"/>
                  </a:lnTo>
                  <a:lnTo>
                    <a:pt x="666" y="322"/>
                  </a:lnTo>
                  <a:lnTo>
                    <a:pt x="658" y="300"/>
                  </a:lnTo>
                  <a:lnTo>
                    <a:pt x="650" y="282"/>
                  </a:lnTo>
                  <a:lnTo>
                    <a:pt x="646" y="275"/>
                  </a:lnTo>
                  <a:lnTo>
                    <a:pt x="643" y="270"/>
                  </a:lnTo>
                  <a:lnTo>
                    <a:pt x="639" y="266"/>
                  </a:lnTo>
                  <a:lnTo>
                    <a:pt x="637" y="26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27" name="Freeform 132">
              <a:extLst>
                <a:ext uri="{FF2B5EF4-FFF2-40B4-BE49-F238E27FC236}">
                  <a16:creationId xmlns:a16="http://schemas.microsoft.com/office/drawing/2014/main" id="{64DFCAB3-BA3A-4A4C-ACD6-A6D7DC87C8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6777" y="3356270"/>
              <a:ext cx="129353" cy="177516"/>
            </a:xfrm>
            <a:custGeom>
              <a:avLst/>
              <a:gdLst>
                <a:gd name="T0" fmla="*/ 244 w 308"/>
                <a:gd name="T1" fmla="*/ 21 h 428"/>
                <a:gd name="T2" fmla="*/ 222 w 308"/>
                <a:gd name="T3" fmla="*/ 29 h 428"/>
                <a:gd name="T4" fmla="*/ 213 w 308"/>
                <a:gd name="T5" fmla="*/ 24 h 428"/>
                <a:gd name="T6" fmla="*/ 204 w 308"/>
                <a:gd name="T7" fmla="*/ 11 h 428"/>
                <a:gd name="T8" fmla="*/ 190 w 308"/>
                <a:gd name="T9" fmla="*/ 5 h 428"/>
                <a:gd name="T10" fmla="*/ 166 w 308"/>
                <a:gd name="T11" fmla="*/ 12 h 428"/>
                <a:gd name="T12" fmla="*/ 130 w 308"/>
                <a:gd name="T13" fmla="*/ 17 h 428"/>
                <a:gd name="T14" fmla="*/ 116 w 308"/>
                <a:gd name="T15" fmla="*/ 32 h 428"/>
                <a:gd name="T16" fmla="*/ 112 w 308"/>
                <a:gd name="T17" fmla="*/ 61 h 428"/>
                <a:gd name="T18" fmla="*/ 113 w 308"/>
                <a:gd name="T19" fmla="*/ 89 h 428"/>
                <a:gd name="T20" fmla="*/ 112 w 308"/>
                <a:gd name="T21" fmla="*/ 115 h 428"/>
                <a:gd name="T22" fmla="*/ 102 w 308"/>
                <a:gd name="T23" fmla="*/ 141 h 428"/>
                <a:gd name="T24" fmla="*/ 88 w 308"/>
                <a:gd name="T25" fmla="*/ 168 h 428"/>
                <a:gd name="T26" fmla="*/ 61 w 308"/>
                <a:gd name="T27" fmla="*/ 207 h 428"/>
                <a:gd name="T28" fmla="*/ 34 w 308"/>
                <a:gd name="T29" fmla="*/ 244 h 428"/>
                <a:gd name="T30" fmla="*/ 20 w 308"/>
                <a:gd name="T31" fmla="*/ 271 h 428"/>
                <a:gd name="T32" fmla="*/ 8 w 308"/>
                <a:gd name="T33" fmla="*/ 300 h 428"/>
                <a:gd name="T34" fmla="*/ 1 w 308"/>
                <a:gd name="T35" fmla="*/ 332 h 428"/>
                <a:gd name="T36" fmla="*/ 1 w 308"/>
                <a:gd name="T37" fmla="*/ 353 h 428"/>
                <a:gd name="T38" fmla="*/ 13 w 308"/>
                <a:gd name="T39" fmla="*/ 361 h 428"/>
                <a:gd name="T40" fmla="*/ 42 w 308"/>
                <a:gd name="T41" fmla="*/ 379 h 428"/>
                <a:gd name="T42" fmla="*/ 114 w 308"/>
                <a:gd name="T43" fmla="*/ 415 h 428"/>
                <a:gd name="T44" fmla="*/ 174 w 308"/>
                <a:gd name="T45" fmla="*/ 428 h 428"/>
                <a:gd name="T46" fmla="*/ 178 w 308"/>
                <a:gd name="T47" fmla="*/ 413 h 428"/>
                <a:gd name="T48" fmla="*/ 184 w 308"/>
                <a:gd name="T49" fmla="*/ 404 h 428"/>
                <a:gd name="T50" fmla="*/ 190 w 308"/>
                <a:gd name="T51" fmla="*/ 399 h 428"/>
                <a:gd name="T52" fmla="*/ 200 w 308"/>
                <a:gd name="T53" fmla="*/ 396 h 428"/>
                <a:gd name="T54" fmla="*/ 221 w 308"/>
                <a:gd name="T55" fmla="*/ 393 h 428"/>
                <a:gd name="T56" fmla="*/ 248 w 308"/>
                <a:gd name="T57" fmla="*/ 387 h 428"/>
                <a:gd name="T58" fmla="*/ 258 w 308"/>
                <a:gd name="T59" fmla="*/ 377 h 428"/>
                <a:gd name="T60" fmla="*/ 269 w 308"/>
                <a:gd name="T61" fmla="*/ 364 h 428"/>
                <a:gd name="T62" fmla="*/ 289 w 308"/>
                <a:gd name="T63" fmla="*/ 327 h 428"/>
                <a:gd name="T64" fmla="*/ 302 w 308"/>
                <a:gd name="T65" fmla="*/ 284 h 428"/>
                <a:gd name="T66" fmla="*/ 308 w 308"/>
                <a:gd name="T67" fmla="*/ 241 h 428"/>
                <a:gd name="T68" fmla="*/ 305 w 308"/>
                <a:gd name="T69" fmla="*/ 211 h 428"/>
                <a:gd name="T70" fmla="*/ 298 w 308"/>
                <a:gd name="T71" fmla="*/ 181 h 428"/>
                <a:gd name="T72" fmla="*/ 292 w 308"/>
                <a:gd name="T73" fmla="*/ 152 h 428"/>
                <a:gd name="T74" fmla="*/ 289 w 308"/>
                <a:gd name="T75" fmla="*/ 121 h 428"/>
                <a:gd name="T76" fmla="*/ 292 w 308"/>
                <a:gd name="T77" fmla="*/ 100 h 428"/>
                <a:gd name="T78" fmla="*/ 298 w 308"/>
                <a:gd name="T79" fmla="*/ 81 h 428"/>
                <a:gd name="T80" fmla="*/ 305 w 308"/>
                <a:gd name="T81" fmla="*/ 64 h 428"/>
                <a:gd name="T82" fmla="*/ 308 w 308"/>
                <a:gd name="T83" fmla="*/ 43 h 428"/>
                <a:gd name="T84" fmla="*/ 305 w 308"/>
                <a:gd name="T85" fmla="*/ 29 h 428"/>
                <a:gd name="T86" fmla="*/ 305 w 308"/>
                <a:gd name="T87" fmla="*/ 21 h 428"/>
                <a:gd name="T88" fmla="*/ 308 w 308"/>
                <a:gd name="T89" fmla="*/ 12 h 428"/>
                <a:gd name="T90" fmla="*/ 281 w 308"/>
                <a:gd name="T91" fmla="*/ 12 h 428"/>
                <a:gd name="T92" fmla="*/ 260 w 308"/>
                <a:gd name="T93" fmla="*/ 12 h 42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308"/>
                <a:gd name="T142" fmla="*/ 0 h 428"/>
                <a:gd name="T143" fmla="*/ 308 w 308"/>
                <a:gd name="T144" fmla="*/ 428 h 42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308" h="428">
                  <a:moveTo>
                    <a:pt x="260" y="12"/>
                  </a:moveTo>
                  <a:lnTo>
                    <a:pt x="244" y="21"/>
                  </a:lnTo>
                  <a:lnTo>
                    <a:pt x="229" y="31"/>
                  </a:lnTo>
                  <a:lnTo>
                    <a:pt x="222" y="29"/>
                  </a:lnTo>
                  <a:lnTo>
                    <a:pt x="217" y="28"/>
                  </a:lnTo>
                  <a:lnTo>
                    <a:pt x="213" y="24"/>
                  </a:lnTo>
                  <a:lnTo>
                    <a:pt x="209" y="20"/>
                  </a:lnTo>
                  <a:lnTo>
                    <a:pt x="204" y="11"/>
                  </a:lnTo>
                  <a:lnTo>
                    <a:pt x="198" y="0"/>
                  </a:lnTo>
                  <a:lnTo>
                    <a:pt x="190" y="5"/>
                  </a:lnTo>
                  <a:lnTo>
                    <a:pt x="180" y="8"/>
                  </a:lnTo>
                  <a:lnTo>
                    <a:pt x="166" y="12"/>
                  </a:lnTo>
                  <a:lnTo>
                    <a:pt x="153" y="15"/>
                  </a:lnTo>
                  <a:lnTo>
                    <a:pt x="130" y="17"/>
                  </a:lnTo>
                  <a:lnTo>
                    <a:pt x="121" y="19"/>
                  </a:lnTo>
                  <a:lnTo>
                    <a:pt x="116" y="32"/>
                  </a:lnTo>
                  <a:lnTo>
                    <a:pt x="113" y="47"/>
                  </a:lnTo>
                  <a:lnTo>
                    <a:pt x="112" y="61"/>
                  </a:lnTo>
                  <a:lnTo>
                    <a:pt x="112" y="75"/>
                  </a:lnTo>
                  <a:lnTo>
                    <a:pt x="113" y="89"/>
                  </a:lnTo>
                  <a:lnTo>
                    <a:pt x="113" y="103"/>
                  </a:lnTo>
                  <a:lnTo>
                    <a:pt x="112" y="115"/>
                  </a:lnTo>
                  <a:lnTo>
                    <a:pt x="109" y="127"/>
                  </a:lnTo>
                  <a:lnTo>
                    <a:pt x="102" y="141"/>
                  </a:lnTo>
                  <a:lnTo>
                    <a:pt x="96" y="155"/>
                  </a:lnTo>
                  <a:lnTo>
                    <a:pt x="88" y="168"/>
                  </a:lnTo>
                  <a:lnTo>
                    <a:pt x="78" y="181"/>
                  </a:lnTo>
                  <a:lnTo>
                    <a:pt x="61" y="207"/>
                  </a:lnTo>
                  <a:lnTo>
                    <a:pt x="44" y="232"/>
                  </a:lnTo>
                  <a:lnTo>
                    <a:pt x="34" y="244"/>
                  </a:lnTo>
                  <a:lnTo>
                    <a:pt x="26" y="257"/>
                  </a:lnTo>
                  <a:lnTo>
                    <a:pt x="20" y="271"/>
                  </a:lnTo>
                  <a:lnTo>
                    <a:pt x="13" y="285"/>
                  </a:lnTo>
                  <a:lnTo>
                    <a:pt x="8" y="300"/>
                  </a:lnTo>
                  <a:lnTo>
                    <a:pt x="4" y="316"/>
                  </a:lnTo>
                  <a:lnTo>
                    <a:pt x="1" y="332"/>
                  </a:lnTo>
                  <a:lnTo>
                    <a:pt x="0" y="349"/>
                  </a:lnTo>
                  <a:lnTo>
                    <a:pt x="1" y="353"/>
                  </a:lnTo>
                  <a:lnTo>
                    <a:pt x="6" y="356"/>
                  </a:lnTo>
                  <a:lnTo>
                    <a:pt x="13" y="361"/>
                  </a:lnTo>
                  <a:lnTo>
                    <a:pt x="21" y="367"/>
                  </a:lnTo>
                  <a:lnTo>
                    <a:pt x="42" y="379"/>
                  </a:lnTo>
                  <a:lnTo>
                    <a:pt x="68" y="391"/>
                  </a:lnTo>
                  <a:lnTo>
                    <a:pt x="114" y="415"/>
                  </a:lnTo>
                  <a:lnTo>
                    <a:pt x="138" y="428"/>
                  </a:lnTo>
                  <a:lnTo>
                    <a:pt x="174" y="428"/>
                  </a:lnTo>
                  <a:lnTo>
                    <a:pt x="176" y="420"/>
                  </a:lnTo>
                  <a:lnTo>
                    <a:pt x="178" y="413"/>
                  </a:lnTo>
                  <a:lnTo>
                    <a:pt x="181" y="408"/>
                  </a:lnTo>
                  <a:lnTo>
                    <a:pt x="184" y="404"/>
                  </a:lnTo>
                  <a:lnTo>
                    <a:pt x="186" y="401"/>
                  </a:lnTo>
                  <a:lnTo>
                    <a:pt x="190" y="399"/>
                  </a:lnTo>
                  <a:lnTo>
                    <a:pt x="196" y="397"/>
                  </a:lnTo>
                  <a:lnTo>
                    <a:pt x="200" y="396"/>
                  </a:lnTo>
                  <a:lnTo>
                    <a:pt x="210" y="395"/>
                  </a:lnTo>
                  <a:lnTo>
                    <a:pt x="221" y="393"/>
                  </a:lnTo>
                  <a:lnTo>
                    <a:pt x="234" y="391"/>
                  </a:lnTo>
                  <a:lnTo>
                    <a:pt x="248" y="387"/>
                  </a:lnTo>
                  <a:lnTo>
                    <a:pt x="253" y="383"/>
                  </a:lnTo>
                  <a:lnTo>
                    <a:pt x="258" y="377"/>
                  </a:lnTo>
                  <a:lnTo>
                    <a:pt x="264" y="371"/>
                  </a:lnTo>
                  <a:lnTo>
                    <a:pt x="269" y="364"/>
                  </a:lnTo>
                  <a:lnTo>
                    <a:pt x="280" y="347"/>
                  </a:lnTo>
                  <a:lnTo>
                    <a:pt x="289" y="327"/>
                  </a:lnTo>
                  <a:lnTo>
                    <a:pt x="296" y="307"/>
                  </a:lnTo>
                  <a:lnTo>
                    <a:pt x="302" y="284"/>
                  </a:lnTo>
                  <a:lnTo>
                    <a:pt x="306" y="263"/>
                  </a:lnTo>
                  <a:lnTo>
                    <a:pt x="308" y="241"/>
                  </a:lnTo>
                  <a:lnTo>
                    <a:pt x="306" y="225"/>
                  </a:lnTo>
                  <a:lnTo>
                    <a:pt x="305" y="211"/>
                  </a:lnTo>
                  <a:lnTo>
                    <a:pt x="301" y="196"/>
                  </a:lnTo>
                  <a:lnTo>
                    <a:pt x="298" y="181"/>
                  </a:lnTo>
                  <a:lnTo>
                    <a:pt x="294" y="167"/>
                  </a:lnTo>
                  <a:lnTo>
                    <a:pt x="292" y="152"/>
                  </a:lnTo>
                  <a:lnTo>
                    <a:pt x="290" y="136"/>
                  </a:lnTo>
                  <a:lnTo>
                    <a:pt x="289" y="121"/>
                  </a:lnTo>
                  <a:lnTo>
                    <a:pt x="290" y="111"/>
                  </a:lnTo>
                  <a:lnTo>
                    <a:pt x="292" y="100"/>
                  </a:lnTo>
                  <a:lnTo>
                    <a:pt x="294" y="91"/>
                  </a:lnTo>
                  <a:lnTo>
                    <a:pt x="298" y="81"/>
                  </a:lnTo>
                  <a:lnTo>
                    <a:pt x="301" y="73"/>
                  </a:lnTo>
                  <a:lnTo>
                    <a:pt x="305" y="64"/>
                  </a:lnTo>
                  <a:lnTo>
                    <a:pt x="306" y="53"/>
                  </a:lnTo>
                  <a:lnTo>
                    <a:pt x="308" y="43"/>
                  </a:lnTo>
                  <a:lnTo>
                    <a:pt x="306" y="37"/>
                  </a:lnTo>
                  <a:lnTo>
                    <a:pt x="305" y="29"/>
                  </a:lnTo>
                  <a:lnTo>
                    <a:pt x="305" y="25"/>
                  </a:lnTo>
                  <a:lnTo>
                    <a:pt x="305" y="21"/>
                  </a:lnTo>
                  <a:lnTo>
                    <a:pt x="305" y="17"/>
                  </a:lnTo>
                  <a:lnTo>
                    <a:pt x="308" y="12"/>
                  </a:lnTo>
                  <a:lnTo>
                    <a:pt x="292" y="12"/>
                  </a:lnTo>
                  <a:lnTo>
                    <a:pt x="281" y="12"/>
                  </a:lnTo>
                  <a:lnTo>
                    <a:pt x="270" y="12"/>
                  </a:lnTo>
                  <a:lnTo>
                    <a:pt x="260" y="1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28" name="Freeform 133">
              <a:extLst>
                <a:ext uri="{FF2B5EF4-FFF2-40B4-BE49-F238E27FC236}">
                  <a16:creationId xmlns:a16="http://schemas.microsoft.com/office/drawing/2014/main" id="{AF4238A2-3416-6448-83DD-8BB3A6EDD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6952" y="3418195"/>
              <a:ext cx="130729" cy="192653"/>
            </a:xfrm>
            <a:custGeom>
              <a:avLst/>
              <a:gdLst>
                <a:gd name="T0" fmla="*/ 191 w 313"/>
                <a:gd name="T1" fmla="*/ 305 h 458"/>
                <a:gd name="T2" fmla="*/ 199 w 313"/>
                <a:gd name="T3" fmla="*/ 286 h 458"/>
                <a:gd name="T4" fmla="*/ 211 w 313"/>
                <a:gd name="T5" fmla="*/ 241 h 458"/>
                <a:gd name="T6" fmla="*/ 227 w 313"/>
                <a:gd name="T7" fmla="*/ 214 h 458"/>
                <a:gd name="T8" fmla="*/ 269 w 313"/>
                <a:gd name="T9" fmla="*/ 178 h 458"/>
                <a:gd name="T10" fmla="*/ 293 w 313"/>
                <a:gd name="T11" fmla="*/ 156 h 458"/>
                <a:gd name="T12" fmla="*/ 310 w 313"/>
                <a:gd name="T13" fmla="*/ 126 h 458"/>
                <a:gd name="T14" fmla="*/ 313 w 313"/>
                <a:gd name="T15" fmla="*/ 89 h 458"/>
                <a:gd name="T16" fmla="*/ 297 w 313"/>
                <a:gd name="T17" fmla="*/ 40 h 458"/>
                <a:gd name="T18" fmla="*/ 275 w 313"/>
                <a:gd name="T19" fmla="*/ 6 h 458"/>
                <a:gd name="T20" fmla="*/ 259 w 313"/>
                <a:gd name="T21" fmla="*/ 0 h 458"/>
                <a:gd name="T22" fmla="*/ 245 w 313"/>
                <a:gd name="T23" fmla="*/ 12 h 458"/>
                <a:gd name="T24" fmla="*/ 231 w 313"/>
                <a:gd name="T25" fmla="*/ 36 h 458"/>
                <a:gd name="T26" fmla="*/ 230 w 313"/>
                <a:gd name="T27" fmla="*/ 54 h 458"/>
                <a:gd name="T28" fmla="*/ 241 w 313"/>
                <a:gd name="T29" fmla="*/ 74 h 458"/>
                <a:gd name="T30" fmla="*/ 251 w 313"/>
                <a:gd name="T31" fmla="*/ 102 h 458"/>
                <a:gd name="T32" fmla="*/ 251 w 313"/>
                <a:gd name="T33" fmla="*/ 140 h 458"/>
                <a:gd name="T34" fmla="*/ 242 w 313"/>
                <a:gd name="T35" fmla="*/ 165 h 458"/>
                <a:gd name="T36" fmla="*/ 217 w 313"/>
                <a:gd name="T37" fmla="*/ 174 h 458"/>
                <a:gd name="T38" fmla="*/ 203 w 313"/>
                <a:gd name="T39" fmla="*/ 172 h 458"/>
                <a:gd name="T40" fmla="*/ 199 w 313"/>
                <a:gd name="T41" fmla="*/ 150 h 458"/>
                <a:gd name="T42" fmla="*/ 169 w 313"/>
                <a:gd name="T43" fmla="*/ 157 h 458"/>
                <a:gd name="T44" fmla="*/ 157 w 313"/>
                <a:gd name="T45" fmla="*/ 150 h 458"/>
                <a:gd name="T46" fmla="*/ 167 w 313"/>
                <a:gd name="T47" fmla="*/ 118 h 458"/>
                <a:gd name="T48" fmla="*/ 186 w 313"/>
                <a:gd name="T49" fmla="*/ 78 h 458"/>
                <a:gd name="T50" fmla="*/ 175 w 313"/>
                <a:gd name="T51" fmla="*/ 60 h 458"/>
                <a:gd name="T52" fmla="*/ 159 w 313"/>
                <a:gd name="T53" fmla="*/ 76 h 458"/>
                <a:gd name="T54" fmla="*/ 143 w 313"/>
                <a:gd name="T55" fmla="*/ 102 h 458"/>
                <a:gd name="T56" fmla="*/ 131 w 313"/>
                <a:gd name="T57" fmla="*/ 112 h 458"/>
                <a:gd name="T58" fmla="*/ 134 w 313"/>
                <a:gd name="T59" fmla="*/ 72 h 458"/>
                <a:gd name="T60" fmla="*/ 143 w 313"/>
                <a:gd name="T61" fmla="*/ 52 h 458"/>
                <a:gd name="T62" fmla="*/ 137 w 313"/>
                <a:gd name="T63" fmla="*/ 25 h 458"/>
                <a:gd name="T64" fmla="*/ 121 w 313"/>
                <a:gd name="T65" fmla="*/ 42 h 458"/>
                <a:gd name="T66" fmla="*/ 107 w 313"/>
                <a:gd name="T67" fmla="*/ 105 h 458"/>
                <a:gd name="T68" fmla="*/ 102 w 313"/>
                <a:gd name="T69" fmla="*/ 162 h 458"/>
                <a:gd name="T70" fmla="*/ 75 w 313"/>
                <a:gd name="T71" fmla="*/ 160 h 458"/>
                <a:gd name="T72" fmla="*/ 66 w 313"/>
                <a:gd name="T73" fmla="*/ 150 h 458"/>
                <a:gd name="T74" fmla="*/ 55 w 313"/>
                <a:gd name="T75" fmla="*/ 178 h 458"/>
                <a:gd name="T76" fmla="*/ 55 w 313"/>
                <a:gd name="T77" fmla="*/ 222 h 458"/>
                <a:gd name="T78" fmla="*/ 62 w 313"/>
                <a:gd name="T79" fmla="*/ 268 h 458"/>
                <a:gd name="T80" fmla="*/ 66 w 313"/>
                <a:gd name="T81" fmla="*/ 319 h 458"/>
                <a:gd name="T82" fmla="*/ 61 w 313"/>
                <a:gd name="T83" fmla="*/ 353 h 458"/>
                <a:gd name="T84" fmla="*/ 45 w 313"/>
                <a:gd name="T85" fmla="*/ 374 h 458"/>
                <a:gd name="T86" fmla="*/ 21 w 313"/>
                <a:gd name="T87" fmla="*/ 394 h 458"/>
                <a:gd name="T88" fmla="*/ 4 w 313"/>
                <a:gd name="T89" fmla="*/ 414 h 458"/>
                <a:gd name="T90" fmla="*/ 1 w 313"/>
                <a:gd name="T91" fmla="*/ 431 h 458"/>
                <a:gd name="T92" fmla="*/ 12 w 313"/>
                <a:gd name="T93" fmla="*/ 442 h 458"/>
                <a:gd name="T94" fmla="*/ 69 w 313"/>
                <a:gd name="T95" fmla="*/ 457 h 458"/>
                <a:gd name="T96" fmla="*/ 106 w 313"/>
                <a:gd name="T97" fmla="*/ 455 h 458"/>
                <a:gd name="T98" fmla="*/ 123 w 313"/>
                <a:gd name="T99" fmla="*/ 447 h 458"/>
                <a:gd name="T100" fmla="*/ 135 w 313"/>
                <a:gd name="T101" fmla="*/ 434 h 458"/>
                <a:gd name="T102" fmla="*/ 150 w 313"/>
                <a:gd name="T103" fmla="*/ 397 h 458"/>
                <a:gd name="T104" fmla="*/ 162 w 313"/>
                <a:gd name="T105" fmla="*/ 330 h 458"/>
                <a:gd name="T106" fmla="*/ 174 w 313"/>
                <a:gd name="T107" fmla="*/ 311 h 458"/>
                <a:gd name="T108" fmla="*/ 186 w 313"/>
                <a:gd name="T109" fmla="*/ 307 h 45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313"/>
                <a:gd name="T166" fmla="*/ 0 h 458"/>
                <a:gd name="T167" fmla="*/ 313 w 313"/>
                <a:gd name="T168" fmla="*/ 458 h 45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313" h="458">
                  <a:moveTo>
                    <a:pt x="186" y="307"/>
                  </a:moveTo>
                  <a:lnTo>
                    <a:pt x="189" y="306"/>
                  </a:lnTo>
                  <a:lnTo>
                    <a:pt x="191" y="305"/>
                  </a:lnTo>
                  <a:lnTo>
                    <a:pt x="193" y="301"/>
                  </a:lnTo>
                  <a:lnTo>
                    <a:pt x="195" y="297"/>
                  </a:lnTo>
                  <a:lnTo>
                    <a:pt x="199" y="286"/>
                  </a:lnTo>
                  <a:lnTo>
                    <a:pt x="203" y="274"/>
                  </a:lnTo>
                  <a:lnTo>
                    <a:pt x="209" y="252"/>
                  </a:lnTo>
                  <a:lnTo>
                    <a:pt x="211" y="241"/>
                  </a:lnTo>
                  <a:lnTo>
                    <a:pt x="215" y="232"/>
                  </a:lnTo>
                  <a:lnTo>
                    <a:pt x="221" y="222"/>
                  </a:lnTo>
                  <a:lnTo>
                    <a:pt x="227" y="214"/>
                  </a:lnTo>
                  <a:lnTo>
                    <a:pt x="234" y="206"/>
                  </a:lnTo>
                  <a:lnTo>
                    <a:pt x="251" y="193"/>
                  </a:lnTo>
                  <a:lnTo>
                    <a:pt x="269" y="178"/>
                  </a:lnTo>
                  <a:lnTo>
                    <a:pt x="277" y="172"/>
                  </a:lnTo>
                  <a:lnTo>
                    <a:pt x="286" y="164"/>
                  </a:lnTo>
                  <a:lnTo>
                    <a:pt x="293" y="156"/>
                  </a:lnTo>
                  <a:lnTo>
                    <a:pt x="299" y="148"/>
                  </a:lnTo>
                  <a:lnTo>
                    <a:pt x="305" y="137"/>
                  </a:lnTo>
                  <a:lnTo>
                    <a:pt x="310" y="126"/>
                  </a:lnTo>
                  <a:lnTo>
                    <a:pt x="313" y="116"/>
                  </a:lnTo>
                  <a:lnTo>
                    <a:pt x="313" y="102"/>
                  </a:lnTo>
                  <a:lnTo>
                    <a:pt x="313" y="89"/>
                  </a:lnTo>
                  <a:lnTo>
                    <a:pt x="309" y="74"/>
                  </a:lnTo>
                  <a:lnTo>
                    <a:pt x="303" y="57"/>
                  </a:lnTo>
                  <a:lnTo>
                    <a:pt x="297" y="40"/>
                  </a:lnTo>
                  <a:lnTo>
                    <a:pt x="289" y="25"/>
                  </a:lnTo>
                  <a:lnTo>
                    <a:pt x="281" y="12"/>
                  </a:lnTo>
                  <a:lnTo>
                    <a:pt x="275" y="6"/>
                  </a:lnTo>
                  <a:lnTo>
                    <a:pt x="270" y="4"/>
                  </a:lnTo>
                  <a:lnTo>
                    <a:pt x="265" y="1"/>
                  </a:lnTo>
                  <a:lnTo>
                    <a:pt x="259" y="0"/>
                  </a:lnTo>
                  <a:lnTo>
                    <a:pt x="254" y="2"/>
                  </a:lnTo>
                  <a:lnTo>
                    <a:pt x="249" y="6"/>
                  </a:lnTo>
                  <a:lnTo>
                    <a:pt x="245" y="12"/>
                  </a:lnTo>
                  <a:lnTo>
                    <a:pt x="239" y="20"/>
                  </a:lnTo>
                  <a:lnTo>
                    <a:pt x="235" y="28"/>
                  </a:lnTo>
                  <a:lnTo>
                    <a:pt x="231" y="36"/>
                  </a:lnTo>
                  <a:lnTo>
                    <a:pt x="230" y="42"/>
                  </a:lnTo>
                  <a:lnTo>
                    <a:pt x="229" y="48"/>
                  </a:lnTo>
                  <a:lnTo>
                    <a:pt x="230" y="54"/>
                  </a:lnTo>
                  <a:lnTo>
                    <a:pt x="233" y="61"/>
                  </a:lnTo>
                  <a:lnTo>
                    <a:pt x="237" y="68"/>
                  </a:lnTo>
                  <a:lnTo>
                    <a:pt x="241" y="74"/>
                  </a:lnTo>
                  <a:lnTo>
                    <a:pt x="245" y="82"/>
                  </a:lnTo>
                  <a:lnTo>
                    <a:pt x="249" y="92"/>
                  </a:lnTo>
                  <a:lnTo>
                    <a:pt x="251" y="102"/>
                  </a:lnTo>
                  <a:lnTo>
                    <a:pt x="253" y="114"/>
                  </a:lnTo>
                  <a:lnTo>
                    <a:pt x="253" y="128"/>
                  </a:lnTo>
                  <a:lnTo>
                    <a:pt x="251" y="140"/>
                  </a:lnTo>
                  <a:lnTo>
                    <a:pt x="250" y="149"/>
                  </a:lnTo>
                  <a:lnTo>
                    <a:pt x="246" y="158"/>
                  </a:lnTo>
                  <a:lnTo>
                    <a:pt x="242" y="165"/>
                  </a:lnTo>
                  <a:lnTo>
                    <a:pt x="235" y="170"/>
                  </a:lnTo>
                  <a:lnTo>
                    <a:pt x="227" y="174"/>
                  </a:lnTo>
                  <a:lnTo>
                    <a:pt x="217" y="174"/>
                  </a:lnTo>
                  <a:lnTo>
                    <a:pt x="211" y="174"/>
                  </a:lnTo>
                  <a:lnTo>
                    <a:pt x="206" y="173"/>
                  </a:lnTo>
                  <a:lnTo>
                    <a:pt x="203" y="172"/>
                  </a:lnTo>
                  <a:lnTo>
                    <a:pt x="201" y="169"/>
                  </a:lnTo>
                  <a:lnTo>
                    <a:pt x="199" y="162"/>
                  </a:lnTo>
                  <a:lnTo>
                    <a:pt x="199" y="150"/>
                  </a:lnTo>
                  <a:lnTo>
                    <a:pt x="179" y="154"/>
                  </a:lnTo>
                  <a:lnTo>
                    <a:pt x="171" y="157"/>
                  </a:lnTo>
                  <a:lnTo>
                    <a:pt x="169" y="157"/>
                  </a:lnTo>
                  <a:lnTo>
                    <a:pt x="166" y="157"/>
                  </a:lnTo>
                  <a:lnTo>
                    <a:pt x="162" y="154"/>
                  </a:lnTo>
                  <a:lnTo>
                    <a:pt x="157" y="150"/>
                  </a:lnTo>
                  <a:lnTo>
                    <a:pt x="159" y="140"/>
                  </a:lnTo>
                  <a:lnTo>
                    <a:pt x="163" y="129"/>
                  </a:lnTo>
                  <a:lnTo>
                    <a:pt x="167" y="118"/>
                  </a:lnTo>
                  <a:lnTo>
                    <a:pt x="171" y="108"/>
                  </a:lnTo>
                  <a:lnTo>
                    <a:pt x="181" y="90"/>
                  </a:lnTo>
                  <a:lnTo>
                    <a:pt x="186" y="78"/>
                  </a:lnTo>
                  <a:lnTo>
                    <a:pt x="186" y="54"/>
                  </a:lnTo>
                  <a:lnTo>
                    <a:pt x="181" y="57"/>
                  </a:lnTo>
                  <a:lnTo>
                    <a:pt x="175" y="60"/>
                  </a:lnTo>
                  <a:lnTo>
                    <a:pt x="170" y="64"/>
                  </a:lnTo>
                  <a:lnTo>
                    <a:pt x="166" y="68"/>
                  </a:lnTo>
                  <a:lnTo>
                    <a:pt x="159" y="76"/>
                  </a:lnTo>
                  <a:lnTo>
                    <a:pt x="154" y="85"/>
                  </a:lnTo>
                  <a:lnTo>
                    <a:pt x="149" y="93"/>
                  </a:lnTo>
                  <a:lnTo>
                    <a:pt x="143" y="102"/>
                  </a:lnTo>
                  <a:lnTo>
                    <a:pt x="141" y="105"/>
                  </a:lnTo>
                  <a:lnTo>
                    <a:pt x="137" y="109"/>
                  </a:lnTo>
                  <a:lnTo>
                    <a:pt x="131" y="112"/>
                  </a:lnTo>
                  <a:lnTo>
                    <a:pt x="126" y="114"/>
                  </a:lnTo>
                  <a:lnTo>
                    <a:pt x="126" y="78"/>
                  </a:lnTo>
                  <a:lnTo>
                    <a:pt x="134" y="72"/>
                  </a:lnTo>
                  <a:lnTo>
                    <a:pt x="139" y="65"/>
                  </a:lnTo>
                  <a:lnTo>
                    <a:pt x="142" y="60"/>
                  </a:lnTo>
                  <a:lnTo>
                    <a:pt x="143" y="52"/>
                  </a:lnTo>
                  <a:lnTo>
                    <a:pt x="142" y="44"/>
                  </a:lnTo>
                  <a:lnTo>
                    <a:pt x="139" y="36"/>
                  </a:lnTo>
                  <a:lnTo>
                    <a:pt x="137" y="25"/>
                  </a:lnTo>
                  <a:lnTo>
                    <a:pt x="133" y="12"/>
                  </a:lnTo>
                  <a:lnTo>
                    <a:pt x="126" y="25"/>
                  </a:lnTo>
                  <a:lnTo>
                    <a:pt x="121" y="42"/>
                  </a:lnTo>
                  <a:lnTo>
                    <a:pt x="115" y="62"/>
                  </a:lnTo>
                  <a:lnTo>
                    <a:pt x="110" y="82"/>
                  </a:lnTo>
                  <a:lnTo>
                    <a:pt x="107" y="105"/>
                  </a:lnTo>
                  <a:lnTo>
                    <a:pt x="105" y="125"/>
                  </a:lnTo>
                  <a:lnTo>
                    <a:pt x="103" y="145"/>
                  </a:lnTo>
                  <a:lnTo>
                    <a:pt x="102" y="162"/>
                  </a:lnTo>
                  <a:lnTo>
                    <a:pt x="90" y="162"/>
                  </a:lnTo>
                  <a:lnTo>
                    <a:pt x="79" y="161"/>
                  </a:lnTo>
                  <a:lnTo>
                    <a:pt x="75" y="160"/>
                  </a:lnTo>
                  <a:lnTo>
                    <a:pt x="71" y="157"/>
                  </a:lnTo>
                  <a:lnTo>
                    <a:pt x="69" y="154"/>
                  </a:lnTo>
                  <a:lnTo>
                    <a:pt x="66" y="150"/>
                  </a:lnTo>
                  <a:lnTo>
                    <a:pt x="62" y="160"/>
                  </a:lnTo>
                  <a:lnTo>
                    <a:pt x="58" y="169"/>
                  </a:lnTo>
                  <a:lnTo>
                    <a:pt x="55" y="178"/>
                  </a:lnTo>
                  <a:lnTo>
                    <a:pt x="54" y="186"/>
                  </a:lnTo>
                  <a:lnTo>
                    <a:pt x="54" y="206"/>
                  </a:lnTo>
                  <a:lnTo>
                    <a:pt x="55" y="222"/>
                  </a:lnTo>
                  <a:lnTo>
                    <a:pt x="58" y="238"/>
                  </a:lnTo>
                  <a:lnTo>
                    <a:pt x="61" y="253"/>
                  </a:lnTo>
                  <a:lnTo>
                    <a:pt x="62" y="268"/>
                  </a:lnTo>
                  <a:lnTo>
                    <a:pt x="65" y="283"/>
                  </a:lnTo>
                  <a:lnTo>
                    <a:pt x="66" y="301"/>
                  </a:lnTo>
                  <a:lnTo>
                    <a:pt x="66" y="319"/>
                  </a:lnTo>
                  <a:lnTo>
                    <a:pt x="66" y="331"/>
                  </a:lnTo>
                  <a:lnTo>
                    <a:pt x="63" y="343"/>
                  </a:lnTo>
                  <a:lnTo>
                    <a:pt x="61" y="353"/>
                  </a:lnTo>
                  <a:lnTo>
                    <a:pt x="55" y="361"/>
                  </a:lnTo>
                  <a:lnTo>
                    <a:pt x="51" y="367"/>
                  </a:lnTo>
                  <a:lnTo>
                    <a:pt x="45" y="374"/>
                  </a:lnTo>
                  <a:lnTo>
                    <a:pt x="39" y="379"/>
                  </a:lnTo>
                  <a:lnTo>
                    <a:pt x="33" y="385"/>
                  </a:lnTo>
                  <a:lnTo>
                    <a:pt x="21" y="394"/>
                  </a:lnTo>
                  <a:lnTo>
                    <a:pt x="10" y="403"/>
                  </a:lnTo>
                  <a:lnTo>
                    <a:pt x="6" y="409"/>
                  </a:lnTo>
                  <a:lnTo>
                    <a:pt x="4" y="414"/>
                  </a:lnTo>
                  <a:lnTo>
                    <a:pt x="1" y="421"/>
                  </a:lnTo>
                  <a:lnTo>
                    <a:pt x="0" y="427"/>
                  </a:lnTo>
                  <a:lnTo>
                    <a:pt x="1" y="431"/>
                  </a:lnTo>
                  <a:lnTo>
                    <a:pt x="4" y="435"/>
                  </a:lnTo>
                  <a:lnTo>
                    <a:pt x="8" y="439"/>
                  </a:lnTo>
                  <a:lnTo>
                    <a:pt x="12" y="442"/>
                  </a:lnTo>
                  <a:lnTo>
                    <a:pt x="23" y="447"/>
                  </a:lnTo>
                  <a:lnTo>
                    <a:pt x="38" y="451"/>
                  </a:lnTo>
                  <a:lnTo>
                    <a:pt x="69" y="457"/>
                  </a:lnTo>
                  <a:lnTo>
                    <a:pt x="90" y="458"/>
                  </a:lnTo>
                  <a:lnTo>
                    <a:pt x="98" y="457"/>
                  </a:lnTo>
                  <a:lnTo>
                    <a:pt x="106" y="455"/>
                  </a:lnTo>
                  <a:lnTo>
                    <a:pt x="113" y="454"/>
                  </a:lnTo>
                  <a:lnTo>
                    <a:pt x="118" y="451"/>
                  </a:lnTo>
                  <a:lnTo>
                    <a:pt x="123" y="447"/>
                  </a:lnTo>
                  <a:lnTo>
                    <a:pt x="129" y="443"/>
                  </a:lnTo>
                  <a:lnTo>
                    <a:pt x="133" y="439"/>
                  </a:lnTo>
                  <a:lnTo>
                    <a:pt x="135" y="434"/>
                  </a:lnTo>
                  <a:lnTo>
                    <a:pt x="142" y="423"/>
                  </a:lnTo>
                  <a:lnTo>
                    <a:pt x="146" y="410"/>
                  </a:lnTo>
                  <a:lnTo>
                    <a:pt x="150" y="397"/>
                  </a:lnTo>
                  <a:lnTo>
                    <a:pt x="151" y="382"/>
                  </a:lnTo>
                  <a:lnTo>
                    <a:pt x="157" y="354"/>
                  </a:lnTo>
                  <a:lnTo>
                    <a:pt x="162" y="330"/>
                  </a:lnTo>
                  <a:lnTo>
                    <a:pt x="166" y="321"/>
                  </a:lnTo>
                  <a:lnTo>
                    <a:pt x="170" y="314"/>
                  </a:lnTo>
                  <a:lnTo>
                    <a:pt x="174" y="311"/>
                  </a:lnTo>
                  <a:lnTo>
                    <a:pt x="178" y="309"/>
                  </a:lnTo>
                  <a:lnTo>
                    <a:pt x="182" y="307"/>
                  </a:lnTo>
                  <a:lnTo>
                    <a:pt x="186" y="307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29" name="Freeform 134">
              <a:extLst>
                <a:ext uri="{FF2B5EF4-FFF2-40B4-BE49-F238E27FC236}">
                  <a16:creationId xmlns:a16="http://schemas.microsoft.com/office/drawing/2014/main" id="{605067D4-1F05-2F49-BD9C-D0A691CBF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5431" y="3335629"/>
              <a:ext cx="55044" cy="37154"/>
            </a:xfrm>
            <a:custGeom>
              <a:avLst/>
              <a:gdLst>
                <a:gd name="T0" fmla="*/ 79 w 133"/>
                <a:gd name="T1" fmla="*/ 19 h 91"/>
                <a:gd name="T2" fmla="*/ 55 w 133"/>
                <a:gd name="T3" fmla="*/ 19 h 91"/>
                <a:gd name="T4" fmla="*/ 34 w 133"/>
                <a:gd name="T5" fmla="*/ 16 h 91"/>
                <a:gd name="T6" fmla="*/ 24 w 133"/>
                <a:gd name="T7" fmla="*/ 13 h 91"/>
                <a:gd name="T8" fmla="*/ 16 w 133"/>
                <a:gd name="T9" fmla="*/ 11 h 91"/>
                <a:gd name="T10" fmla="*/ 8 w 133"/>
                <a:gd name="T11" fmla="*/ 7 h 91"/>
                <a:gd name="T12" fmla="*/ 0 w 133"/>
                <a:gd name="T13" fmla="*/ 0 h 91"/>
                <a:gd name="T14" fmla="*/ 2 w 133"/>
                <a:gd name="T15" fmla="*/ 19 h 91"/>
                <a:gd name="T16" fmla="*/ 3 w 133"/>
                <a:gd name="T17" fmla="*/ 35 h 91"/>
                <a:gd name="T18" fmla="*/ 7 w 133"/>
                <a:gd name="T19" fmla="*/ 51 h 91"/>
                <a:gd name="T20" fmla="*/ 11 w 133"/>
                <a:gd name="T21" fmla="*/ 64 h 91"/>
                <a:gd name="T22" fmla="*/ 14 w 133"/>
                <a:gd name="T23" fmla="*/ 69 h 91"/>
                <a:gd name="T24" fmla="*/ 16 w 133"/>
                <a:gd name="T25" fmla="*/ 75 h 91"/>
                <a:gd name="T26" fmla="*/ 20 w 133"/>
                <a:gd name="T27" fmla="*/ 80 h 91"/>
                <a:gd name="T28" fmla="*/ 24 w 133"/>
                <a:gd name="T29" fmla="*/ 83 h 91"/>
                <a:gd name="T30" fmla="*/ 28 w 133"/>
                <a:gd name="T31" fmla="*/ 87 h 91"/>
                <a:gd name="T32" fmla="*/ 32 w 133"/>
                <a:gd name="T33" fmla="*/ 89 h 91"/>
                <a:gd name="T34" fmla="*/ 38 w 133"/>
                <a:gd name="T35" fmla="*/ 91 h 91"/>
                <a:gd name="T36" fmla="*/ 43 w 133"/>
                <a:gd name="T37" fmla="*/ 91 h 91"/>
                <a:gd name="T38" fmla="*/ 48 w 133"/>
                <a:gd name="T39" fmla="*/ 91 h 91"/>
                <a:gd name="T40" fmla="*/ 55 w 133"/>
                <a:gd name="T41" fmla="*/ 89 h 91"/>
                <a:gd name="T42" fmla="*/ 61 w 133"/>
                <a:gd name="T43" fmla="*/ 87 h 91"/>
                <a:gd name="T44" fmla="*/ 68 w 133"/>
                <a:gd name="T45" fmla="*/ 84 h 91"/>
                <a:gd name="T46" fmla="*/ 81 w 133"/>
                <a:gd name="T47" fmla="*/ 76 h 91"/>
                <a:gd name="T48" fmla="*/ 95 w 133"/>
                <a:gd name="T49" fmla="*/ 65 h 91"/>
                <a:gd name="T50" fmla="*/ 107 w 133"/>
                <a:gd name="T51" fmla="*/ 55 h 91"/>
                <a:gd name="T52" fmla="*/ 119 w 133"/>
                <a:gd name="T53" fmla="*/ 43 h 91"/>
                <a:gd name="T54" fmla="*/ 127 w 133"/>
                <a:gd name="T55" fmla="*/ 31 h 91"/>
                <a:gd name="T56" fmla="*/ 133 w 133"/>
                <a:gd name="T57" fmla="*/ 19 h 91"/>
                <a:gd name="T58" fmla="*/ 117 w 133"/>
                <a:gd name="T59" fmla="*/ 19 h 91"/>
                <a:gd name="T60" fmla="*/ 99 w 133"/>
                <a:gd name="T61" fmla="*/ 19 h 91"/>
                <a:gd name="T62" fmla="*/ 85 w 133"/>
                <a:gd name="T63" fmla="*/ 19 h 91"/>
                <a:gd name="T64" fmla="*/ 79 w 133"/>
                <a:gd name="T65" fmla="*/ 19 h 9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33"/>
                <a:gd name="T100" fmla="*/ 0 h 91"/>
                <a:gd name="T101" fmla="*/ 133 w 133"/>
                <a:gd name="T102" fmla="*/ 91 h 9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33" h="91">
                  <a:moveTo>
                    <a:pt x="79" y="19"/>
                  </a:moveTo>
                  <a:lnTo>
                    <a:pt x="55" y="19"/>
                  </a:lnTo>
                  <a:lnTo>
                    <a:pt x="34" y="16"/>
                  </a:lnTo>
                  <a:lnTo>
                    <a:pt x="24" y="13"/>
                  </a:lnTo>
                  <a:lnTo>
                    <a:pt x="16" y="11"/>
                  </a:lnTo>
                  <a:lnTo>
                    <a:pt x="8" y="7"/>
                  </a:lnTo>
                  <a:lnTo>
                    <a:pt x="0" y="0"/>
                  </a:lnTo>
                  <a:lnTo>
                    <a:pt x="2" y="19"/>
                  </a:lnTo>
                  <a:lnTo>
                    <a:pt x="3" y="35"/>
                  </a:lnTo>
                  <a:lnTo>
                    <a:pt x="7" y="51"/>
                  </a:lnTo>
                  <a:lnTo>
                    <a:pt x="11" y="64"/>
                  </a:lnTo>
                  <a:lnTo>
                    <a:pt x="14" y="69"/>
                  </a:lnTo>
                  <a:lnTo>
                    <a:pt x="16" y="75"/>
                  </a:lnTo>
                  <a:lnTo>
                    <a:pt x="20" y="80"/>
                  </a:lnTo>
                  <a:lnTo>
                    <a:pt x="24" y="83"/>
                  </a:lnTo>
                  <a:lnTo>
                    <a:pt x="28" y="87"/>
                  </a:lnTo>
                  <a:lnTo>
                    <a:pt x="32" y="89"/>
                  </a:lnTo>
                  <a:lnTo>
                    <a:pt x="38" y="91"/>
                  </a:lnTo>
                  <a:lnTo>
                    <a:pt x="43" y="91"/>
                  </a:lnTo>
                  <a:lnTo>
                    <a:pt x="48" y="91"/>
                  </a:lnTo>
                  <a:lnTo>
                    <a:pt x="55" y="89"/>
                  </a:lnTo>
                  <a:lnTo>
                    <a:pt x="61" y="87"/>
                  </a:lnTo>
                  <a:lnTo>
                    <a:pt x="68" y="84"/>
                  </a:lnTo>
                  <a:lnTo>
                    <a:pt x="81" y="76"/>
                  </a:lnTo>
                  <a:lnTo>
                    <a:pt x="95" y="65"/>
                  </a:lnTo>
                  <a:lnTo>
                    <a:pt x="107" y="55"/>
                  </a:lnTo>
                  <a:lnTo>
                    <a:pt x="119" y="43"/>
                  </a:lnTo>
                  <a:lnTo>
                    <a:pt x="127" y="31"/>
                  </a:lnTo>
                  <a:lnTo>
                    <a:pt x="133" y="19"/>
                  </a:lnTo>
                  <a:lnTo>
                    <a:pt x="117" y="19"/>
                  </a:lnTo>
                  <a:lnTo>
                    <a:pt x="99" y="19"/>
                  </a:lnTo>
                  <a:lnTo>
                    <a:pt x="85" y="19"/>
                  </a:lnTo>
                  <a:lnTo>
                    <a:pt x="79" y="1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30" name="Freeform 26">
              <a:extLst>
                <a:ext uri="{FF2B5EF4-FFF2-40B4-BE49-F238E27FC236}">
                  <a16:creationId xmlns:a16="http://schemas.microsoft.com/office/drawing/2014/main" id="{B9A5C919-E319-3941-96F0-A6C7E2671943}"/>
                </a:ext>
              </a:extLst>
            </p:cNvPr>
            <p:cNvSpPr>
              <a:spLocks/>
            </p:cNvSpPr>
            <p:nvPr/>
          </p:nvSpPr>
          <p:spPr bwMode="auto">
            <a:xfrm rot="3335684">
              <a:off x="2535392" y="4536815"/>
              <a:ext cx="413488" cy="257331"/>
            </a:xfrm>
            <a:custGeom>
              <a:avLst/>
              <a:gdLst/>
              <a:ahLst/>
              <a:cxnLst>
                <a:cxn ang="0">
                  <a:pos x="60" y="6"/>
                </a:cxn>
                <a:cxn ang="0">
                  <a:pos x="67" y="10"/>
                </a:cxn>
                <a:cxn ang="0">
                  <a:pos x="76" y="11"/>
                </a:cxn>
                <a:cxn ang="0">
                  <a:pos x="77" y="16"/>
                </a:cxn>
                <a:cxn ang="0">
                  <a:pos x="79" y="14"/>
                </a:cxn>
                <a:cxn ang="0">
                  <a:pos x="87" y="16"/>
                </a:cxn>
                <a:cxn ang="0">
                  <a:pos x="95" y="18"/>
                </a:cxn>
                <a:cxn ang="0">
                  <a:pos x="91" y="14"/>
                </a:cxn>
                <a:cxn ang="0">
                  <a:pos x="96" y="20"/>
                </a:cxn>
                <a:cxn ang="0">
                  <a:pos x="98" y="23"/>
                </a:cxn>
                <a:cxn ang="0">
                  <a:pos x="101" y="25"/>
                </a:cxn>
                <a:cxn ang="0">
                  <a:pos x="104" y="23"/>
                </a:cxn>
                <a:cxn ang="0">
                  <a:pos x="104" y="29"/>
                </a:cxn>
                <a:cxn ang="0">
                  <a:pos x="116" y="36"/>
                </a:cxn>
                <a:cxn ang="0">
                  <a:pos x="119" y="41"/>
                </a:cxn>
                <a:cxn ang="0">
                  <a:pos x="119" y="45"/>
                </a:cxn>
                <a:cxn ang="0">
                  <a:pos x="126" y="53"/>
                </a:cxn>
                <a:cxn ang="0">
                  <a:pos x="139" y="55"/>
                </a:cxn>
                <a:cxn ang="0">
                  <a:pos x="119" y="36"/>
                </a:cxn>
                <a:cxn ang="0">
                  <a:pos x="108" y="17"/>
                </a:cxn>
                <a:cxn ang="0">
                  <a:pos x="101" y="7"/>
                </a:cxn>
                <a:cxn ang="0">
                  <a:pos x="105" y="5"/>
                </a:cxn>
                <a:cxn ang="0">
                  <a:pos x="106" y="4"/>
                </a:cxn>
                <a:cxn ang="0">
                  <a:pos x="115" y="28"/>
                </a:cxn>
                <a:cxn ang="0">
                  <a:pos x="134" y="52"/>
                </a:cxn>
                <a:cxn ang="0">
                  <a:pos x="153" y="42"/>
                </a:cxn>
                <a:cxn ang="0">
                  <a:pos x="172" y="41"/>
                </a:cxn>
                <a:cxn ang="0">
                  <a:pos x="188" y="46"/>
                </a:cxn>
                <a:cxn ang="0">
                  <a:pos x="181" y="61"/>
                </a:cxn>
                <a:cxn ang="0">
                  <a:pos x="173" y="70"/>
                </a:cxn>
                <a:cxn ang="0">
                  <a:pos x="160" y="71"/>
                </a:cxn>
                <a:cxn ang="0">
                  <a:pos x="149" y="67"/>
                </a:cxn>
                <a:cxn ang="0">
                  <a:pos x="136" y="71"/>
                </a:cxn>
                <a:cxn ang="0">
                  <a:pos x="124" y="86"/>
                </a:cxn>
                <a:cxn ang="0">
                  <a:pos x="110" y="86"/>
                </a:cxn>
                <a:cxn ang="0">
                  <a:pos x="93" y="97"/>
                </a:cxn>
                <a:cxn ang="0">
                  <a:pos x="76" y="115"/>
                </a:cxn>
                <a:cxn ang="0">
                  <a:pos x="58" y="111"/>
                </a:cxn>
                <a:cxn ang="0">
                  <a:pos x="47" y="103"/>
                </a:cxn>
                <a:cxn ang="0">
                  <a:pos x="56" y="85"/>
                </a:cxn>
                <a:cxn ang="0">
                  <a:pos x="45" y="64"/>
                </a:cxn>
                <a:cxn ang="0">
                  <a:pos x="30" y="59"/>
                </a:cxn>
                <a:cxn ang="0">
                  <a:pos x="9" y="58"/>
                </a:cxn>
                <a:cxn ang="0">
                  <a:pos x="18" y="43"/>
                </a:cxn>
                <a:cxn ang="0">
                  <a:pos x="34" y="28"/>
                </a:cxn>
                <a:cxn ang="0">
                  <a:pos x="45" y="25"/>
                </a:cxn>
                <a:cxn ang="0">
                  <a:pos x="52" y="22"/>
                </a:cxn>
                <a:cxn ang="0">
                  <a:pos x="58" y="20"/>
                </a:cxn>
                <a:cxn ang="0">
                  <a:pos x="59" y="16"/>
                </a:cxn>
                <a:cxn ang="0">
                  <a:pos x="55" y="11"/>
                </a:cxn>
                <a:cxn ang="0">
                  <a:pos x="54" y="7"/>
                </a:cxn>
                <a:cxn ang="0">
                  <a:pos x="54" y="1"/>
                </a:cxn>
                <a:cxn ang="0">
                  <a:pos x="59" y="2"/>
                </a:cxn>
              </a:cxnLst>
              <a:rect l="0" t="0" r="r" b="b"/>
              <a:pathLst>
                <a:path w="188" h="117">
                  <a:moveTo>
                    <a:pt x="59" y="2"/>
                  </a:moveTo>
                  <a:cubicBezTo>
                    <a:pt x="59" y="5"/>
                    <a:pt x="60" y="6"/>
                    <a:pt x="60" y="6"/>
                  </a:cubicBezTo>
                  <a:cubicBezTo>
                    <a:pt x="62" y="4"/>
                    <a:pt x="65" y="8"/>
                    <a:pt x="65" y="8"/>
                  </a:cubicBezTo>
                  <a:cubicBezTo>
                    <a:pt x="65" y="12"/>
                    <a:pt x="67" y="10"/>
                    <a:pt x="67" y="10"/>
                  </a:cubicBezTo>
                  <a:cubicBezTo>
                    <a:pt x="67" y="6"/>
                    <a:pt x="70" y="8"/>
                    <a:pt x="70" y="8"/>
                  </a:cubicBezTo>
                  <a:cubicBezTo>
                    <a:pt x="74" y="6"/>
                    <a:pt x="76" y="11"/>
                    <a:pt x="76" y="11"/>
                  </a:cubicBezTo>
                  <a:lnTo>
                    <a:pt x="76" y="11"/>
                  </a:lnTo>
                  <a:lnTo>
                    <a:pt x="77" y="16"/>
                  </a:lnTo>
                  <a:lnTo>
                    <a:pt x="77" y="16"/>
                  </a:lnTo>
                  <a:cubicBezTo>
                    <a:pt x="78" y="13"/>
                    <a:pt x="79" y="14"/>
                    <a:pt x="79" y="14"/>
                  </a:cubicBezTo>
                  <a:cubicBezTo>
                    <a:pt x="80" y="12"/>
                    <a:pt x="83" y="12"/>
                    <a:pt x="83" y="12"/>
                  </a:cubicBezTo>
                  <a:cubicBezTo>
                    <a:pt x="86" y="12"/>
                    <a:pt x="87" y="16"/>
                    <a:pt x="87" y="16"/>
                  </a:cubicBezTo>
                  <a:cubicBezTo>
                    <a:pt x="87" y="21"/>
                    <a:pt x="91" y="21"/>
                    <a:pt x="91" y="21"/>
                  </a:cubicBezTo>
                  <a:cubicBezTo>
                    <a:pt x="93" y="21"/>
                    <a:pt x="95" y="18"/>
                    <a:pt x="95" y="18"/>
                  </a:cubicBezTo>
                  <a:cubicBezTo>
                    <a:pt x="95" y="16"/>
                    <a:pt x="92" y="15"/>
                    <a:pt x="92" y="15"/>
                  </a:cubicBezTo>
                  <a:cubicBezTo>
                    <a:pt x="91" y="15"/>
                    <a:pt x="91" y="15"/>
                    <a:pt x="91" y="14"/>
                  </a:cubicBezTo>
                  <a:cubicBezTo>
                    <a:pt x="93" y="11"/>
                    <a:pt x="97" y="14"/>
                    <a:pt x="97" y="14"/>
                  </a:cubicBezTo>
                  <a:cubicBezTo>
                    <a:pt x="98" y="19"/>
                    <a:pt x="96" y="20"/>
                    <a:pt x="96" y="20"/>
                  </a:cubicBezTo>
                  <a:cubicBezTo>
                    <a:pt x="93" y="24"/>
                    <a:pt x="93" y="26"/>
                    <a:pt x="93" y="26"/>
                  </a:cubicBezTo>
                  <a:cubicBezTo>
                    <a:pt x="96" y="27"/>
                    <a:pt x="98" y="23"/>
                    <a:pt x="98" y="23"/>
                  </a:cubicBezTo>
                  <a:cubicBezTo>
                    <a:pt x="100" y="18"/>
                    <a:pt x="102" y="18"/>
                    <a:pt x="102" y="18"/>
                  </a:cubicBezTo>
                  <a:cubicBezTo>
                    <a:pt x="101" y="22"/>
                    <a:pt x="101" y="25"/>
                    <a:pt x="101" y="25"/>
                  </a:cubicBezTo>
                  <a:lnTo>
                    <a:pt x="101" y="25"/>
                  </a:lnTo>
                  <a:lnTo>
                    <a:pt x="104" y="23"/>
                  </a:lnTo>
                  <a:lnTo>
                    <a:pt x="104" y="23"/>
                  </a:lnTo>
                  <a:cubicBezTo>
                    <a:pt x="105" y="24"/>
                    <a:pt x="104" y="29"/>
                    <a:pt x="104" y="29"/>
                  </a:cubicBezTo>
                  <a:cubicBezTo>
                    <a:pt x="110" y="29"/>
                    <a:pt x="111" y="32"/>
                    <a:pt x="111" y="32"/>
                  </a:cubicBezTo>
                  <a:cubicBezTo>
                    <a:pt x="115" y="32"/>
                    <a:pt x="116" y="36"/>
                    <a:pt x="116" y="36"/>
                  </a:cubicBezTo>
                  <a:cubicBezTo>
                    <a:pt x="119" y="38"/>
                    <a:pt x="119" y="41"/>
                    <a:pt x="119" y="41"/>
                  </a:cubicBezTo>
                  <a:lnTo>
                    <a:pt x="119" y="41"/>
                  </a:lnTo>
                  <a:lnTo>
                    <a:pt x="119" y="45"/>
                  </a:lnTo>
                  <a:lnTo>
                    <a:pt x="119" y="45"/>
                  </a:lnTo>
                  <a:cubicBezTo>
                    <a:pt x="118" y="49"/>
                    <a:pt x="120" y="51"/>
                    <a:pt x="120" y="51"/>
                  </a:cubicBezTo>
                  <a:cubicBezTo>
                    <a:pt x="124" y="51"/>
                    <a:pt x="126" y="53"/>
                    <a:pt x="126" y="53"/>
                  </a:cubicBezTo>
                  <a:cubicBezTo>
                    <a:pt x="131" y="55"/>
                    <a:pt x="136" y="58"/>
                    <a:pt x="136" y="58"/>
                  </a:cubicBezTo>
                  <a:cubicBezTo>
                    <a:pt x="136" y="56"/>
                    <a:pt x="139" y="55"/>
                    <a:pt x="139" y="55"/>
                  </a:cubicBezTo>
                  <a:cubicBezTo>
                    <a:pt x="134" y="56"/>
                    <a:pt x="130" y="50"/>
                    <a:pt x="130" y="50"/>
                  </a:cubicBezTo>
                  <a:cubicBezTo>
                    <a:pt x="125" y="44"/>
                    <a:pt x="119" y="36"/>
                    <a:pt x="119" y="36"/>
                  </a:cubicBezTo>
                  <a:cubicBezTo>
                    <a:pt x="114" y="29"/>
                    <a:pt x="111" y="23"/>
                    <a:pt x="111" y="23"/>
                  </a:cubicBezTo>
                  <a:cubicBezTo>
                    <a:pt x="106" y="26"/>
                    <a:pt x="108" y="17"/>
                    <a:pt x="108" y="17"/>
                  </a:cubicBezTo>
                  <a:cubicBezTo>
                    <a:pt x="105" y="16"/>
                    <a:pt x="107" y="11"/>
                    <a:pt x="107" y="11"/>
                  </a:cubicBezTo>
                  <a:cubicBezTo>
                    <a:pt x="103" y="11"/>
                    <a:pt x="101" y="7"/>
                    <a:pt x="101" y="7"/>
                  </a:cubicBezTo>
                  <a:cubicBezTo>
                    <a:pt x="100" y="5"/>
                    <a:pt x="105" y="5"/>
                    <a:pt x="105" y="5"/>
                  </a:cubicBezTo>
                  <a:lnTo>
                    <a:pt x="105" y="5"/>
                  </a:lnTo>
                  <a:lnTo>
                    <a:pt x="106" y="4"/>
                  </a:lnTo>
                  <a:lnTo>
                    <a:pt x="106" y="4"/>
                  </a:lnTo>
                  <a:cubicBezTo>
                    <a:pt x="106" y="9"/>
                    <a:pt x="109" y="12"/>
                    <a:pt x="109" y="12"/>
                  </a:cubicBezTo>
                  <a:cubicBezTo>
                    <a:pt x="109" y="18"/>
                    <a:pt x="115" y="28"/>
                    <a:pt x="115" y="28"/>
                  </a:cubicBezTo>
                  <a:cubicBezTo>
                    <a:pt x="117" y="30"/>
                    <a:pt x="123" y="40"/>
                    <a:pt x="123" y="40"/>
                  </a:cubicBezTo>
                  <a:cubicBezTo>
                    <a:pt x="128" y="46"/>
                    <a:pt x="134" y="52"/>
                    <a:pt x="134" y="52"/>
                  </a:cubicBezTo>
                  <a:cubicBezTo>
                    <a:pt x="137" y="56"/>
                    <a:pt x="147" y="51"/>
                    <a:pt x="147" y="51"/>
                  </a:cubicBezTo>
                  <a:cubicBezTo>
                    <a:pt x="150" y="50"/>
                    <a:pt x="153" y="42"/>
                    <a:pt x="153" y="42"/>
                  </a:cubicBezTo>
                  <a:cubicBezTo>
                    <a:pt x="158" y="51"/>
                    <a:pt x="163" y="46"/>
                    <a:pt x="163" y="46"/>
                  </a:cubicBezTo>
                  <a:cubicBezTo>
                    <a:pt x="165" y="40"/>
                    <a:pt x="172" y="41"/>
                    <a:pt x="172" y="41"/>
                  </a:cubicBezTo>
                  <a:cubicBezTo>
                    <a:pt x="178" y="40"/>
                    <a:pt x="183" y="42"/>
                    <a:pt x="183" y="42"/>
                  </a:cubicBezTo>
                  <a:cubicBezTo>
                    <a:pt x="188" y="42"/>
                    <a:pt x="188" y="46"/>
                    <a:pt x="188" y="46"/>
                  </a:cubicBezTo>
                  <a:cubicBezTo>
                    <a:pt x="188" y="50"/>
                    <a:pt x="181" y="53"/>
                    <a:pt x="181" y="53"/>
                  </a:cubicBezTo>
                  <a:cubicBezTo>
                    <a:pt x="179" y="55"/>
                    <a:pt x="181" y="61"/>
                    <a:pt x="181" y="61"/>
                  </a:cubicBezTo>
                  <a:cubicBezTo>
                    <a:pt x="186" y="66"/>
                    <a:pt x="178" y="67"/>
                    <a:pt x="178" y="67"/>
                  </a:cubicBezTo>
                  <a:cubicBezTo>
                    <a:pt x="174" y="66"/>
                    <a:pt x="173" y="70"/>
                    <a:pt x="173" y="70"/>
                  </a:cubicBezTo>
                  <a:cubicBezTo>
                    <a:pt x="171" y="71"/>
                    <a:pt x="164" y="68"/>
                    <a:pt x="164" y="68"/>
                  </a:cubicBezTo>
                  <a:cubicBezTo>
                    <a:pt x="163" y="72"/>
                    <a:pt x="160" y="71"/>
                    <a:pt x="160" y="71"/>
                  </a:cubicBezTo>
                  <a:cubicBezTo>
                    <a:pt x="157" y="74"/>
                    <a:pt x="153" y="70"/>
                    <a:pt x="153" y="70"/>
                  </a:cubicBezTo>
                  <a:cubicBezTo>
                    <a:pt x="152" y="67"/>
                    <a:pt x="149" y="67"/>
                    <a:pt x="149" y="67"/>
                  </a:cubicBezTo>
                  <a:cubicBezTo>
                    <a:pt x="146" y="62"/>
                    <a:pt x="139" y="65"/>
                    <a:pt x="139" y="65"/>
                  </a:cubicBezTo>
                  <a:cubicBezTo>
                    <a:pt x="136" y="69"/>
                    <a:pt x="136" y="71"/>
                    <a:pt x="136" y="71"/>
                  </a:cubicBezTo>
                  <a:cubicBezTo>
                    <a:pt x="134" y="75"/>
                    <a:pt x="130" y="77"/>
                    <a:pt x="130" y="77"/>
                  </a:cubicBezTo>
                  <a:cubicBezTo>
                    <a:pt x="124" y="79"/>
                    <a:pt x="124" y="86"/>
                    <a:pt x="124" y="86"/>
                  </a:cubicBezTo>
                  <a:cubicBezTo>
                    <a:pt x="122" y="89"/>
                    <a:pt x="118" y="83"/>
                    <a:pt x="118" y="83"/>
                  </a:cubicBezTo>
                  <a:cubicBezTo>
                    <a:pt x="114" y="87"/>
                    <a:pt x="110" y="86"/>
                    <a:pt x="110" y="86"/>
                  </a:cubicBezTo>
                  <a:cubicBezTo>
                    <a:pt x="105" y="86"/>
                    <a:pt x="103" y="90"/>
                    <a:pt x="103" y="90"/>
                  </a:cubicBezTo>
                  <a:cubicBezTo>
                    <a:pt x="99" y="88"/>
                    <a:pt x="93" y="97"/>
                    <a:pt x="93" y="97"/>
                  </a:cubicBezTo>
                  <a:cubicBezTo>
                    <a:pt x="90" y="99"/>
                    <a:pt x="93" y="105"/>
                    <a:pt x="87" y="105"/>
                  </a:cubicBezTo>
                  <a:cubicBezTo>
                    <a:pt x="84" y="109"/>
                    <a:pt x="80" y="113"/>
                    <a:pt x="76" y="115"/>
                  </a:cubicBezTo>
                  <a:cubicBezTo>
                    <a:pt x="68" y="117"/>
                    <a:pt x="62" y="115"/>
                    <a:pt x="62" y="115"/>
                  </a:cubicBezTo>
                  <a:cubicBezTo>
                    <a:pt x="60" y="112"/>
                    <a:pt x="58" y="111"/>
                    <a:pt x="58" y="111"/>
                  </a:cubicBezTo>
                  <a:cubicBezTo>
                    <a:pt x="57" y="108"/>
                    <a:pt x="52" y="109"/>
                    <a:pt x="52" y="109"/>
                  </a:cubicBezTo>
                  <a:cubicBezTo>
                    <a:pt x="48" y="108"/>
                    <a:pt x="47" y="103"/>
                    <a:pt x="47" y="103"/>
                  </a:cubicBezTo>
                  <a:cubicBezTo>
                    <a:pt x="47" y="101"/>
                    <a:pt x="50" y="102"/>
                    <a:pt x="54" y="99"/>
                  </a:cubicBezTo>
                  <a:cubicBezTo>
                    <a:pt x="54" y="95"/>
                    <a:pt x="49" y="93"/>
                    <a:pt x="56" y="85"/>
                  </a:cubicBezTo>
                  <a:cubicBezTo>
                    <a:pt x="58" y="79"/>
                    <a:pt x="54" y="71"/>
                    <a:pt x="54" y="71"/>
                  </a:cubicBezTo>
                  <a:cubicBezTo>
                    <a:pt x="51" y="66"/>
                    <a:pt x="45" y="64"/>
                    <a:pt x="45" y="64"/>
                  </a:cubicBezTo>
                  <a:cubicBezTo>
                    <a:pt x="39" y="70"/>
                    <a:pt x="36" y="66"/>
                    <a:pt x="36" y="66"/>
                  </a:cubicBezTo>
                  <a:cubicBezTo>
                    <a:pt x="36" y="64"/>
                    <a:pt x="30" y="59"/>
                    <a:pt x="30" y="59"/>
                  </a:cubicBezTo>
                  <a:cubicBezTo>
                    <a:pt x="22" y="53"/>
                    <a:pt x="19" y="56"/>
                    <a:pt x="19" y="56"/>
                  </a:cubicBezTo>
                  <a:cubicBezTo>
                    <a:pt x="16" y="55"/>
                    <a:pt x="13" y="60"/>
                    <a:pt x="9" y="58"/>
                  </a:cubicBezTo>
                  <a:cubicBezTo>
                    <a:pt x="0" y="53"/>
                    <a:pt x="9" y="48"/>
                    <a:pt x="9" y="48"/>
                  </a:cubicBezTo>
                  <a:cubicBezTo>
                    <a:pt x="10" y="46"/>
                    <a:pt x="18" y="43"/>
                    <a:pt x="18" y="43"/>
                  </a:cubicBezTo>
                  <a:cubicBezTo>
                    <a:pt x="20" y="38"/>
                    <a:pt x="27" y="35"/>
                    <a:pt x="27" y="35"/>
                  </a:cubicBezTo>
                  <a:cubicBezTo>
                    <a:pt x="30" y="31"/>
                    <a:pt x="34" y="28"/>
                    <a:pt x="34" y="28"/>
                  </a:cubicBezTo>
                  <a:cubicBezTo>
                    <a:pt x="42" y="29"/>
                    <a:pt x="45" y="25"/>
                    <a:pt x="45" y="25"/>
                  </a:cubicBezTo>
                  <a:lnTo>
                    <a:pt x="45" y="25"/>
                  </a:lnTo>
                  <a:lnTo>
                    <a:pt x="52" y="22"/>
                  </a:lnTo>
                  <a:lnTo>
                    <a:pt x="52" y="22"/>
                  </a:lnTo>
                  <a:cubicBezTo>
                    <a:pt x="59" y="24"/>
                    <a:pt x="58" y="20"/>
                    <a:pt x="58" y="20"/>
                  </a:cubicBezTo>
                  <a:lnTo>
                    <a:pt x="58" y="20"/>
                  </a:lnTo>
                  <a:lnTo>
                    <a:pt x="59" y="16"/>
                  </a:lnTo>
                  <a:lnTo>
                    <a:pt x="59" y="16"/>
                  </a:lnTo>
                  <a:cubicBezTo>
                    <a:pt x="52" y="21"/>
                    <a:pt x="55" y="11"/>
                    <a:pt x="55" y="11"/>
                  </a:cubicBezTo>
                  <a:lnTo>
                    <a:pt x="55" y="11"/>
                  </a:lnTo>
                  <a:lnTo>
                    <a:pt x="54" y="7"/>
                  </a:lnTo>
                  <a:lnTo>
                    <a:pt x="54" y="7"/>
                  </a:lnTo>
                  <a:cubicBezTo>
                    <a:pt x="54" y="6"/>
                    <a:pt x="53" y="5"/>
                    <a:pt x="53" y="5"/>
                  </a:cubicBezTo>
                  <a:cubicBezTo>
                    <a:pt x="54" y="3"/>
                    <a:pt x="54" y="1"/>
                    <a:pt x="54" y="1"/>
                  </a:cubicBezTo>
                  <a:cubicBezTo>
                    <a:pt x="56" y="0"/>
                    <a:pt x="59" y="2"/>
                    <a:pt x="59" y="2"/>
                  </a:cubicBezTo>
                  <a:lnTo>
                    <a:pt x="59" y="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Карта России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18F9ECED-A5F5-8E4F-9676-874666E6529D}"/>
              </a:ext>
            </a:extLst>
          </p:cNvPr>
          <p:cNvGrpSpPr/>
          <p:nvPr/>
        </p:nvGrpSpPr>
        <p:grpSpPr>
          <a:xfrm>
            <a:off x="1345261" y="3030525"/>
            <a:ext cx="2835472" cy="1094726"/>
            <a:chOff x="1345261" y="3030525"/>
            <a:chExt cx="2835472" cy="1094726"/>
          </a:xfrm>
        </p:grpSpPr>
        <p:grpSp>
          <p:nvGrpSpPr>
            <p:cNvPr id="414" name="Группа 413">
              <a:extLst>
                <a:ext uri="{FF2B5EF4-FFF2-40B4-BE49-F238E27FC236}">
                  <a16:creationId xmlns:a16="http://schemas.microsoft.com/office/drawing/2014/main" id="{7B0D7039-B6CF-6B49-BDCA-76CF9BBADB07}"/>
                </a:ext>
              </a:extLst>
            </p:cNvPr>
            <p:cNvGrpSpPr/>
            <p:nvPr/>
          </p:nvGrpSpPr>
          <p:grpSpPr>
            <a:xfrm>
              <a:off x="1345261" y="3867882"/>
              <a:ext cx="1104100" cy="257369"/>
              <a:chOff x="4114800" y="2882288"/>
              <a:chExt cx="1104100" cy="257369"/>
            </a:xfrm>
          </p:grpSpPr>
          <p:sp>
            <p:nvSpPr>
              <p:cNvPr id="415" name="Прямоугольник 414">
                <a:extLst>
                  <a:ext uri="{FF2B5EF4-FFF2-40B4-BE49-F238E27FC236}">
                    <a16:creationId xmlns:a16="http://schemas.microsoft.com/office/drawing/2014/main" id="{4A24DCBB-8852-5D4A-B5AF-350022642018}"/>
                  </a:ext>
                </a:extLst>
              </p:cNvPr>
              <p:cNvSpPr/>
              <p:nvPr/>
            </p:nvSpPr>
            <p:spPr>
              <a:xfrm>
                <a:off x="4114800" y="2882288"/>
                <a:ext cx="1017639" cy="257369"/>
              </a:xfrm>
              <a:prstGeom prst="rect">
                <a:avLst/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108000" tIns="36000" rIns="18000" bIns="36000" rtlCol="0" anchor="ctr" anchorCtr="0">
                <a:no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Verdana" panose="020B0604030504040204" pitchFamily="34" charset="0"/>
                    <a:cs typeface="Verdana" panose="020B0604030504040204" pitchFamily="34" charset="0"/>
                  </a:rPr>
                  <a:t>Москва</a:t>
                </a:r>
              </a:p>
            </p:txBody>
          </p:sp>
          <p:sp>
            <p:nvSpPr>
              <p:cNvPr id="416" name="Овал 415">
                <a:extLst>
                  <a:ext uri="{FF2B5EF4-FFF2-40B4-BE49-F238E27FC236}">
                    <a16:creationId xmlns:a16="http://schemas.microsoft.com/office/drawing/2014/main" id="{EC308025-30B6-EA47-B5ED-46A7CAC71825}"/>
                  </a:ext>
                </a:extLst>
              </p:cNvPr>
              <p:cNvSpPr/>
              <p:nvPr/>
            </p:nvSpPr>
            <p:spPr>
              <a:xfrm>
                <a:off x="5016222" y="2909633"/>
                <a:ext cx="202678" cy="202678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2787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531" name="Группа 530">
              <a:extLst>
                <a:ext uri="{FF2B5EF4-FFF2-40B4-BE49-F238E27FC236}">
                  <a16:creationId xmlns:a16="http://schemas.microsoft.com/office/drawing/2014/main" id="{43F44789-C9A6-5B4A-B1A5-9342B1723C0B}"/>
                </a:ext>
              </a:extLst>
            </p:cNvPr>
            <p:cNvGrpSpPr/>
            <p:nvPr/>
          </p:nvGrpSpPr>
          <p:grpSpPr>
            <a:xfrm>
              <a:off x="2391783" y="3030525"/>
              <a:ext cx="1788950" cy="257369"/>
              <a:chOff x="5016222" y="2882288"/>
              <a:chExt cx="1788950" cy="257369"/>
            </a:xfrm>
          </p:grpSpPr>
          <p:sp>
            <p:nvSpPr>
              <p:cNvPr id="532" name="Прямоугольник 531">
                <a:extLst>
                  <a:ext uri="{FF2B5EF4-FFF2-40B4-BE49-F238E27FC236}">
                    <a16:creationId xmlns:a16="http://schemas.microsoft.com/office/drawing/2014/main" id="{7AA1A2F2-6004-424F-8FB6-4BF429C84F7D}"/>
                  </a:ext>
                </a:extLst>
              </p:cNvPr>
              <p:cNvSpPr/>
              <p:nvPr/>
            </p:nvSpPr>
            <p:spPr>
              <a:xfrm>
                <a:off x="5116286" y="2882288"/>
                <a:ext cx="1688886" cy="257369"/>
              </a:xfrm>
              <a:prstGeom prst="rect">
                <a:avLst/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18000" tIns="36000" rIns="108000" bIns="36000" rtlCol="0" anchor="ctr" anchorCtr="0">
                <a:no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Verdana" panose="020B0604030504040204" pitchFamily="34" charset="0"/>
                    <a:cs typeface="Verdana" panose="020B0604030504040204" pitchFamily="34" charset="0"/>
                  </a:rPr>
                  <a:t>Санкт-Петербург</a:t>
                </a:r>
              </a:p>
            </p:txBody>
          </p:sp>
          <p:sp>
            <p:nvSpPr>
              <p:cNvPr id="533" name="Овал 532">
                <a:extLst>
                  <a:ext uri="{FF2B5EF4-FFF2-40B4-BE49-F238E27FC236}">
                    <a16:creationId xmlns:a16="http://schemas.microsoft.com/office/drawing/2014/main" id="{0FAD280A-6B25-3943-80FD-D6EDA24F422C}"/>
                  </a:ext>
                </a:extLst>
              </p:cNvPr>
              <p:cNvSpPr/>
              <p:nvPr/>
            </p:nvSpPr>
            <p:spPr>
              <a:xfrm>
                <a:off x="5016222" y="2909633"/>
                <a:ext cx="202678" cy="202678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2787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74652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6978882-2D8E-C244-866F-7103C50FE7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473" t="26084" r="9290" b="2608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914CDD-6D19-D146-9A8D-AC71D7189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72" y="1119966"/>
            <a:ext cx="5983608" cy="2742289"/>
          </a:xfrm>
        </p:spPr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Примеры текстовых слайдов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63216406-3A43-0748-B5C9-C7863361210A}"/>
              </a:ext>
            </a:extLst>
          </p:cNvPr>
          <p:cNvSpPr/>
          <p:nvPr/>
        </p:nvSpPr>
        <p:spPr>
          <a:xfrm>
            <a:off x="658813" y="5548708"/>
            <a:ext cx="189326" cy="1893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7186808F-47DD-2B4C-977C-0B930367B88F}"/>
              </a:ext>
            </a:extLst>
          </p:cNvPr>
          <p:cNvSpPr/>
          <p:nvPr/>
        </p:nvSpPr>
        <p:spPr>
          <a:xfrm>
            <a:off x="1182274" y="5548708"/>
            <a:ext cx="189326" cy="1893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786B32A-52B5-9543-B969-ABE1DE6E1373}"/>
              </a:ext>
            </a:extLst>
          </p:cNvPr>
          <p:cNvSpPr/>
          <p:nvPr/>
        </p:nvSpPr>
        <p:spPr>
          <a:xfrm>
            <a:off x="1705735" y="5548708"/>
            <a:ext cx="189326" cy="189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68A970F5-5792-8442-9514-72A94BF7610B}"/>
              </a:ext>
            </a:extLst>
          </p:cNvPr>
          <p:cNvSpPr/>
          <p:nvPr/>
        </p:nvSpPr>
        <p:spPr>
          <a:xfrm>
            <a:off x="2229196" y="5548708"/>
            <a:ext cx="189326" cy="1893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57FD915A-0B92-7148-83D6-D97CC93D0CBB}"/>
              </a:ext>
            </a:extLst>
          </p:cNvPr>
          <p:cNvSpPr/>
          <p:nvPr/>
        </p:nvSpPr>
        <p:spPr>
          <a:xfrm>
            <a:off x="2752657" y="5548708"/>
            <a:ext cx="189326" cy="1893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1304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2A3FB1B2-006F-5141-8CE6-CDA6D1494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92150"/>
            <a:ext cx="3366029" cy="644241"/>
          </a:xfrm>
        </p:spPr>
        <p:txBody>
          <a:bodyPr/>
          <a:lstStyle/>
          <a:p>
            <a:r>
              <a:rPr lang="ru-RU" dirty="0"/>
              <a:t>Содержание</a:t>
            </a:r>
          </a:p>
        </p:txBody>
      </p:sp>
      <p:graphicFrame>
        <p:nvGraphicFramePr>
          <p:cNvPr id="10" name="Таблица 10">
            <a:extLst>
              <a:ext uri="{FF2B5EF4-FFF2-40B4-BE49-F238E27FC236}">
                <a16:creationId xmlns:a16="http://schemas.microsoft.com/office/drawing/2014/main" id="{8A16FE18-CD2F-7B4D-BA1B-626140CA6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140740"/>
              </p:ext>
            </p:extLst>
          </p:nvPr>
        </p:nvGraphicFramePr>
        <p:xfrm>
          <a:off x="4630969" y="719666"/>
          <a:ext cx="6883698" cy="382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4855">
                  <a:extLst>
                    <a:ext uri="{9D8B030D-6E8A-4147-A177-3AD203B41FA5}">
                      <a16:colId xmlns:a16="http://schemas.microsoft.com/office/drawing/2014/main" val="4000380737"/>
                    </a:ext>
                  </a:extLst>
                </a:gridCol>
                <a:gridCol w="758843">
                  <a:extLst>
                    <a:ext uri="{9D8B030D-6E8A-4147-A177-3AD203B41FA5}">
                      <a16:colId xmlns:a16="http://schemas.microsoft.com/office/drawing/2014/main" val="1606121739"/>
                    </a:ext>
                  </a:extLst>
                </a:gridCol>
              </a:tblGrid>
              <a:tr h="6239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+mj-lt"/>
                        </a:rPr>
                        <a:t>Слайды-разделители</a:t>
                      </a:r>
                    </a:p>
                    <a:p>
                      <a:endParaRPr lang="ru-RU" sz="2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+mj-lt"/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7950577"/>
                  </a:ext>
                </a:extLst>
              </a:tr>
              <a:tr h="623974">
                <a:tc>
                  <a:txBody>
                    <a:bodyPr/>
                    <a:lstStyle/>
                    <a:p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+mj-lt"/>
                        </a:rPr>
                        <a:t>Работа с шаблоном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+mj-lt"/>
                        </a:rPr>
                        <a:t>16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009839"/>
                  </a:ext>
                </a:extLst>
              </a:tr>
              <a:tr h="623974">
                <a:tc>
                  <a:txBody>
                    <a:bodyPr/>
                    <a:lstStyle/>
                    <a:p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+mj-lt"/>
                        </a:rPr>
                        <a:t>Примеры текстовых слайдов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+mj-lt"/>
                        </a:rPr>
                        <a:t>29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8497189"/>
                  </a:ext>
                </a:extLst>
              </a:tr>
              <a:tr h="623974">
                <a:tc>
                  <a:txBody>
                    <a:bodyPr/>
                    <a:lstStyle/>
                    <a:p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+mj-lt"/>
                        </a:rPr>
                        <a:t>Примеры оформления изображений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+mj-lt"/>
                        </a:rPr>
                        <a:t>45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6876325"/>
                  </a:ext>
                </a:extLst>
              </a:tr>
              <a:tr h="623974">
                <a:tc>
                  <a:txBody>
                    <a:bodyPr/>
                    <a:lstStyle/>
                    <a:p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+mj-lt"/>
                        </a:rPr>
                        <a:t>Примеры </a:t>
                      </a:r>
                      <a:r>
                        <a:rPr lang="ru-RU" sz="20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таймлайнов</a:t>
                      </a: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+mj-lt"/>
                        </a:rPr>
                        <a:t>, схем и диаграмм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+mj-lt"/>
                        </a:rPr>
                        <a:t>56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706764"/>
                  </a:ext>
                </a:extLst>
              </a:tr>
              <a:tr h="623974">
                <a:tc>
                  <a:txBody>
                    <a:bodyPr/>
                    <a:lstStyle/>
                    <a:p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+mj-lt"/>
                        </a:rPr>
                        <a:t>Финальные слайды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+mj-lt"/>
                        </a:rPr>
                        <a:t>72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49328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05116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33707F2-2C5D-924F-BC3C-59A9F03B84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2251" t="30440" r="98" b="31203"/>
          <a:stretch/>
        </p:blipFill>
        <p:spPr>
          <a:xfrm>
            <a:off x="0" y="692152"/>
            <a:ext cx="5243290" cy="6165848"/>
          </a:xfrm>
          <a:prstGeom prst="rect">
            <a:avLst/>
          </a:prstGeom>
        </p:spPr>
      </p:pic>
      <p:sp>
        <p:nvSpPr>
          <p:cNvPr id="1605" name="Текст 1604">
            <a:extLst>
              <a:ext uri="{FF2B5EF4-FFF2-40B4-BE49-F238E27FC236}">
                <a16:creationId xmlns:a16="http://schemas.microsoft.com/office/drawing/2014/main" id="{1A1A9B9B-B437-3941-AFE0-A26E5B8A47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58200" y="692151"/>
            <a:ext cx="5074987" cy="5508626"/>
          </a:xfrm>
        </p:spPr>
        <p:txBody>
          <a:bodyPr anchor="ctr">
            <a:normAutofit/>
          </a:bodyPr>
          <a:lstStyle/>
          <a:p>
            <a:pPr lvl="1">
              <a:spcBef>
                <a:spcPts val="1100"/>
              </a:spcBef>
            </a:pPr>
            <a:r>
              <a:rPr lang="en" sz="1800" dirty="0"/>
              <a:t>VK </a:t>
            </a:r>
            <a:r>
              <a:rPr lang="ru-RU" sz="1800" dirty="0"/>
              <a:t>и </a:t>
            </a:r>
            <a:r>
              <a:rPr lang="ru-RU" sz="1800" dirty="0" err="1"/>
              <a:t>Сбер</a:t>
            </a:r>
            <a:r>
              <a:rPr lang="ru-RU" sz="1800" dirty="0"/>
              <a:t> запускают единую службу бесплатного такси для врачей </a:t>
            </a:r>
            <a:br>
              <a:rPr lang="ru-RU" sz="1800" dirty="0"/>
            </a:br>
            <a:r>
              <a:rPr lang="ru-RU" sz="1800" dirty="0"/>
              <a:t>в 12 российских городах. </a:t>
            </a:r>
          </a:p>
          <a:p>
            <a:pPr lvl="1">
              <a:spcBef>
                <a:spcPts val="1100"/>
              </a:spcBef>
            </a:pPr>
            <a:r>
              <a:rPr lang="ru-RU" sz="1800" dirty="0"/>
              <a:t>На это выделят 145 миллионов рублей — расходы компании разделят поровну. </a:t>
            </a:r>
          </a:p>
          <a:p>
            <a:pPr lvl="1">
              <a:spcBef>
                <a:spcPts val="1100"/>
              </a:spcBef>
            </a:pPr>
            <a:endParaRPr lang="ru-RU" sz="180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622900"/>
            <a:ext cx="5103534" cy="1586101"/>
          </a:xfrm>
        </p:spPr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VK </a:t>
            </a:r>
            <a:r>
              <a:rPr lang="ru-RU" dirty="0">
                <a:solidFill>
                  <a:schemeClr val="tx1"/>
                </a:solidFill>
              </a:rPr>
              <a:t>и </a:t>
            </a:r>
            <a:r>
              <a:rPr lang="ru-RU" dirty="0" err="1">
                <a:solidFill>
                  <a:schemeClr val="tx1"/>
                </a:solidFill>
              </a:rPr>
              <a:t>Сбер</a:t>
            </a:r>
            <a:r>
              <a:rPr lang="ru-RU" dirty="0">
                <a:solidFill>
                  <a:schemeClr val="tx1"/>
                </a:solidFill>
              </a:rPr>
              <a:t> запускают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на базе </a:t>
            </a:r>
            <a:r>
              <a:rPr lang="ru-RU" dirty="0" err="1">
                <a:solidFill>
                  <a:schemeClr val="tx1"/>
                </a:solidFill>
              </a:rPr>
              <a:t>Ситимобила</a:t>
            </a:r>
            <a:r>
              <a:rPr lang="ru-RU" dirty="0">
                <a:solidFill>
                  <a:schemeClr val="tx1"/>
                </a:solidFill>
              </a:rPr>
              <a:t> единую службу бесплатного такси</a:t>
            </a:r>
          </a:p>
        </p:txBody>
      </p:sp>
    </p:spTree>
    <p:extLst>
      <p:ext uri="{BB962C8B-B14F-4D97-AF65-F5344CB8AC3E}">
        <p14:creationId xmlns:p14="http://schemas.microsoft.com/office/powerpoint/2010/main" val="1306431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B4DD1DA-D5F1-1443-8774-595BA637F5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952" t="11074" r="98" b="15146"/>
          <a:stretch/>
        </p:blipFill>
        <p:spPr>
          <a:xfrm>
            <a:off x="5245100" y="288699"/>
            <a:ext cx="7874000" cy="600940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1838500"/>
            <a:ext cx="7434791" cy="3181000"/>
          </a:xfrm>
        </p:spPr>
        <p:txBody>
          <a:bodyPr anchor="ctr"/>
          <a:lstStyle/>
          <a:p>
            <a:r>
              <a:rPr lang="en-US" sz="4400" dirty="0">
                <a:solidFill>
                  <a:schemeClr val="tx1"/>
                </a:solidFill>
              </a:rPr>
              <a:t>VK </a:t>
            </a:r>
            <a:r>
              <a:rPr lang="ru-RU" sz="4400" dirty="0">
                <a:solidFill>
                  <a:schemeClr val="tx1"/>
                </a:solidFill>
              </a:rPr>
              <a:t>и </a:t>
            </a:r>
            <a:r>
              <a:rPr lang="ru-RU" sz="4400" dirty="0" err="1">
                <a:solidFill>
                  <a:schemeClr val="tx1"/>
                </a:solidFill>
              </a:rPr>
              <a:t>Сбер</a:t>
            </a:r>
            <a:r>
              <a:rPr lang="ru-RU" sz="4400" dirty="0">
                <a:solidFill>
                  <a:schemeClr val="tx1"/>
                </a:solidFill>
              </a:rPr>
              <a:t> запускают </a:t>
            </a:r>
            <a:br>
              <a:rPr lang="ru-RU" sz="4400" dirty="0">
                <a:solidFill>
                  <a:schemeClr val="tx1"/>
                </a:solidFill>
              </a:rPr>
            </a:br>
            <a:r>
              <a:rPr lang="ru-RU" sz="4400" dirty="0">
                <a:solidFill>
                  <a:schemeClr val="tx1"/>
                </a:solidFill>
              </a:rPr>
              <a:t>на базе </a:t>
            </a:r>
            <a:r>
              <a:rPr lang="ru-RU" sz="4400" dirty="0" err="1">
                <a:solidFill>
                  <a:schemeClr val="tx1"/>
                </a:solidFill>
              </a:rPr>
              <a:t>Ситимобила</a:t>
            </a:r>
            <a:r>
              <a:rPr lang="ru-RU" sz="4400" dirty="0">
                <a:solidFill>
                  <a:schemeClr val="tx1"/>
                </a:solidFill>
              </a:rPr>
              <a:t> единую службу бесплатного такси</a:t>
            </a:r>
          </a:p>
        </p:txBody>
      </p:sp>
    </p:spTree>
    <p:extLst>
      <p:ext uri="{BB962C8B-B14F-4D97-AF65-F5344CB8AC3E}">
        <p14:creationId xmlns:p14="http://schemas.microsoft.com/office/powerpoint/2010/main" val="2944519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>
            <a:extLst>
              <a:ext uri="{FF2B5EF4-FFF2-40B4-BE49-F238E27FC236}">
                <a16:creationId xmlns:a16="http://schemas.microsoft.com/office/drawing/2014/main" id="{404D4E1F-61D6-064D-8D00-B331A21227E5}"/>
              </a:ext>
            </a:extLst>
          </p:cNvPr>
          <p:cNvSpPr/>
          <p:nvPr/>
        </p:nvSpPr>
        <p:spPr>
          <a:xfrm>
            <a:off x="4159250" y="1479550"/>
            <a:ext cx="3898900" cy="3898900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8816" y="2622416"/>
            <a:ext cx="3574368" cy="1613168"/>
          </a:xfrm>
        </p:spPr>
        <p:txBody>
          <a:bodyPr anchor="ctr"/>
          <a:lstStyle/>
          <a:p>
            <a:pPr algn="ctr"/>
            <a:r>
              <a:rPr lang="ru-RU" dirty="0"/>
              <a:t>Заголовок + 4 преимущества</a:t>
            </a: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7E018824-2600-074F-BE16-C9BD0EFCC319}"/>
              </a:ext>
            </a:extLst>
          </p:cNvPr>
          <p:cNvSpPr/>
          <p:nvPr/>
        </p:nvSpPr>
        <p:spPr>
          <a:xfrm>
            <a:off x="4509864" y="2114550"/>
            <a:ext cx="172132" cy="17213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92AE2CA7-AFEA-5242-9277-0D6D9F02957C}"/>
              </a:ext>
            </a:extLst>
          </p:cNvPr>
          <p:cNvSpPr/>
          <p:nvPr/>
        </p:nvSpPr>
        <p:spPr>
          <a:xfrm>
            <a:off x="4509864" y="4578350"/>
            <a:ext cx="172132" cy="17213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50CF1EE1-3373-B742-9FA3-DB53262213FE}"/>
              </a:ext>
            </a:extLst>
          </p:cNvPr>
          <p:cNvSpPr/>
          <p:nvPr/>
        </p:nvSpPr>
        <p:spPr>
          <a:xfrm>
            <a:off x="7519764" y="2114550"/>
            <a:ext cx="172132" cy="17213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B676B440-5971-4D42-8582-125B636E862C}"/>
              </a:ext>
            </a:extLst>
          </p:cNvPr>
          <p:cNvSpPr/>
          <p:nvPr/>
        </p:nvSpPr>
        <p:spPr>
          <a:xfrm>
            <a:off x="7519764" y="4578350"/>
            <a:ext cx="172132" cy="17213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писание первого преимущества в три и более строки">
            <a:extLst>
              <a:ext uri="{FF2B5EF4-FFF2-40B4-BE49-F238E27FC236}">
                <a16:creationId xmlns:a16="http://schemas.microsoft.com/office/drawing/2014/main" id="{19725D53-3D08-2C45-8EA7-214E2E77A4D6}"/>
              </a:ext>
            </a:extLst>
          </p:cNvPr>
          <p:cNvSpPr txBox="1"/>
          <p:nvPr/>
        </p:nvSpPr>
        <p:spPr>
          <a:xfrm>
            <a:off x="8112125" y="1670771"/>
            <a:ext cx="2495059" cy="105968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>
            <a:norm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lvl1pPr>
            <a:lvl2pPr marL="0" lvl="1" indent="0">
              <a:lnSpc>
                <a:spcPct val="110000"/>
              </a:lnSpc>
              <a:spcBef>
                <a:spcPts val="11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Описание под буллитом (в три строки и больше)</a:t>
            </a:r>
            <a:endParaRPr dirty="0"/>
          </a:p>
        </p:txBody>
      </p:sp>
      <p:sp>
        <p:nvSpPr>
          <p:cNvPr id="21" name="Описание первого преимущества в три и более строки">
            <a:extLst>
              <a:ext uri="{FF2B5EF4-FFF2-40B4-BE49-F238E27FC236}">
                <a16:creationId xmlns:a16="http://schemas.microsoft.com/office/drawing/2014/main" id="{9D354E15-B9E8-A24F-B58E-395828BB3DF6}"/>
              </a:ext>
            </a:extLst>
          </p:cNvPr>
          <p:cNvSpPr txBox="1"/>
          <p:nvPr/>
        </p:nvSpPr>
        <p:spPr>
          <a:xfrm>
            <a:off x="8112125" y="4325071"/>
            <a:ext cx="2495059" cy="105968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>
            <a:norm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lvl1pPr>
            <a:lvl2pPr marL="0" lvl="1" indent="0">
              <a:lnSpc>
                <a:spcPct val="110000"/>
              </a:lnSpc>
              <a:spcBef>
                <a:spcPts val="11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Описание под буллитом (в три строки и больше)</a:t>
            </a:r>
          </a:p>
        </p:txBody>
      </p:sp>
      <p:sp>
        <p:nvSpPr>
          <p:cNvPr id="22" name="Описание первого преимущества в три и более строки">
            <a:extLst>
              <a:ext uri="{FF2B5EF4-FFF2-40B4-BE49-F238E27FC236}">
                <a16:creationId xmlns:a16="http://schemas.microsoft.com/office/drawing/2014/main" id="{2A127962-819C-1A4E-9CBF-B3AE813FBD5E}"/>
              </a:ext>
            </a:extLst>
          </p:cNvPr>
          <p:cNvSpPr txBox="1"/>
          <p:nvPr/>
        </p:nvSpPr>
        <p:spPr>
          <a:xfrm>
            <a:off x="1622916" y="1670771"/>
            <a:ext cx="2495059" cy="105968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>
            <a:norm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lvl1pPr>
            <a:lvl2pPr marL="0" lvl="1" indent="0">
              <a:lnSpc>
                <a:spcPct val="110000"/>
              </a:lnSpc>
              <a:spcBef>
                <a:spcPts val="11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r"/>
            <a:r>
              <a:rPr lang="ru-RU" dirty="0"/>
              <a:t>Описание под буллитом (в три строки и больше)</a:t>
            </a:r>
          </a:p>
        </p:txBody>
      </p:sp>
      <p:sp>
        <p:nvSpPr>
          <p:cNvPr id="23" name="Описание первого преимущества в три и более строки">
            <a:extLst>
              <a:ext uri="{FF2B5EF4-FFF2-40B4-BE49-F238E27FC236}">
                <a16:creationId xmlns:a16="http://schemas.microsoft.com/office/drawing/2014/main" id="{E6A44434-AE83-E64E-857C-01A2F3365A31}"/>
              </a:ext>
            </a:extLst>
          </p:cNvPr>
          <p:cNvSpPr txBox="1"/>
          <p:nvPr/>
        </p:nvSpPr>
        <p:spPr>
          <a:xfrm>
            <a:off x="1622916" y="4325071"/>
            <a:ext cx="2495059" cy="105968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>
            <a:norm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lvl1pPr>
            <a:lvl2pPr marL="0" lvl="1" indent="0">
              <a:lnSpc>
                <a:spcPct val="110000"/>
              </a:lnSpc>
              <a:spcBef>
                <a:spcPts val="11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r"/>
            <a:r>
              <a:rPr lang="ru-RU" dirty="0"/>
              <a:t>Описание под буллитом (в три строки и больше)</a:t>
            </a:r>
          </a:p>
        </p:txBody>
      </p:sp>
    </p:spTree>
    <p:extLst>
      <p:ext uri="{BB962C8B-B14F-4D97-AF65-F5344CB8AC3E}">
        <p14:creationId xmlns:p14="http://schemas.microsoft.com/office/powerpoint/2010/main" val="30047542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583901-E59B-5E40-BBF1-9C463E6EC7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2251" t="30440" r="98" b="31203"/>
          <a:stretch/>
        </p:blipFill>
        <p:spPr>
          <a:xfrm>
            <a:off x="0" y="692152"/>
            <a:ext cx="5243290" cy="616584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622900"/>
            <a:ext cx="5103534" cy="1586101"/>
          </a:xfrm>
        </p:spPr>
        <p:txBody>
          <a:bodyPr anchor="ctr"/>
          <a:lstStyle/>
          <a:p>
            <a:r>
              <a:rPr lang="ru-RU" dirty="0">
                <a:solidFill>
                  <a:schemeClr val="tx1"/>
                </a:solidFill>
              </a:rPr>
              <a:t>Заголовок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и несколько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важных тезисов</a:t>
            </a:r>
          </a:p>
        </p:txBody>
      </p:sp>
      <p:sp>
        <p:nvSpPr>
          <p:cNvPr id="8" name="Описание первого преимущества в три и более строки">
            <a:extLst>
              <a:ext uri="{FF2B5EF4-FFF2-40B4-BE49-F238E27FC236}">
                <a16:creationId xmlns:a16="http://schemas.microsoft.com/office/drawing/2014/main" id="{32084BF3-C1BD-CF4A-8DB7-4CB8D68FDFD9}"/>
              </a:ext>
            </a:extLst>
          </p:cNvPr>
          <p:cNvSpPr txBox="1"/>
          <p:nvPr/>
        </p:nvSpPr>
        <p:spPr>
          <a:xfrm>
            <a:off x="6095999" y="1766030"/>
            <a:ext cx="2505559" cy="16629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>
            <a:norm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/>
            </a:lvl1pPr>
            <a:lvl2pPr marL="0" lvl="1" indent="0">
              <a:lnSpc>
                <a:spcPct val="110000"/>
              </a:lnSpc>
              <a:spcBef>
                <a:spcPts val="11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sz="1800" dirty="0"/>
              <a:t>Описание первого аспекта темы (в три строки и больше)</a:t>
            </a:r>
            <a:endParaRPr sz="1800" dirty="0"/>
          </a:p>
        </p:txBody>
      </p:sp>
      <p:sp>
        <p:nvSpPr>
          <p:cNvPr id="9" name="Описание первого преимущества в три и более строки">
            <a:extLst>
              <a:ext uri="{FF2B5EF4-FFF2-40B4-BE49-F238E27FC236}">
                <a16:creationId xmlns:a16="http://schemas.microsoft.com/office/drawing/2014/main" id="{15BFFCE9-536D-3B4A-B05C-82177C8F91C9}"/>
              </a:ext>
            </a:extLst>
          </p:cNvPr>
          <p:cNvSpPr txBox="1"/>
          <p:nvPr/>
        </p:nvSpPr>
        <p:spPr>
          <a:xfrm>
            <a:off x="9112730" y="1766030"/>
            <a:ext cx="2505559" cy="16629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>
            <a:norm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/>
            </a:lvl1pPr>
            <a:lvl2pPr marL="0" lvl="1" indent="0">
              <a:lnSpc>
                <a:spcPct val="110000"/>
              </a:lnSpc>
              <a:spcBef>
                <a:spcPts val="11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sz="1800" dirty="0"/>
              <a:t>Описание второго аспекта темы (в три строки и больше)</a:t>
            </a:r>
          </a:p>
        </p:txBody>
      </p:sp>
      <p:sp>
        <p:nvSpPr>
          <p:cNvPr id="10" name="Описание первого преимущества в три и более строки">
            <a:extLst>
              <a:ext uri="{FF2B5EF4-FFF2-40B4-BE49-F238E27FC236}">
                <a16:creationId xmlns:a16="http://schemas.microsoft.com/office/drawing/2014/main" id="{772784F7-45C5-4A44-A4FA-7085AE30F021}"/>
              </a:ext>
            </a:extLst>
          </p:cNvPr>
          <p:cNvSpPr txBox="1"/>
          <p:nvPr/>
        </p:nvSpPr>
        <p:spPr>
          <a:xfrm>
            <a:off x="6095999" y="4602997"/>
            <a:ext cx="2505559" cy="16629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>
            <a:norm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/>
            </a:lvl1pPr>
            <a:lvl2pPr marL="0" lvl="1" indent="0">
              <a:lnSpc>
                <a:spcPct val="110000"/>
              </a:lnSpc>
              <a:spcBef>
                <a:spcPts val="11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sz="1800" dirty="0"/>
              <a:t>Описание третьего аспекта темы (в три строки и больше)</a:t>
            </a:r>
          </a:p>
        </p:txBody>
      </p:sp>
      <p:sp>
        <p:nvSpPr>
          <p:cNvPr id="12" name="Описание первого преимущества в три и более строки">
            <a:extLst>
              <a:ext uri="{FF2B5EF4-FFF2-40B4-BE49-F238E27FC236}">
                <a16:creationId xmlns:a16="http://schemas.microsoft.com/office/drawing/2014/main" id="{DC7CBEC5-761F-9347-996E-B514E936F577}"/>
              </a:ext>
            </a:extLst>
          </p:cNvPr>
          <p:cNvSpPr txBox="1"/>
          <p:nvPr/>
        </p:nvSpPr>
        <p:spPr>
          <a:xfrm>
            <a:off x="9112730" y="4602997"/>
            <a:ext cx="2624516" cy="16629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>
            <a:norm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/>
            </a:lvl1pPr>
            <a:lvl2pPr marL="0" lvl="1" indent="0">
              <a:lnSpc>
                <a:spcPct val="110000"/>
              </a:lnSpc>
              <a:spcBef>
                <a:spcPts val="11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sz="1800" dirty="0"/>
              <a:t>Описание четвертого аспекта темы (в три строки и больше)</a:t>
            </a: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E8D7F1CE-0C10-524B-B74D-023D39CB8F06}"/>
              </a:ext>
            </a:extLst>
          </p:cNvPr>
          <p:cNvSpPr/>
          <p:nvPr/>
        </p:nvSpPr>
        <p:spPr>
          <a:xfrm>
            <a:off x="6096000" y="718502"/>
            <a:ext cx="749190" cy="74919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latin typeface="+mj-lt"/>
              </a:rPr>
              <a:t>1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D18F7BEF-EC56-BF4F-BCBC-0B504991FCB7}"/>
              </a:ext>
            </a:extLst>
          </p:cNvPr>
          <p:cNvSpPr/>
          <p:nvPr/>
        </p:nvSpPr>
        <p:spPr>
          <a:xfrm>
            <a:off x="9112731" y="713849"/>
            <a:ext cx="749190" cy="74919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latin typeface="+mj-lt"/>
              </a:rPr>
              <a:t>2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0C76358D-4C77-4142-9274-35C803DF80CE}"/>
              </a:ext>
            </a:extLst>
          </p:cNvPr>
          <p:cNvSpPr/>
          <p:nvPr/>
        </p:nvSpPr>
        <p:spPr>
          <a:xfrm>
            <a:off x="6096000" y="3709675"/>
            <a:ext cx="749190" cy="74919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latin typeface="+mj-lt"/>
              </a:rPr>
              <a:t>3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551B390B-A839-1847-844E-FCB2349CA967}"/>
              </a:ext>
            </a:extLst>
          </p:cNvPr>
          <p:cNvSpPr/>
          <p:nvPr/>
        </p:nvSpPr>
        <p:spPr>
          <a:xfrm>
            <a:off x="9112731" y="3705022"/>
            <a:ext cx="749190" cy="74919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latin typeface="+mj-lt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806312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1FD10C-18A5-9242-B64B-5FD832586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92150"/>
            <a:ext cx="10874375" cy="1081088"/>
          </a:xfrm>
        </p:spPr>
        <p:txBody>
          <a:bodyPr/>
          <a:lstStyle/>
          <a:p>
            <a:r>
              <a:rPr lang="ru-RU" dirty="0"/>
              <a:t>Заголовок — ключевая мысль слайда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F852B3E9-D895-9F43-BC91-23AD33ECE9D1}"/>
              </a:ext>
            </a:extLst>
          </p:cNvPr>
          <p:cNvGrpSpPr/>
          <p:nvPr/>
        </p:nvGrpSpPr>
        <p:grpSpPr>
          <a:xfrm>
            <a:off x="658812" y="2232530"/>
            <a:ext cx="10639191" cy="3299588"/>
            <a:chOff x="658812" y="2232530"/>
            <a:chExt cx="9830124" cy="3048668"/>
          </a:xfrm>
        </p:grpSpPr>
        <p:sp>
          <p:nvSpPr>
            <p:cNvPr id="26" name="Описание второго преимущества в три и более строки">
              <a:extLst>
                <a:ext uri="{FF2B5EF4-FFF2-40B4-BE49-F238E27FC236}">
                  <a16:creationId xmlns:a16="http://schemas.microsoft.com/office/drawing/2014/main" id="{95C7E5C7-6E33-984D-878A-237EA6B0E6D7}"/>
                </a:ext>
              </a:extLst>
            </p:cNvPr>
            <p:cNvSpPr txBox="1">
              <a:spLocks/>
            </p:cNvSpPr>
            <p:nvPr/>
          </p:nvSpPr>
          <p:spPr>
            <a:xfrm>
              <a:off x="3165571" y="3260026"/>
              <a:ext cx="2311424" cy="2021172"/>
            </a:xfrm>
            <a:prstGeom prst="rect">
              <a:avLst/>
            </a:prstGeom>
          </p:spPr>
          <p:txBody>
            <a:bodyPr lIns="0">
              <a:normAutofit/>
            </a:bodyPr>
            <a:lstStyle>
              <a:defPPr>
                <a:defRPr lang="ru-RU"/>
              </a:defPPr>
              <a:lvl1pPr indent="0">
                <a:lnSpc>
                  <a:spcPct val="110000"/>
                </a:lnSpc>
                <a:spcBef>
                  <a:spcPts val="1000"/>
                </a:spcBef>
                <a:buFont typeface="Arial" panose="020B0604020202020204" pitchFamily="34" charset="0"/>
                <a:buNone/>
              </a:lvl1pPr>
              <a:lvl2pPr marL="0" lvl="1" indent="0">
                <a:lnSpc>
                  <a:spcPct val="110000"/>
                </a:lnSpc>
                <a:spcBef>
                  <a:spcPts val="1100"/>
                </a:spcBef>
                <a:buClr>
                  <a:schemeClr val="accent1"/>
                </a:buClr>
                <a:buFont typeface="Arial" panose="020B0604020202020204" pitchFamily="34" charset="0"/>
                <a:buNone/>
                <a:tabLst/>
                <a:defRPr sz="1600"/>
              </a:lvl2pPr>
              <a:lvl3pPr marL="539750" indent="-269875">
                <a:lnSpc>
                  <a:spcPct val="110000"/>
                </a:lnSpc>
                <a:spcBef>
                  <a:spcPts val="500"/>
                </a:spcBef>
                <a:buFont typeface="Системный шрифт, обычный"/>
                <a:buChar char="−"/>
                <a:tabLst/>
                <a:defRPr sz="12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ru-RU" sz="1600" dirty="0"/>
                <a:t>Описание второго преимущества или шага (в три строки </a:t>
              </a:r>
              <a:br>
                <a:rPr lang="ru-RU" sz="1600" dirty="0"/>
              </a:br>
              <a:r>
                <a:rPr lang="ru-RU" sz="1600" dirty="0"/>
                <a:t>и больше)</a:t>
              </a:r>
            </a:p>
          </p:txBody>
        </p:sp>
        <p:sp>
          <p:nvSpPr>
            <p:cNvPr id="27" name="Описание третьего преимущества в три и более строки">
              <a:extLst>
                <a:ext uri="{FF2B5EF4-FFF2-40B4-BE49-F238E27FC236}">
                  <a16:creationId xmlns:a16="http://schemas.microsoft.com/office/drawing/2014/main" id="{697B5124-90AB-B24C-B61F-127055D5B5C3}"/>
                </a:ext>
              </a:extLst>
            </p:cNvPr>
            <p:cNvSpPr txBox="1">
              <a:spLocks/>
            </p:cNvSpPr>
            <p:nvPr/>
          </p:nvSpPr>
          <p:spPr>
            <a:xfrm>
              <a:off x="5671541" y="3260026"/>
              <a:ext cx="2311424" cy="2021172"/>
            </a:xfrm>
            <a:prstGeom prst="rect">
              <a:avLst/>
            </a:prstGeom>
          </p:spPr>
          <p:txBody>
            <a:bodyPr lIns="0">
              <a:normAutofit/>
            </a:bodyPr>
            <a:lstStyle>
              <a:defPPr>
                <a:defRPr lang="ru-RU"/>
              </a:defPPr>
              <a:lvl1pPr indent="0">
                <a:lnSpc>
                  <a:spcPct val="110000"/>
                </a:lnSpc>
                <a:spcBef>
                  <a:spcPts val="1000"/>
                </a:spcBef>
                <a:buFont typeface="Arial" panose="020B0604020202020204" pitchFamily="34" charset="0"/>
                <a:buNone/>
              </a:lvl1pPr>
              <a:lvl2pPr marL="0" lvl="1" indent="0">
                <a:lnSpc>
                  <a:spcPct val="110000"/>
                </a:lnSpc>
                <a:spcBef>
                  <a:spcPts val="1100"/>
                </a:spcBef>
                <a:buClr>
                  <a:schemeClr val="accent1"/>
                </a:buClr>
                <a:buFont typeface="Arial" panose="020B0604020202020204" pitchFamily="34" charset="0"/>
                <a:buNone/>
                <a:tabLst/>
                <a:defRPr sz="1600"/>
              </a:lvl2pPr>
              <a:lvl3pPr marL="539750" indent="-269875">
                <a:lnSpc>
                  <a:spcPct val="110000"/>
                </a:lnSpc>
                <a:spcBef>
                  <a:spcPts val="500"/>
                </a:spcBef>
                <a:buFont typeface="Системный шрифт, обычный"/>
                <a:buChar char="−"/>
                <a:tabLst/>
                <a:defRPr sz="12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ru-RU" sz="1600" dirty="0"/>
                <a:t>Описание третьего преимущества или шага (в три строки </a:t>
              </a:r>
              <a:br>
                <a:rPr lang="ru-RU" sz="1600" dirty="0"/>
              </a:br>
              <a:r>
                <a:rPr lang="ru-RU" sz="1600" dirty="0"/>
                <a:t>и больше)</a:t>
              </a:r>
            </a:p>
          </p:txBody>
        </p:sp>
        <p:sp>
          <p:nvSpPr>
            <p:cNvPr id="28" name="Описание четвёртого преимущества в три и более строки">
              <a:extLst>
                <a:ext uri="{FF2B5EF4-FFF2-40B4-BE49-F238E27FC236}">
                  <a16:creationId xmlns:a16="http://schemas.microsoft.com/office/drawing/2014/main" id="{C3CE6283-8A5B-C94A-9C14-68F568F7BFAF}"/>
                </a:ext>
              </a:extLst>
            </p:cNvPr>
            <p:cNvSpPr txBox="1">
              <a:spLocks/>
            </p:cNvSpPr>
            <p:nvPr/>
          </p:nvSpPr>
          <p:spPr>
            <a:xfrm>
              <a:off x="8177512" y="3260026"/>
              <a:ext cx="2311424" cy="1976628"/>
            </a:xfrm>
            <a:prstGeom prst="rect">
              <a:avLst/>
            </a:prstGeom>
          </p:spPr>
          <p:txBody>
            <a:bodyPr lIns="0">
              <a:normAutofit/>
            </a:bodyPr>
            <a:lstStyle>
              <a:defPPr>
                <a:defRPr lang="ru-RU"/>
              </a:defPPr>
              <a:lvl1pPr indent="0">
                <a:lnSpc>
                  <a:spcPct val="110000"/>
                </a:lnSpc>
                <a:spcBef>
                  <a:spcPts val="1000"/>
                </a:spcBef>
                <a:buFont typeface="Arial" panose="020B0604020202020204" pitchFamily="34" charset="0"/>
                <a:buNone/>
              </a:lvl1pPr>
              <a:lvl2pPr marL="0" lvl="1" indent="0">
                <a:lnSpc>
                  <a:spcPct val="110000"/>
                </a:lnSpc>
                <a:spcBef>
                  <a:spcPts val="1100"/>
                </a:spcBef>
                <a:buClr>
                  <a:schemeClr val="accent1"/>
                </a:buClr>
                <a:buFont typeface="Arial" panose="020B0604020202020204" pitchFamily="34" charset="0"/>
                <a:buNone/>
                <a:tabLst/>
                <a:defRPr sz="1600"/>
              </a:lvl2pPr>
              <a:lvl3pPr marL="539750" indent="-269875">
                <a:lnSpc>
                  <a:spcPct val="110000"/>
                </a:lnSpc>
                <a:spcBef>
                  <a:spcPts val="500"/>
                </a:spcBef>
                <a:buFont typeface="Системный шрифт, обычный"/>
                <a:buChar char="−"/>
                <a:tabLst/>
                <a:defRPr sz="12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ru-RU" sz="1600" dirty="0"/>
                <a:t>Описание четвертого преимущества или шага (в три строки </a:t>
              </a:r>
              <a:br>
                <a:rPr lang="ru-RU" sz="1600" dirty="0"/>
              </a:br>
              <a:r>
                <a:rPr lang="ru-RU" sz="1600" dirty="0"/>
                <a:t>и больше)</a:t>
              </a:r>
            </a:p>
          </p:txBody>
        </p:sp>
        <p:sp>
          <p:nvSpPr>
            <p:cNvPr id="30" name="Описание первого преимущества в три и более строки">
              <a:extLst>
                <a:ext uri="{FF2B5EF4-FFF2-40B4-BE49-F238E27FC236}">
                  <a16:creationId xmlns:a16="http://schemas.microsoft.com/office/drawing/2014/main" id="{A4DA4666-865B-2C4E-8792-72C20EA1734D}"/>
                </a:ext>
              </a:extLst>
            </p:cNvPr>
            <p:cNvSpPr txBox="1">
              <a:spLocks/>
            </p:cNvSpPr>
            <p:nvPr/>
          </p:nvSpPr>
          <p:spPr>
            <a:xfrm>
              <a:off x="658812" y="3260026"/>
              <a:ext cx="2312510" cy="2021172"/>
            </a:xfrm>
            <a:prstGeom prst="rect">
              <a:avLst/>
            </a:prstGeom>
          </p:spPr>
          <p:txBody>
            <a:bodyPr lIns="0">
              <a:normAutofit/>
            </a:bodyPr>
            <a:lstStyle>
              <a:defPPr>
                <a:defRPr lang="ru-RU"/>
              </a:defPPr>
              <a:lvl1pPr indent="0">
                <a:lnSpc>
                  <a:spcPct val="110000"/>
                </a:lnSpc>
                <a:spcBef>
                  <a:spcPts val="1000"/>
                </a:spcBef>
                <a:buFont typeface="Arial" panose="020B0604020202020204" pitchFamily="34" charset="0"/>
                <a:buNone/>
              </a:lvl1pPr>
              <a:lvl2pPr marL="0" lvl="1" indent="0">
                <a:lnSpc>
                  <a:spcPct val="110000"/>
                </a:lnSpc>
                <a:spcBef>
                  <a:spcPts val="1100"/>
                </a:spcBef>
                <a:buClr>
                  <a:schemeClr val="accent1"/>
                </a:buClr>
                <a:buFont typeface="Arial" panose="020B0604020202020204" pitchFamily="34" charset="0"/>
                <a:buNone/>
                <a:tabLst/>
                <a:defRPr sz="1600"/>
              </a:lvl2pPr>
              <a:lvl3pPr marL="539750" indent="-269875">
                <a:lnSpc>
                  <a:spcPct val="110000"/>
                </a:lnSpc>
                <a:spcBef>
                  <a:spcPts val="500"/>
                </a:spcBef>
                <a:buFont typeface="Системный шрифт, обычный"/>
                <a:buChar char="−"/>
                <a:tabLst/>
                <a:defRPr sz="12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ru-RU" sz="1600" dirty="0"/>
                <a:t>Описание первого преимущества или шага (в три строки </a:t>
              </a:r>
              <a:br>
                <a:rPr lang="ru-RU" sz="1600" dirty="0"/>
              </a:br>
              <a:r>
                <a:rPr lang="ru-RU" sz="1600" dirty="0"/>
                <a:t>и больше)</a:t>
              </a:r>
            </a:p>
          </p:txBody>
        </p:sp>
        <p:sp>
          <p:nvSpPr>
            <p:cNvPr id="31" name="1">
              <a:extLst>
                <a:ext uri="{FF2B5EF4-FFF2-40B4-BE49-F238E27FC236}">
                  <a16:creationId xmlns:a16="http://schemas.microsoft.com/office/drawing/2014/main" id="{2B75F6EF-557A-674F-9B09-887A40A80489}"/>
                </a:ext>
              </a:extLst>
            </p:cNvPr>
            <p:cNvSpPr txBox="1">
              <a:spLocks/>
            </p:cNvSpPr>
            <p:nvPr/>
          </p:nvSpPr>
          <p:spPr>
            <a:xfrm>
              <a:off x="658813" y="2232530"/>
              <a:ext cx="800791" cy="8007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  <a:lvl1pPr algn="ctr">
                <a:defRPr sz="3200">
                  <a:solidFill>
                    <a:schemeClr val="lt1"/>
                  </a:solidFill>
                  <a:latin typeface="+mj-l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ru-RU">
                  <a:sym typeface="Mail Sans Roman Regular"/>
                </a:rPr>
                <a:t>1</a:t>
              </a:r>
            </a:p>
          </p:txBody>
        </p:sp>
        <p:sp>
          <p:nvSpPr>
            <p:cNvPr id="32" name="2">
              <a:extLst>
                <a:ext uri="{FF2B5EF4-FFF2-40B4-BE49-F238E27FC236}">
                  <a16:creationId xmlns:a16="http://schemas.microsoft.com/office/drawing/2014/main" id="{6B46819F-E7F4-6C44-BC72-7379BCE22CDF}"/>
                </a:ext>
              </a:extLst>
            </p:cNvPr>
            <p:cNvSpPr txBox="1">
              <a:spLocks/>
            </p:cNvSpPr>
            <p:nvPr/>
          </p:nvSpPr>
          <p:spPr>
            <a:xfrm>
              <a:off x="3165047" y="2232530"/>
              <a:ext cx="800791" cy="8007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  <a:lvl1pPr algn="ctr">
                <a:defRPr sz="3200">
                  <a:solidFill>
                    <a:schemeClr val="lt1"/>
                  </a:solidFill>
                  <a:latin typeface="+mj-l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ru-RU"/>
                <a:t>2</a:t>
              </a:r>
            </a:p>
          </p:txBody>
        </p:sp>
        <p:sp>
          <p:nvSpPr>
            <p:cNvPr id="33" name="3">
              <a:extLst>
                <a:ext uri="{FF2B5EF4-FFF2-40B4-BE49-F238E27FC236}">
                  <a16:creationId xmlns:a16="http://schemas.microsoft.com/office/drawing/2014/main" id="{C3F04ED8-4E1A-D64B-A961-4D0B37437181}"/>
                </a:ext>
              </a:extLst>
            </p:cNvPr>
            <p:cNvSpPr txBox="1">
              <a:spLocks/>
            </p:cNvSpPr>
            <p:nvPr/>
          </p:nvSpPr>
          <p:spPr>
            <a:xfrm>
              <a:off x="5671280" y="2232530"/>
              <a:ext cx="800790" cy="8007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  <a:lvl1pPr algn="ctr">
                <a:defRPr sz="3200">
                  <a:solidFill>
                    <a:schemeClr val="lt1"/>
                  </a:solidFill>
                  <a:latin typeface="+mj-l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ru-RU"/>
                <a:t>3</a:t>
              </a:r>
            </a:p>
          </p:txBody>
        </p:sp>
        <p:sp>
          <p:nvSpPr>
            <p:cNvPr id="34" name="4">
              <a:extLst>
                <a:ext uri="{FF2B5EF4-FFF2-40B4-BE49-F238E27FC236}">
                  <a16:creationId xmlns:a16="http://schemas.microsoft.com/office/drawing/2014/main" id="{E5D0AED0-EB9E-A244-A6A7-0F3AD7C1058C}"/>
                </a:ext>
              </a:extLst>
            </p:cNvPr>
            <p:cNvSpPr txBox="1">
              <a:spLocks/>
            </p:cNvSpPr>
            <p:nvPr/>
          </p:nvSpPr>
          <p:spPr>
            <a:xfrm>
              <a:off x="8177512" y="2232530"/>
              <a:ext cx="800791" cy="8007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  <a:lvl1pPr algn="ctr">
                <a:defRPr sz="3200">
                  <a:solidFill>
                    <a:schemeClr val="lt1"/>
                  </a:solidFill>
                  <a:latin typeface="+mj-l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ru-RU" dirty="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15388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1FD10C-18A5-9242-B64B-5FD832586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92150"/>
            <a:ext cx="10874375" cy="1081088"/>
          </a:xfrm>
        </p:spPr>
        <p:txBody>
          <a:bodyPr/>
          <a:lstStyle/>
          <a:p>
            <a:r>
              <a:rPr lang="ru-RU" dirty="0"/>
              <a:t>Заголовок — ключевая мысль слайда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F852B3E9-D895-9F43-BC91-23AD33ECE9D1}"/>
              </a:ext>
            </a:extLst>
          </p:cNvPr>
          <p:cNvGrpSpPr/>
          <p:nvPr/>
        </p:nvGrpSpPr>
        <p:grpSpPr>
          <a:xfrm>
            <a:off x="658813" y="2232530"/>
            <a:ext cx="11026909" cy="3299588"/>
            <a:chOff x="658813" y="2232530"/>
            <a:chExt cx="10188356" cy="3048668"/>
          </a:xfrm>
        </p:grpSpPr>
        <p:sp>
          <p:nvSpPr>
            <p:cNvPr id="26" name="Описание второго преимущества в три и более строки">
              <a:extLst>
                <a:ext uri="{FF2B5EF4-FFF2-40B4-BE49-F238E27FC236}">
                  <a16:creationId xmlns:a16="http://schemas.microsoft.com/office/drawing/2014/main" id="{95C7E5C7-6E33-984D-878A-237EA6B0E6D7}"/>
                </a:ext>
              </a:extLst>
            </p:cNvPr>
            <p:cNvSpPr txBox="1">
              <a:spLocks/>
            </p:cNvSpPr>
            <p:nvPr/>
          </p:nvSpPr>
          <p:spPr>
            <a:xfrm>
              <a:off x="2773153" y="3260026"/>
              <a:ext cx="1803922" cy="2021172"/>
            </a:xfrm>
            <a:prstGeom prst="rect">
              <a:avLst/>
            </a:prstGeom>
          </p:spPr>
          <p:txBody>
            <a:bodyPr lIns="0">
              <a:normAutofit/>
            </a:bodyPr>
            <a:lstStyle>
              <a:defPPr>
                <a:defRPr lang="ru-RU"/>
              </a:defPPr>
              <a:lvl1pPr indent="0">
                <a:lnSpc>
                  <a:spcPct val="110000"/>
                </a:lnSpc>
                <a:spcBef>
                  <a:spcPts val="1000"/>
                </a:spcBef>
                <a:buFont typeface="Arial" panose="020B0604020202020204" pitchFamily="34" charset="0"/>
                <a:buNone/>
              </a:lvl1pPr>
              <a:lvl2pPr marL="0" lvl="1" indent="0">
                <a:lnSpc>
                  <a:spcPct val="110000"/>
                </a:lnSpc>
                <a:spcBef>
                  <a:spcPts val="1100"/>
                </a:spcBef>
                <a:buClr>
                  <a:schemeClr val="accent1"/>
                </a:buClr>
                <a:buFont typeface="Arial" panose="020B0604020202020204" pitchFamily="34" charset="0"/>
                <a:buNone/>
                <a:tabLst/>
                <a:defRPr sz="1600"/>
              </a:lvl2pPr>
              <a:lvl3pPr marL="539750" indent="-269875">
                <a:lnSpc>
                  <a:spcPct val="110000"/>
                </a:lnSpc>
                <a:spcBef>
                  <a:spcPts val="500"/>
                </a:spcBef>
                <a:buFont typeface="Системный шрифт, обычный"/>
                <a:buChar char="−"/>
                <a:tabLst/>
                <a:defRPr sz="12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ru-RU" sz="1600" dirty="0"/>
                <a:t>Описание </a:t>
              </a:r>
              <a:br>
                <a:rPr lang="ru-RU" sz="1600" dirty="0"/>
              </a:br>
              <a:r>
                <a:rPr lang="ru-RU" sz="1600" dirty="0"/>
                <a:t>второго преимущества или шага (в три строки и больше)</a:t>
              </a:r>
            </a:p>
          </p:txBody>
        </p:sp>
        <p:sp>
          <p:nvSpPr>
            <p:cNvPr id="27" name="Описание третьего преимущества в три и более строки">
              <a:extLst>
                <a:ext uri="{FF2B5EF4-FFF2-40B4-BE49-F238E27FC236}">
                  <a16:creationId xmlns:a16="http://schemas.microsoft.com/office/drawing/2014/main" id="{697B5124-90AB-B24C-B61F-127055D5B5C3}"/>
                </a:ext>
              </a:extLst>
            </p:cNvPr>
            <p:cNvSpPr txBox="1">
              <a:spLocks/>
            </p:cNvSpPr>
            <p:nvPr/>
          </p:nvSpPr>
          <p:spPr>
            <a:xfrm>
              <a:off x="4947852" y="3260026"/>
              <a:ext cx="1803922" cy="2021172"/>
            </a:xfrm>
            <a:prstGeom prst="rect">
              <a:avLst/>
            </a:prstGeom>
          </p:spPr>
          <p:txBody>
            <a:bodyPr lIns="0">
              <a:normAutofit/>
            </a:bodyPr>
            <a:lstStyle>
              <a:defPPr>
                <a:defRPr lang="ru-RU"/>
              </a:defPPr>
              <a:lvl1pPr indent="0">
                <a:lnSpc>
                  <a:spcPct val="110000"/>
                </a:lnSpc>
                <a:spcBef>
                  <a:spcPts val="1000"/>
                </a:spcBef>
                <a:buFont typeface="Arial" panose="020B0604020202020204" pitchFamily="34" charset="0"/>
                <a:buNone/>
              </a:lvl1pPr>
              <a:lvl2pPr marL="0" lvl="1" indent="0">
                <a:lnSpc>
                  <a:spcPct val="110000"/>
                </a:lnSpc>
                <a:spcBef>
                  <a:spcPts val="1100"/>
                </a:spcBef>
                <a:buClr>
                  <a:schemeClr val="accent1"/>
                </a:buClr>
                <a:buFont typeface="Arial" panose="020B0604020202020204" pitchFamily="34" charset="0"/>
                <a:buNone/>
                <a:tabLst/>
                <a:defRPr sz="1600"/>
              </a:lvl2pPr>
              <a:lvl3pPr marL="539750" indent="-269875">
                <a:lnSpc>
                  <a:spcPct val="110000"/>
                </a:lnSpc>
                <a:spcBef>
                  <a:spcPts val="500"/>
                </a:spcBef>
                <a:buFont typeface="Системный шрифт, обычный"/>
                <a:buChar char="−"/>
                <a:tabLst/>
                <a:defRPr sz="12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ru-RU" sz="1600" dirty="0"/>
                <a:t>Описание третьего преимущества или шага (в три строки и больше)</a:t>
              </a:r>
            </a:p>
          </p:txBody>
        </p:sp>
        <p:sp>
          <p:nvSpPr>
            <p:cNvPr id="28" name="Описание четвёртого преимущества в три и более строки">
              <a:extLst>
                <a:ext uri="{FF2B5EF4-FFF2-40B4-BE49-F238E27FC236}">
                  <a16:creationId xmlns:a16="http://schemas.microsoft.com/office/drawing/2014/main" id="{C3CE6283-8A5B-C94A-9C14-68F568F7BFAF}"/>
                </a:ext>
              </a:extLst>
            </p:cNvPr>
            <p:cNvSpPr txBox="1">
              <a:spLocks/>
            </p:cNvSpPr>
            <p:nvPr/>
          </p:nvSpPr>
          <p:spPr>
            <a:xfrm>
              <a:off x="6973000" y="3260026"/>
              <a:ext cx="1803922" cy="1976628"/>
            </a:xfrm>
            <a:prstGeom prst="rect">
              <a:avLst/>
            </a:prstGeom>
          </p:spPr>
          <p:txBody>
            <a:bodyPr lIns="0">
              <a:normAutofit/>
            </a:bodyPr>
            <a:lstStyle>
              <a:defPPr>
                <a:defRPr lang="ru-RU"/>
              </a:defPPr>
              <a:lvl1pPr indent="0">
                <a:lnSpc>
                  <a:spcPct val="110000"/>
                </a:lnSpc>
                <a:spcBef>
                  <a:spcPts val="1000"/>
                </a:spcBef>
                <a:buFont typeface="Arial" panose="020B0604020202020204" pitchFamily="34" charset="0"/>
                <a:buNone/>
              </a:lvl1pPr>
              <a:lvl2pPr marL="0" lvl="1" indent="0">
                <a:lnSpc>
                  <a:spcPct val="110000"/>
                </a:lnSpc>
                <a:spcBef>
                  <a:spcPts val="1100"/>
                </a:spcBef>
                <a:buClr>
                  <a:schemeClr val="accent1"/>
                </a:buClr>
                <a:buFont typeface="Arial" panose="020B0604020202020204" pitchFamily="34" charset="0"/>
                <a:buNone/>
                <a:tabLst/>
                <a:defRPr sz="1600"/>
              </a:lvl2pPr>
              <a:lvl3pPr marL="539750" indent="-269875">
                <a:lnSpc>
                  <a:spcPct val="110000"/>
                </a:lnSpc>
                <a:spcBef>
                  <a:spcPts val="500"/>
                </a:spcBef>
                <a:buFont typeface="Системный шрифт, обычный"/>
                <a:buChar char="−"/>
                <a:tabLst/>
                <a:defRPr sz="12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ru-RU" sz="1600" dirty="0"/>
                <a:t>Описание четвертого преимущества или шага (в три строки и больше)</a:t>
              </a:r>
            </a:p>
          </p:txBody>
        </p:sp>
        <p:sp>
          <p:nvSpPr>
            <p:cNvPr id="29" name="Описание пятого преимущества в три и более строки">
              <a:extLst>
                <a:ext uri="{FF2B5EF4-FFF2-40B4-BE49-F238E27FC236}">
                  <a16:creationId xmlns:a16="http://schemas.microsoft.com/office/drawing/2014/main" id="{3D7C8390-303A-AB41-9F78-58FB5622BF52}"/>
                </a:ext>
              </a:extLst>
            </p:cNvPr>
            <p:cNvSpPr txBox="1">
              <a:spLocks/>
            </p:cNvSpPr>
            <p:nvPr/>
          </p:nvSpPr>
          <p:spPr>
            <a:xfrm>
              <a:off x="9043247" y="3260026"/>
              <a:ext cx="1803922" cy="2021172"/>
            </a:xfrm>
            <a:prstGeom prst="rect">
              <a:avLst/>
            </a:prstGeom>
          </p:spPr>
          <p:txBody>
            <a:bodyPr lIns="0">
              <a:normAutofit/>
            </a:bodyPr>
            <a:lstStyle>
              <a:defPPr>
                <a:defRPr lang="ru-RU"/>
              </a:defPPr>
              <a:lvl1pPr indent="0">
                <a:lnSpc>
                  <a:spcPct val="110000"/>
                </a:lnSpc>
                <a:spcBef>
                  <a:spcPts val="1000"/>
                </a:spcBef>
                <a:buFont typeface="Arial" panose="020B0604020202020204" pitchFamily="34" charset="0"/>
                <a:buNone/>
              </a:lvl1pPr>
              <a:lvl2pPr marL="0" lvl="1" indent="0">
                <a:lnSpc>
                  <a:spcPct val="110000"/>
                </a:lnSpc>
                <a:spcBef>
                  <a:spcPts val="1100"/>
                </a:spcBef>
                <a:buClr>
                  <a:schemeClr val="accent1"/>
                </a:buClr>
                <a:buFont typeface="Arial" panose="020B0604020202020204" pitchFamily="34" charset="0"/>
                <a:buNone/>
                <a:tabLst/>
                <a:defRPr sz="1600"/>
              </a:lvl2pPr>
              <a:lvl3pPr marL="539750" indent="-269875">
                <a:lnSpc>
                  <a:spcPct val="110000"/>
                </a:lnSpc>
                <a:spcBef>
                  <a:spcPts val="500"/>
                </a:spcBef>
                <a:buFont typeface="Системный шрифт, обычный"/>
                <a:buChar char="−"/>
                <a:tabLst/>
                <a:defRPr sz="12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ru-RU" sz="1600" dirty="0"/>
                <a:t>Описание </a:t>
              </a:r>
              <a:br>
                <a:rPr lang="ru-RU" sz="1600" dirty="0"/>
              </a:br>
              <a:r>
                <a:rPr lang="ru-RU" sz="1600" dirty="0"/>
                <a:t>пятого преимущества или шага (в три строки и больше)</a:t>
              </a:r>
            </a:p>
          </p:txBody>
        </p:sp>
        <p:sp>
          <p:nvSpPr>
            <p:cNvPr id="30" name="Описание первого преимущества в три и более строки">
              <a:extLst>
                <a:ext uri="{FF2B5EF4-FFF2-40B4-BE49-F238E27FC236}">
                  <a16:creationId xmlns:a16="http://schemas.microsoft.com/office/drawing/2014/main" id="{A4DA4666-865B-2C4E-8792-72C20EA1734D}"/>
                </a:ext>
              </a:extLst>
            </p:cNvPr>
            <p:cNvSpPr txBox="1">
              <a:spLocks/>
            </p:cNvSpPr>
            <p:nvPr/>
          </p:nvSpPr>
          <p:spPr>
            <a:xfrm>
              <a:off x="658813" y="3260026"/>
              <a:ext cx="1804769" cy="2021172"/>
            </a:xfrm>
            <a:prstGeom prst="rect">
              <a:avLst/>
            </a:prstGeom>
          </p:spPr>
          <p:txBody>
            <a:bodyPr lIns="0">
              <a:normAutofit/>
            </a:bodyPr>
            <a:lstStyle>
              <a:defPPr>
                <a:defRPr lang="ru-RU"/>
              </a:defPPr>
              <a:lvl1pPr indent="0">
                <a:lnSpc>
                  <a:spcPct val="110000"/>
                </a:lnSpc>
                <a:spcBef>
                  <a:spcPts val="1000"/>
                </a:spcBef>
                <a:buFont typeface="Arial" panose="020B0604020202020204" pitchFamily="34" charset="0"/>
                <a:buNone/>
              </a:lvl1pPr>
              <a:lvl2pPr marL="0" lvl="1" indent="0">
                <a:lnSpc>
                  <a:spcPct val="110000"/>
                </a:lnSpc>
                <a:spcBef>
                  <a:spcPts val="1100"/>
                </a:spcBef>
                <a:buClr>
                  <a:schemeClr val="accent1"/>
                </a:buClr>
                <a:buFont typeface="Arial" panose="020B0604020202020204" pitchFamily="34" charset="0"/>
                <a:buNone/>
                <a:tabLst/>
                <a:defRPr sz="1600"/>
              </a:lvl2pPr>
              <a:lvl3pPr marL="539750" indent="-269875">
                <a:lnSpc>
                  <a:spcPct val="110000"/>
                </a:lnSpc>
                <a:spcBef>
                  <a:spcPts val="500"/>
                </a:spcBef>
                <a:buFont typeface="Системный шрифт, обычный"/>
                <a:buChar char="−"/>
                <a:tabLst/>
                <a:defRPr sz="12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ru-RU" sz="1600" dirty="0"/>
                <a:t>Описание </a:t>
              </a:r>
              <a:br>
                <a:rPr lang="ru-RU" sz="1600" dirty="0"/>
              </a:br>
              <a:r>
                <a:rPr lang="ru-RU" sz="1600" dirty="0"/>
                <a:t>первого преимущества или шага (в три строки и больше)</a:t>
              </a:r>
            </a:p>
          </p:txBody>
        </p:sp>
        <p:sp>
          <p:nvSpPr>
            <p:cNvPr id="31" name="1">
              <a:extLst>
                <a:ext uri="{FF2B5EF4-FFF2-40B4-BE49-F238E27FC236}">
                  <a16:creationId xmlns:a16="http://schemas.microsoft.com/office/drawing/2014/main" id="{2B75F6EF-557A-674F-9B09-887A40A80489}"/>
                </a:ext>
              </a:extLst>
            </p:cNvPr>
            <p:cNvSpPr txBox="1">
              <a:spLocks/>
            </p:cNvSpPr>
            <p:nvPr/>
          </p:nvSpPr>
          <p:spPr>
            <a:xfrm>
              <a:off x="658813" y="2232530"/>
              <a:ext cx="800791" cy="8007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  <a:lvl1pPr algn="ctr">
                <a:defRPr sz="3200">
                  <a:solidFill>
                    <a:schemeClr val="lt1"/>
                  </a:solidFill>
                  <a:latin typeface="+mj-l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ru-RU">
                  <a:sym typeface="Mail Sans Roman Regular"/>
                </a:rPr>
                <a:t>1</a:t>
              </a:r>
            </a:p>
          </p:txBody>
        </p:sp>
        <p:sp>
          <p:nvSpPr>
            <p:cNvPr id="32" name="2">
              <a:extLst>
                <a:ext uri="{FF2B5EF4-FFF2-40B4-BE49-F238E27FC236}">
                  <a16:creationId xmlns:a16="http://schemas.microsoft.com/office/drawing/2014/main" id="{6B46819F-E7F4-6C44-BC72-7379BCE22CDF}"/>
                </a:ext>
              </a:extLst>
            </p:cNvPr>
            <p:cNvSpPr txBox="1">
              <a:spLocks/>
            </p:cNvSpPr>
            <p:nvPr/>
          </p:nvSpPr>
          <p:spPr>
            <a:xfrm>
              <a:off x="2773153" y="2232530"/>
              <a:ext cx="800791" cy="8007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  <a:lvl1pPr algn="ctr">
                <a:defRPr sz="3200">
                  <a:solidFill>
                    <a:schemeClr val="lt1"/>
                  </a:solidFill>
                  <a:latin typeface="+mj-l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ru-RU"/>
                <a:t>2</a:t>
              </a:r>
            </a:p>
          </p:txBody>
        </p:sp>
        <p:sp>
          <p:nvSpPr>
            <p:cNvPr id="33" name="3">
              <a:extLst>
                <a:ext uri="{FF2B5EF4-FFF2-40B4-BE49-F238E27FC236}">
                  <a16:creationId xmlns:a16="http://schemas.microsoft.com/office/drawing/2014/main" id="{C3F04ED8-4E1A-D64B-A961-4D0B37437181}"/>
                </a:ext>
              </a:extLst>
            </p:cNvPr>
            <p:cNvSpPr txBox="1">
              <a:spLocks/>
            </p:cNvSpPr>
            <p:nvPr/>
          </p:nvSpPr>
          <p:spPr>
            <a:xfrm>
              <a:off x="4947852" y="2232530"/>
              <a:ext cx="800790" cy="8007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  <a:lvl1pPr algn="ctr">
                <a:defRPr sz="3200">
                  <a:solidFill>
                    <a:schemeClr val="lt1"/>
                  </a:solidFill>
                  <a:latin typeface="+mj-l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ru-RU"/>
                <a:t>3</a:t>
              </a:r>
            </a:p>
          </p:txBody>
        </p:sp>
        <p:sp>
          <p:nvSpPr>
            <p:cNvPr id="34" name="4">
              <a:extLst>
                <a:ext uri="{FF2B5EF4-FFF2-40B4-BE49-F238E27FC236}">
                  <a16:creationId xmlns:a16="http://schemas.microsoft.com/office/drawing/2014/main" id="{E5D0AED0-EB9E-A244-A6A7-0F3AD7C1058C}"/>
                </a:ext>
              </a:extLst>
            </p:cNvPr>
            <p:cNvSpPr txBox="1">
              <a:spLocks/>
            </p:cNvSpPr>
            <p:nvPr/>
          </p:nvSpPr>
          <p:spPr>
            <a:xfrm>
              <a:off x="6973000" y="2232530"/>
              <a:ext cx="800791" cy="8007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  <a:lvl1pPr algn="ctr">
                <a:defRPr sz="3200">
                  <a:solidFill>
                    <a:schemeClr val="lt1"/>
                  </a:solidFill>
                  <a:latin typeface="+mj-l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ru-RU"/>
                <a:t>4</a:t>
              </a:r>
            </a:p>
          </p:txBody>
        </p:sp>
        <p:sp>
          <p:nvSpPr>
            <p:cNvPr id="35" name="5">
              <a:extLst>
                <a:ext uri="{FF2B5EF4-FFF2-40B4-BE49-F238E27FC236}">
                  <a16:creationId xmlns:a16="http://schemas.microsoft.com/office/drawing/2014/main" id="{BF4C01BA-0191-F748-8575-2954661FE14D}"/>
                </a:ext>
              </a:extLst>
            </p:cNvPr>
            <p:cNvSpPr txBox="1">
              <a:spLocks/>
            </p:cNvSpPr>
            <p:nvPr/>
          </p:nvSpPr>
          <p:spPr>
            <a:xfrm>
              <a:off x="9043247" y="2238880"/>
              <a:ext cx="800791" cy="8007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  <a:lvl1pPr algn="ctr">
                <a:defRPr sz="3200">
                  <a:solidFill>
                    <a:schemeClr val="lt1"/>
                  </a:solidFill>
                  <a:latin typeface="+mj-l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ru-RU"/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62509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6CACBDA-A0E0-2A48-951C-EF7AD647508E}"/>
              </a:ext>
            </a:extLst>
          </p:cNvPr>
          <p:cNvGrpSpPr/>
          <p:nvPr/>
        </p:nvGrpSpPr>
        <p:grpSpPr>
          <a:xfrm>
            <a:off x="658813" y="1059050"/>
            <a:ext cx="10670447" cy="5141725"/>
            <a:chOff x="658813" y="1059050"/>
            <a:chExt cx="10670447" cy="5141725"/>
          </a:xfrm>
        </p:grpSpPr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F852B3E9-D895-9F43-BC91-23AD33ECE9D1}"/>
                </a:ext>
              </a:extLst>
            </p:cNvPr>
            <p:cNvGrpSpPr/>
            <p:nvPr/>
          </p:nvGrpSpPr>
          <p:grpSpPr>
            <a:xfrm>
              <a:off x="658813" y="1059050"/>
              <a:ext cx="10670447" cy="2337565"/>
              <a:chOff x="658813" y="2232530"/>
              <a:chExt cx="9859003" cy="2159803"/>
            </a:xfrm>
          </p:grpSpPr>
          <p:sp>
            <p:nvSpPr>
              <p:cNvPr id="26" name="Описание второго преимущества в три и более строки">
                <a:extLst>
                  <a:ext uri="{FF2B5EF4-FFF2-40B4-BE49-F238E27FC236}">
                    <a16:creationId xmlns:a16="http://schemas.microsoft.com/office/drawing/2014/main" id="{95C7E5C7-6E33-984D-878A-237EA6B0E6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65571" y="3260026"/>
                <a:ext cx="2094980" cy="1132307"/>
              </a:xfrm>
              <a:prstGeom prst="rect">
                <a:avLst/>
              </a:prstGeom>
            </p:spPr>
            <p:txBody>
              <a:bodyPr lIns="0">
                <a:normAutofit/>
              </a:bodyPr>
              <a:lstStyle>
                <a:defPPr>
                  <a:defRPr lang="ru-RU"/>
                </a:defPPr>
                <a:lvl1pPr indent="0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lvl1pPr>
                <a:lvl2pPr marL="0" lvl="1" indent="0">
                  <a:lnSpc>
                    <a:spcPct val="110000"/>
                  </a:lnSpc>
                  <a:spcBef>
                    <a:spcPts val="11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tabLst/>
                  <a:defRPr sz="1600"/>
                </a:lvl2pPr>
                <a:lvl3pPr marL="539750" indent="-269875">
                  <a:lnSpc>
                    <a:spcPct val="110000"/>
                  </a:lnSpc>
                  <a:spcBef>
                    <a:spcPts val="500"/>
                  </a:spcBef>
                  <a:buFont typeface="Системный шрифт, обычный"/>
                  <a:buChar char="−"/>
                  <a:tabLst/>
                  <a:defRPr sz="1200"/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ru-RU" sz="1600" dirty="0"/>
                  <a:t>Описание второго преимущества или шага (в три строки </a:t>
                </a:r>
                <a:br>
                  <a:rPr lang="ru-RU" sz="1600" dirty="0"/>
                </a:br>
                <a:r>
                  <a:rPr lang="ru-RU" sz="1600" dirty="0"/>
                  <a:t>и больше)</a:t>
                </a:r>
              </a:p>
            </p:txBody>
          </p:sp>
          <p:sp>
            <p:nvSpPr>
              <p:cNvPr id="27" name="Описание третьего преимущества в три и более строки">
                <a:extLst>
                  <a:ext uri="{FF2B5EF4-FFF2-40B4-BE49-F238E27FC236}">
                    <a16:creationId xmlns:a16="http://schemas.microsoft.com/office/drawing/2014/main" id="{697B5124-90AB-B24C-B61F-127055D5B5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71541" y="3260026"/>
                <a:ext cx="2094980" cy="1132307"/>
              </a:xfrm>
              <a:prstGeom prst="rect">
                <a:avLst/>
              </a:prstGeom>
            </p:spPr>
            <p:txBody>
              <a:bodyPr lIns="0">
                <a:normAutofit/>
              </a:bodyPr>
              <a:lstStyle>
                <a:defPPr>
                  <a:defRPr lang="ru-RU"/>
                </a:defPPr>
                <a:lvl1pPr indent="0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lvl1pPr>
                <a:lvl2pPr marL="0" lvl="1" indent="0">
                  <a:lnSpc>
                    <a:spcPct val="110000"/>
                  </a:lnSpc>
                  <a:spcBef>
                    <a:spcPts val="11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tabLst/>
                  <a:defRPr sz="1600"/>
                </a:lvl2pPr>
                <a:lvl3pPr marL="539750" indent="-269875">
                  <a:lnSpc>
                    <a:spcPct val="110000"/>
                  </a:lnSpc>
                  <a:spcBef>
                    <a:spcPts val="500"/>
                  </a:spcBef>
                  <a:buFont typeface="Системный шрифт, обычный"/>
                  <a:buChar char="−"/>
                  <a:tabLst/>
                  <a:defRPr sz="1200"/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ru-RU" sz="1600" dirty="0"/>
                  <a:t>Описание третьего преимущества или шага (в три строки </a:t>
                </a:r>
                <a:br>
                  <a:rPr lang="ru-RU" sz="1600" dirty="0"/>
                </a:br>
                <a:r>
                  <a:rPr lang="ru-RU" sz="1600" dirty="0"/>
                  <a:t>и больше)</a:t>
                </a:r>
              </a:p>
            </p:txBody>
          </p:sp>
          <p:sp>
            <p:nvSpPr>
              <p:cNvPr id="28" name="Описание четвёртого преимущества в три и более строки">
                <a:extLst>
                  <a:ext uri="{FF2B5EF4-FFF2-40B4-BE49-F238E27FC236}">
                    <a16:creationId xmlns:a16="http://schemas.microsoft.com/office/drawing/2014/main" id="{C3CE6283-8A5B-C94A-9C14-68F568F7BF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77512" y="3260026"/>
                <a:ext cx="2340304" cy="1107353"/>
              </a:xfrm>
              <a:prstGeom prst="rect">
                <a:avLst/>
              </a:prstGeom>
            </p:spPr>
            <p:txBody>
              <a:bodyPr lIns="0">
                <a:normAutofit/>
              </a:bodyPr>
              <a:lstStyle>
                <a:defPPr>
                  <a:defRPr lang="ru-RU"/>
                </a:defPPr>
                <a:lvl1pPr indent="0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lvl1pPr>
                <a:lvl2pPr marL="0" lvl="1" indent="0">
                  <a:lnSpc>
                    <a:spcPct val="110000"/>
                  </a:lnSpc>
                  <a:spcBef>
                    <a:spcPts val="11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tabLst/>
                  <a:defRPr sz="1600"/>
                </a:lvl2pPr>
                <a:lvl3pPr marL="539750" indent="-269875">
                  <a:lnSpc>
                    <a:spcPct val="110000"/>
                  </a:lnSpc>
                  <a:spcBef>
                    <a:spcPts val="500"/>
                  </a:spcBef>
                  <a:buFont typeface="Системный шрифт, обычный"/>
                  <a:buChar char="−"/>
                  <a:tabLst/>
                  <a:defRPr sz="1200"/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ru-RU" sz="1600" dirty="0"/>
                  <a:t>Описание четвертого преимущества или шага (в три строки </a:t>
                </a:r>
                <a:br>
                  <a:rPr lang="ru-RU" sz="1600" dirty="0"/>
                </a:br>
                <a:r>
                  <a:rPr lang="ru-RU" sz="1600" dirty="0"/>
                  <a:t>и больше)</a:t>
                </a:r>
              </a:p>
            </p:txBody>
          </p:sp>
          <p:sp>
            <p:nvSpPr>
              <p:cNvPr id="30" name="Описание первого преимущества в три и более строки">
                <a:extLst>
                  <a:ext uri="{FF2B5EF4-FFF2-40B4-BE49-F238E27FC236}">
                    <a16:creationId xmlns:a16="http://schemas.microsoft.com/office/drawing/2014/main" id="{A4DA4666-865B-2C4E-8792-72C20EA173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8813" y="3260026"/>
                <a:ext cx="2095964" cy="1132307"/>
              </a:xfrm>
              <a:prstGeom prst="rect">
                <a:avLst/>
              </a:prstGeom>
            </p:spPr>
            <p:txBody>
              <a:bodyPr lIns="0">
                <a:normAutofit/>
              </a:bodyPr>
              <a:lstStyle>
                <a:defPPr>
                  <a:defRPr lang="ru-RU"/>
                </a:defPPr>
                <a:lvl1pPr indent="0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lvl1pPr>
                <a:lvl2pPr marL="0" lvl="1" indent="0">
                  <a:lnSpc>
                    <a:spcPct val="110000"/>
                  </a:lnSpc>
                  <a:spcBef>
                    <a:spcPts val="11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tabLst/>
                  <a:defRPr sz="1600"/>
                </a:lvl2pPr>
                <a:lvl3pPr marL="539750" indent="-269875">
                  <a:lnSpc>
                    <a:spcPct val="110000"/>
                  </a:lnSpc>
                  <a:spcBef>
                    <a:spcPts val="500"/>
                  </a:spcBef>
                  <a:buFont typeface="Системный шрифт, обычный"/>
                  <a:buChar char="−"/>
                  <a:tabLst/>
                  <a:defRPr sz="1200"/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ru-RU" sz="1600" dirty="0"/>
                  <a:t>Описание первого преимущества или шага (в три строки </a:t>
                </a:r>
                <a:br>
                  <a:rPr lang="ru-RU" sz="1600" dirty="0"/>
                </a:br>
                <a:r>
                  <a:rPr lang="ru-RU" sz="1600" dirty="0"/>
                  <a:t>и больше)</a:t>
                </a:r>
              </a:p>
            </p:txBody>
          </p:sp>
          <p:sp>
            <p:nvSpPr>
              <p:cNvPr id="31" name="1">
                <a:extLst>
                  <a:ext uri="{FF2B5EF4-FFF2-40B4-BE49-F238E27FC236}">
                    <a16:creationId xmlns:a16="http://schemas.microsoft.com/office/drawing/2014/main" id="{2B75F6EF-557A-674F-9B09-887A40A804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8813" y="2232530"/>
                <a:ext cx="800791" cy="80079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  <a:lvl1pPr algn="ctr">
                  <a:defRPr sz="3200">
                    <a:solidFill>
                      <a:schemeClr val="lt1"/>
                    </a:solidFill>
                    <a:latin typeface="+mj-lt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ru-RU">
                    <a:sym typeface="Mail Sans Roman Regular"/>
                  </a:rPr>
                  <a:t>1</a:t>
                </a:r>
              </a:p>
            </p:txBody>
          </p:sp>
          <p:sp>
            <p:nvSpPr>
              <p:cNvPr id="32" name="2">
                <a:extLst>
                  <a:ext uri="{FF2B5EF4-FFF2-40B4-BE49-F238E27FC236}">
                    <a16:creationId xmlns:a16="http://schemas.microsoft.com/office/drawing/2014/main" id="{6B46819F-E7F4-6C44-BC72-7379BCE22C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65047" y="2232530"/>
                <a:ext cx="800791" cy="80079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  <a:lvl1pPr algn="ctr">
                  <a:defRPr sz="3200">
                    <a:solidFill>
                      <a:schemeClr val="lt1"/>
                    </a:solidFill>
                    <a:latin typeface="+mj-lt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ru-RU"/>
                  <a:t>2</a:t>
                </a:r>
              </a:p>
            </p:txBody>
          </p:sp>
          <p:sp>
            <p:nvSpPr>
              <p:cNvPr id="33" name="3">
                <a:extLst>
                  <a:ext uri="{FF2B5EF4-FFF2-40B4-BE49-F238E27FC236}">
                    <a16:creationId xmlns:a16="http://schemas.microsoft.com/office/drawing/2014/main" id="{C3F04ED8-4E1A-D64B-A961-4D0B374371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71280" y="2232530"/>
                <a:ext cx="800790" cy="80079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  <a:lvl1pPr algn="ctr">
                  <a:defRPr sz="3200">
                    <a:solidFill>
                      <a:schemeClr val="lt1"/>
                    </a:solidFill>
                    <a:latin typeface="+mj-lt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ru-RU"/>
                  <a:t>3</a:t>
                </a:r>
              </a:p>
            </p:txBody>
          </p:sp>
          <p:sp>
            <p:nvSpPr>
              <p:cNvPr id="34" name="4">
                <a:extLst>
                  <a:ext uri="{FF2B5EF4-FFF2-40B4-BE49-F238E27FC236}">
                    <a16:creationId xmlns:a16="http://schemas.microsoft.com/office/drawing/2014/main" id="{E5D0AED0-EB9E-A244-A6A7-0F3AD7C105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77512" y="2232530"/>
                <a:ext cx="800791" cy="80079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  <a:lvl1pPr algn="ctr">
                  <a:defRPr sz="3200">
                    <a:solidFill>
                      <a:schemeClr val="lt1"/>
                    </a:solidFill>
                    <a:latin typeface="+mj-lt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ru-RU" dirty="0"/>
                  <a:t>4</a:t>
                </a:r>
              </a:p>
            </p:txBody>
          </p:sp>
        </p:grpSp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AF7A8FE2-C12B-2548-8807-556D7F5EBB98}"/>
                </a:ext>
              </a:extLst>
            </p:cNvPr>
            <p:cNvGrpSpPr/>
            <p:nvPr/>
          </p:nvGrpSpPr>
          <p:grpSpPr>
            <a:xfrm>
              <a:off x="658813" y="3863210"/>
              <a:ext cx="10404932" cy="2337565"/>
              <a:chOff x="658813" y="2232530"/>
              <a:chExt cx="9613679" cy="2159803"/>
            </a:xfrm>
          </p:grpSpPr>
          <p:sp>
            <p:nvSpPr>
              <p:cNvPr id="16" name="Описание второго преимущества в три и более строки">
                <a:extLst>
                  <a:ext uri="{FF2B5EF4-FFF2-40B4-BE49-F238E27FC236}">
                    <a16:creationId xmlns:a16="http://schemas.microsoft.com/office/drawing/2014/main" id="{C8F95D10-0814-9444-B12B-B3A1002F3B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65571" y="3260026"/>
                <a:ext cx="2094980" cy="1132307"/>
              </a:xfrm>
              <a:prstGeom prst="rect">
                <a:avLst/>
              </a:prstGeom>
            </p:spPr>
            <p:txBody>
              <a:bodyPr lIns="0">
                <a:normAutofit/>
              </a:bodyPr>
              <a:lstStyle>
                <a:defPPr>
                  <a:defRPr lang="ru-RU"/>
                </a:defPPr>
                <a:lvl1pPr indent="0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lvl1pPr>
                <a:lvl2pPr marL="0" lvl="1" indent="0">
                  <a:lnSpc>
                    <a:spcPct val="110000"/>
                  </a:lnSpc>
                  <a:spcBef>
                    <a:spcPts val="11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tabLst/>
                  <a:defRPr sz="1600"/>
                </a:lvl2pPr>
                <a:lvl3pPr marL="539750" indent="-269875">
                  <a:lnSpc>
                    <a:spcPct val="110000"/>
                  </a:lnSpc>
                  <a:spcBef>
                    <a:spcPts val="500"/>
                  </a:spcBef>
                  <a:buFont typeface="Системный шрифт, обычный"/>
                  <a:buChar char="−"/>
                  <a:tabLst/>
                  <a:defRPr sz="1200"/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ru-RU" sz="1600" dirty="0"/>
                  <a:t>Описание шестого преимущества или шага (в три строки </a:t>
                </a:r>
                <a:br>
                  <a:rPr lang="ru-RU" sz="1600" dirty="0"/>
                </a:br>
                <a:r>
                  <a:rPr lang="ru-RU" sz="1600" dirty="0"/>
                  <a:t>и больше)</a:t>
                </a:r>
              </a:p>
            </p:txBody>
          </p:sp>
          <p:sp>
            <p:nvSpPr>
              <p:cNvPr id="17" name="Описание третьего преимущества в три и более строки">
                <a:extLst>
                  <a:ext uri="{FF2B5EF4-FFF2-40B4-BE49-F238E27FC236}">
                    <a16:creationId xmlns:a16="http://schemas.microsoft.com/office/drawing/2014/main" id="{2DEDEF25-8C20-4142-9983-7CE3FC606D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71541" y="3260026"/>
                <a:ext cx="2094980" cy="1132307"/>
              </a:xfrm>
              <a:prstGeom prst="rect">
                <a:avLst/>
              </a:prstGeom>
            </p:spPr>
            <p:txBody>
              <a:bodyPr lIns="0">
                <a:normAutofit/>
              </a:bodyPr>
              <a:lstStyle>
                <a:defPPr>
                  <a:defRPr lang="ru-RU"/>
                </a:defPPr>
                <a:lvl1pPr indent="0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lvl1pPr>
                <a:lvl2pPr marL="0" lvl="1" indent="0">
                  <a:lnSpc>
                    <a:spcPct val="110000"/>
                  </a:lnSpc>
                  <a:spcBef>
                    <a:spcPts val="11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tabLst/>
                  <a:defRPr sz="1600"/>
                </a:lvl2pPr>
                <a:lvl3pPr marL="539750" indent="-269875">
                  <a:lnSpc>
                    <a:spcPct val="110000"/>
                  </a:lnSpc>
                  <a:spcBef>
                    <a:spcPts val="500"/>
                  </a:spcBef>
                  <a:buFont typeface="Системный шрифт, обычный"/>
                  <a:buChar char="−"/>
                  <a:tabLst/>
                  <a:defRPr sz="1200"/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ru-RU" sz="1600" dirty="0"/>
                  <a:t>Описание седьмого преимущества или шага (в три строки </a:t>
                </a:r>
                <a:br>
                  <a:rPr lang="ru-RU" sz="1600" dirty="0"/>
                </a:br>
                <a:r>
                  <a:rPr lang="ru-RU" sz="1600" dirty="0"/>
                  <a:t>и больше)</a:t>
                </a:r>
              </a:p>
            </p:txBody>
          </p:sp>
          <p:sp>
            <p:nvSpPr>
              <p:cNvPr id="18" name="Описание четвёртого преимущества в три и более строки">
                <a:extLst>
                  <a:ext uri="{FF2B5EF4-FFF2-40B4-BE49-F238E27FC236}">
                    <a16:creationId xmlns:a16="http://schemas.microsoft.com/office/drawing/2014/main" id="{0075D6A5-7925-B54E-9A1F-4387E4E672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77512" y="3260026"/>
                <a:ext cx="2094980" cy="1107353"/>
              </a:xfrm>
              <a:prstGeom prst="rect">
                <a:avLst/>
              </a:prstGeom>
            </p:spPr>
            <p:txBody>
              <a:bodyPr lIns="0">
                <a:normAutofit/>
              </a:bodyPr>
              <a:lstStyle>
                <a:defPPr>
                  <a:defRPr lang="ru-RU"/>
                </a:defPPr>
                <a:lvl1pPr indent="0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lvl1pPr>
                <a:lvl2pPr marL="0" lvl="1" indent="0">
                  <a:lnSpc>
                    <a:spcPct val="110000"/>
                  </a:lnSpc>
                  <a:spcBef>
                    <a:spcPts val="11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tabLst/>
                  <a:defRPr sz="1600"/>
                </a:lvl2pPr>
                <a:lvl3pPr marL="539750" indent="-269875">
                  <a:lnSpc>
                    <a:spcPct val="110000"/>
                  </a:lnSpc>
                  <a:spcBef>
                    <a:spcPts val="500"/>
                  </a:spcBef>
                  <a:buFont typeface="Системный шрифт, обычный"/>
                  <a:buChar char="−"/>
                  <a:tabLst/>
                  <a:defRPr sz="1200"/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ru-RU" sz="1600" dirty="0"/>
                  <a:t>Описание восьмого преимущества или шага (в три строки </a:t>
                </a:r>
                <a:br>
                  <a:rPr lang="ru-RU" sz="1600" dirty="0"/>
                </a:br>
                <a:r>
                  <a:rPr lang="ru-RU" sz="1600" dirty="0"/>
                  <a:t>и больше)</a:t>
                </a:r>
              </a:p>
            </p:txBody>
          </p:sp>
          <p:sp>
            <p:nvSpPr>
              <p:cNvPr id="19" name="Описание первого преимущества в три и более строки">
                <a:extLst>
                  <a:ext uri="{FF2B5EF4-FFF2-40B4-BE49-F238E27FC236}">
                    <a16:creationId xmlns:a16="http://schemas.microsoft.com/office/drawing/2014/main" id="{18B43133-663A-8A49-92ED-D9209B2C43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8813" y="3260026"/>
                <a:ext cx="2095964" cy="1132307"/>
              </a:xfrm>
              <a:prstGeom prst="rect">
                <a:avLst/>
              </a:prstGeom>
            </p:spPr>
            <p:txBody>
              <a:bodyPr lIns="0">
                <a:normAutofit/>
              </a:bodyPr>
              <a:lstStyle>
                <a:defPPr>
                  <a:defRPr lang="ru-RU"/>
                </a:defPPr>
                <a:lvl1pPr indent="0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lvl1pPr>
                <a:lvl2pPr marL="0" lvl="1" indent="0">
                  <a:lnSpc>
                    <a:spcPct val="110000"/>
                  </a:lnSpc>
                  <a:spcBef>
                    <a:spcPts val="11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tabLst/>
                  <a:defRPr sz="1600"/>
                </a:lvl2pPr>
                <a:lvl3pPr marL="539750" indent="-269875">
                  <a:lnSpc>
                    <a:spcPct val="110000"/>
                  </a:lnSpc>
                  <a:spcBef>
                    <a:spcPts val="500"/>
                  </a:spcBef>
                  <a:buFont typeface="Системный шрифт, обычный"/>
                  <a:buChar char="−"/>
                  <a:tabLst/>
                  <a:defRPr sz="1200"/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ru-RU" sz="1600" dirty="0"/>
                  <a:t>Описание пятого преимущества или шага (в три строки </a:t>
                </a:r>
                <a:br>
                  <a:rPr lang="ru-RU" sz="1600" dirty="0"/>
                </a:br>
                <a:r>
                  <a:rPr lang="ru-RU" sz="1600" dirty="0"/>
                  <a:t>и больше)</a:t>
                </a:r>
              </a:p>
            </p:txBody>
          </p:sp>
          <p:sp>
            <p:nvSpPr>
              <p:cNvPr id="20" name="1">
                <a:extLst>
                  <a:ext uri="{FF2B5EF4-FFF2-40B4-BE49-F238E27FC236}">
                    <a16:creationId xmlns:a16="http://schemas.microsoft.com/office/drawing/2014/main" id="{D1203E55-6F2F-B946-8AC7-ACB838D32C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8813" y="2232530"/>
                <a:ext cx="800791" cy="80079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  <a:lvl1pPr algn="ctr">
                  <a:defRPr sz="3200">
                    <a:solidFill>
                      <a:schemeClr val="lt1"/>
                    </a:solidFill>
                    <a:latin typeface="+mj-lt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ru-RU" dirty="0">
                    <a:sym typeface="Mail Sans Roman Regular"/>
                  </a:rPr>
                  <a:t>5</a:t>
                </a:r>
              </a:p>
            </p:txBody>
          </p:sp>
          <p:sp>
            <p:nvSpPr>
              <p:cNvPr id="21" name="2">
                <a:extLst>
                  <a:ext uri="{FF2B5EF4-FFF2-40B4-BE49-F238E27FC236}">
                    <a16:creationId xmlns:a16="http://schemas.microsoft.com/office/drawing/2014/main" id="{74EAE2AC-BBE1-6741-A851-F7638DDF89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65047" y="2232530"/>
                <a:ext cx="800791" cy="80079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  <a:lvl1pPr algn="ctr">
                  <a:defRPr sz="3200">
                    <a:solidFill>
                      <a:schemeClr val="lt1"/>
                    </a:solidFill>
                    <a:latin typeface="+mj-lt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ru-RU" dirty="0"/>
                  <a:t>6</a:t>
                </a:r>
              </a:p>
            </p:txBody>
          </p:sp>
          <p:sp>
            <p:nvSpPr>
              <p:cNvPr id="22" name="3">
                <a:extLst>
                  <a:ext uri="{FF2B5EF4-FFF2-40B4-BE49-F238E27FC236}">
                    <a16:creationId xmlns:a16="http://schemas.microsoft.com/office/drawing/2014/main" id="{97AA87E6-7C6E-5D4D-B881-A3066031AB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71280" y="2232530"/>
                <a:ext cx="800790" cy="80079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  <a:lvl1pPr algn="ctr">
                  <a:defRPr sz="3200">
                    <a:solidFill>
                      <a:schemeClr val="lt1"/>
                    </a:solidFill>
                    <a:latin typeface="+mj-lt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ru-RU" dirty="0"/>
                  <a:t>7</a:t>
                </a:r>
              </a:p>
            </p:txBody>
          </p:sp>
          <p:sp>
            <p:nvSpPr>
              <p:cNvPr id="23" name="4">
                <a:extLst>
                  <a:ext uri="{FF2B5EF4-FFF2-40B4-BE49-F238E27FC236}">
                    <a16:creationId xmlns:a16="http://schemas.microsoft.com/office/drawing/2014/main" id="{769AFC8D-E8C3-F249-89D5-5C0CEB4E8B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77512" y="2232530"/>
                <a:ext cx="800791" cy="80079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  <a:lvl1pPr algn="ctr">
                  <a:defRPr sz="3200">
                    <a:solidFill>
                      <a:schemeClr val="lt1"/>
                    </a:solidFill>
                    <a:latin typeface="+mj-lt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ru-RU" dirty="0"/>
                  <a:t>8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1666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5165527" cy="644241"/>
          </a:xfrm>
        </p:spPr>
        <p:txBody>
          <a:bodyPr anchor="t"/>
          <a:lstStyle/>
          <a:p>
            <a:r>
              <a:rPr lang="ru-RU" dirty="0"/>
              <a:t>Заголовок слайда </a:t>
            </a:r>
            <a:br>
              <a:rPr lang="ru-RU" dirty="0"/>
            </a:br>
            <a:r>
              <a:rPr lang="ru-RU" dirty="0"/>
              <a:t>и несколько </a:t>
            </a:r>
            <a:br>
              <a:rPr lang="ru-RU" dirty="0"/>
            </a:br>
            <a:r>
              <a:rPr lang="ru-RU" dirty="0"/>
              <a:t>важных тезисов</a:t>
            </a:r>
          </a:p>
        </p:txBody>
      </p:sp>
      <p:sp>
        <p:nvSpPr>
          <p:cNvPr id="17" name="Описание первого преимущества в три и более строки">
            <a:extLst>
              <a:ext uri="{FF2B5EF4-FFF2-40B4-BE49-F238E27FC236}">
                <a16:creationId xmlns:a16="http://schemas.microsoft.com/office/drawing/2014/main" id="{F862ABE6-610B-3047-B7D8-B04BFC3A42F0}"/>
              </a:ext>
            </a:extLst>
          </p:cNvPr>
          <p:cNvSpPr txBox="1"/>
          <p:nvPr/>
        </p:nvSpPr>
        <p:spPr>
          <a:xfrm>
            <a:off x="6096000" y="1279489"/>
            <a:ext cx="2455431" cy="123123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>
            <a:norm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/>
            </a:lvl1pPr>
            <a:lvl2pPr marL="0" lvl="1" indent="0">
              <a:lnSpc>
                <a:spcPct val="110000"/>
              </a:lnSpc>
              <a:spcBef>
                <a:spcPts val="11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Описание первого преимущества или шага (в три строки </a:t>
            </a:r>
            <a:br>
              <a:rPr lang="ru-RU" dirty="0"/>
            </a:br>
            <a:r>
              <a:rPr lang="ru-RU" dirty="0"/>
              <a:t>и больше)</a:t>
            </a:r>
          </a:p>
        </p:txBody>
      </p:sp>
      <p:sp>
        <p:nvSpPr>
          <p:cNvPr id="18" name="Описание первого преимущества в три и более строки">
            <a:extLst>
              <a:ext uri="{FF2B5EF4-FFF2-40B4-BE49-F238E27FC236}">
                <a16:creationId xmlns:a16="http://schemas.microsoft.com/office/drawing/2014/main" id="{D16E05D3-4FCA-EB4A-9600-09661BD171FD}"/>
              </a:ext>
            </a:extLst>
          </p:cNvPr>
          <p:cNvSpPr txBox="1"/>
          <p:nvPr/>
        </p:nvSpPr>
        <p:spPr>
          <a:xfrm>
            <a:off x="6096000" y="3283279"/>
            <a:ext cx="2455431" cy="123123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>
            <a:norm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/>
            </a:lvl1pPr>
            <a:lvl2pPr marL="0" lvl="1" indent="0">
              <a:lnSpc>
                <a:spcPct val="110000"/>
              </a:lnSpc>
              <a:spcBef>
                <a:spcPts val="11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Описание второго преимущества или шага (в три строки </a:t>
            </a:r>
            <a:br>
              <a:rPr lang="ru-RU" dirty="0"/>
            </a:br>
            <a:r>
              <a:rPr lang="ru-RU" dirty="0"/>
              <a:t>и больше)</a:t>
            </a:r>
          </a:p>
        </p:txBody>
      </p:sp>
      <p:sp>
        <p:nvSpPr>
          <p:cNvPr id="19" name="Описание первого преимущества в три и более строки">
            <a:extLst>
              <a:ext uri="{FF2B5EF4-FFF2-40B4-BE49-F238E27FC236}">
                <a16:creationId xmlns:a16="http://schemas.microsoft.com/office/drawing/2014/main" id="{B32F6796-4A90-5C42-9035-7A77204CCA6A}"/>
              </a:ext>
            </a:extLst>
          </p:cNvPr>
          <p:cNvSpPr txBox="1"/>
          <p:nvPr/>
        </p:nvSpPr>
        <p:spPr>
          <a:xfrm>
            <a:off x="6096000" y="5281328"/>
            <a:ext cx="2455431" cy="123123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>
            <a:norm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/>
            </a:lvl1pPr>
            <a:lvl2pPr marL="0" lvl="1" indent="0">
              <a:lnSpc>
                <a:spcPct val="110000"/>
              </a:lnSpc>
              <a:spcBef>
                <a:spcPts val="11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Описание третьего преимущества или шага (в три строки </a:t>
            </a:r>
            <a:br>
              <a:rPr lang="ru-RU" dirty="0"/>
            </a:br>
            <a:r>
              <a:rPr lang="ru-RU" dirty="0"/>
              <a:t>и больше)</a:t>
            </a:r>
          </a:p>
        </p:txBody>
      </p:sp>
      <p:sp>
        <p:nvSpPr>
          <p:cNvPr id="20" name="Описание первого преимущества в три и более строки">
            <a:extLst>
              <a:ext uri="{FF2B5EF4-FFF2-40B4-BE49-F238E27FC236}">
                <a16:creationId xmlns:a16="http://schemas.microsoft.com/office/drawing/2014/main" id="{5F433B9B-AB11-ED42-B368-21B1D46BD60B}"/>
              </a:ext>
            </a:extLst>
          </p:cNvPr>
          <p:cNvSpPr txBox="1"/>
          <p:nvPr/>
        </p:nvSpPr>
        <p:spPr>
          <a:xfrm>
            <a:off x="8796338" y="1279489"/>
            <a:ext cx="2455431" cy="123123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>
            <a:norm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/>
            </a:lvl1pPr>
            <a:lvl2pPr marL="0" lvl="1" indent="0">
              <a:lnSpc>
                <a:spcPct val="110000"/>
              </a:lnSpc>
              <a:spcBef>
                <a:spcPts val="11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Описание четвертого преимущества или шага (в три строки </a:t>
            </a:r>
            <a:br>
              <a:rPr lang="ru-RU" dirty="0"/>
            </a:br>
            <a:r>
              <a:rPr lang="ru-RU" dirty="0"/>
              <a:t>и больше)</a:t>
            </a:r>
          </a:p>
        </p:txBody>
      </p:sp>
      <p:sp>
        <p:nvSpPr>
          <p:cNvPr id="21" name="Описание первого преимущества в три и более строки">
            <a:extLst>
              <a:ext uri="{FF2B5EF4-FFF2-40B4-BE49-F238E27FC236}">
                <a16:creationId xmlns:a16="http://schemas.microsoft.com/office/drawing/2014/main" id="{2B465A1F-2E71-1042-A18E-9E9168D4B675}"/>
              </a:ext>
            </a:extLst>
          </p:cNvPr>
          <p:cNvSpPr txBox="1"/>
          <p:nvPr/>
        </p:nvSpPr>
        <p:spPr>
          <a:xfrm>
            <a:off x="8796338" y="3283279"/>
            <a:ext cx="2455431" cy="123123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>
            <a:norm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/>
            </a:lvl1pPr>
            <a:lvl2pPr marL="0" lvl="1" indent="0">
              <a:lnSpc>
                <a:spcPct val="110000"/>
              </a:lnSpc>
              <a:spcBef>
                <a:spcPts val="11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Описание пятого преимущества или шага (в три строки </a:t>
            </a:r>
            <a:br>
              <a:rPr lang="ru-RU" dirty="0"/>
            </a:br>
            <a:r>
              <a:rPr lang="ru-RU" dirty="0"/>
              <a:t>и больше)</a:t>
            </a:r>
          </a:p>
        </p:txBody>
      </p:sp>
      <p:sp>
        <p:nvSpPr>
          <p:cNvPr id="22" name="Описание первого преимущества в три и более строки">
            <a:extLst>
              <a:ext uri="{FF2B5EF4-FFF2-40B4-BE49-F238E27FC236}">
                <a16:creationId xmlns:a16="http://schemas.microsoft.com/office/drawing/2014/main" id="{F73E3258-ACBF-584C-8AE3-FCBC3F5231C5}"/>
              </a:ext>
            </a:extLst>
          </p:cNvPr>
          <p:cNvSpPr txBox="1"/>
          <p:nvPr/>
        </p:nvSpPr>
        <p:spPr>
          <a:xfrm>
            <a:off x="8796338" y="5281328"/>
            <a:ext cx="2455431" cy="123123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>
            <a:norm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/>
            </a:lvl1pPr>
            <a:lvl2pPr marL="0" lvl="1" indent="0">
              <a:lnSpc>
                <a:spcPct val="110000"/>
              </a:lnSpc>
              <a:spcBef>
                <a:spcPts val="11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Описание шестого преимущества или шага (в три строки </a:t>
            </a:r>
            <a:br>
              <a:rPr lang="ru-RU" dirty="0"/>
            </a:br>
            <a:r>
              <a:rPr lang="ru-RU" dirty="0"/>
              <a:t>и больше)</a:t>
            </a:r>
          </a:p>
        </p:txBody>
      </p:sp>
      <p:sp>
        <p:nvSpPr>
          <p:cNvPr id="23" name="1">
            <a:extLst>
              <a:ext uri="{FF2B5EF4-FFF2-40B4-BE49-F238E27FC236}">
                <a16:creationId xmlns:a16="http://schemas.microsoft.com/office/drawing/2014/main" id="{536D3A43-93E0-C047-9FDE-2898E0421D41}"/>
              </a:ext>
            </a:extLst>
          </p:cNvPr>
          <p:cNvSpPr txBox="1">
            <a:spLocks/>
          </p:cNvSpPr>
          <p:nvPr/>
        </p:nvSpPr>
        <p:spPr>
          <a:xfrm>
            <a:off x="6108701" y="692151"/>
            <a:ext cx="482600" cy="482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algn="ctr">
              <a:defRPr sz="3200">
                <a:solidFill>
                  <a:schemeClr val="lt1"/>
                </a:soli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ru-RU" sz="1800">
                <a:sym typeface="Mail Sans Roman Regular"/>
              </a:rPr>
              <a:t>1</a:t>
            </a:r>
          </a:p>
        </p:txBody>
      </p:sp>
      <p:sp>
        <p:nvSpPr>
          <p:cNvPr id="24" name="1">
            <a:extLst>
              <a:ext uri="{FF2B5EF4-FFF2-40B4-BE49-F238E27FC236}">
                <a16:creationId xmlns:a16="http://schemas.microsoft.com/office/drawing/2014/main" id="{55E7E9A0-63D8-8A44-B4B3-2A5417AA3DE4}"/>
              </a:ext>
            </a:extLst>
          </p:cNvPr>
          <p:cNvSpPr txBox="1">
            <a:spLocks/>
          </p:cNvSpPr>
          <p:nvPr/>
        </p:nvSpPr>
        <p:spPr>
          <a:xfrm>
            <a:off x="6108701" y="2705100"/>
            <a:ext cx="482600" cy="482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algn="ctr">
              <a:defRPr sz="3200">
                <a:solidFill>
                  <a:schemeClr val="lt1"/>
                </a:soli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ru-RU" sz="1800" dirty="0">
                <a:sym typeface="Mail Sans Roman Regular"/>
              </a:rPr>
              <a:t>2</a:t>
            </a:r>
          </a:p>
        </p:txBody>
      </p:sp>
      <p:sp>
        <p:nvSpPr>
          <p:cNvPr id="25" name="1">
            <a:extLst>
              <a:ext uri="{FF2B5EF4-FFF2-40B4-BE49-F238E27FC236}">
                <a16:creationId xmlns:a16="http://schemas.microsoft.com/office/drawing/2014/main" id="{DFA13D9C-A15B-3C43-8A30-261A1856805C}"/>
              </a:ext>
            </a:extLst>
          </p:cNvPr>
          <p:cNvSpPr txBox="1">
            <a:spLocks/>
          </p:cNvSpPr>
          <p:nvPr/>
        </p:nvSpPr>
        <p:spPr>
          <a:xfrm>
            <a:off x="6108701" y="4718049"/>
            <a:ext cx="482600" cy="482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algn="ctr">
              <a:defRPr sz="3200">
                <a:solidFill>
                  <a:schemeClr val="lt1"/>
                </a:soli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ru-RU" sz="1800" dirty="0">
                <a:sym typeface="Mail Sans Roman Regular"/>
              </a:rPr>
              <a:t>3</a:t>
            </a:r>
          </a:p>
        </p:txBody>
      </p:sp>
      <p:sp>
        <p:nvSpPr>
          <p:cNvPr id="26" name="1">
            <a:extLst>
              <a:ext uri="{FF2B5EF4-FFF2-40B4-BE49-F238E27FC236}">
                <a16:creationId xmlns:a16="http://schemas.microsoft.com/office/drawing/2014/main" id="{33260D70-537B-9B47-9221-EF9CC77EABB4}"/>
              </a:ext>
            </a:extLst>
          </p:cNvPr>
          <p:cNvSpPr txBox="1">
            <a:spLocks/>
          </p:cNvSpPr>
          <p:nvPr/>
        </p:nvSpPr>
        <p:spPr>
          <a:xfrm>
            <a:off x="8801101" y="692151"/>
            <a:ext cx="482600" cy="482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algn="ctr">
              <a:defRPr sz="3200">
                <a:solidFill>
                  <a:schemeClr val="lt1"/>
                </a:soli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ru-RU" sz="1800" dirty="0">
                <a:sym typeface="Mail Sans Roman Regular"/>
              </a:rPr>
              <a:t>4</a:t>
            </a:r>
          </a:p>
        </p:txBody>
      </p:sp>
      <p:sp>
        <p:nvSpPr>
          <p:cNvPr id="27" name="1">
            <a:extLst>
              <a:ext uri="{FF2B5EF4-FFF2-40B4-BE49-F238E27FC236}">
                <a16:creationId xmlns:a16="http://schemas.microsoft.com/office/drawing/2014/main" id="{3304B9C9-8E82-484C-8EA5-96918973E74B}"/>
              </a:ext>
            </a:extLst>
          </p:cNvPr>
          <p:cNvSpPr txBox="1">
            <a:spLocks/>
          </p:cNvSpPr>
          <p:nvPr/>
        </p:nvSpPr>
        <p:spPr>
          <a:xfrm>
            <a:off x="8801101" y="2705100"/>
            <a:ext cx="482600" cy="482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algn="ctr">
              <a:defRPr sz="3200">
                <a:solidFill>
                  <a:schemeClr val="lt1"/>
                </a:soli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ru-RU" sz="1800" dirty="0">
                <a:sym typeface="Mail Sans Roman Regular"/>
              </a:rPr>
              <a:t>5</a:t>
            </a:r>
          </a:p>
        </p:txBody>
      </p:sp>
      <p:sp>
        <p:nvSpPr>
          <p:cNvPr id="28" name="1">
            <a:extLst>
              <a:ext uri="{FF2B5EF4-FFF2-40B4-BE49-F238E27FC236}">
                <a16:creationId xmlns:a16="http://schemas.microsoft.com/office/drawing/2014/main" id="{C16E4C1F-C11F-B149-A62A-10B1B466A175}"/>
              </a:ext>
            </a:extLst>
          </p:cNvPr>
          <p:cNvSpPr txBox="1">
            <a:spLocks/>
          </p:cNvSpPr>
          <p:nvPr/>
        </p:nvSpPr>
        <p:spPr>
          <a:xfrm>
            <a:off x="8801101" y="4718049"/>
            <a:ext cx="482600" cy="482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algn="ctr">
              <a:defRPr sz="3200">
                <a:solidFill>
                  <a:schemeClr val="lt1"/>
                </a:soli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ru-RU" sz="1800" dirty="0">
                <a:sym typeface="Mail Sans Roman Regular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9392309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BA142662-703F-434C-A2DD-C3F7DE2600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7334" y="2603500"/>
            <a:ext cx="5304365" cy="3597275"/>
          </a:xfrm>
        </p:spPr>
        <p:txBody>
          <a:bodyPr>
            <a:normAutofit/>
          </a:bodyPr>
          <a:lstStyle/>
          <a:p>
            <a:pPr lvl="1"/>
            <a:r>
              <a:rPr lang="ru-RU" sz="1600" dirty="0"/>
              <a:t>​​здесь текст в две строки или более </a:t>
            </a:r>
            <a:br>
              <a:rPr lang="ru-RU" sz="1600" dirty="0"/>
            </a:br>
            <a:r>
              <a:rPr lang="ru-RU" sz="1600" dirty="0"/>
              <a:t>(любые детали проекта)</a:t>
            </a:r>
          </a:p>
          <a:p>
            <a:pPr lvl="1"/>
            <a:r>
              <a:rPr lang="ru-RU" sz="1600" dirty="0"/>
              <a:t>​​здесь текст в две строки или более </a:t>
            </a:r>
            <a:br>
              <a:rPr lang="ru-RU" sz="1600" dirty="0"/>
            </a:br>
            <a:r>
              <a:rPr lang="ru-RU" sz="1600" dirty="0"/>
              <a:t>(любые детали проекта)</a:t>
            </a:r>
          </a:p>
          <a:p>
            <a:pPr lvl="1"/>
            <a:r>
              <a:rPr lang="ru-RU" sz="1600" dirty="0"/>
              <a:t>​​здесь текст в две строки или более </a:t>
            </a:r>
            <a:br>
              <a:rPr lang="ru-RU" sz="1600" dirty="0"/>
            </a:br>
            <a:r>
              <a:rPr lang="ru-RU" sz="1600" dirty="0"/>
              <a:t>(любые детали проекта)</a:t>
            </a:r>
          </a:p>
          <a:p>
            <a:pPr lvl="1"/>
            <a:r>
              <a:rPr lang="ru-RU" sz="1600" dirty="0"/>
              <a:t>​​здесь текст в две строки или более </a:t>
            </a:r>
            <a:br>
              <a:rPr lang="ru-RU" sz="1600" dirty="0"/>
            </a:br>
            <a:r>
              <a:rPr lang="ru-RU" sz="1600" dirty="0"/>
              <a:t>(любые детали проекта)</a:t>
            </a:r>
          </a:p>
          <a:p>
            <a:pPr lvl="1"/>
            <a:r>
              <a:rPr lang="ru-RU" sz="1600" dirty="0"/>
              <a:t>​​здесь текст в две строки или более </a:t>
            </a:r>
            <a:br>
              <a:rPr lang="ru-RU" sz="1600" dirty="0"/>
            </a:br>
            <a:r>
              <a:rPr lang="ru-RU" sz="1600" dirty="0"/>
              <a:t>(любые детали проекта)</a:t>
            </a:r>
          </a:p>
          <a:p>
            <a:pPr lvl="1"/>
            <a:endParaRPr lang="ru-RU" sz="16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5B13D4B-F809-7841-8D22-4A05F8369D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8824" y="2603501"/>
            <a:ext cx="5304364" cy="3597275"/>
          </a:xfrm>
        </p:spPr>
        <p:txBody>
          <a:bodyPr/>
          <a:lstStyle/>
          <a:p>
            <a:pPr lvl="1"/>
            <a:r>
              <a:rPr lang="ru-RU" sz="1600" dirty="0"/>
              <a:t>​​здесь текст в две строки или более </a:t>
            </a:r>
            <a:br>
              <a:rPr lang="ru-RU" sz="1600" dirty="0"/>
            </a:br>
            <a:r>
              <a:rPr lang="ru-RU" sz="1600" dirty="0"/>
              <a:t>(любые детали проекта)</a:t>
            </a:r>
          </a:p>
          <a:p>
            <a:pPr lvl="1"/>
            <a:r>
              <a:rPr lang="ru-RU" sz="1600" dirty="0"/>
              <a:t>​​здесь текст в две строки или более </a:t>
            </a:r>
            <a:br>
              <a:rPr lang="ru-RU" sz="1600" dirty="0"/>
            </a:br>
            <a:r>
              <a:rPr lang="ru-RU" sz="1600" dirty="0"/>
              <a:t>(любые детали проекта)</a:t>
            </a:r>
          </a:p>
          <a:p>
            <a:pPr lvl="1"/>
            <a:r>
              <a:rPr lang="ru-RU" sz="1600" dirty="0"/>
              <a:t>​​здесь текст в две строки или более </a:t>
            </a:r>
            <a:br>
              <a:rPr lang="ru-RU" sz="1600" dirty="0"/>
            </a:br>
            <a:r>
              <a:rPr lang="ru-RU" sz="1600" dirty="0"/>
              <a:t>(любые детали проекта)</a:t>
            </a:r>
          </a:p>
          <a:p>
            <a:pPr lvl="1"/>
            <a:r>
              <a:rPr lang="ru-RU" sz="1600" dirty="0"/>
              <a:t>​​здесь текст в две строки или более </a:t>
            </a:r>
            <a:br>
              <a:rPr lang="ru-RU" sz="1600" dirty="0"/>
            </a:br>
            <a:r>
              <a:rPr lang="ru-RU" sz="1600" dirty="0"/>
              <a:t>(любые детали проекта)</a:t>
            </a:r>
          </a:p>
          <a:p>
            <a:pPr lvl="1"/>
            <a:r>
              <a:rPr lang="ru-RU" sz="1600" dirty="0"/>
              <a:t>​​здесь текст в две строки или более </a:t>
            </a:r>
            <a:br>
              <a:rPr lang="ru-RU" sz="1600" dirty="0"/>
            </a:br>
            <a:r>
              <a:rPr lang="ru-RU" sz="1600" dirty="0"/>
              <a:t>(любые детали проекта)</a:t>
            </a:r>
          </a:p>
          <a:p>
            <a:pPr lvl="1"/>
            <a:endParaRPr lang="ru-RU" sz="1600" b="1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ru-RU" dirty="0"/>
              <a:t>Заголовок слайда </a:t>
            </a:r>
            <a:br>
              <a:rPr lang="ru-RU" dirty="0"/>
            </a:br>
            <a:r>
              <a:rPr lang="ru-RU" dirty="0"/>
              <a:t>и несколько тезисов под буллитами</a:t>
            </a:r>
          </a:p>
        </p:txBody>
      </p:sp>
    </p:spTree>
    <p:extLst>
      <p:ext uri="{BB962C8B-B14F-4D97-AF65-F5344CB8AC3E}">
        <p14:creationId xmlns:p14="http://schemas.microsoft.com/office/powerpoint/2010/main" val="32481628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6775BAD-6855-E640-8764-AAAA0B038B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26" t="30440" r="98" b="31203"/>
          <a:stretch/>
        </p:blipFill>
        <p:spPr>
          <a:xfrm>
            <a:off x="0" y="1773238"/>
            <a:ext cx="7083565" cy="44400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 — ключевая мысль слайда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016CA00-28E8-D84C-9386-C201DB48E9B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6979" y="4251273"/>
            <a:ext cx="5417327" cy="1080000"/>
          </a:xfrm>
        </p:spPr>
        <p:txBody>
          <a:bodyPr/>
          <a:lstStyle/>
          <a:p>
            <a:r>
              <a:rPr lang="ru-RU" dirty="0"/>
              <a:t>23</a:t>
            </a:r>
            <a:r>
              <a:rPr lang="ru-RU" sz="6600" dirty="0"/>
              <a:t>%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CC199B2D-9D75-6946-8490-FC54B67DDB8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26979" y="5316033"/>
            <a:ext cx="4494461" cy="755440"/>
          </a:xfrm>
        </p:spPr>
        <p:txBody>
          <a:bodyPr>
            <a:normAutofit/>
          </a:bodyPr>
          <a:lstStyle/>
          <a:p>
            <a:r>
              <a:rPr lang="ru-RU" sz="1600" dirty="0"/>
              <a:t>Объяснение этого показателя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1E627E3B-F0B0-5E4F-9583-2D8875D486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025640" y="2139491"/>
            <a:ext cx="5417327" cy="1080000"/>
          </a:xfrm>
        </p:spPr>
        <p:txBody>
          <a:bodyPr/>
          <a:lstStyle/>
          <a:p>
            <a:r>
              <a:rPr lang="ru-RU" dirty="0"/>
              <a:t>33</a:t>
            </a:r>
            <a:r>
              <a:rPr lang="ru-RU" sz="6600" dirty="0"/>
              <a:t>%</a:t>
            </a:r>
            <a:endParaRPr lang="ru-RU" dirty="0"/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E78994B3-70DF-D14E-AA55-07F39275720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025641" y="3204251"/>
            <a:ext cx="4494461" cy="755440"/>
          </a:xfrm>
        </p:spPr>
        <p:txBody>
          <a:bodyPr>
            <a:normAutofit/>
          </a:bodyPr>
          <a:lstStyle/>
          <a:p>
            <a:r>
              <a:rPr lang="ru-RU" sz="1600" dirty="0"/>
              <a:t>Объяснение этого показателя</a:t>
            </a:r>
          </a:p>
        </p:txBody>
      </p:sp>
      <p:sp>
        <p:nvSpPr>
          <p:cNvPr id="12" name="Почта Mail.ru обновила специальную кнопку для сохранения данных со смартфонов">
            <a:extLst>
              <a:ext uri="{FF2B5EF4-FFF2-40B4-BE49-F238E27FC236}">
                <a16:creationId xmlns:a16="http://schemas.microsoft.com/office/drawing/2014/main" id="{1F6E8CE8-27A8-C44F-8053-D52EA6E5BDCE}"/>
              </a:ext>
            </a:extLst>
          </p:cNvPr>
          <p:cNvSpPr txBox="1">
            <a:spLocks/>
          </p:cNvSpPr>
          <p:nvPr/>
        </p:nvSpPr>
        <p:spPr>
          <a:xfrm>
            <a:off x="18692059" y="4674436"/>
            <a:ext cx="4304330" cy="6781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5588" indent="-2555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13" name="23%">
            <a:extLst>
              <a:ext uri="{FF2B5EF4-FFF2-40B4-BE49-F238E27FC236}">
                <a16:creationId xmlns:a16="http://schemas.microsoft.com/office/drawing/2014/main" id="{84E392B2-77FA-A34A-8F65-890370AA44E3}"/>
              </a:ext>
            </a:extLst>
          </p:cNvPr>
          <p:cNvSpPr txBox="1"/>
          <p:nvPr/>
        </p:nvSpPr>
        <p:spPr>
          <a:xfrm>
            <a:off x="546269" y="2591635"/>
            <a:ext cx="5417327" cy="24375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0" tIns="0" rIns="0" bIns="0" rtlCol="0" anchor="b">
            <a:noAutofit/>
          </a:bodyPr>
          <a:lstStyle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800" b="1" i="0">
                <a:latin typeface="VK Sans Display DemiBold" pitchFamily="2" charset="0"/>
              </a:defRPr>
            </a:lvl1pPr>
            <a:lvl2pPr marL="255588" indent="-255588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sz="23900" dirty="0"/>
              <a:t>4</a:t>
            </a:r>
            <a:r>
              <a:rPr sz="23900" dirty="0"/>
              <a:t>3</a:t>
            </a:r>
            <a:r>
              <a:rPr sz="13800" dirty="0"/>
              <a:t>%</a:t>
            </a:r>
          </a:p>
        </p:txBody>
      </p:sp>
      <p:sp>
        <p:nvSpPr>
          <p:cNvPr id="14" name="Описание…">
            <a:extLst>
              <a:ext uri="{FF2B5EF4-FFF2-40B4-BE49-F238E27FC236}">
                <a16:creationId xmlns:a16="http://schemas.microsoft.com/office/drawing/2014/main" id="{FEB766B3-4C88-764D-BD14-98CBC5C8AAE4}"/>
              </a:ext>
            </a:extLst>
          </p:cNvPr>
          <p:cNvSpPr txBox="1"/>
          <p:nvPr/>
        </p:nvSpPr>
        <p:spPr>
          <a:xfrm>
            <a:off x="658813" y="5063934"/>
            <a:ext cx="5417326" cy="114935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0" tIns="0" rIns="0" bIns="0" rtlCol="0">
            <a:normAutofit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dirty="0"/>
            </a:lvl1pPr>
            <a:lvl2pPr marL="255588" indent="-255588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sz="2400" dirty="0">
                <a:latin typeface="+mj-lt"/>
              </a:rPr>
              <a:t>Описание — что это за показатель?</a:t>
            </a:r>
            <a:endParaRPr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3962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8055CBF-F3CA-F348-A7A0-68C4E6310B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473" t="26084" r="9290" b="2608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914CDD-6D19-D146-9A8D-AC71D7189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72" y="1119966"/>
            <a:ext cx="5983608" cy="182819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Слайды-разделители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63216406-3A43-0748-B5C9-C7863361210A}"/>
              </a:ext>
            </a:extLst>
          </p:cNvPr>
          <p:cNvSpPr/>
          <p:nvPr/>
        </p:nvSpPr>
        <p:spPr>
          <a:xfrm>
            <a:off x="658813" y="5548708"/>
            <a:ext cx="189326" cy="189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7186808F-47DD-2B4C-977C-0B930367B88F}"/>
              </a:ext>
            </a:extLst>
          </p:cNvPr>
          <p:cNvSpPr/>
          <p:nvPr/>
        </p:nvSpPr>
        <p:spPr>
          <a:xfrm>
            <a:off x="1182274" y="5548708"/>
            <a:ext cx="189326" cy="18932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786B32A-52B5-9543-B969-ABE1DE6E1373}"/>
              </a:ext>
            </a:extLst>
          </p:cNvPr>
          <p:cNvSpPr/>
          <p:nvPr/>
        </p:nvSpPr>
        <p:spPr>
          <a:xfrm>
            <a:off x="1705735" y="5548708"/>
            <a:ext cx="189326" cy="18932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68A970F5-5792-8442-9514-72A94BF7610B}"/>
              </a:ext>
            </a:extLst>
          </p:cNvPr>
          <p:cNvSpPr/>
          <p:nvPr/>
        </p:nvSpPr>
        <p:spPr>
          <a:xfrm>
            <a:off x="2229196" y="5548708"/>
            <a:ext cx="189326" cy="18932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57FD915A-0B92-7148-83D6-D97CC93D0CBB}"/>
              </a:ext>
            </a:extLst>
          </p:cNvPr>
          <p:cNvSpPr/>
          <p:nvPr/>
        </p:nvSpPr>
        <p:spPr>
          <a:xfrm>
            <a:off x="2752657" y="5548708"/>
            <a:ext cx="189326" cy="18932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06640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6775BAD-6855-E640-8764-AAAA0B038B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26" t="30440" r="98" b="31203"/>
          <a:stretch/>
        </p:blipFill>
        <p:spPr>
          <a:xfrm>
            <a:off x="0" y="1773238"/>
            <a:ext cx="7083565" cy="44400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 — ключевая мысль слайда</a:t>
            </a:r>
          </a:p>
        </p:txBody>
      </p:sp>
      <p:sp>
        <p:nvSpPr>
          <p:cNvPr id="12" name="Почта Mail.ru обновила специальную кнопку для сохранения данных со смартфонов">
            <a:extLst>
              <a:ext uri="{FF2B5EF4-FFF2-40B4-BE49-F238E27FC236}">
                <a16:creationId xmlns:a16="http://schemas.microsoft.com/office/drawing/2014/main" id="{1F6E8CE8-27A8-C44F-8053-D52EA6E5BDCE}"/>
              </a:ext>
            </a:extLst>
          </p:cNvPr>
          <p:cNvSpPr txBox="1">
            <a:spLocks/>
          </p:cNvSpPr>
          <p:nvPr/>
        </p:nvSpPr>
        <p:spPr>
          <a:xfrm>
            <a:off x="18692059" y="4674436"/>
            <a:ext cx="4304330" cy="6781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5588" indent="-2555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21" name="Почта Mail.ru обновила специальную кнопку для сохранения данных со смартфонов, улучшив скорость отправки файлов. С ее помощью в почту можно мгновенно переносить фотографии, заметки, ссылки и другой контент со смартфонов на IOS и Android.">
            <a:extLst>
              <a:ext uri="{FF2B5EF4-FFF2-40B4-BE49-F238E27FC236}">
                <a16:creationId xmlns:a16="http://schemas.microsoft.com/office/drawing/2014/main" id="{FAA5E30D-AD94-D442-9BC1-AC0376FD0804}"/>
              </a:ext>
            </a:extLst>
          </p:cNvPr>
          <p:cNvSpPr txBox="1"/>
          <p:nvPr/>
        </p:nvSpPr>
        <p:spPr>
          <a:xfrm>
            <a:off x="7083564" y="2176795"/>
            <a:ext cx="4449623" cy="3557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lnSpc>
                <a:spcPct val="130000"/>
              </a:lnSpc>
              <a:defRPr sz="4000" spc="0">
                <a:latin typeface="+mn-lt"/>
                <a:ea typeface="+mn-ea"/>
                <a:cs typeface="+mn-cs"/>
                <a:sym typeface="Mail Sans Roman Regular"/>
              </a:defRPr>
            </a:lvl1pPr>
          </a:lstStyle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ru-RU" sz="1800" dirty="0"/>
              <a:t>Здесь можно дать детальный комментарий по цифрам. Наберите его вместо этого текста.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1800" dirty="0"/>
              <a:t>VK </a:t>
            </a:r>
            <a:r>
              <a:rPr sz="1800" dirty="0" err="1"/>
              <a:t>Почта</a:t>
            </a:r>
            <a:r>
              <a:rPr lang="en-US" sz="1800" dirty="0"/>
              <a:t> </a:t>
            </a:r>
            <a:r>
              <a:rPr sz="1800" dirty="0" err="1"/>
              <a:t>обновила</a:t>
            </a:r>
            <a:r>
              <a:rPr sz="1800" dirty="0"/>
              <a:t> </a:t>
            </a:r>
            <a:r>
              <a:rPr sz="1800" dirty="0" err="1"/>
              <a:t>специальную</a:t>
            </a:r>
            <a:r>
              <a:rPr sz="1800" dirty="0"/>
              <a:t> </a:t>
            </a:r>
            <a:r>
              <a:rPr sz="1800" dirty="0" err="1"/>
              <a:t>кнопку</a:t>
            </a:r>
            <a:r>
              <a:rPr sz="1800" dirty="0"/>
              <a:t> </a:t>
            </a:r>
            <a:r>
              <a:rPr sz="1800" dirty="0" err="1"/>
              <a:t>для</a:t>
            </a:r>
            <a:r>
              <a:rPr sz="1800" dirty="0"/>
              <a:t> </a:t>
            </a:r>
            <a:r>
              <a:rPr sz="1800" dirty="0" err="1"/>
              <a:t>сохранения</a:t>
            </a:r>
            <a:r>
              <a:rPr sz="1800" dirty="0"/>
              <a:t> </a:t>
            </a:r>
            <a:r>
              <a:rPr sz="1800" dirty="0" err="1"/>
              <a:t>данных</a:t>
            </a:r>
            <a:r>
              <a:rPr sz="1800" dirty="0"/>
              <a:t> </a:t>
            </a:r>
            <a:r>
              <a:rPr sz="1800" dirty="0" err="1"/>
              <a:t>со</a:t>
            </a:r>
            <a:r>
              <a:rPr sz="1800" dirty="0"/>
              <a:t> </a:t>
            </a:r>
            <a:r>
              <a:rPr sz="1800" dirty="0" err="1"/>
              <a:t>смартфонов</a:t>
            </a:r>
            <a:r>
              <a:rPr sz="1800" dirty="0"/>
              <a:t>, </a:t>
            </a:r>
            <a:r>
              <a:rPr sz="1800" dirty="0" err="1"/>
              <a:t>улучшив</a:t>
            </a:r>
            <a:r>
              <a:rPr sz="1800" dirty="0"/>
              <a:t> </a:t>
            </a:r>
            <a:r>
              <a:rPr sz="1800" dirty="0" err="1"/>
              <a:t>скорость</a:t>
            </a:r>
            <a:r>
              <a:rPr sz="1800" dirty="0"/>
              <a:t> </a:t>
            </a:r>
            <a:r>
              <a:rPr sz="1800" dirty="0" err="1"/>
              <a:t>отправки</a:t>
            </a:r>
            <a:r>
              <a:rPr sz="1800" dirty="0"/>
              <a:t> </a:t>
            </a:r>
            <a:r>
              <a:rPr sz="1800" dirty="0" err="1"/>
              <a:t>файлов</a:t>
            </a:r>
            <a:r>
              <a:rPr sz="1800" dirty="0"/>
              <a:t>. </a:t>
            </a:r>
            <a:r>
              <a:rPr sz="1800" dirty="0" err="1"/>
              <a:t>С</a:t>
            </a:r>
            <a:r>
              <a:rPr sz="1800" dirty="0"/>
              <a:t> </a:t>
            </a:r>
            <a:r>
              <a:rPr sz="1800" dirty="0" err="1"/>
              <a:t>ее</a:t>
            </a:r>
            <a:r>
              <a:rPr sz="1800" dirty="0"/>
              <a:t> </a:t>
            </a:r>
            <a:r>
              <a:rPr sz="1800" dirty="0" err="1"/>
              <a:t>помощью</a:t>
            </a:r>
            <a:r>
              <a:rPr sz="1800" dirty="0"/>
              <a:t> </a:t>
            </a:r>
            <a:r>
              <a:rPr sz="1800" dirty="0" err="1"/>
              <a:t>в</a:t>
            </a:r>
            <a:r>
              <a:rPr sz="1800" dirty="0"/>
              <a:t> </a:t>
            </a:r>
            <a:r>
              <a:rPr sz="1800" dirty="0" err="1"/>
              <a:t>почту</a:t>
            </a:r>
            <a:r>
              <a:rPr sz="1800" dirty="0"/>
              <a:t> </a:t>
            </a:r>
            <a:r>
              <a:rPr sz="1800" dirty="0" err="1"/>
              <a:t>можно</a:t>
            </a:r>
            <a:r>
              <a:rPr sz="1800" dirty="0"/>
              <a:t> </a:t>
            </a:r>
            <a:r>
              <a:rPr sz="1800" dirty="0" err="1"/>
              <a:t>мгновенно</a:t>
            </a:r>
            <a:r>
              <a:rPr sz="1800" dirty="0"/>
              <a:t> </a:t>
            </a:r>
            <a:r>
              <a:rPr sz="1800" dirty="0" err="1"/>
              <a:t>переносить</a:t>
            </a:r>
            <a:r>
              <a:rPr sz="1800" dirty="0"/>
              <a:t> </a:t>
            </a:r>
            <a:r>
              <a:rPr sz="1800" dirty="0" err="1"/>
              <a:t>фотографии</a:t>
            </a:r>
            <a:r>
              <a:rPr sz="1800" dirty="0"/>
              <a:t>, </a:t>
            </a:r>
            <a:r>
              <a:rPr sz="1800" dirty="0" err="1"/>
              <a:t>заметки</a:t>
            </a:r>
            <a:r>
              <a:rPr sz="1800" dirty="0"/>
              <a:t>, </a:t>
            </a:r>
            <a:r>
              <a:rPr sz="1800" dirty="0" err="1"/>
              <a:t>ссылки</a:t>
            </a:r>
            <a:r>
              <a:rPr sz="1800" dirty="0"/>
              <a:t> </a:t>
            </a:r>
            <a:r>
              <a:rPr sz="1800" dirty="0" err="1"/>
              <a:t>и</a:t>
            </a:r>
            <a:r>
              <a:rPr sz="1800" dirty="0"/>
              <a:t> </a:t>
            </a:r>
            <a:r>
              <a:rPr sz="1800" dirty="0" err="1"/>
              <a:t>другой</a:t>
            </a:r>
            <a:r>
              <a:rPr sz="1800" dirty="0"/>
              <a:t> </a:t>
            </a:r>
            <a:r>
              <a:rPr sz="1800" dirty="0" err="1"/>
              <a:t>контент</a:t>
            </a:r>
            <a:r>
              <a:rPr sz="1800" dirty="0"/>
              <a:t> </a:t>
            </a:r>
            <a:r>
              <a:rPr sz="1800" dirty="0" err="1"/>
              <a:t>со</a:t>
            </a:r>
            <a:r>
              <a:rPr sz="1800" dirty="0"/>
              <a:t> </a:t>
            </a:r>
            <a:r>
              <a:rPr sz="1800" dirty="0" err="1"/>
              <a:t>смартфонов</a:t>
            </a:r>
            <a:r>
              <a:rPr sz="1800" dirty="0"/>
              <a:t> </a:t>
            </a:r>
            <a:r>
              <a:rPr sz="1800" dirty="0" err="1"/>
              <a:t>на</a:t>
            </a:r>
            <a:r>
              <a:rPr sz="1800" dirty="0"/>
              <a:t> IOS </a:t>
            </a:r>
            <a:r>
              <a:rPr sz="1800" dirty="0" err="1"/>
              <a:t>и</a:t>
            </a:r>
            <a:r>
              <a:rPr sz="1800" dirty="0"/>
              <a:t> Android.</a:t>
            </a:r>
          </a:p>
        </p:txBody>
      </p:sp>
      <p:sp>
        <p:nvSpPr>
          <p:cNvPr id="22" name="23%">
            <a:extLst>
              <a:ext uri="{FF2B5EF4-FFF2-40B4-BE49-F238E27FC236}">
                <a16:creationId xmlns:a16="http://schemas.microsoft.com/office/drawing/2014/main" id="{FB58DB7F-C55D-D341-9872-A30453B68C1C}"/>
              </a:ext>
            </a:extLst>
          </p:cNvPr>
          <p:cNvSpPr txBox="1"/>
          <p:nvPr/>
        </p:nvSpPr>
        <p:spPr>
          <a:xfrm>
            <a:off x="546269" y="2591635"/>
            <a:ext cx="5417327" cy="24375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0" tIns="0" rIns="0" bIns="0" rtlCol="0" anchor="b">
            <a:noAutofit/>
          </a:bodyPr>
          <a:lstStyle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800" b="1" i="0">
                <a:latin typeface="VK Sans Display DemiBold" pitchFamily="2" charset="0"/>
              </a:defRPr>
            </a:lvl1pPr>
            <a:lvl2pPr marL="255588" indent="-255588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sz="23900" dirty="0"/>
              <a:t>4</a:t>
            </a:r>
            <a:r>
              <a:rPr sz="23900" dirty="0"/>
              <a:t>3</a:t>
            </a:r>
            <a:r>
              <a:rPr sz="13800" dirty="0"/>
              <a:t>%</a:t>
            </a:r>
          </a:p>
        </p:txBody>
      </p:sp>
      <p:sp>
        <p:nvSpPr>
          <p:cNvPr id="23" name="Описание…">
            <a:extLst>
              <a:ext uri="{FF2B5EF4-FFF2-40B4-BE49-F238E27FC236}">
                <a16:creationId xmlns:a16="http://schemas.microsoft.com/office/drawing/2014/main" id="{11381EF2-D714-1741-9A1E-5D892FFE7792}"/>
              </a:ext>
            </a:extLst>
          </p:cNvPr>
          <p:cNvSpPr txBox="1"/>
          <p:nvPr/>
        </p:nvSpPr>
        <p:spPr>
          <a:xfrm>
            <a:off x="658813" y="5063934"/>
            <a:ext cx="5417326" cy="114935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0" tIns="0" rIns="0" bIns="0" rtlCol="0">
            <a:normAutofit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dirty="0"/>
            </a:lvl1pPr>
            <a:lvl2pPr marL="255588" indent="-255588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sz="2400" dirty="0">
                <a:latin typeface="+mj-lt"/>
              </a:rPr>
              <a:t>Описание — что это за показатель?</a:t>
            </a:r>
            <a:endParaRPr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56838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A91EECF5-2ABA-5546-95D7-1A1A515450A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59150" y="645656"/>
            <a:ext cx="8174038" cy="4685761"/>
          </a:xfrm>
        </p:spPr>
        <p:txBody>
          <a:bodyPr>
            <a:normAutofit/>
          </a:bodyPr>
          <a:lstStyle/>
          <a:p>
            <a:r>
              <a:rPr lang="ru-RU" spc="35" dirty="0">
                <a:solidFill>
                  <a:schemeClr val="tx1"/>
                </a:solidFill>
                <a:sym typeface="Mail Sans Roman Medium"/>
              </a:rPr>
              <a:t>Мы фокусируемся на наиболее высокочастотных потребностях: тех сервисах, которыми люди пользуются как можно чаще, лучше каждый день.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1A6D899-CE8F-CB46-AD26-83C00EB9B5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ru-RU" dirty="0"/>
              <a:t>Имя Фамилия, должность автора цитаты</a:t>
            </a:r>
          </a:p>
        </p:txBody>
      </p:sp>
    </p:spTree>
    <p:extLst>
      <p:ext uri="{BB962C8B-B14F-4D97-AF65-F5344CB8AC3E}">
        <p14:creationId xmlns:p14="http://schemas.microsoft.com/office/powerpoint/2010/main" val="37876998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3714464-ECE9-E44C-90C6-A19353ED99E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46702" y="711409"/>
            <a:ext cx="6199186" cy="5438088"/>
          </a:xfrm>
        </p:spPr>
        <p:txBody>
          <a:bodyPr/>
          <a:lstStyle/>
          <a:p>
            <a:r>
              <a:rPr lang="ru-RU" sz="4800" dirty="0"/>
              <a:t>Мы фокусируемся </a:t>
            </a:r>
            <a:br>
              <a:rPr lang="ru-RU" dirty="0"/>
            </a:br>
            <a:r>
              <a:rPr lang="ru-RU" sz="2800" dirty="0">
                <a:solidFill>
                  <a:schemeClr val="tx1"/>
                </a:solidFill>
              </a:rPr>
              <a:t>на наиболее высокочастотных потребностях – тех сервисах, которыми люди пользуются как можно чаще – лучше каждый день.</a:t>
            </a:r>
          </a:p>
          <a:p>
            <a:endParaRPr lang="ru-RU" sz="2800" dirty="0">
              <a:solidFill>
                <a:schemeClr val="tx1"/>
              </a:solidFill>
            </a:endParaRPr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2DFDBC1-A273-FC43-B0ED-DCE8759B1E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6702" y="3854845"/>
            <a:ext cx="6173785" cy="888231"/>
          </a:xfrm>
        </p:spPr>
        <p:txBody>
          <a:bodyPr/>
          <a:lstStyle/>
          <a:p>
            <a:pPr algn="l"/>
            <a:r>
              <a:rPr lang="ru-RU" dirty="0"/>
              <a:t>Борис Добродеев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EC79F50-05D9-254A-B7EB-60F7976B204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46702" y="4367460"/>
            <a:ext cx="6199186" cy="710607"/>
          </a:xfrm>
        </p:spPr>
        <p:txBody>
          <a:bodyPr/>
          <a:lstStyle/>
          <a:p>
            <a:pPr algn="l"/>
            <a:r>
              <a:rPr lang="ru-RU" dirty="0"/>
              <a:t>Генеральный директор </a:t>
            </a:r>
            <a:r>
              <a:rPr lang="en" dirty="0"/>
              <a:t>VK</a:t>
            </a:r>
          </a:p>
          <a:p>
            <a:pPr algn="l"/>
            <a:endParaRPr lang="en" dirty="0"/>
          </a:p>
        </p:txBody>
      </p:sp>
      <p:pic>
        <p:nvPicPr>
          <p:cNvPr id="8" name="dobrodeevforsite.jpg.768x768_q95_box-9,0,370,361_crop_detail.jpg" descr="dobrodeevforsite.jpg.768x768_q95_box-9,0,370,361_crop_detail.jpg">
            <a:extLst>
              <a:ext uri="{FF2B5EF4-FFF2-40B4-BE49-F238E27FC236}">
                <a16:creationId xmlns:a16="http://schemas.microsoft.com/office/drawing/2014/main" id="{7268DE84-E015-9F4F-B2FE-AE693A4ECADA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/>
          <a:srcRect l="24" r="24"/>
          <a:stretch>
            <a:fillRect/>
          </a:stretch>
        </p:blipFill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8036" y="0"/>
                  <a:pt x="5271" y="1054"/>
                  <a:pt x="3163" y="3163"/>
                </a:cubicBezTo>
                <a:cubicBezTo>
                  <a:pt x="1054" y="5271"/>
                  <a:pt x="0" y="8036"/>
                  <a:pt x="0" y="10800"/>
                </a:cubicBezTo>
                <a:cubicBezTo>
                  <a:pt x="0" y="13564"/>
                  <a:pt x="1054" y="16327"/>
                  <a:pt x="3163" y="18436"/>
                </a:cubicBezTo>
                <a:cubicBezTo>
                  <a:pt x="5271" y="20545"/>
                  <a:pt x="8036" y="21600"/>
                  <a:pt x="10800" y="21600"/>
                </a:cubicBezTo>
                <a:cubicBezTo>
                  <a:pt x="13564" y="21600"/>
                  <a:pt x="16327" y="20545"/>
                  <a:pt x="18436" y="18436"/>
                </a:cubicBezTo>
                <a:cubicBezTo>
                  <a:pt x="20545" y="16327"/>
                  <a:pt x="21600" y="13564"/>
                  <a:pt x="21600" y="10800"/>
                </a:cubicBezTo>
                <a:cubicBezTo>
                  <a:pt x="21600" y="8036"/>
                  <a:pt x="20545" y="5271"/>
                  <a:pt x="18436" y="3163"/>
                </a:cubicBezTo>
                <a:cubicBezTo>
                  <a:pt x="16327" y="1054"/>
                  <a:pt x="13564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506877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 — ключевая мысль слайда</a:t>
            </a:r>
          </a:p>
        </p:txBody>
      </p:sp>
      <p:sp>
        <p:nvSpPr>
          <p:cNvPr id="12" name="Почта Mail.ru обновила специальную кнопку для сохранения данных со смартфонов">
            <a:extLst>
              <a:ext uri="{FF2B5EF4-FFF2-40B4-BE49-F238E27FC236}">
                <a16:creationId xmlns:a16="http://schemas.microsoft.com/office/drawing/2014/main" id="{1F6E8CE8-27A8-C44F-8053-D52EA6E5BDCE}"/>
              </a:ext>
            </a:extLst>
          </p:cNvPr>
          <p:cNvSpPr txBox="1">
            <a:spLocks/>
          </p:cNvSpPr>
          <p:nvPr/>
        </p:nvSpPr>
        <p:spPr>
          <a:xfrm>
            <a:off x="18692059" y="4674436"/>
            <a:ext cx="4304330" cy="6781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5588" indent="-2555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9" name="Новые нецелевые…">
            <a:extLst>
              <a:ext uri="{FF2B5EF4-FFF2-40B4-BE49-F238E27FC236}">
                <a16:creationId xmlns:a16="http://schemas.microsoft.com/office/drawing/2014/main" id="{033F0F76-47EC-F44F-B211-5E9D0775A2C4}"/>
              </a:ext>
            </a:extLst>
          </p:cNvPr>
          <p:cNvSpPr txBox="1"/>
          <p:nvPr/>
        </p:nvSpPr>
        <p:spPr>
          <a:xfrm>
            <a:off x="658811" y="3780646"/>
            <a:ext cx="2880000" cy="12336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0" tIns="0" rIns="0" bIns="0" rtlCol="0">
            <a:normAutofit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600" dirty="0"/>
            </a:lvl1pPr>
            <a:lvl2pPr marL="255588" indent="-255588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Тезис под тематической иконкой (например, о</a:t>
            </a:r>
            <a:br>
              <a:rPr lang="ru-RU" dirty="0"/>
            </a:br>
            <a:r>
              <a:rPr lang="ru-RU" dirty="0"/>
              <a:t>б идее проекта)</a:t>
            </a:r>
          </a:p>
          <a:p>
            <a:endParaRPr lang="ru-RU" dirty="0"/>
          </a:p>
        </p:txBody>
      </p:sp>
      <p:sp>
        <p:nvSpPr>
          <p:cNvPr id="10" name="Интеграции с экосистемами клиентов ВК + размещения в мини аппе ВК">
            <a:extLst>
              <a:ext uri="{FF2B5EF4-FFF2-40B4-BE49-F238E27FC236}">
                <a16:creationId xmlns:a16="http://schemas.microsoft.com/office/drawing/2014/main" id="{4D8968F3-A462-7240-A08C-C244D6054B76}"/>
              </a:ext>
            </a:extLst>
          </p:cNvPr>
          <p:cNvSpPr txBox="1"/>
          <p:nvPr/>
        </p:nvSpPr>
        <p:spPr>
          <a:xfrm>
            <a:off x="4385469" y="3774296"/>
            <a:ext cx="2880000" cy="12336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0" tIns="0" rIns="0" bIns="0" rtlCol="0">
            <a:normAutofit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600" dirty="0"/>
            </a:lvl1pPr>
            <a:lvl2pPr marL="255588" indent="-255588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Ещё тезис под иконкой (например, о месте </a:t>
            </a:r>
            <a:br>
              <a:rPr lang="ru-RU" dirty="0"/>
            </a:br>
            <a:r>
              <a:rPr lang="ru-RU" dirty="0"/>
              <a:t>проекта в экосистеме)</a:t>
            </a:r>
          </a:p>
        </p:txBody>
      </p:sp>
      <p:sp>
        <p:nvSpPr>
          <p:cNvPr id="11" name="Долгосрочное присутствие партнеров  с потенциалом коммита / высокоточного…">
            <a:extLst>
              <a:ext uri="{FF2B5EF4-FFF2-40B4-BE49-F238E27FC236}">
                <a16:creationId xmlns:a16="http://schemas.microsoft.com/office/drawing/2014/main" id="{E575E1C5-AA92-5E4A-8F28-BA98A95627A2}"/>
              </a:ext>
            </a:extLst>
          </p:cNvPr>
          <p:cNvSpPr txBox="1"/>
          <p:nvPr/>
        </p:nvSpPr>
        <p:spPr>
          <a:xfrm>
            <a:off x="8112126" y="3774296"/>
            <a:ext cx="2880000" cy="146496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0" tIns="0" rIns="0" bIns="0" rtlCol="0">
            <a:normAutofit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600" dirty="0"/>
            </a:lvl1pPr>
            <a:lvl2pPr marL="255588" indent="-255588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И третий тезис </a:t>
            </a:r>
            <a:br>
              <a:rPr lang="ru-RU" dirty="0"/>
            </a:br>
            <a:r>
              <a:rPr lang="ru-RU" dirty="0"/>
              <a:t>(что-то о сроках </a:t>
            </a:r>
            <a:br>
              <a:rPr lang="ru-RU" dirty="0"/>
            </a:br>
            <a:r>
              <a:rPr lang="ru-RU" dirty="0"/>
              <a:t>и расписании)</a:t>
            </a:r>
          </a:p>
        </p:txBody>
      </p:sp>
      <p:sp>
        <p:nvSpPr>
          <p:cNvPr id="15" name="2">
            <a:extLst>
              <a:ext uri="{FF2B5EF4-FFF2-40B4-BE49-F238E27FC236}">
                <a16:creationId xmlns:a16="http://schemas.microsoft.com/office/drawing/2014/main" id="{65AF4D09-1B01-A54F-9284-7DD8AF557CD4}"/>
              </a:ext>
            </a:extLst>
          </p:cNvPr>
          <p:cNvSpPr txBox="1">
            <a:spLocks/>
          </p:cNvSpPr>
          <p:nvPr/>
        </p:nvSpPr>
        <p:spPr>
          <a:xfrm>
            <a:off x="671513" y="2562300"/>
            <a:ext cx="866700" cy="8667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algn="ctr">
              <a:defRPr sz="3200">
                <a:solidFill>
                  <a:schemeClr val="lt1"/>
                </a:soli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ru-RU" dirty="0"/>
          </a:p>
        </p:txBody>
      </p:sp>
      <p:sp>
        <p:nvSpPr>
          <p:cNvPr id="16" name="2">
            <a:extLst>
              <a:ext uri="{FF2B5EF4-FFF2-40B4-BE49-F238E27FC236}">
                <a16:creationId xmlns:a16="http://schemas.microsoft.com/office/drawing/2014/main" id="{FFA1FD81-02B3-2249-A311-CE129DCE894A}"/>
              </a:ext>
            </a:extLst>
          </p:cNvPr>
          <p:cNvSpPr txBox="1">
            <a:spLocks/>
          </p:cNvSpPr>
          <p:nvPr/>
        </p:nvSpPr>
        <p:spPr>
          <a:xfrm>
            <a:off x="4385469" y="2562300"/>
            <a:ext cx="866700" cy="8667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algn="ctr">
              <a:defRPr sz="3200">
                <a:solidFill>
                  <a:schemeClr val="lt1"/>
                </a:soli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ru-RU" dirty="0"/>
          </a:p>
        </p:txBody>
      </p:sp>
      <p:sp>
        <p:nvSpPr>
          <p:cNvPr id="17" name="2">
            <a:extLst>
              <a:ext uri="{FF2B5EF4-FFF2-40B4-BE49-F238E27FC236}">
                <a16:creationId xmlns:a16="http://schemas.microsoft.com/office/drawing/2014/main" id="{E805B794-FA16-D345-9B12-D96FDB2E17A7}"/>
              </a:ext>
            </a:extLst>
          </p:cNvPr>
          <p:cNvSpPr txBox="1">
            <a:spLocks/>
          </p:cNvSpPr>
          <p:nvPr/>
        </p:nvSpPr>
        <p:spPr>
          <a:xfrm>
            <a:off x="8099425" y="2562300"/>
            <a:ext cx="866700" cy="8667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algn="ctr">
              <a:defRPr sz="3200">
                <a:solidFill>
                  <a:schemeClr val="lt1"/>
                </a:soli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A4BAA5-1714-B340-B610-FB72D1E3F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24863" y="2815650"/>
            <a:ext cx="360000" cy="3600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A0FB1B7-B009-4E4F-947A-AFD3381FA5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638819" y="2815650"/>
            <a:ext cx="360000" cy="3600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AD20536-BCF7-1E4F-A2E2-6A5EFCC3E1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352775" y="2815650"/>
            <a:ext cx="360000" cy="36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5A0D7D-4846-4241-892A-59E1B71A209A}"/>
              </a:ext>
            </a:extLst>
          </p:cNvPr>
          <p:cNvSpPr txBox="1"/>
          <p:nvPr/>
        </p:nvSpPr>
        <p:spPr>
          <a:xfrm>
            <a:off x="658811" y="5930065"/>
            <a:ext cx="6421611" cy="3255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/>
            </a:lvl1pPr>
            <a:lvl2pPr marL="255588" indent="-255588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Иконки можно скачать </a:t>
            </a:r>
            <a:r>
              <a:rPr lang="ru-RU" dirty="0">
                <a:hlinkClick r:id="rId8"/>
              </a:rPr>
              <a:t>с </a:t>
            </a:r>
            <a:r>
              <a:rPr lang="en-US" dirty="0">
                <a:hlinkClick r:id="rId8"/>
              </a:rPr>
              <a:t>Flaticon</a:t>
            </a:r>
            <a:r>
              <a:rPr lang="en-US" dirty="0"/>
              <a:t>. </a:t>
            </a:r>
            <a:r>
              <a:rPr lang="ru-RU" dirty="0"/>
              <a:t>Фирменный синий </a:t>
            </a:r>
            <a:r>
              <a:rPr lang="en-US" dirty="0"/>
              <a:t>#0077FF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8336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 — ключевая мысль слайда</a:t>
            </a:r>
          </a:p>
        </p:txBody>
      </p:sp>
      <p:sp>
        <p:nvSpPr>
          <p:cNvPr id="12" name="Почта Mail.ru обновила специальную кнопку для сохранения данных со смартфонов">
            <a:extLst>
              <a:ext uri="{FF2B5EF4-FFF2-40B4-BE49-F238E27FC236}">
                <a16:creationId xmlns:a16="http://schemas.microsoft.com/office/drawing/2014/main" id="{1F6E8CE8-27A8-C44F-8053-D52EA6E5BDCE}"/>
              </a:ext>
            </a:extLst>
          </p:cNvPr>
          <p:cNvSpPr txBox="1">
            <a:spLocks/>
          </p:cNvSpPr>
          <p:nvPr/>
        </p:nvSpPr>
        <p:spPr>
          <a:xfrm>
            <a:off x="18692059" y="4674436"/>
            <a:ext cx="4304330" cy="6781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5588" indent="-2555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A4BAA5-1714-B340-B610-FB72D1E3F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84214" y="2979167"/>
            <a:ext cx="495106" cy="49510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A0FB1B7-B009-4E4F-947A-AFD3381FA5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398170" y="2979167"/>
            <a:ext cx="495106" cy="49510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AD20536-BCF7-1E4F-A2E2-6A5EFCC3E1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112126" y="2979167"/>
            <a:ext cx="495106" cy="4951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5A0D7D-4846-4241-892A-59E1B71A209A}"/>
              </a:ext>
            </a:extLst>
          </p:cNvPr>
          <p:cNvSpPr txBox="1"/>
          <p:nvPr/>
        </p:nvSpPr>
        <p:spPr>
          <a:xfrm>
            <a:off x="658811" y="5930065"/>
            <a:ext cx="6421611" cy="3255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/>
            </a:lvl1pPr>
            <a:lvl2pPr marL="255588" indent="-255588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Иконки можно скачать </a:t>
            </a:r>
            <a:r>
              <a:rPr lang="ru-RU" dirty="0">
                <a:hlinkClick r:id="rId8"/>
              </a:rPr>
              <a:t>с </a:t>
            </a:r>
            <a:r>
              <a:rPr lang="en-US" dirty="0">
                <a:hlinkClick r:id="rId8"/>
              </a:rPr>
              <a:t>Flaticon</a:t>
            </a:r>
            <a:r>
              <a:rPr lang="en-US" dirty="0"/>
              <a:t>. </a:t>
            </a:r>
            <a:r>
              <a:rPr lang="ru-RU" dirty="0"/>
              <a:t>Фирменный синий </a:t>
            </a:r>
            <a:r>
              <a:rPr lang="en-US" dirty="0"/>
              <a:t>#0077FF</a:t>
            </a:r>
            <a:endParaRPr lang="ru-RU" dirty="0"/>
          </a:p>
        </p:txBody>
      </p:sp>
      <p:sp>
        <p:nvSpPr>
          <p:cNvPr id="13" name="Новые нецелевые…">
            <a:extLst>
              <a:ext uri="{FF2B5EF4-FFF2-40B4-BE49-F238E27FC236}">
                <a16:creationId xmlns:a16="http://schemas.microsoft.com/office/drawing/2014/main" id="{E08AED37-58E9-B84A-B644-9E78E46EFBDA}"/>
              </a:ext>
            </a:extLst>
          </p:cNvPr>
          <p:cNvSpPr txBox="1"/>
          <p:nvPr/>
        </p:nvSpPr>
        <p:spPr>
          <a:xfrm>
            <a:off x="658811" y="3780646"/>
            <a:ext cx="2880000" cy="12336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0" tIns="0" rIns="0" bIns="0" rtlCol="0">
            <a:normAutofit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600" dirty="0"/>
            </a:lvl1pPr>
            <a:lvl2pPr marL="255588" indent="-255588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Тезис под тематической иконкой (например, о</a:t>
            </a:r>
            <a:br>
              <a:rPr lang="ru-RU" dirty="0"/>
            </a:br>
            <a:r>
              <a:rPr lang="ru-RU" dirty="0"/>
              <a:t>б идее проекта)</a:t>
            </a:r>
          </a:p>
          <a:p>
            <a:endParaRPr lang="ru-RU" dirty="0"/>
          </a:p>
        </p:txBody>
      </p:sp>
      <p:sp>
        <p:nvSpPr>
          <p:cNvPr id="14" name="Интеграции с экосистемами клиентов ВК + размещения в мини аппе ВК">
            <a:extLst>
              <a:ext uri="{FF2B5EF4-FFF2-40B4-BE49-F238E27FC236}">
                <a16:creationId xmlns:a16="http://schemas.microsoft.com/office/drawing/2014/main" id="{AAF2BD86-E57D-394F-9078-E0A8DAD5ED0F}"/>
              </a:ext>
            </a:extLst>
          </p:cNvPr>
          <p:cNvSpPr txBox="1"/>
          <p:nvPr/>
        </p:nvSpPr>
        <p:spPr>
          <a:xfrm>
            <a:off x="4385469" y="3774296"/>
            <a:ext cx="2880000" cy="12336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0" tIns="0" rIns="0" bIns="0" rtlCol="0">
            <a:normAutofit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600" dirty="0"/>
            </a:lvl1pPr>
            <a:lvl2pPr marL="255588" indent="-255588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Ещё тезис под иконкой (например, о месте </a:t>
            </a:r>
            <a:br>
              <a:rPr lang="ru-RU" dirty="0"/>
            </a:br>
            <a:r>
              <a:rPr lang="ru-RU" dirty="0"/>
              <a:t>проекта в экосистеме)</a:t>
            </a:r>
          </a:p>
        </p:txBody>
      </p:sp>
      <p:sp>
        <p:nvSpPr>
          <p:cNvPr id="15" name="Долгосрочное присутствие партнеров  с потенциалом коммита / высокоточного…">
            <a:extLst>
              <a:ext uri="{FF2B5EF4-FFF2-40B4-BE49-F238E27FC236}">
                <a16:creationId xmlns:a16="http://schemas.microsoft.com/office/drawing/2014/main" id="{E85A8E34-EA90-3540-829E-7E53BD44D85B}"/>
              </a:ext>
            </a:extLst>
          </p:cNvPr>
          <p:cNvSpPr txBox="1"/>
          <p:nvPr/>
        </p:nvSpPr>
        <p:spPr>
          <a:xfrm>
            <a:off x="8112126" y="3774296"/>
            <a:ext cx="2880000" cy="146496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0" tIns="0" rIns="0" bIns="0" rtlCol="0">
            <a:normAutofit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600" dirty="0"/>
            </a:lvl1pPr>
            <a:lvl2pPr marL="255588" indent="-255588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И третий тезис </a:t>
            </a:r>
            <a:br>
              <a:rPr lang="ru-RU" dirty="0"/>
            </a:br>
            <a:r>
              <a:rPr lang="ru-RU" dirty="0"/>
              <a:t>(что-то о сроках </a:t>
            </a:r>
            <a:br>
              <a:rPr lang="ru-RU" dirty="0"/>
            </a:br>
            <a:r>
              <a:rPr lang="ru-RU" dirty="0"/>
              <a:t>и расписании)</a:t>
            </a:r>
          </a:p>
        </p:txBody>
      </p:sp>
    </p:spTree>
    <p:extLst>
      <p:ext uri="{BB962C8B-B14F-4D97-AF65-F5344CB8AC3E}">
        <p14:creationId xmlns:p14="http://schemas.microsoft.com/office/powerpoint/2010/main" val="13336396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6978882-2D8E-C244-866F-7103C50FE7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473" t="26084" r="9290" b="2608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914CDD-6D19-D146-9A8D-AC71D7189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72" y="1119966"/>
            <a:ext cx="5983608" cy="2742289"/>
          </a:xfrm>
        </p:spPr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Примеры оформления изображений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63216406-3A43-0748-B5C9-C7863361210A}"/>
              </a:ext>
            </a:extLst>
          </p:cNvPr>
          <p:cNvSpPr/>
          <p:nvPr/>
        </p:nvSpPr>
        <p:spPr>
          <a:xfrm>
            <a:off x="658813" y="5548708"/>
            <a:ext cx="189326" cy="1893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7186808F-47DD-2B4C-977C-0B930367B88F}"/>
              </a:ext>
            </a:extLst>
          </p:cNvPr>
          <p:cNvSpPr/>
          <p:nvPr/>
        </p:nvSpPr>
        <p:spPr>
          <a:xfrm>
            <a:off x="1182274" y="5548708"/>
            <a:ext cx="189326" cy="1893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786B32A-52B5-9543-B969-ABE1DE6E1373}"/>
              </a:ext>
            </a:extLst>
          </p:cNvPr>
          <p:cNvSpPr/>
          <p:nvPr/>
        </p:nvSpPr>
        <p:spPr>
          <a:xfrm>
            <a:off x="1705735" y="5548708"/>
            <a:ext cx="189326" cy="1893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68A970F5-5792-8442-9514-72A94BF7610B}"/>
              </a:ext>
            </a:extLst>
          </p:cNvPr>
          <p:cNvSpPr/>
          <p:nvPr/>
        </p:nvSpPr>
        <p:spPr>
          <a:xfrm>
            <a:off x="2229196" y="5548708"/>
            <a:ext cx="189326" cy="189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57FD915A-0B92-7148-83D6-D97CC93D0CBB}"/>
              </a:ext>
            </a:extLst>
          </p:cNvPr>
          <p:cNvSpPr/>
          <p:nvPr/>
        </p:nvSpPr>
        <p:spPr>
          <a:xfrm>
            <a:off x="2752657" y="5548708"/>
            <a:ext cx="189326" cy="1893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76209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D9E34B5-DF0C-C549-A621-1A08EC8ABB9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l="250" r="250"/>
          <a:stretch/>
        </p:blipFill>
        <p:spPr/>
      </p:pic>
      <p:sp>
        <p:nvSpPr>
          <p:cNvPr id="9" name="Текст 8">
            <a:extLst>
              <a:ext uri="{FF2B5EF4-FFF2-40B4-BE49-F238E27FC236}">
                <a16:creationId xmlns:a16="http://schemas.microsoft.com/office/drawing/2014/main" id="{592BBF78-823D-4249-A930-955403660C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4954371" cy="4144805"/>
          </a:xfrm>
        </p:spPr>
        <p:txBody>
          <a:bodyPr>
            <a:normAutofit/>
          </a:bodyPr>
          <a:lstStyle/>
          <a:p>
            <a:pPr lvl="1"/>
            <a:r>
              <a:rPr lang="ru-RU" sz="1600" dirty="0"/>
              <a:t>Рамки адаптированы под </a:t>
            </a:r>
            <a:r>
              <a:rPr lang="ru-RU" sz="1600" dirty="0" err="1"/>
              <a:t>безрамочный</a:t>
            </a:r>
            <a:r>
              <a:rPr lang="ru-RU" sz="1600" dirty="0"/>
              <a:t> </a:t>
            </a:r>
            <a:r>
              <a:rPr lang="en" sz="1600" dirty="0"/>
              <a:t>Android </a:t>
            </a:r>
            <a:r>
              <a:rPr lang="ru-RU" sz="1600" dirty="0"/>
              <a:t>и </a:t>
            </a:r>
            <a:r>
              <a:rPr lang="en" sz="1600" dirty="0"/>
              <a:t>iPhone </a:t>
            </a:r>
            <a:r>
              <a:rPr lang="ru-RU" sz="1600" dirty="0"/>
              <a:t>12</a:t>
            </a:r>
            <a:r>
              <a:rPr lang="en" sz="1600" dirty="0"/>
              <a:t>. </a:t>
            </a:r>
            <a:r>
              <a:rPr lang="ru-RU" sz="1600" dirty="0"/>
              <a:t>Скачать другие </a:t>
            </a:r>
            <a:r>
              <a:rPr lang="ru-RU" sz="1600" dirty="0" err="1"/>
              <a:t>мокапы</a:t>
            </a:r>
            <a:r>
              <a:rPr lang="ru-RU" sz="1600" dirty="0"/>
              <a:t> (</a:t>
            </a:r>
            <a:r>
              <a:rPr lang="en" sz="1600" dirty="0"/>
              <a:t>iPad, iPhone 7, </a:t>
            </a:r>
            <a:r>
              <a:rPr lang="ru-RU" sz="1600" dirty="0"/>
              <a:t>телефоны </a:t>
            </a:r>
            <a:r>
              <a:rPr lang="en" sz="1600" dirty="0"/>
              <a:t>Samsung </a:t>
            </a:r>
            <a:br>
              <a:rPr lang="ru-RU" sz="1600" dirty="0"/>
            </a:br>
            <a:r>
              <a:rPr lang="ru-RU" sz="1600" dirty="0"/>
              <a:t>и </a:t>
            </a:r>
            <a:r>
              <a:rPr lang="en" sz="1600" dirty="0"/>
              <a:t>Xiaomi) </a:t>
            </a:r>
            <a:r>
              <a:rPr lang="ru-RU" sz="1600" dirty="0"/>
              <a:t>можно на </a:t>
            </a:r>
            <a:r>
              <a:rPr lang="en" sz="1600" u="sng" dirty="0">
                <a:hlinkClick r:id="rId3"/>
              </a:rPr>
              <a:t>Facebook Devices</a:t>
            </a:r>
            <a:r>
              <a:rPr lang="en" sz="1600" dirty="0"/>
              <a:t>.</a:t>
            </a:r>
          </a:p>
          <a:p>
            <a:pPr lvl="1"/>
            <a:r>
              <a:rPr lang="ru-RU" sz="1600" dirty="0"/>
              <a:t>Можно скопировать скриншот и просто вставить его на слайд — он автоматически встанет на нужное место.</a:t>
            </a: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Слайды со скриншотами</a:t>
            </a:r>
          </a:p>
        </p:txBody>
      </p:sp>
    </p:spTree>
    <p:extLst>
      <p:ext uri="{BB962C8B-B14F-4D97-AF65-F5344CB8AC3E}">
        <p14:creationId xmlns:p14="http://schemas.microsoft.com/office/powerpoint/2010/main" val="37444467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3931736" cy="1371428"/>
          </a:xfrm>
        </p:spPr>
        <p:txBody>
          <a:bodyPr>
            <a:normAutofit/>
          </a:bodyPr>
          <a:lstStyle/>
          <a:p>
            <a:r>
              <a:rPr lang="ru-RU" dirty="0"/>
              <a:t>Слайды со скриншотами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10548223-BB11-5E4A-95E6-69198303BE43}"/>
              </a:ext>
            </a:extLst>
          </p:cNvPr>
          <p:cNvGrpSpPr/>
          <p:nvPr/>
        </p:nvGrpSpPr>
        <p:grpSpPr>
          <a:xfrm>
            <a:off x="3649291" y="593124"/>
            <a:ext cx="8650443" cy="5187521"/>
            <a:chOff x="3138548" y="692150"/>
            <a:chExt cx="9185899" cy="5508625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8F59F36D-859A-A04B-89AB-588998BDBF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276"/>
            <a:stretch/>
          </p:blipFill>
          <p:spPr>
            <a:xfrm>
              <a:off x="4151870" y="1204097"/>
              <a:ext cx="7068065" cy="4331730"/>
            </a:xfrm>
            <a:prstGeom prst="rect">
              <a:avLst/>
            </a:prstGeom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FE29C8D8-257C-1040-8281-C1ADE5F8D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8548" y="692150"/>
              <a:ext cx="9185899" cy="5508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10510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3931736" cy="1371428"/>
          </a:xfrm>
        </p:spPr>
        <p:txBody>
          <a:bodyPr>
            <a:normAutofit/>
          </a:bodyPr>
          <a:lstStyle/>
          <a:p>
            <a:r>
              <a:rPr lang="ru-RU" dirty="0"/>
              <a:t>Слайды со скриншотами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10548223-BB11-5E4A-95E6-69198303BE43}"/>
              </a:ext>
            </a:extLst>
          </p:cNvPr>
          <p:cNvGrpSpPr/>
          <p:nvPr/>
        </p:nvGrpSpPr>
        <p:grpSpPr>
          <a:xfrm>
            <a:off x="6313330" y="637728"/>
            <a:ext cx="5878670" cy="5392370"/>
            <a:chOff x="3138548" y="692150"/>
            <a:chExt cx="6005409" cy="5508625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8F59F36D-859A-A04B-89AB-588998BDBF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5923"/>
            <a:stretch/>
          </p:blipFill>
          <p:spPr>
            <a:xfrm>
              <a:off x="4151870" y="1204097"/>
              <a:ext cx="4992087" cy="4331730"/>
            </a:xfrm>
            <a:prstGeom prst="rect">
              <a:avLst/>
            </a:prstGeom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FE29C8D8-257C-1040-8281-C1ADE5F8D6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4623"/>
            <a:stretch/>
          </p:blipFill>
          <p:spPr>
            <a:xfrm>
              <a:off x="3138548" y="692150"/>
              <a:ext cx="6005409" cy="5508625"/>
            </a:xfrm>
            <a:prstGeom prst="rect">
              <a:avLst/>
            </a:prstGeom>
          </p:spPr>
        </p:pic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B115AA9-9368-7F49-9CCE-F08701AD1EEB}"/>
              </a:ext>
            </a:extLst>
          </p:cNvPr>
          <p:cNvGrpSpPr/>
          <p:nvPr/>
        </p:nvGrpSpPr>
        <p:grpSpPr>
          <a:xfrm>
            <a:off x="5053914" y="1301450"/>
            <a:ext cx="2720466" cy="5142213"/>
            <a:chOff x="4320459" y="452282"/>
            <a:chExt cx="3169715" cy="5991381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27AF8DF5-1BA8-FA4A-9AB7-146AA60247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0" r="250"/>
            <a:stretch/>
          </p:blipFill>
          <p:spPr>
            <a:xfrm>
              <a:off x="4690949" y="795427"/>
              <a:ext cx="2428737" cy="5295377"/>
            </a:xfrm>
            <a:prstGeom prst="roundRect">
              <a:avLst>
                <a:gd name="adj" fmla="val 7000"/>
              </a:avLst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12A0F3BA-40FD-7A41-A7EE-0DB9170F3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4320459" y="452282"/>
              <a:ext cx="3169715" cy="59913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36869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Объект 15">
            <a:extLst>
              <a:ext uri="{FF2B5EF4-FFF2-40B4-BE49-F238E27FC236}">
                <a16:creationId xmlns:a16="http://schemas.microsoft.com/office/drawing/2014/main" id="{616D40E0-744E-EA48-9ECF-049A69EA6D5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960842" y="683644"/>
            <a:ext cx="4128115" cy="475036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Слайды со скриншотами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592BBF78-823D-4249-A930-955403660C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18599"/>
            <a:ext cx="4828211" cy="4182176"/>
          </a:xfrm>
        </p:spPr>
        <p:txBody>
          <a:bodyPr>
            <a:normAutofit/>
          </a:bodyPr>
          <a:lstStyle/>
          <a:p>
            <a:pPr lvl="1"/>
            <a:r>
              <a:rPr lang="ru-RU" sz="1600" dirty="0"/>
              <a:t>Если нужно показать несколько скриншотов постов или интерфейса, можно продублировать слайд и менять </a:t>
            </a:r>
            <a:r>
              <a:rPr lang="ru-RU" sz="1600" dirty="0" err="1"/>
              <a:t>скрины</a:t>
            </a:r>
            <a:r>
              <a:rPr lang="ru-RU" sz="1600" dirty="0"/>
              <a:t> на том же месте. Только проследите, чтобы остальные элементы слайда не сместились.</a:t>
            </a:r>
          </a:p>
          <a:p>
            <a:pPr lvl="1"/>
            <a:r>
              <a:rPr lang="ru-RU" sz="1600" dirty="0"/>
              <a:t>Для навигации используем точки — активную делаем синей, остальные серыми. </a:t>
            </a:r>
          </a:p>
          <a:p>
            <a:pPr lvl="1"/>
            <a:r>
              <a:rPr lang="ru-RU" sz="1600" dirty="0"/>
              <a:t>Границы обозначаем тонкими контурами, от теней отказываемся.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61C8F725-971D-8F4B-BC84-A69199E8747C}"/>
              </a:ext>
            </a:extLst>
          </p:cNvPr>
          <p:cNvGrpSpPr/>
          <p:nvPr/>
        </p:nvGrpSpPr>
        <p:grpSpPr>
          <a:xfrm>
            <a:off x="8162692" y="5708238"/>
            <a:ext cx="1737847" cy="157381"/>
            <a:chOff x="8146473" y="5430982"/>
            <a:chExt cx="2088122" cy="189102"/>
          </a:xfrm>
          <a:solidFill>
            <a:schemeClr val="tx1"/>
          </a:solidFill>
        </p:grpSpPr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5BFD6945-02A9-6045-9042-947C8C75E177}"/>
                </a:ext>
              </a:extLst>
            </p:cNvPr>
            <p:cNvSpPr/>
            <p:nvPr/>
          </p:nvSpPr>
          <p:spPr>
            <a:xfrm>
              <a:off x="8146473" y="5430982"/>
              <a:ext cx="166254" cy="16625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8A12EA71-87B4-4949-ADC5-2C85B9A1B35A}"/>
                </a:ext>
              </a:extLst>
            </p:cNvPr>
            <p:cNvSpPr/>
            <p:nvPr/>
          </p:nvSpPr>
          <p:spPr>
            <a:xfrm>
              <a:off x="8626940" y="5436694"/>
              <a:ext cx="166254" cy="16625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B5F768C4-108E-3E49-960E-BA013B0DADEB}"/>
                </a:ext>
              </a:extLst>
            </p:cNvPr>
            <p:cNvSpPr/>
            <p:nvPr/>
          </p:nvSpPr>
          <p:spPr>
            <a:xfrm>
              <a:off x="9107407" y="5442406"/>
              <a:ext cx="166254" cy="16625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384FF465-5083-284E-8CF0-BE5382293A18}"/>
                </a:ext>
              </a:extLst>
            </p:cNvPr>
            <p:cNvSpPr/>
            <p:nvPr/>
          </p:nvSpPr>
          <p:spPr>
            <a:xfrm>
              <a:off x="9587874" y="5448118"/>
              <a:ext cx="166254" cy="16625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BCB4CED1-B73D-7540-9058-F405603EFB24}"/>
                </a:ext>
              </a:extLst>
            </p:cNvPr>
            <p:cNvSpPr/>
            <p:nvPr/>
          </p:nvSpPr>
          <p:spPr>
            <a:xfrm>
              <a:off x="10068341" y="5453830"/>
              <a:ext cx="166254" cy="16625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69832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914CDD-6D19-D146-9A8D-AC71D7189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71" y="1119966"/>
            <a:ext cx="7508954" cy="2742289"/>
          </a:xfrm>
        </p:spPr>
        <p:txBody>
          <a:bodyPr/>
          <a:lstStyle/>
          <a:p>
            <a:r>
              <a:rPr lang="ru-RU" dirty="0"/>
              <a:t>Пример слайда-разделителя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63216406-3A43-0748-B5C9-C7863361210A}"/>
              </a:ext>
            </a:extLst>
          </p:cNvPr>
          <p:cNvSpPr/>
          <p:nvPr/>
        </p:nvSpPr>
        <p:spPr>
          <a:xfrm>
            <a:off x="658813" y="5548708"/>
            <a:ext cx="189326" cy="189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7186808F-47DD-2B4C-977C-0B930367B88F}"/>
              </a:ext>
            </a:extLst>
          </p:cNvPr>
          <p:cNvSpPr/>
          <p:nvPr/>
        </p:nvSpPr>
        <p:spPr>
          <a:xfrm>
            <a:off x="1182274" y="5548708"/>
            <a:ext cx="189326" cy="18932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786B32A-52B5-9543-B969-ABE1DE6E1373}"/>
              </a:ext>
            </a:extLst>
          </p:cNvPr>
          <p:cNvSpPr/>
          <p:nvPr/>
        </p:nvSpPr>
        <p:spPr>
          <a:xfrm>
            <a:off x="1705735" y="5548708"/>
            <a:ext cx="189326" cy="18932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68A970F5-5792-8442-9514-72A94BF7610B}"/>
              </a:ext>
            </a:extLst>
          </p:cNvPr>
          <p:cNvSpPr/>
          <p:nvPr/>
        </p:nvSpPr>
        <p:spPr>
          <a:xfrm>
            <a:off x="2229196" y="5548708"/>
            <a:ext cx="189326" cy="18932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57FD915A-0B92-7148-83D6-D97CC93D0CBB}"/>
              </a:ext>
            </a:extLst>
          </p:cNvPr>
          <p:cNvSpPr/>
          <p:nvPr/>
        </p:nvSpPr>
        <p:spPr>
          <a:xfrm>
            <a:off x="2752657" y="5548708"/>
            <a:ext cx="189326" cy="18932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CB998C-3484-0E40-B1D4-5A3B30E2A5FB}"/>
              </a:ext>
            </a:extLst>
          </p:cNvPr>
          <p:cNvSpPr txBox="1"/>
          <p:nvPr/>
        </p:nvSpPr>
        <p:spPr>
          <a:xfrm>
            <a:off x="646113" y="4724400"/>
            <a:ext cx="3299549" cy="530970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ru-RU" sz="1400" dirty="0">
                <a:solidFill>
                  <a:schemeClr val="bg1"/>
                </a:solidFill>
              </a:rPr>
              <a:t>Точки используются для навигации. </a:t>
            </a:r>
            <a:br>
              <a:rPr lang="ru-RU" sz="1400" dirty="0">
                <a:solidFill>
                  <a:schemeClr val="bg1"/>
                </a:solidFill>
              </a:rPr>
            </a:br>
            <a:r>
              <a:rPr lang="ru-RU" sz="1400" dirty="0">
                <a:solidFill>
                  <a:schemeClr val="bg1"/>
                </a:solidFill>
              </a:rPr>
              <a:t>Число разделов = число точек. </a:t>
            </a:r>
          </a:p>
        </p:txBody>
      </p:sp>
    </p:spTree>
    <p:extLst>
      <p:ext uri="{BB962C8B-B14F-4D97-AF65-F5344CB8AC3E}">
        <p14:creationId xmlns:p14="http://schemas.microsoft.com/office/powerpoint/2010/main" val="1870065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67837E9-6FEA-1243-8BA8-C1E3A27893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1514" y="3582102"/>
            <a:ext cx="4329978" cy="1614055"/>
          </a:xfrm>
        </p:spPr>
        <p:txBody>
          <a:bodyPr/>
          <a:lstStyle/>
          <a:p>
            <a:r>
              <a:rPr lang="en" dirty="0" err="1"/>
              <a:t>Mail.ru</a:t>
            </a:r>
            <a:r>
              <a:rPr lang="en" dirty="0"/>
              <a:t> Group </a:t>
            </a:r>
            <a:r>
              <a:rPr lang="ru-RU" dirty="0"/>
              <a:t>и </a:t>
            </a:r>
            <a:r>
              <a:rPr lang="ru-RU" dirty="0" err="1"/>
              <a:t>Сбер</a:t>
            </a:r>
            <a:r>
              <a:rPr lang="ru-RU" dirty="0"/>
              <a:t> запускают на базе </a:t>
            </a:r>
            <a:r>
              <a:rPr lang="ru-RU" dirty="0" err="1"/>
              <a:t>Ситимобила</a:t>
            </a:r>
            <a:r>
              <a:rPr lang="ru-RU" dirty="0"/>
              <a:t> единую службу бесплатного такси для врачей в 12 российских городах. На это выделят 145 миллионов рублей — расходы компании разделят поровну. 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AFF4ED1-55AC-B048-9148-199C3CA9F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4573539" cy="2452832"/>
          </a:xfrm>
        </p:spPr>
        <p:txBody>
          <a:bodyPr/>
          <a:lstStyle/>
          <a:p>
            <a:r>
              <a:rPr lang="en" dirty="0"/>
              <a:t>VK </a:t>
            </a:r>
            <a:r>
              <a:rPr lang="ru-RU" dirty="0"/>
              <a:t>и </a:t>
            </a:r>
            <a:r>
              <a:rPr lang="ru-RU" dirty="0" err="1"/>
              <a:t>Сбер</a:t>
            </a:r>
            <a:r>
              <a:rPr lang="ru-RU" dirty="0"/>
              <a:t> запускают на базе </a:t>
            </a:r>
            <a:r>
              <a:rPr lang="ru-RU" dirty="0" err="1"/>
              <a:t>Ситимобила</a:t>
            </a:r>
            <a:r>
              <a:rPr lang="ru-RU" dirty="0"/>
              <a:t> единую службу бесплатного такси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0D74F9-C25F-CF4C-8A19-CD8A69C1EE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64"/>
          <a:stretch/>
        </p:blipFill>
        <p:spPr bwMode="auto">
          <a:xfrm>
            <a:off x="6096000" y="1"/>
            <a:ext cx="6096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BF6AF6F-54DA-0246-A7CE-26F23A1D75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7952" t="11074" r="98" b="15146"/>
          <a:stretch/>
        </p:blipFill>
        <p:spPr>
          <a:xfrm>
            <a:off x="6403234" y="577398"/>
            <a:ext cx="7874000" cy="600940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E082B37-42A0-B646-88BC-A774898772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1354" b="1167"/>
          <a:stretch/>
        </p:blipFill>
        <p:spPr>
          <a:xfrm>
            <a:off x="6060616" y="898887"/>
            <a:ext cx="6034054" cy="587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308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E7EF40A-7C4F-E542-AFD6-D13CC63AC2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670" r="34288" b="9241"/>
          <a:stretch/>
        </p:blipFill>
        <p:spPr>
          <a:xfrm>
            <a:off x="8204200" y="-1"/>
            <a:ext cx="3987800" cy="6858001"/>
          </a:xfrm>
          <a:prstGeom prst="rect">
            <a:avLst/>
          </a:prstGeom>
        </p:spPr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667837E9-6FEA-1243-8BA8-C1E3A27893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1514" y="3582102"/>
            <a:ext cx="4329978" cy="1614055"/>
          </a:xfrm>
        </p:spPr>
        <p:txBody>
          <a:bodyPr/>
          <a:lstStyle/>
          <a:p>
            <a:r>
              <a:rPr lang="en" dirty="0" err="1"/>
              <a:t>Mail.ru</a:t>
            </a:r>
            <a:r>
              <a:rPr lang="en" dirty="0"/>
              <a:t> Group </a:t>
            </a:r>
            <a:r>
              <a:rPr lang="ru-RU" dirty="0"/>
              <a:t>и </a:t>
            </a:r>
            <a:r>
              <a:rPr lang="ru-RU" dirty="0" err="1"/>
              <a:t>Сбер</a:t>
            </a:r>
            <a:r>
              <a:rPr lang="ru-RU" dirty="0"/>
              <a:t> запускают на базе </a:t>
            </a:r>
            <a:r>
              <a:rPr lang="ru-RU" dirty="0" err="1"/>
              <a:t>Ситимобила</a:t>
            </a:r>
            <a:r>
              <a:rPr lang="ru-RU" dirty="0"/>
              <a:t> единую службу бесплатного такси для врачей в 12 российских городах. На это выделят 145 миллионов рублей — расходы компании разделят поровну. 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AFF4ED1-55AC-B048-9148-199C3CA9F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4573539" cy="2452832"/>
          </a:xfrm>
        </p:spPr>
        <p:txBody>
          <a:bodyPr/>
          <a:lstStyle/>
          <a:p>
            <a:r>
              <a:rPr lang="en" dirty="0"/>
              <a:t>VK </a:t>
            </a:r>
            <a:r>
              <a:rPr lang="ru-RU" dirty="0"/>
              <a:t>и </a:t>
            </a:r>
            <a:r>
              <a:rPr lang="ru-RU" dirty="0" err="1"/>
              <a:t>Сбер</a:t>
            </a:r>
            <a:r>
              <a:rPr lang="ru-RU" dirty="0"/>
              <a:t> запускают на базе </a:t>
            </a:r>
            <a:r>
              <a:rPr lang="ru-RU" dirty="0" err="1"/>
              <a:t>Ситимобила</a:t>
            </a:r>
            <a:r>
              <a:rPr lang="ru-RU" dirty="0"/>
              <a:t> единую службу бесплатного такси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59C572E-0571-DB48-A217-A2793B433C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4"/>
          <a:stretch/>
        </p:blipFill>
        <p:spPr bwMode="auto">
          <a:xfrm>
            <a:off x="6095999" y="692150"/>
            <a:ext cx="6096001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7732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518A2A-655A-D745-938D-3F44ABE569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673" t="11074" r="21173" b="15146"/>
          <a:stretch/>
        </p:blipFill>
        <p:spPr>
          <a:xfrm>
            <a:off x="5486400" y="0"/>
            <a:ext cx="6705600" cy="6857999"/>
          </a:xfrm>
          <a:prstGeom prst="rect">
            <a:avLst/>
          </a:prstGeom>
        </p:spPr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667837E9-6FEA-1243-8BA8-C1E3A27893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1514" y="3582102"/>
            <a:ext cx="4329978" cy="1614055"/>
          </a:xfrm>
        </p:spPr>
        <p:txBody>
          <a:bodyPr/>
          <a:lstStyle/>
          <a:p>
            <a:r>
              <a:rPr lang="en" dirty="0" err="1"/>
              <a:t>Mail.ru</a:t>
            </a:r>
            <a:r>
              <a:rPr lang="en" dirty="0"/>
              <a:t> Group </a:t>
            </a:r>
            <a:r>
              <a:rPr lang="ru-RU" dirty="0"/>
              <a:t>и </a:t>
            </a:r>
            <a:r>
              <a:rPr lang="ru-RU" dirty="0" err="1"/>
              <a:t>Сбер</a:t>
            </a:r>
            <a:r>
              <a:rPr lang="ru-RU" dirty="0"/>
              <a:t> запускают на базе </a:t>
            </a:r>
            <a:r>
              <a:rPr lang="ru-RU" dirty="0" err="1"/>
              <a:t>Ситимобила</a:t>
            </a:r>
            <a:r>
              <a:rPr lang="ru-RU" dirty="0"/>
              <a:t> единую службу бесплатного такси для врачей в 12 российских городах. На это выделят 145 миллионов рублей — расходы компании разделят поровну. 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AFF4ED1-55AC-B048-9148-199C3CA9F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4573539" cy="2452832"/>
          </a:xfrm>
        </p:spPr>
        <p:txBody>
          <a:bodyPr/>
          <a:lstStyle/>
          <a:p>
            <a:r>
              <a:rPr lang="en" dirty="0"/>
              <a:t>VK </a:t>
            </a:r>
            <a:r>
              <a:rPr lang="ru-RU" dirty="0"/>
              <a:t>и </a:t>
            </a:r>
            <a:r>
              <a:rPr lang="ru-RU" dirty="0" err="1"/>
              <a:t>Сбер</a:t>
            </a:r>
            <a:r>
              <a:rPr lang="ru-RU" dirty="0"/>
              <a:t> запускают на базе </a:t>
            </a:r>
            <a:r>
              <a:rPr lang="ru-RU" dirty="0" err="1"/>
              <a:t>Ситимобила</a:t>
            </a:r>
            <a:r>
              <a:rPr lang="ru-RU" dirty="0"/>
              <a:t> единую службу бесплатного такси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59C572E-0571-DB48-A217-A2793B433C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4"/>
          <a:stretch/>
        </p:blipFill>
        <p:spPr bwMode="auto">
          <a:xfrm>
            <a:off x="6095999" y="692150"/>
            <a:ext cx="6096001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9781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B5878E4-FD43-DC49-B10B-A6B6EFBC37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119092" cy="685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518A2A-655A-D745-938D-3F44ABE569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7673" t="11074" r="21173" b="15146"/>
          <a:stretch/>
        </p:blipFill>
        <p:spPr>
          <a:xfrm>
            <a:off x="5486400" y="0"/>
            <a:ext cx="6705600" cy="6857999"/>
          </a:xfrm>
          <a:prstGeom prst="rect">
            <a:avLst/>
          </a:prstGeom>
        </p:spPr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667837E9-6FEA-1243-8BA8-C1E3A27893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1514" y="3582102"/>
            <a:ext cx="4329978" cy="1614055"/>
          </a:xfrm>
        </p:spPr>
        <p:txBody>
          <a:bodyPr/>
          <a:lstStyle/>
          <a:p>
            <a:r>
              <a:rPr lang="en" dirty="0" err="1"/>
              <a:t>Mail.ru</a:t>
            </a:r>
            <a:r>
              <a:rPr lang="en" dirty="0"/>
              <a:t> Group </a:t>
            </a:r>
            <a:r>
              <a:rPr lang="ru-RU" dirty="0"/>
              <a:t>и </a:t>
            </a:r>
            <a:r>
              <a:rPr lang="ru-RU" dirty="0" err="1"/>
              <a:t>Сбер</a:t>
            </a:r>
            <a:r>
              <a:rPr lang="ru-RU" dirty="0"/>
              <a:t> запускают на базе </a:t>
            </a:r>
            <a:r>
              <a:rPr lang="ru-RU" dirty="0" err="1"/>
              <a:t>Ситимобила</a:t>
            </a:r>
            <a:r>
              <a:rPr lang="ru-RU" dirty="0"/>
              <a:t> единую службу бесплатного такси для врачей в 12 российских городах. На это выделят 145 миллионов рублей — расходы компании разделят поровну. 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AFF4ED1-55AC-B048-9148-199C3CA9F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4573539" cy="2452832"/>
          </a:xfrm>
        </p:spPr>
        <p:txBody>
          <a:bodyPr/>
          <a:lstStyle/>
          <a:p>
            <a:r>
              <a:rPr lang="en" dirty="0"/>
              <a:t>VK </a:t>
            </a:r>
            <a:r>
              <a:rPr lang="ru-RU" dirty="0"/>
              <a:t>и </a:t>
            </a:r>
            <a:r>
              <a:rPr lang="ru-RU" dirty="0" err="1"/>
              <a:t>Сбер</a:t>
            </a:r>
            <a:r>
              <a:rPr lang="ru-RU" dirty="0"/>
              <a:t> запускают на базе </a:t>
            </a:r>
            <a:r>
              <a:rPr lang="ru-RU" dirty="0" err="1"/>
              <a:t>Ситимобила</a:t>
            </a:r>
            <a:r>
              <a:rPr lang="ru-RU" dirty="0"/>
              <a:t> единую службу бесплатного такси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0190EEF-2377-1242-A1B5-183274F04CD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6382" y="168612"/>
            <a:ext cx="4377070" cy="668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5904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67837E9-6FEA-1243-8BA8-C1E3A27893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1514" y="3429000"/>
            <a:ext cx="3760786" cy="1878898"/>
          </a:xfrm>
        </p:spPr>
        <p:txBody>
          <a:bodyPr/>
          <a:lstStyle/>
          <a:p>
            <a:r>
              <a:rPr lang="en" dirty="0" err="1"/>
              <a:t>Mail.ru</a:t>
            </a:r>
            <a:r>
              <a:rPr lang="en" dirty="0"/>
              <a:t> Group </a:t>
            </a:r>
            <a:r>
              <a:rPr lang="ru-RU" dirty="0"/>
              <a:t>и </a:t>
            </a:r>
            <a:r>
              <a:rPr lang="ru-RU" dirty="0" err="1"/>
              <a:t>Сбер</a:t>
            </a:r>
            <a:r>
              <a:rPr lang="ru-RU" dirty="0"/>
              <a:t> запускают на базе </a:t>
            </a:r>
            <a:r>
              <a:rPr lang="ru-RU" dirty="0" err="1"/>
              <a:t>Ситимобила</a:t>
            </a:r>
            <a:r>
              <a:rPr lang="ru-RU" dirty="0"/>
              <a:t> единую службу бесплатного такси для врачей в 12 российских городах. На это выделят 145 миллионов рублей — расходы компании разделят поровну. 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AFF4ED1-55AC-B048-9148-199C3CA9F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692150"/>
            <a:ext cx="4237565" cy="2736850"/>
          </a:xfrm>
        </p:spPr>
        <p:txBody>
          <a:bodyPr/>
          <a:lstStyle/>
          <a:p>
            <a:r>
              <a:rPr lang="en" sz="3200" dirty="0"/>
              <a:t>VK </a:t>
            </a:r>
            <a:r>
              <a:rPr lang="ru-RU" sz="3200" dirty="0"/>
              <a:t>и </a:t>
            </a:r>
            <a:r>
              <a:rPr lang="ru-RU" sz="3200" dirty="0" err="1"/>
              <a:t>Сбер</a:t>
            </a:r>
            <a:r>
              <a:rPr lang="ru-RU" sz="3200" dirty="0"/>
              <a:t> </a:t>
            </a:r>
            <a:br>
              <a:rPr lang="en-US" sz="3200" dirty="0"/>
            </a:br>
            <a:r>
              <a:rPr lang="ru-RU" sz="3200" dirty="0"/>
              <a:t>запускают на базе </a:t>
            </a:r>
            <a:r>
              <a:rPr lang="ru-RU" sz="3200" dirty="0" err="1"/>
              <a:t>Ситимобила</a:t>
            </a:r>
            <a:r>
              <a:rPr lang="ru-RU" sz="3200" dirty="0"/>
              <a:t> </a:t>
            </a:r>
            <a:br>
              <a:rPr lang="en-US" sz="3200" dirty="0"/>
            </a:br>
            <a:r>
              <a:rPr lang="ru-RU" sz="3200" dirty="0"/>
              <a:t>единую службу бесплатного такси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5ABC8D25-A1DD-0C47-B570-F805EDBB9F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39" b="3764"/>
          <a:stretch/>
        </p:blipFill>
        <p:spPr bwMode="auto">
          <a:xfrm>
            <a:off x="6096000" y="0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28845E5-6A58-1F4B-8DCB-03CF149CBE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39" b="3764"/>
          <a:stretch/>
        </p:blipFill>
        <p:spPr bwMode="auto">
          <a:xfrm>
            <a:off x="6096000" y="3429000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9570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67837E9-6FEA-1243-8BA8-C1E3A27893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1514" y="3429000"/>
            <a:ext cx="3760786" cy="1878898"/>
          </a:xfrm>
        </p:spPr>
        <p:txBody>
          <a:bodyPr/>
          <a:lstStyle/>
          <a:p>
            <a:r>
              <a:rPr lang="en" dirty="0" err="1"/>
              <a:t>Mail.ru</a:t>
            </a:r>
            <a:r>
              <a:rPr lang="en" dirty="0"/>
              <a:t> Group </a:t>
            </a:r>
            <a:r>
              <a:rPr lang="ru-RU" dirty="0"/>
              <a:t>и </a:t>
            </a:r>
            <a:r>
              <a:rPr lang="ru-RU" dirty="0" err="1"/>
              <a:t>Сбер</a:t>
            </a:r>
            <a:r>
              <a:rPr lang="ru-RU" dirty="0"/>
              <a:t> запускают на базе </a:t>
            </a:r>
            <a:r>
              <a:rPr lang="ru-RU" dirty="0" err="1"/>
              <a:t>Ситимобила</a:t>
            </a:r>
            <a:r>
              <a:rPr lang="ru-RU" dirty="0"/>
              <a:t> единую службу бесплатного такси для врачей в 12 российских городах. На это выделят 145 миллионов рублей — расходы компании разделят поровну. 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AFF4ED1-55AC-B048-9148-199C3CA9F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692150"/>
            <a:ext cx="4237565" cy="2736850"/>
          </a:xfrm>
        </p:spPr>
        <p:txBody>
          <a:bodyPr/>
          <a:lstStyle/>
          <a:p>
            <a:r>
              <a:rPr lang="en" sz="3200" dirty="0"/>
              <a:t>VK </a:t>
            </a:r>
            <a:r>
              <a:rPr lang="ru-RU" sz="3200" dirty="0"/>
              <a:t>и </a:t>
            </a:r>
            <a:r>
              <a:rPr lang="ru-RU" sz="3200" dirty="0" err="1"/>
              <a:t>Сбер</a:t>
            </a:r>
            <a:r>
              <a:rPr lang="ru-RU" sz="3200" dirty="0"/>
              <a:t> </a:t>
            </a:r>
            <a:br>
              <a:rPr lang="en-US" sz="3200" dirty="0"/>
            </a:br>
            <a:r>
              <a:rPr lang="ru-RU" sz="3200" dirty="0"/>
              <a:t>запускают на базе </a:t>
            </a:r>
            <a:r>
              <a:rPr lang="ru-RU" sz="3200" dirty="0" err="1"/>
              <a:t>Ситимобила</a:t>
            </a:r>
            <a:r>
              <a:rPr lang="ru-RU" sz="3200" dirty="0"/>
              <a:t> </a:t>
            </a:r>
            <a:br>
              <a:rPr lang="en-US" sz="3200" dirty="0"/>
            </a:br>
            <a:r>
              <a:rPr lang="ru-RU" sz="3200" dirty="0"/>
              <a:t>единую службу бесплатного такси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F0CBB498-F01D-4744-A72A-75E4476BE3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6" t="11939" r="27851" b="3764"/>
          <a:stretch/>
        </p:blipFill>
        <p:spPr bwMode="auto">
          <a:xfrm>
            <a:off x="5400676" y="3429000"/>
            <a:ext cx="339566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EF9B9B5B-4D9C-FC47-B989-28477A3C04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6" t="11939" r="27851" b="3764"/>
          <a:stretch/>
        </p:blipFill>
        <p:spPr bwMode="auto">
          <a:xfrm>
            <a:off x="5400676" y="0"/>
            <a:ext cx="339566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310659BF-88A8-B74F-86E2-EFAACF2D3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6" t="11939" r="27851" b="3764"/>
          <a:stretch/>
        </p:blipFill>
        <p:spPr bwMode="auto">
          <a:xfrm>
            <a:off x="8796338" y="3429000"/>
            <a:ext cx="339566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5ABC8D25-A1DD-0C47-B570-F805EDBB9F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6" t="11939" r="27851" b="3764"/>
          <a:stretch/>
        </p:blipFill>
        <p:spPr bwMode="auto">
          <a:xfrm>
            <a:off x="8796338" y="0"/>
            <a:ext cx="339566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8006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6978882-2D8E-C244-866F-7103C50FE7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473" t="26084" r="9290" b="2608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914CDD-6D19-D146-9A8D-AC71D7189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72" y="1119966"/>
            <a:ext cx="7719418" cy="2742289"/>
          </a:xfrm>
        </p:spPr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Примеры </a:t>
            </a:r>
            <a:r>
              <a:rPr lang="ru-RU" dirty="0" err="1">
                <a:solidFill>
                  <a:schemeClr val="bg2"/>
                </a:solidFill>
              </a:rPr>
              <a:t>таймлайнов</a:t>
            </a:r>
            <a:r>
              <a:rPr lang="ru-RU" dirty="0">
                <a:solidFill>
                  <a:schemeClr val="bg2"/>
                </a:solidFill>
              </a:rPr>
              <a:t>, </a:t>
            </a:r>
            <a:br>
              <a:rPr lang="ru-RU" dirty="0">
                <a:solidFill>
                  <a:schemeClr val="bg2"/>
                </a:solidFill>
              </a:rPr>
            </a:br>
            <a:r>
              <a:rPr lang="ru-RU" dirty="0">
                <a:solidFill>
                  <a:schemeClr val="bg2"/>
                </a:solidFill>
              </a:rPr>
              <a:t>схем и диаграмм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63216406-3A43-0748-B5C9-C7863361210A}"/>
              </a:ext>
            </a:extLst>
          </p:cNvPr>
          <p:cNvSpPr/>
          <p:nvPr/>
        </p:nvSpPr>
        <p:spPr>
          <a:xfrm>
            <a:off x="658813" y="5548708"/>
            <a:ext cx="189326" cy="1893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7186808F-47DD-2B4C-977C-0B930367B88F}"/>
              </a:ext>
            </a:extLst>
          </p:cNvPr>
          <p:cNvSpPr/>
          <p:nvPr/>
        </p:nvSpPr>
        <p:spPr>
          <a:xfrm>
            <a:off x="1182274" y="5548708"/>
            <a:ext cx="189326" cy="1893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786B32A-52B5-9543-B969-ABE1DE6E1373}"/>
              </a:ext>
            </a:extLst>
          </p:cNvPr>
          <p:cNvSpPr/>
          <p:nvPr/>
        </p:nvSpPr>
        <p:spPr>
          <a:xfrm>
            <a:off x="1705735" y="5548708"/>
            <a:ext cx="189326" cy="1893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68A970F5-5792-8442-9514-72A94BF7610B}"/>
              </a:ext>
            </a:extLst>
          </p:cNvPr>
          <p:cNvSpPr/>
          <p:nvPr/>
        </p:nvSpPr>
        <p:spPr>
          <a:xfrm>
            <a:off x="2229196" y="5548708"/>
            <a:ext cx="189326" cy="1893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57FD915A-0B92-7148-83D6-D97CC93D0CBB}"/>
              </a:ext>
            </a:extLst>
          </p:cNvPr>
          <p:cNvSpPr/>
          <p:nvPr/>
        </p:nvSpPr>
        <p:spPr>
          <a:xfrm>
            <a:off x="2752657" y="5548708"/>
            <a:ext cx="189326" cy="189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21235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Таймлайн</a:t>
            </a:r>
            <a:r>
              <a:rPr lang="ru-RU" dirty="0"/>
              <a:t> с ключевой датой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E8C8D217-58B7-9745-B8F3-7F0D05527785}"/>
              </a:ext>
            </a:extLst>
          </p:cNvPr>
          <p:cNvGrpSpPr/>
          <p:nvPr/>
        </p:nvGrpSpPr>
        <p:grpSpPr>
          <a:xfrm>
            <a:off x="0" y="1905010"/>
            <a:ext cx="12209075" cy="4968230"/>
            <a:chOff x="375786" y="2057926"/>
            <a:chExt cx="11833289" cy="4815314"/>
          </a:xfrm>
        </p:grpSpPr>
        <p:sp>
          <p:nvSpPr>
            <p:cNvPr id="29" name="Прямоугольник">
              <a:extLst>
                <a:ext uri="{FF2B5EF4-FFF2-40B4-BE49-F238E27FC236}">
                  <a16:creationId xmlns:a16="http://schemas.microsoft.com/office/drawing/2014/main" id="{C32F5894-6A50-0844-BAC3-4C791ADF1EF2}"/>
                </a:ext>
              </a:extLst>
            </p:cNvPr>
            <p:cNvSpPr/>
            <p:nvPr/>
          </p:nvSpPr>
          <p:spPr>
            <a:xfrm>
              <a:off x="375786" y="3765340"/>
              <a:ext cx="11833289" cy="3107900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pPr defTabSz="914400">
                <a:defRPr sz="3600" spc="0">
                  <a:latin typeface="+mn-lt"/>
                  <a:ea typeface="+mn-ea"/>
                  <a:cs typeface="+mn-cs"/>
                  <a:sym typeface="Mail Sans Roman Regular"/>
                </a:defRPr>
              </a:pPr>
              <a:endParaRPr sz="1800"/>
            </a:p>
          </p:txBody>
        </p:sp>
        <p:sp>
          <p:nvSpPr>
            <p:cNvPr id="30" name="Важное событие…">
              <a:extLst>
                <a:ext uri="{FF2B5EF4-FFF2-40B4-BE49-F238E27FC236}">
                  <a16:creationId xmlns:a16="http://schemas.microsoft.com/office/drawing/2014/main" id="{7EB1C03D-197D-2044-9598-FCA025168B0E}"/>
                </a:ext>
              </a:extLst>
            </p:cNvPr>
            <p:cNvSpPr txBox="1"/>
            <p:nvPr/>
          </p:nvSpPr>
          <p:spPr>
            <a:xfrm>
              <a:off x="918710" y="4042969"/>
              <a:ext cx="3285204" cy="9769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tIns="45720" bIns="45720">
              <a:spAutoFit/>
            </a:bodyPr>
            <a:lstStyle/>
            <a:p>
              <a:pPr defTabSz="914400">
                <a:lnSpc>
                  <a:spcPct val="110000"/>
                </a:lnSpc>
                <a:defRPr sz="4000" spc="0">
                  <a:solidFill>
                    <a:srgbClr val="FFFFFF"/>
                  </a:solidFill>
                </a:defRPr>
              </a:pPr>
              <a:r>
                <a:rPr sz="2800" dirty="0" err="1">
                  <a:latin typeface="+mj-lt"/>
                </a:rPr>
                <a:t>Важное</a:t>
              </a:r>
              <a:r>
                <a:rPr sz="2800" dirty="0">
                  <a:latin typeface="+mj-lt"/>
                </a:rPr>
                <a:t> </a:t>
              </a:r>
              <a:r>
                <a:rPr sz="2800" dirty="0" err="1">
                  <a:latin typeface="+mj-lt"/>
                </a:rPr>
                <a:t>событие</a:t>
              </a:r>
              <a:endParaRPr sz="2800" dirty="0">
                <a:latin typeface="+mj-lt"/>
              </a:endParaRPr>
            </a:p>
            <a:p>
              <a:pPr defTabSz="914400">
                <a:lnSpc>
                  <a:spcPct val="110000"/>
                </a:lnSpc>
                <a:defRPr sz="4000" spc="0">
                  <a:solidFill>
                    <a:srgbClr val="FFFFFF"/>
                  </a:solidFill>
                </a:defRPr>
              </a:pPr>
              <a:r>
                <a:rPr sz="2800" dirty="0" err="1">
                  <a:latin typeface="+mj-lt"/>
                </a:rPr>
                <a:t>в</a:t>
              </a:r>
              <a:r>
                <a:rPr sz="2800" dirty="0">
                  <a:latin typeface="+mj-lt"/>
                </a:rPr>
                <a:t> </a:t>
              </a:r>
              <a:r>
                <a:rPr sz="2800" dirty="0" err="1">
                  <a:latin typeface="+mj-lt"/>
                </a:rPr>
                <a:t>жизни</a:t>
              </a:r>
              <a:r>
                <a:rPr sz="2800" dirty="0">
                  <a:latin typeface="+mj-lt"/>
                </a:rPr>
                <a:t> </a:t>
              </a:r>
              <a:r>
                <a:rPr sz="2800" dirty="0" err="1">
                  <a:latin typeface="+mj-lt"/>
                </a:rPr>
                <a:t>компании</a:t>
              </a:r>
              <a:endParaRPr sz="2800" dirty="0">
                <a:latin typeface="+mj-lt"/>
              </a:endParaRPr>
            </a:p>
          </p:txBody>
        </p:sp>
        <p:sp>
          <p:nvSpPr>
            <p:cNvPr id="32" name="Важное событие…">
              <a:extLst>
                <a:ext uri="{FF2B5EF4-FFF2-40B4-BE49-F238E27FC236}">
                  <a16:creationId xmlns:a16="http://schemas.microsoft.com/office/drawing/2014/main" id="{7F59BB22-406A-FD49-9789-B7A969127B4B}"/>
                </a:ext>
              </a:extLst>
            </p:cNvPr>
            <p:cNvSpPr txBox="1"/>
            <p:nvPr/>
          </p:nvSpPr>
          <p:spPr>
            <a:xfrm>
              <a:off x="4533463" y="4962684"/>
              <a:ext cx="2038265" cy="4701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tIns="45720" bIns="45720">
              <a:spAutoFit/>
            </a:bodyPr>
            <a:lstStyle/>
            <a:p>
              <a:pPr algn="ctr" defTabSz="914400">
                <a:lnSpc>
                  <a:spcPct val="110000"/>
                </a:lnSpc>
                <a:defRPr sz="24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il Sans Roman Regular"/>
                </a:defRPr>
              </a:pPr>
              <a:r>
                <a:rPr sz="1200" dirty="0" err="1"/>
                <a:t>Важное</a:t>
              </a:r>
              <a:r>
                <a:rPr sz="1200" dirty="0"/>
                <a:t> </a:t>
              </a:r>
              <a:r>
                <a:rPr sz="1200" dirty="0" err="1"/>
                <a:t>событие</a:t>
              </a:r>
              <a:endParaRPr sz="1200" dirty="0"/>
            </a:p>
            <a:p>
              <a:pPr algn="ctr" defTabSz="914400">
                <a:lnSpc>
                  <a:spcPct val="110000"/>
                </a:lnSpc>
                <a:defRPr sz="24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il Sans Roman Regular"/>
                </a:defRPr>
              </a:pPr>
              <a:r>
                <a:rPr sz="1200" dirty="0" err="1"/>
                <a:t>в</a:t>
              </a:r>
              <a:r>
                <a:rPr sz="1200" dirty="0"/>
                <a:t> </a:t>
              </a:r>
              <a:r>
                <a:rPr sz="1200" dirty="0" err="1"/>
                <a:t>жизни</a:t>
              </a:r>
              <a:r>
                <a:rPr sz="1200" dirty="0"/>
                <a:t> </a:t>
              </a:r>
              <a:r>
                <a:rPr sz="1200" dirty="0" err="1"/>
                <a:t>компании</a:t>
              </a:r>
              <a:endParaRPr sz="1200" dirty="0"/>
            </a:p>
          </p:txBody>
        </p:sp>
        <p:sp>
          <p:nvSpPr>
            <p:cNvPr id="33" name="2000">
              <a:extLst>
                <a:ext uri="{FF2B5EF4-FFF2-40B4-BE49-F238E27FC236}">
                  <a16:creationId xmlns:a16="http://schemas.microsoft.com/office/drawing/2014/main" id="{01F14424-9424-C84D-BE3B-B62092687631}"/>
                </a:ext>
              </a:extLst>
            </p:cNvPr>
            <p:cNvSpPr txBox="1"/>
            <p:nvPr/>
          </p:nvSpPr>
          <p:spPr>
            <a:xfrm>
              <a:off x="5003381" y="3115746"/>
              <a:ext cx="1040245" cy="42582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tIns="45720" bIns="45720">
              <a:spAutoFit/>
            </a:bodyPr>
            <a:lstStyle>
              <a:lvl1pPr algn="ctr" defTabSz="1828800">
                <a:lnSpc>
                  <a:spcPct val="110000"/>
                </a:lnSpc>
                <a:defRPr sz="4400" spc="0"/>
              </a:lvl1pPr>
            </a:lstStyle>
            <a:p>
              <a:r>
                <a:rPr sz="2200" dirty="0">
                  <a:latin typeface="+mj-lt"/>
                </a:rPr>
                <a:t>2000</a:t>
              </a:r>
            </a:p>
          </p:txBody>
        </p:sp>
        <p:sp>
          <p:nvSpPr>
            <p:cNvPr id="40" name="2004">
              <a:extLst>
                <a:ext uri="{FF2B5EF4-FFF2-40B4-BE49-F238E27FC236}">
                  <a16:creationId xmlns:a16="http://schemas.microsoft.com/office/drawing/2014/main" id="{F2FED87C-C0A3-8C40-96CD-9EC7033B2E7F}"/>
                </a:ext>
              </a:extLst>
            </p:cNvPr>
            <p:cNvSpPr txBox="1"/>
            <p:nvPr/>
          </p:nvSpPr>
          <p:spPr>
            <a:xfrm>
              <a:off x="7214680" y="3115745"/>
              <a:ext cx="990685" cy="42582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tIns="45720" bIns="45720">
              <a:spAutoFit/>
            </a:bodyPr>
            <a:lstStyle>
              <a:lvl1pPr algn="ctr" defTabSz="1828800">
                <a:lnSpc>
                  <a:spcPct val="110000"/>
                </a:lnSpc>
                <a:defRPr sz="4400" spc="0"/>
              </a:lvl1pPr>
            </a:lstStyle>
            <a:p>
              <a:r>
                <a:rPr sz="2200" dirty="0">
                  <a:latin typeface="+mj-lt"/>
                </a:rPr>
                <a:t>2004</a:t>
              </a:r>
            </a:p>
          </p:txBody>
        </p:sp>
        <p:sp>
          <p:nvSpPr>
            <p:cNvPr id="41" name="Важное событие…">
              <a:extLst>
                <a:ext uri="{FF2B5EF4-FFF2-40B4-BE49-F238E27FC236}">
                  <a16:creationId xmlns:a16="http://schemas.microsoft.com/office/drawing/2014/main" id="{7D38D450-EA4D-3E48-A088-8F4CFAAD9AC7}"/>
                </a:ext>
              </a:extLst>
            </p:cNvPr>
            <p:cNvSpPr txBox="1"/>
            <p:nvPr/>
          </p:nvSpPr>
          <p:spPr>
            <a:xfrm>
              <a:off x="6852568" y="4962684"/>
              <a:ext cx="1755741" cy="4701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tIns="45720" bIns="45720">
              <a:spAutoFit/>
            </a:bodyPr>
            <a:lstStyle/>
            <a:p>
              <a:pPr algn="ctr" defTabSz="914400">
                <a:lnSpc>
                  <a:spcPct val="110000"/>
                </a:lnSpc>
                <a:defRPr sz="24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il Sans Roman Regular"/>
                </a:defRPr>
              </a:pPr>
              <a:r>
                <a:rPr sz="1200" dirty="0" err="1"/>
                <a:t>Важное</a:t>
              </a:r>
              <a:r>
                <a:rPr sz="1200" dirty="0"/>
                <a:t> </a:t>
              </a:r>
              <a:r>
                <a:rPr sz="1200" dirty="0" err="1"/>
                <a:t>событие</a:t>
              </a:r>
              <a:r>
                <a:rPr sz="1200" dirty="0"/>
                <a:t> </a:t>
              </a:r>
            </a:p>
            <a:p>
              <a:pPr algn="ctr" defTabSz="914400">
                <a:lnSpc>
                  <a:spcPct val="110000"/>
                </a:lnSpc>
                <a:defRPr sz="24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il Sans Roman Regular"/>
                </a:defRPr>
              </a:pPr>
              <a:r>
                <a:rPr sz="1200" dirty="0" err="1"/>
                <a:t>в</a:t>
              </a:r>
              <a:r>
                <a:rPr sz="1200" dirty="0"/>
                <a:t> </a:t>
              </a:r>
              <a:r>
                <a:rPr sz="1200" dirty="0" err="1"/>
                <a:t>жизни</a:t>
              </a:r>
              <a:r>
                <a:rPr sz="1200" dirty="0"/>
                <a:t> </a:t>
              </a:r>
              <a:r>
                <a:rPr sz="1200" dirty="0" err="1"/>
                <a:t>компании</a:t>
              </a:r>
              <a:endParaRPr sz="1200" dirty="0"/>
            </a:p>
          </p:txBody>
        </p:sp>
        <p:sp>
          <p:nvSpPr>
            <p:cNvPr id="47" name="2005">
              <a:extLst>
                <a:ext uri="{FF2B5EF4-FFF2-40B4-BE49-F238E27FC236}">
                  <a16:creationId xmlns:a16="http://schemas.microsoft.com/office/drawing/2014/main" id="{73FB733F-8016-794D-98CA-2F5117B31BEB}"/>
                </a:ext>
              </a:extLst>
            </p:cNvPr>
            <p:cNvSpPr txBox="1"/>
            <p:nvPr/>
          </p:nvSpPr>
          <p:spPr>
            <a:xfrm>
              <a:off x="7918311" y="4073753"/>
              <a:ext cx="1836201" cy="42582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tIns="45720" bIns="45720">
              <a:spAutoFit/>
            </a:bodyPr>
            <a:lstStyle>
              <a:lvl1pPr algn="ctr" defTabSz="1828800">
                <a:lnSpc>
                  <a:spcPct val="110000"/>
                </a:lnSpc>
                <a:defRPr sz="4400" spc="0">
                  <a:solidFill>
                    <a:srgbClr val="FFFFFF"/>
                  </a:solidFill>
                </a:defRPr>
              </a:lvl1pPr>
            </a:lstStyle>
            <a:p>
              <a:r>
                <a:rPr sz="2200">
                  <a:latin typeface="+mj-lt"/>
                </a:rPr>
                <a:t>2005</a:t>
              </a:r>
            </a:p>
          </p:txBody>
        </p:sp>
        <p:sp>
          <p:nvSpPr>
            <p:cNvPr id="52" name="2012">
              <a:extLst>
                <a:ext uri="{FF2B5EF4-FFF2-40B4-BE49-F238E27FC236}">
                  <a16:creationId xmlns:a16="http://schemas.microsoft.com/office/drawing/2014/main" id="{26C12EDC-72E0-0F49-968B-03614AF2947D}"/>
                </a:ext>
              </a:extLst>
            </p:cNvPr>
            <p:cNvSpPr txBox="1"/>
            <p:nvPr/>
          </p:nvSpPr>
          <p:spPr>
            <a:xfrm>
              <a:off x="9397142" y="3097487"/>
              <a:ext cx="878595" cy="42582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tIns="45720" bIns="45720">
              <a:spAutoFit/>
            </a:bodyPr>
            <a:lstStyle>
              <a:lvl1pPr algn="ctr" defTabSz="1828800">
                <a:lnSpc>
                  <a:spcPct val="110000"/>
                </a:lnSpc>
                <a:defRPr sz="4400" spc="0"/>
              </a:lvl1pPr>
            </a:lstStyle>
            <a:p>
              <a:r>
                <a:rPr sz="2200">
                  <a:latin typeface="+mj-lt"/>
                </a:rPr>
                <a:t>2012</a:t>
              </a:r>
            </a:p>
          </p:txBody>
        </p:sp>
        <p:sp>
          <p:nvSpPr>
            <p:cNvPr id="56" name="2018">
              <a:extLst>
                <a:ext uri="{FF2B5EF4-FFF2-40B4-BE49-F238E27FC236}">
                  <a16:creationId xmlns:a16="http://schemas.microsoft.com/office/drawing/2014/main" id="{9A919FBF-A2A6-4842-907A-FEAFB4262888}"/>
                </a:ext>
              </a:extLst>
            </p:cNvPr>
            <p:cNvSpPr txBox="1"/>
            <p:nvPr/>
          </p:nvSpPr>
          <p:spPr>
            <a:xfrm>
              <a:off x="10427620" y="4073753"/>
              <a:ext cx="908261" cy="42582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tIns="45720" bIns="45720">
              <a:spAutoFit/>
            </a:bodyPr>
            <a:lstStyle>
              <a:lvl1pPr algn="ctr" defTabSz="1828800">
                <a:lnSpc>
                  <a:spcPct val="110000"/>
                </a:lnSpc>
                <a:defRPr sz="4400" spc="0">
                  <a:solidFill>
                    <a:srgbClr val="FFFFFF"/>
                  </a:solidFill>
                </a:defRPr>
              </a:lvl1pPr>
            </a:lstStyle>
            <a:p>
              <a:r>
                <a:rPr sz="2200" dirty="0">
                  <a:latin typeface="+mj-lt"/>
                </a:rPr>
                <a:t>2018</a:t>
              </a:r>
            </a:p>
          </p:txBody>
        </p:sp>
        <p:sp>
          <p:nvSpPr>
            <p:cNvPr id="60" name="Важное событие…">
              <a:extLst>
                <a:ext uri="{FF2B5EF4-FFF2-40B4-BE49-F238E27FC236}">
                  <a16:creationId xmlns:a16="http://schemas.microsoft.com/office/drawing/2014/main" id="{F501E553-FAE7-5F43-B027-C14DE07B75C8}"/>
                </a:ext>
              </a:extLst>
            </p:cNvPr>
            <p:cNvSpPr txBox="1"/>
            <p:nvPr/>
          </p:nvSpPr>
          <p:spPr>
            <a:xfrm>
              <a:off x="5637556" y="2057926"/>
              <a:ext cx="2024252" cy="4701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tIns="45720" bIns="45720">
              <a:spAutoFit/>
            </a:bodyPr>
            <a:lstStyle/>
            <a:p>
              <a:pPr algn="ctr" defTabSz="914400">
                <a:lnSpc>
                  <a:spcPct val="110000"/>
                </a:lnSpc>
                <a:defRPr sz="2400" spc="0">
                  <a:latin typeface="+mn-lt"/>
                  <a:ea typeface="+mn-ea"/>
                  <a:cs typeface="+mn-cs"/>
                  <a:sym typeface="Mail Sans Roman Regular"/>
                </a:defRPr>
              </a:pPr>
              <a:r>
                <a:rPr sz="1200" dirty="0" err="1"/>
                <a:t>Важное</a:t>
              </a:r>
              <a:r>
                <a:rPr sz="1200" dirty="0"/>
                <a:t> </a:t>
              </a:r>
              <a:r>
                <a:rPr sz="1200" dirty="0" err="1"/>
                <a:t>событие</a:t>
              </a:r>
              <a:r>
                <a:rPr sz="1200" dirty="0"/>
                <a:t> </a:t>
              </a:r>
            </a:p>
            <a:p>
              <a:pPr algn="ctr" defTabSz="914400">
                <a:lnSpc>
                  <a:spcPct val="110000"/>
                </a:lnSpc>
                <a:defRPr sz="2400" spc="0">
                  <a:latin typeface="+mn-lt"/>
                  <a:ea typeface="+mn-ea"/>
                  <a:cs typeface="+mn-cs"/>
                  <a:sym typeface="Mail Sans Roman Regular"/>
                </a:defRPr>
              </a:pPr>
              <a:r>
                <a:rPr sz="1200" dirty="0" err="1"/>
                <a:t>в</a:t>
              </a:r>
              <a:r>
                <a:rPr sz="1200" dirty="0"/>
                <a:t> </a:t>
              </a:r>
              <a:r>
                <a:rPr sz="1200" dirty="0" err="1"/>
                <a:t>жизни</a:t>
              </a:r>
              <a:r>
                <a:rPr sz="1200" dirty="0"/>
                <a:t> </a:t>
              </a:r>
              <a:r>
                <a:rPr sz="1200" dirty="0" err="1"/>
                <a:t>компании</a:t>
              </a:r>
              <a:endParaRPr sz="1200" dirty="0"/>
            </a:p>
          </p:txBody>
        </p:sp>
        <p:sp>
          <p:nvSpPr>
            <p:cNvPr id="64" name="2001">
              <a:extLst>
                <a:ext uri="{FF2B5EF4-FFF2-40B4-BE49-F238E27FC236}">
                  <a16:creationId xmlns:a16="http://schemas.microsoft.com/office/drawing/2014/main" id="{8E7D1041-DA0E-A042-8809-C3CB717DB956}"/>
                </a:ext>
              </a:extLst>
            </p:cNvPr>
            <p:cNvSpPr txBox="1"/>
            <p:nvPr/>
          </p:nvSpPr>
          <p:spPr>
            <a:xfrm>
              <a:off x="6126061" y="4105612"/>
              <a:ext cx="1026690" cy="42582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tIns="45720" bIns="45720">
              <a:spAutoFit/>
            </a:bodyPr>
            <a:lstStyle>
              <a:lvl1pPr algn="ctr" defTabSz="1828800">
                <a:lnSpc>
                  <a:spcPct val="110000"/>
                </a:lnSpc>
                <a:defRPr sz="4400" spc="0">
                  <a:solidFill>
                    <a:srgbClr val="FFFFFF"/>
                  </a:solidFill>
                </a:defRPr>
              </a:lvl1pPr>
            </a:lstStyle>
            <a:p>
              <a:r>
                <a:rPr sz="2200" dirty="0">
                  <a:latin typeface="+mj-lt"/>
                </a:rPr>
                <a:t>2001</a:t>
              </a:r>
            </a:p>
          </p:txBody>
        </p:sp>
        <p:sp>
          <p:nvSpPr>
            <p:cNvPr id="65" name="1998">
              <a:extLst>
                <a:ext uri="{FF2B5EF4-FFF2-40B4-BE49-F238E27FC236}">
                  <a16:creationId xmlns:a16="http://schemas.microsoft.com/office/drawing/2014/main" id="{4689F8E1-84F1-6845-A3AD-5A912AB286DC}"/>
                </a:ext>
              </a:extLst>
            </p:cNvPr>
            <p:cNvSpPr txBox="1"/>
            <p:nvPr/>
          </p:nvSpPr>
          <p:spPr>
            <a:xfrm>
              <a:off x="733854" y="2678401"/>
              <a:ext cx="3794358" cy="154931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tIns="45720" bIns="45720">
              <a:spAutoFit/>
            </a:bodyPr>
            <a:lstStyle>
              <a:lvl1pPr defTabSz="1828800">
                <a:lnSpc>
                  <a:spcPct val="70000"/>
                </a:lnSpc>
                <a:defRPr sz="27000" cap="all" spc="-1079">
                  <a:solidFill>
                    <a:srgbClr val="FC2C38"/>
                  </a:solidFill>
                </a:defRPr>
              </a:lvl1pPr>
            </a:lstStyle>
            <a:p>
              <a:r>
                <a:rPr sz="13500" spc="0" dirty="0">
                  <a:solidFill>
                    <a:schemeClr val="accent1"/>
                  </a:solidFill>
                  <a:latin typeface="+mj-lt"/>
                </a:rPr>
                <a:t>1998</a:t>
              </a:r>
            </a:p>
          </p:txBody>
        </p:sp>
        <p:sp>
          <p:nvSpPr>
            <p:cNvPr id="66" name="Важное событие…">
              <a:extLst>
                <a:ext uri="{FF2B5EF4-FFF2-40B4-BE49-F238E27FC236}">
                  <a16:creationId xmlns:a16="http://schemas.microsoft.com/office/drawing/2014/main" id="{BEC7BEE0-8535-1B47-8FE9-9784EB93ACF5}"/>
                </a:ext>
              </a:extLst>
            </p:cNvPr>
            <p:cNvSpPr txBox="1"/>
            <p:nvPr/>
          </p:nvSpPr>
          <p:spPr>
            <a:xfrm>
              <a:off x="7951252" y="2057926"/>
              <a:ext cx="1748781" cy="4701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tIns="45720" bIns="45720">
              <a:spAutoFit/>
            </a:bodyPr>
            <a:lstStyle/>
            <a:p>
              <a:pPr algn="ctr" defTabSz="914400">
                <a:lnSpc>
                  <a:spcPct val="110000"/>
                </a:lnSpc>
                <a:defRPr sz="2400" spc="0">
                  <a:latin typeface="+mn-lt"/>
                  <a:ea typeface="+mn-ea"/>
                  <a:cs typeface="+mn-cs"/>
                  <a:sym typeface="Mail Sans Roman Regular"/>
                </a:defRPr>
              </a:pPr>
              <a:r>
                <a:rPr sz="1200" dirty="0" err="1"/>
                <a:t>Важное</a:t>
              </a:r>
              <a:r>
                <a:rPr sz="1200" dirty="0"/>
                <a:t> </a:t>
              </a:r>
              <a:r>
                <a:rPr sz="1200" dirty="0" err="1"/>
                <a:t>событие</a:t>
              </a:r>
              <a:r>
                <a:rPr sz="1200" dirty="0"/>
                <a:t> </a:t>
              </a:r>
            </a:p>
            <a:p>
              <a:pPr algn="ctr" defTabSz="914400">
                <a:lnSpc>
                  <a:spcPct val="110000"/>
                </a:lnSpc>
                <a:defRPr sz="2400" spc="0">
                  <a:latin typeface="+mn-lt"/>
                  <a:ea typeface="+mn-ea"/>
                  <a:cs typeface="+mn-cs"/>
                  <a:sym typeface="Mail Sans Roman Regular"/>
                </a:defRPr>
              </a:pPr>
              <a:r>
                <a:rPr sz="1200" dirty="0" err="1"/>
                <a:t>в</a:t>
              </a:r>
              <a:r>
                <a:rPr sz="1200" dirty="0"/>
                <a:t> </a:t>
              </a:r>
              <a:r>
                <a:rPr sz="1200" dirty="0" err="1"/>
                <a:t>жизни</a:t>
              </a:r>
              <a:r>
                <a:rPr sz="1200" dirty="0"/>
                <a:t> </a:t>
              </a:r>
              <a:r>
                <a:rPr sz="1200" dirty="0" err="1"/>
                <a:t>компании</a:t>
              </a:r>
              <a:endParaRPr sz="1200" dirty="0"/>
            </a:p>
          </p:txBody>
        </p:sp>
        <p:sp>
          <p:nvSpPr>
            <p:cNvPr id="67" name="Важное событие…">
              <a:extLst>
                <a:ext uri="{FF2B5EF4-FFF2-40B4-BE49-F238E27FC236}">
                  <a16:creationId xmlns:a16="http://schemas.microsoft.com/office/drawing/2014/main" id="{D0FA0D29-73D8-594A-8B01-922B7FA16C6A}"/>
                </a:ext>
              </a:extLst>
            </p:cNvPr>
            <p:cNvSpPr txBox="1"/>
            <p:nvPr/>
          </p:nvSpPr>
          <p:spPr>
            <a:xfrm>
              <a:off x="10137339" y="2057926"/>
              <a:ext cx="1625983" cy="4701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tIns="45720" bIns="45720">
              <a:spAutoFit/>
            </a:bodyPr>
            <a:lstStyle/>
            <a:p>
              <a:pPr algn="ctr" defTabSz="914400">
                <a:lnSpc>
                  <a:spcPct val="110000"/>
                </a:lnSpc>
                <a:defRPr sz="2400" spc="0">
                  <a:latin typeface="+mn-lt"/>
                  <a:ea typeface="+mn-ea"/>
                  <a:cs typeface="+mn-cs"/>
                  <a:sym typeface="Mail Sans Roman Regular"/>
                </a:defRPr>
              </a:pPr>
              <a:r>
                <a:rPr sz="1200" dirty="0" err="1"/>
                <a:t>Важное</a:t>
              </a:r>
              <a:r>
                <a:rPr sz="1200" dirty="0"/>
                <a:t> </a:t>
              </a:r>
              <a:r>
                <a:rPr sz="1200" dirty="0" err="1"/>
                <a:t>событие</a:t>
              </a:r>
              <a:r>
                <a:rPr sz="1200" dirty="0"/>
                <a:t> </a:t>
              </a:r>
            </a:p>
            <a:p>
              <a:pPr algn="ctr" defTabSz="914400">
                <a:lnSpc>
                  <a:spcPct val="110000"/>
                </a:lnSpc>
                <a:defRPr sz="2400" spc="0">
                  <a:latin typeface="+mn-lt"/>
                  <a:ea typeface="+mn-ea"/>
                  <a:cs typeface="+mn-cs"/>
                  <a:sym typeface="Mail Sans Roman Regular"/>
                </a:defRPr>
              </a:pPr>
              <a:r>
                <a:rPr sz="1200" dirty="0" err="1"/>
                <a:t>в</a:t>
              </a:r>
              <a:r>
                <a:rPr sz="1200" dirty="0"/>
                <a:t> </a:t>
              </a:r>
              <a:r>
                <a:rPr sz="1200" dirty="0" err="1"/>
                <a:t>жизни</a:t>
              </a:r>
              <a:r>
                <a:rPr sz="1200" dirty="0"/>
                <a:t> </a:t>
              </a:r>
              <a:r>
                <a:rPr sz="1200" dirty="0" err="1"/>
                <a:t>компании</a:t>
              </a:r>
              <a:endParaRPr sz="1200" dirty="0"/>
            </a:p>
          </p:txBody>
        </p:sp>
        <p:sp>
          <p:nvSpPr>
            <p:cNvPr id="68" name="Важное событие…">
              <a:extLst>
                <a:ext uri="{FF2B5EF4-FFF2-40B4-BE49-F238E27FC236}">
                  <a16:creationId xmlns:a16="http://schemas.microsoft.com/office/drawing/2014/main" id="{9AADF794-9029-5B47-B212-E461A9A6938D}"/>
                </a:ext>
              </a:extLst>
            </p:cNvPr>
            <p:cNvSpPr txBox="1"/>
            <p:nvPr/>
          </p:nvSpPr>
          <p:spPr>
            <a:xfrm>
              <a:off x="8999920" y="4962684"/>
              <a:ext cx="1755741" cy="4701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tIns="45720" bIns="45720">
              <a:spAutoFit/>
            </a:bodyPr>
            <a:lstStyle/>
            <a:p>
              <a:pPr algn="ctr" defTabSz="914400">
                <a:lnSpc>
                  <a:spcPct val="110000"/>
                </a:lnSpc>
                <a:defRPr sz="24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il Sans Roman Regular"/>
                </a:defRPr>
              </a:pPr>
              <a:r>
                <a:rPr sz="1200" dirty="0" err="1"/>
                <a:t>Важное</a:t>
              </a:r>
              <a:r>
                <a:rPr sz="1200" dirty="0"/>
                <a:t> </a:t>
              </a:r>
              <a:r>
                <a:rPr sz="1200" dirty="0" err="1"/>
                <a:t>событие</a:t>
              </a:r>
              <a:r>
                <a:rPr sz="1200" dirty="0"/>
                <a:t> </a:t>
              </a:r>
            </a:p>
            <a:p>
              <a:pPr algn="ctr" defTabSz="914400">
                <a:lnSpc>
                  <a:spcPct val="110000"/>
                </a:lnSpc>
                <a:defRPr sz="24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il Sans Roman Regular"/>
                </a:defRPr>
              </a:pPr>
              <a:r>
                <a:rPr sz="1200" dirty="0" err="1"/>
                <a:t>в</a:t>
              </a:r>
              <a:r>
                <a:rPr sz="1200" dirty="0"/>
                <a:t> </a:t>
              </a:r>
              <a:r>
                <a:rPr sz="1200" dirty="0" err="1"/>
                <a:t>жизни</a:t>
              </a:r>
              <a:r>
                <a:rPr sz="1200" dirty="0"/>
                <a:t> </a:t>
              </a:r>
              <a:r>
                <a:rPr sz="1200" dirty="0" err="1"/>
                <a:t>компании</a:t>
              </a:r>
              <a:endParaRPr sz="1200" dirty="0"/>
            </a:p>
          </p:txBody>
        </p:sp>
      </p:grpSp>
      <p:sp>
        <p:nvSpPr>
          <p:cNvPr id="69" name="Кружок">
            <a:extLst>
              <a:ext uri="{FF2B5EF4-FFF2-40B4-BE49-F238E27FC236}">
                <a16:creationId xmlns:a16="http://schemas.microsoft.com/office/drawing/2014/main" id="{3B81B942-4CB8-434F-8618-8D5B4282ABB7}"/>
              </a:ext>
            </a:extLst>
          </p:cNvPr>
          <p:cNvSpPr/>
          <p:nvPr/>
        </p:nvSpPr>
        <p:spPr>
          <a:xfrm>
            <a:off x="5242690" y="3558999"/>
            <a:ext cx="206664" cy="206664"/>
          </a:xfrm>
          <a:prstGeom prst="ellipse">
            <a:avLst/>
          </a:prstGeom>
          <a:solidFill>
            <a:schemeClr val="tx2"/>
          </a:solidFill>
          <a:ln w="57150">
            <a:solidFill>
              <a:schemeClr val="bg1"/>
            </a:solidFill>
            <a:miter lim="400000"/>
          </a:ln>
        </p:spPr>
        <p:txBody>
          <a:bodyPr tIns="45720" bIns="45720" anchor="ctr"/>
          <a:lstStyle/>
          <a:p>
            <a:pPr defTabSz="914400">
              <a:lnSpc>
                <a:spcPct val="90000"/>
              </a:lnSpc>
              <a:defRPr sz="40000" cap="all" spc="0">
                <a:solidFill>
                  <a:srgbClr val="FFFFFF"/>
                </a:solidFill>
              </a:defRPr>
            </a:pPr>
            <a:endParaRPr sz="20000"/>
          </a:p>
        </p:txBody>
      </p:sp>
      <p:sp>
        <p:nvSpPr>
          <p:cNvPr id="70" name="Кружок">
            <a:extLst>
              <a:ext uri="{FF2B5EF4-FFF2-40B4-BE49-F238E27FC236}">
                <a16:creationId xmlns:a16="http://schemas.microsoft.com/office/drawing/2014/main" id="{6AE77254-A47C-BD4A-9772-EEF7D20B8DE2}"/>
              </a:ext>
            </a:extLst>
          </p:cNvPr>
          <p:cNvSpPr/>
          <p:nvPr/>
        </p:nvSpPr>
        <p:spPr>
          <a:xfrm>
            <a:off x="7474456" y="3558999"/>
            <a:ext cx="206664" cy="206664"/>
          </a:xfrm>
          <a:prstGeom prst="ellipse">
            <a:avLst/>
          </a:prstGeom>
          <a:solidFill>
            <a:schemeClr val="tx2"/>
          </a:solidFill>
          <a:ln w="57150">
            <a:solidFill>
              <a:schemeClr val="bg1"/>
            </a:solidFill>
            <a:miter lim="400000"/>
          </a:ln>
        </p:spPr>
        <p:txBody>
          <a:bodyPr tIns="45720" bIns="45720" anchor="ctr"/>
          <a:lstStyle/>
          <a:p>
            <a:pPr defTabSz="914400">
              <a:lnSpc>
                <a:spcPct val="90000"/>
              </a:lnSpc>
              <a:defRPr sz="40000" cap="all" spc="0">
                <a:solidFill>
                  <a:srgbClr val="FFFFFF"/>
                </a:solidFill>
              </a:defRPr>
            </a:pPr>
            <a:endParaRPr sz="20000"/>
          </a:p>
        </p:txBody>
      </p:sp>
      <p:sp>
        <p:nvSpPr>
          <p:cNvPr id="71" name="Кружок">
            <a:extLst>
              <a:ext uri="{FF2B5EF4-FFF2-40B4-BE49-F238E27FC236}">
                <a16:creationId xmlns:a16="http://schemas.microsoft.com/office/drawing/2014/main" id="{8A3FABDD-892C-6B4E-A9F2-8714B3E8FDA7}"/>
              </a:ext>
            </a:extLst>
          </p:cNvPr>
          <p:cNvSpPr/>
          <p:nvPr/>
        </p:nvSpPr>
        <p:spPr>
          <a:xfrm>
            <a:off x="8590339" y="3558999"/>
            <a:ext cx="206664" cy="206664"/>
          </a:xfrm>
          <a:prstGeom prst="ellipse">
            <a:avLst/>
          </a:prstGeom>
          <a:solidFill>
            <a:schemeClr val="tx2"/>
          </a:solidFill>
          <a:ln w="57150">
            <a:solidFill>
              <a:schemeClr val="bg1"/>
            </a:solidFill>
            <a:miter lim="400000"/>
          </a:ln>
        </p:spPr>
        <p:txBody>
          <a:bodyPr tIns="45720" bIns="45720" anchor="ctr"/>
          <a:lstStyle/>
          <a:p>
            <a:pPr defTabSz="914400">
              <a:lnSpc>
                <a:spcPct val="90000"/>
              </a:lnSpc>
              <a:defRPr sz="40000" cap="all" spc="0">
                <a:solidFill>
                  <a:srgbClr val="FFFFFF"/>
                </a:solidFill>
              </a:defRPr>
            </a:pPr>
            <a:endParaRPr sz="20000"/>
          </a:p>
        </p:txBody>
      </p:sp>
      <p:sp>
        <p:nvSpPr>
          <p:cNvPr id="72" name="Кружок">
            <a:extLst>
              <a:ext uri="{FF2B5EF4-FFF2-40B4-BE49-F238E27FC236}">
                <a16:creationId xmlns:a16="http://schemas.microsoft.com/office/drawing/2014/main" id="{3A6ACE6B-DC27-1644-A01B-3BBB6A36A10A}"/>
              </a:ext>
            </a:extLst>
          </p:cNvPr>
          <p:cNvSpPr/>
          <p:nvPr/>
        </p:nvSpPr>
        <p:spPr>
          <a:xfrm>
            <a:off x="9706222" y="3558999"/>
            <a:ext cx="206664" cy="206664"/>
          </a:xfrm>
          <a:prstGeom prst="ellipse">
            <a:avLst/>
          </a:prstGeom>
          <a:solidFill>
            <a:schemeClr val="tx2"/>
          </a:solidFill>
          <a:ln w="57150">
            <a:solidFill>
              <a:schemeClr val="bg1"/>
            </a:solidFill>
            <a:miter lim="400000"/>
          </a:ln>
        </p:spPr>
        <p:txBody>
          <a:bodyPr tIns="45720" bIns="45720" anchor="ctr"/>
          <a:lstStyle/>
          <a:p>
            <a:pPr defTabSz="914400">
              <a:lnSpc>
                <a:spcPct val="90000"/>
              </a:lnSpc>
              <a:defRPr sz="40000" cap="all" spc="0">
                <a:solidFill>
                  <a:srgbClr val="FFFFFF"/>
                </a:solidFill>
              </a:defRPr>
            </a:pPr>
            <a:endParaRPr sz="20000"/>
          </a:p>
        </p:txBody>
      </p:sp>
      <p:sp>
        <p:nvSpPr>
          <p:cNvPr id="73" name="Кружок">
            <a:extLst>
              <a:ext uri="{FF2B5EF4-FFF2-40B4-BE49-F238E27FC236}">
                <a16:creationId xmlns:a16="http://schemas.microsoft.com/office/drawing/2014/main" id="{62F2BF48-8504-1C45-AC8A-60E8DF77B3E2}"/>
              </a:ext>
            </a:extLst>
          </p:cNvPr>
          <p:cNvSpPr/>
          <p:nvPr/>
        </p:nvSpPr>
        <p:spPr>
          <a:xfrm>
            <a:off x="10822106" y="3558999"/>
            <a:ext cx="206664" cy="206664"/>
          </a:xfrm>
          <a:prstGeom prst="ellipse">
            <a:avLst/>
          </a:prstGeom>
          <a:solidFill>
            <a:schemeClr val="tx2"/>
          </a:solidFill>
          <a:ln w="57150">
            <a:solidFill>
              <a:schemeClr val="bg1"/>
            </a:solidFill>
            <a:miter lim="400000"/>
          </a:ln>
        </p:spPr>
        <p:txBody>
          <a:bodyPr tIns="45720" bIns="45720" anchor="ctr"/>
          <a:lstStyle/>
          <a:p>
            <a:pPr defTabSz="914400">
              <a:lnSpc>
                <a:spcPct val="90000"/>
              </a:lnSpc>
              <a:defRPr sz="40000" cap="all" spc="0">
                <a:solidFill>
                  <a:srgbClr val="FFFFFF"/>
                </a:solidFill>
              </a:defRPr>
            </a:pPr>
            <a:endParaRPr sz="20000"/>
          </a:p>
        </p:txBody>
      </p:sp>
      <p:sp>
        <p:nvSpPr>
          <p:cNvPr id="74" name="Кружок">
            <a:extLst>
              <a:ext uri="{FF2B5EF4-FFF2-40B4-BE49-F238E27FC236}">
                <a16:creationId xmlns:a16="http://schemas.microsoft.com/office/drawing/2014/main" id="{D019FE40-A76A-5B45-946D-0162B7E813DB}"/>
              </a:ext>
            </a:extLst>
          </p:cNvPr>
          <p:cNvSpPr/>
          <p:nvPr/>
        </p:nvSpPr>
        <p:spPr>
          <a:xfrm>
            <a:off x="6358573" y="3558999"/>
            <a:ext cx="206664" cy="206664"/>
          </a:xfrm>
          <a:prstGeom prst="ellipse">
            <a:avLst/>
          </a:prstGeom>
          <a:solidFill>
            <a:schemeClr val="tx2"/>
          </a:solidFill>
          <a:ln w="57150">
            <a:solidFill>
              <a:schemeClr val="bg1"/>
            </a:solidFill>
            <a:miter lim="400000"/>
          </a:ln>
        </p:spPr>
        <p:txBody>
          <a:bodyPr tIns="45720" bIns="45720" anchor="ctr"/>
          <a:lstStyle/>
          <a:p>
            <a:pPr defTabSz="914400">
              <a:lnSpc>
                <a:spcPct val="90000"/>
              </a:lnSpc>
              <a:defRPr sz="40000" cap="all" spc="0">
                <a:solidFill>
                  <a:srgbClr val="FFFFFF"/>
                </a:solidFill>
              </a:defRPr>
            </a:pPr>
            <a:endParaRPr sz="20000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71BE9565-B9AA-B640-8E46-D23FED237F5A}"/>
              </a:ext>
            </a:extLst>
          </p:cNvPr>
          <p:cNvGrpSpPr/>
          <p:nvPr/>
        </p:nvGrpSpPr>
        <p:grpSpPr>
          <a:xfrm>
            <a:off x="5341208" y="3864279"/>
            <a:ext cx="4462549" cy="921863"/>
            <a:chOff x="5341208" y="3864279"/>
            <a:chExt cx="4442193" cy="921863"/>
          </a:xfrm>
        </p:grpSpPr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E906795D-93DE-DB44-A33D-C35F00D748F1}"/>
                </a:ext>
              </a:extLst>
            </p:cNvPr>
            <p:cNvCxnSpPr/>
            <p:nvPr/>
          </p:nvCxnSpPr>
          <p:spPr>
            <a:xfrm>
              <a:off x="5341208" y="3864279"/>
              <a:ext cx="0" cy="883085"/>
            </a:xfrm>
            <a:prstGeom prst="line">
              <a:avLst/>
            </a:prstGeom>
            <a:ln w="38100" cap="rnd">
              <a:solidFill>
                <a:schemeClr val="bg1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Прямая соединительная линия 74">
              <a:extLst>
                <a:ext uri="{FF2B5EF4-FFF2-40B4-BE49-F238E27FC236}">
                  <a16:creationId xmlns:a16="http://schemas.microsoft.com/office/drawing/2014/main" id="{8F5E0537-B838-7544-80CE-8D52D676DC81}"/>
                </a:ext>
              </a:extLst>
            </p:cNvPr>
            <p:cNvCxnSpPr/>
            <p:nvPr/>
          </p:nvCxnSpPr>
          <p:spPr>
            <a:xfrm>
              <a:off x="7577962" y="3883668"/>
              <a:ext cx="0" cy="883085"/>
            </a:xfrm>
            <a:prstGeom prst="line">
              <a:avLst/>
            </a:prstGeom>
            <a:ln w="38100" cap="rnd">
              <a:solidFill>
                <a:schemeClr val="bg1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Прямая соединительная линия 75">
              <a:extLst>
                <a:ext uri="{FF2B5EF4-FFF2-40B4-BE49-F238E27FC236}">
                  <a16:creationId xmlns:a16="http://schemas.microsoft.com/office/drawing/2014/main" id="{EFE1D5C7-C878-8147-B531-55C7BAE9685B}"/>
                </a:ext>
              </a:extLst>
            </p:cNvPr>
            <p:cNvCxnSpPr/>
            <p:nvPr/>
          </p:nvCxnSpPr>
          <p:spPr>
            <a:xfrm>
              <a:off x="9783401" y="3903057"/>
              <a:ext cx="0" cy="883085"/>
            </a:xfrm>
            <a:prstGeom prst="line">
              <a:avLst/>
            </a:prstGeom>
            <a:ln w="38100" cap="rnd">
              <a:solidFill>
                <a:schemeClr val="bg1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Группа 76">
            <a:extLst>
              <a:ext uri="{FF2B5EF4-FFF2-40B4-BE49-F238E27FC236}">
                <a16:creationId xmlns:a16="http://schemas.microsoft.com/office/drawing/2014/main" id="{32C5C8F4-F2B2-0A43-B67E-775241E247BB}"/>
              </a:ext>
            </a:extLst>
          </p:cNvPr>
          <p:cNvGrpSpPr/>
          <p:nvPr/>
        </p:nvGrpSpPr>
        <p:grpSpPr>
          <a:xfrm flipV="1">
            <a:off x="6468165" y="2521699"/>
            <a:ext cx="4442193" cy="921863"/>
            <a:chOff x="5341208" y="3864279"/>
            <a:chExt cx="4442193" cy="921863"/>
          </a:xfrm>
        </p:grpSpPr>
        <p:cxnSp>
          <p:nvCxnSpPr>
            <p:cNvPr id="78" name="Прямая соединительная линия 77">
              <a:extLst>
                <a:ext uri="{FF2B5EF4-FFF2-40B4-BE49-F238E27FC236}">
                  <a16:creationId xmlns:a16="http://schemas.microsoft.com/office/drawing/2014/main" id="{536CAF59-49D2-5440-AC98-ADC7D0DB3D4B}"/>
                </a:ext>
              </a:extLst>
            </p:cNvPr>
            <p:cNvCxnSpPr/>
            <p:nvPr/>
          </p:nvCxnSpPr>
          <p:spPr>
            <a:xfrm>
              <a:off x="5341208" y="3864279"/>
              <a:ext cx="0" cy="883085"/>
            </a:xfrm>
            <a:prstGeom prst="line">
              <a:avLst/>
            </a:prstGeom>
            <a:ln w="38100" cap="rnd">
              <a:solidFill>
                <a:schemeClr val="tx2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Прямая соединительная линия 78">
              <a:extLst>
                <a:ext uri="{FF2B5EF4-FFF2-40B4-BE49-F238E27FC236}">
                  <a16:creationId xmlns:a16="http://schemas.microsoft.com/office/drawing/2014/main" id="{9651E52B-9525-D84D-8918-5FE30EED8FBE}"/>
                </a:ext>
              </a:extLst>
            </p:cNvPr>
            <p:cNvCxnSpPr/>
            <p:nvPr/>
          </p:nvCxnSpPr>
          <p:spPr>
            <a:xfrm>
              <a:off x="7577962" y="3883668"/>
              <a:ext cx="0" cy="883085"/>
            </a:xfrm>
            <a:prstGeom prst="line">
              <a:avLst/>
            </a:prstGeom>
            <a:ln w="38100" cap="rnd">
              <a:solidFill>
                <a:schemeClr val="tx2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Прямая соединительная линия 79">
              <a:extLst>
                <a:ext uri="{FF2B5EF4-FFF2-40B4-BE49-F238E27FC236}">
                  <a16:creationId xmlns:a16="http://schemas.microsoft.com/office/drawing/2014/main" id="{7BCF8B59-7B7E-574F-A881-930AA9CCE24D}"/>
                </a:ext>
              </a:extLst>
            </p:cNvPr>
            <p:cNvCxnSpPr/>
            <p:nvPr/>
          </p:nvCxnSpPr>
          <p:spPr>
            <a:xfrm>
              <a:off x="9783401" y="3903057"/>
              <a:ext cx="0" cy="883085"/>
            </a:xfrm>
            <a:prstGeom prst="line">
              <a:avLst/>
            </a:prstGeom>
            <a:ln w="38100" cap="rnd">
              <a:solidFill>
                <a:schemeClr val="tx2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640698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Таймлайн</a:t>
            </a:r>
            <a:r>
              <a:rPr lang="ru-RU" dirty="0"/>
              <a:t> без акцентов</a:t>
            </a:r>
          </a:p>
        </p:txBody>
      </p:sp>
      <p:sp>
        <p:nvSpPr>
          <p:cNvPr id="29" name="Прямоугольник">
            <a:extLst>
              <a:ext uri="{FF2B5EF4-FFF2-40B4-BE49-F238E27FC236}">
                <a16:creationId xmlns:a16="http://schemas.microsoft.com/office/drawing/2014/main" id="{C32F5894-6A50-0844-BAC3-4C791ADF1EF2}"/>
              </a:ext>
            </a:extLst>
          </p:cNvPr>
          <p:cNvSpPr/>
          <p:nvPr/>
        </p:nvSpPr>
        <p:spPr>
          <a:xfrm>
            <a:off x="0" y="3666645"/>
            <a:ext cx="12209075" cy="320659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/>
          <a:lstStyle/>
          <a:p>
            <a:pPr defTabSz="914400">
              <a:defRPr sz="3600" spc="0">
                <a:latin typeface="+mn-lt"/>
                <a:ea typeface="+mn-ea"/>
                <a:cs typeface="+mn-cs"/>
                <a:sym typeface="Mail Sans Roman Regular"/>
              </a:defRPr>
            </a:pPr>
            <a:endParaRPr sz="1800"/>
          </a:p>
        </p:txBody>
      </p:sp>
      <p:sp>
        <p:nvSpPr>
          <p:cNvPr id="32" name="Важное событие…">
            <a:extLst>
              <a:ext uri="{FF2B5EF4-FFF2-40B4-BE49-F238E27FC236}">
                <a16:creationId xmlns:a16="http://schemas.microsoft.com/office/drawing/2014/main" id="{7F59BB22-406A-FD49-9789-B7A969127B4B}"/>
              </a:ext>
            </a:extLst>
          </p:cNvPr>
          <p:cNvSpPr txBox="1"/>
          <p:nvPr/>
        </p:nvSpPr>
        <p:spPr>
          <a:xfrm>
            <a:off x="323018" y="4902012"/>
            <a:ext cx="2102994" cy="485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45720" bIns="45720">
            <a:spAutoFit/>
          </a:bodyPr>
          <a:lstStyle/>
          <a:p>
            <a:pPr algn="ctr" defTabSz="914400">
              <a:lnSpc>
                <a:spcPct val="110000"/>
              </a:lnSpc>
              <a:defRPr sz="24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Mail Sans Roman Regular"/>
              </a:defRPr>
            </a:pPr>
            <a:r>
              <a:rPr sz="1200" dirty="0" err="1"/>
              <a:t>Важное</a:t>
            </a:r>
            <a:r>
              <a:rPr sz="1200" dirty="0"/>
              <a:t> </a:t>
            </a:r>
            <a:r>
              <a:rPr sz="1200" dirty="0" err="1"/>
              <a:t>событие</a:t>
            </a:r>
            <a:endParaRPr sz="1200" dirty="0"/>
          </a:p>
          <a:p>
            <a:pPr algn="ctr" defTabSz="914400">
              <a:lnSpc>
                <a:spcPct val="110000"/>
              </a:lnSpc>
              <a:defRPr sz="24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Mail Sans Roman Regular"/>
              </a:defRPr>
            </a:pPr>
            <a:r>
              <a:rPr sz="1200" dirty="0" err="1"/>
              <a:t>в</a:t>
            </a:r>
            <a:r>
              <a:rPr sz="1200" dirty="0"/>
              <a:t> </a:t>
            </a:r>
            <a:r>
              <a:rPr sz="1200" dirty="0" err="1"/>
              <a:t>жизни</a:t>
            </a:r>
            <a:r>
              <a:rPr sz="1200" dirty="0"/>
              <a:t> </a:t>
            </a:r>
            <a:r>
              <a:rPr sz="1200" dirty="0" err="1"/>
              <a:t>компании</a:t>
            </a:r>
            <a:endParaRPr sz="1200" dirty="0"/>
          </a:p>
        </p:txBody>
      </p:sp>
      <p:sp>
        <p:nvSpPr>
          <p:cNvPr id="33" name="2000">
            <a:extLst>
              <a:ext uri="{FF2B5EF4-FFF2-40B4-BE49-F238E27FC236}">
                <a16:creationId xmlns:a16="http://schemas.microsoft.com/office/drawing/2014/main" id="{01F14424-9424-C84D-BE3B-B62092687631}"/>
              </a:ext>
            </a:extLst>
          </p:cNvPr>
          <p:cNvSpPr txBox="1"/>
          <p:nvPr/>
        </p:nvSpPr>
        <p:spPr>
          <a:xfrm>
            <a:off x="807859" y="2996422"/>
            <a:ext cx="1073280" cy="439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tIns="45720" bIns="45720">
            <a:spAutoFit/>
          </a:bodyPr>
          <a:lstStyle>
            <a:lvl1pPr algn="ctr" defTabSz="1828800">
              <a:lnSpc>
                <a:spcPct val="110000"/>
              </a:lnSpc>
              <a:defRPr sz="4400" spc="0"/>
            </a:lvl1pPr>
          </a:lstStyle>
          <a:p>
            <a:r>
              <a:rPr sz="2200" dirty="0">
                <a:latin typeface="+mj-lt"/>
              </a:rPr>
              <a:t>2000</a:t>
            </a:r>
          </a:p>
        </p:txBody>
      </p:sp>
      <p:sp>
        <p:nvSpPr>
          <p:cNvPr id="60" name="Важное событие…">
            <a:extLst>
              <a:ext uri="{FF2B5EF4-FFF2-40B4-BE49-F238E27FC236}">
                <a16:creationId xmlns:a16="http://schemas.microsoft.com/office/drawing/2014/main" id="{F501E553-FAE7-5F43-B027-C14DE07B75C8}"/>
              </a:ext>
            </a:extLst>
          </p:cNvPr>
          <p:cNvSpPr txBox="1"/>
          <p:nvPr/>
        </p:nvSpPr>
        <p:spPr>
          <a:xfrm>
            <a:off x="1694016" y="1905010"/>
            <a:ext cx="2088536" cy="485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tIns="45720" bIns="45720">
            <a:spAutoFit/>
          </a:bodyPr>
          <a:lstStyle/>
          <a:p>
            <a:pPr algn="ctr" defTabSz="914400">
              <a:lnSpc>
                <a:spcPct val="110000"/>
              </a:lnSpc>
              <a:defRPr sz="2400" spc="0">
                <a:latin typeface="+mn-lt"/>
                <a:ea typeface="+mn-ea"/>
                <a:cs typeface="+mn-cs"/>
                <a:sym typeface="Mail Sans Roman Regular"/>
              </a:defRPr>
            </a:pPr>
            <a:r>
              <a:rPr sz="1200" dirty="0" err="1"/>
              <a:t>Важное</a:t>
            </a:r>
            <a:r>
              <a:rPr sz="1200" dirty="0"/>
              <a:t> </a:t>
            </a:r>
            <a:r>
              <a:rPr sz="1200" dirty="0" err="1"/>
              <a:t>событие</a:t>
            </a:r>
            <a:r>
              <a:rPr sz="1200" dirty="0"/>
              <a:t> </a:t>
            </a:r>
          </a:p>
          <a:p>
            <a:pPr algn="ctr" defTabSz="914400">
              <a:lnSpc>
                <a:spcPct val="110000"/>
              </a:lnSpc>
              <a:defRPr sz="2400" spc="0">
                <a:latin typeface="+mn-lt"/>
                <a:ea typeface="+mn-ea"/>
                <a:cs typeface="+mn-cs"/>
                <a:sym typeface="Mail Sans Roman Regular"/>
              </a:defRPr>
            </a:pPr>
            <a:r>
              <a:rPr sz="1200" dirty="0" err="1"/>
              <a:t>в</a:t>
            </a:r>
            <a:r>
              <a:rPr sz="1200" dirty="0"/>
              <a:t> </a:t>
            </a:r>
            <a:r>
              <a:rPr sz="1200" dirty="0" err="1"/>
              <a:t>жизни</a:t>
            </a:r>
            <a:r>
              <a:rPr sz="1200" dirty="0"/>
              <a:t> </a:t>
            </a:r>
            <a:r>
              <a:rPr sz="1200" dirty="0" err="1"/>
              <a:t>компании</a:t>
            </a:r>
            <a:endParaRPr sz="1200" dirty="0"/>
          </a:p>
        </p:txBody>
      </p:sp>
      <p:sp>
        <p:nvSpPr>
          <p:cNvPr id="64" name="2001">
            <a:extLst>
              <a:ext uri="{FF2B5EF4-FFF2-40B4-BE49-F238E27FC236}">
                <a16:creationId xmlns:a16="http://schemas.microsoft.com/office/drawing/2014/main" id="{8E7D1041-DA0E-A042-8809-C3CB717DB956}"/>
              </a:ext>
            </a:extLst>
          </p:cNvPr>
          <p:cNvSpPr txBox="1"/>
          <p:nvPr/>
        </p:nvSpPr>
        <p:spPr>
          <a:xfrm>
            <a:off x="2198035" y="4017723"/>
            <a:ext cx="1059294" cy="439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tIns="45720" bIns="45720">
            <a:spAutoFit/>
          </a:bodyPr>
          <a:lstStyle>
            <a:lvl1pPr algn="ctr" defTabSz="1828800">
              <a:lnSpc>
                <a:spcPct val="110000"/>
              </a:lnSpc>
              <a:defRPr sz="4400" spc="0">
                <a:solidFill>
                  <a:srgbClr val="FFFFFF"/>
                </a:solidFill>
              </a:defRPr>
            </a:lvl1pPr>
          </a:lstStyle>
          <a:p>
            <a:r>
              <a:rPr sz="2200" dirty="0">
                <a:latin typeface="+mj-lt"/>
              </a:rPr>
              <a:t>2001</a:t>
            </a:r>
          </a:p>
        </p:txBody>
      </p:sp>
      <p:sp>
        <p:nvSpPr>
          <p:cNvPr id="69" name="Кружок">
            <a:extLst>
              <a:ext uri="{FF2B5EF4-FFF2-40B4-BE49-F238E27FC236}">
                <a16:creationId xmlns:a16="http://schemas.microsoft.com/office/drawing/2014/main" id="{3B81B942-4CB8-434F-8618-8D5B4282ABB7}"/>
              </a:ext>
            </a:extLst>
          </p:cNvPr>
          <p:cNvSpPr/>
          <p:nvPr/>
        </p:nvSpPr>
        <p:spPr>
          <a:xfrm>
            <a:off x="1275997" y="3558999"/>
            <a:ext cx="206664" cy="206664"/>
          </a:xfrm>
          <a:prstGeom prst="ellipse">
            <a:avLst/>
          </a:prstGeom>
          <a:solidFill>
            <a:schemeClr val="tx2"/>
          </a:solidFill>
          <a:ln w="57150">
            <a:solidFill>
              <a:schemeClr val="bg1"/>
            </a:solidFill>
            <a:miter lim="400000"/>
          </a:ln>
        </p:spPr>
        <p:txBody>
          <a:bodyPr tIns="45720" bIns="45720" anchor="ctr"/>
          <a:lstStyle/>
          <a:p>
            <a:pPr defTabSz="914400">
              <a:lnSpc>
                <a:spcPct val="90000"/>
              </a:lnSpc>
              <a:defRPr sz="40000" cap="all" spc="0">
                <a:solidFill>
                  <a:srgbClr val="FFFFFF"/>
                </a:solidFill>
              </a:defRPr>
            </a:pPr>
            <a:endParaRPr sz="20000"/>
          </a:p>
        </p:txBody>
      </p:sp>
      <p:sp>
        <p:nvSpPr>
          <p:cNvPr id="74" name="Кружок">
            <a:extLst>
              <a:ext uri="{FF2B5EF4-FFF2-40B4-BE49-F238E27FC236}">
                <a16:creationId xmlns:a16="http://schemas.microsoft.com/office/drawing/2014/main" id="{D019FE40-A76A-5B45-946D-0162B7E813DB}"/>
              </a:ext>
            </a:extLst>
          </p:cNvPr>
          <p:cNvSpPr/>
          <p:nvPr/>
        </p:nvSpPr>
        <p:spPr>
          <a:xfrm>
            <a:off x="2626306" y="3558999"/>
            <a:ext cx="206664" cy="206664"/>
          </a:xfrm>
          <a:prstGeom prst="ellipse">
            <a:avLst/>
          </a:prstGeom>
          <a:solidFill>
            <a:schemeClr val="tx2"/>
          </a:solidFill>
          <a:ln w="57150">
            <a:solidFill>
              <a:schemeClr val="bg1"/>
            </a:solidFill>
            <a:miter lim="400000"/>
          </a:ln>
        </p:spPr>
        <p:txBody>
          <a:bodyPr tIns="45720" bIns="45720" anchor="ctr"/>
          <a:lstStyle/>
          <a:p>
            <a:pPr defTabSz="914400">
              <a:lnSpc>
                <a:spcPct val="90000"/>
              </a:lnSpc>
              <a:defRPr sz="40000" cap="all" spc="0">
                <a:solidFill>
                  <a:srgbClr val="FFFFFF"/>
                </a:solidFill>
              </a:defRPr>
            </a:pPr>
            <a:endParaRPr sz="2000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E906795D-93DE-DB44-A33D-C35F00D748F1}"/>
              </a:ext>
            </a:extLst>
          </p:cNvPr>
          <p:cNvCxnSpPr/>
          <p:nvPr/>
        </p:nvCxnSpPr>
        <p:spPr>
          <a:xfrm>
            <a:off x="1374515" y="3864279"/>
            <a:ext cx="0" cy="883085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я соединительная линия 77">
            <a:extLst>
              <a:ext uri="{FF2B5EF4-FFF2-40B4-BE49-F238E27FC236}">
                <a16:creationId xmlns:a16="http://schemas.microsoft.com/office/drawing/2014/main" id="{536CAF59-49D2-5440-AC98-ADC7D0DB3D4B}"/>
              </a:ext>
            </a:extLst>
          </p:cNvPr>
          <p:cNvCxnSpPr/>
          <p:nvPr/>
        </p:nvCxnSpPr>
        <p:spPr>
          <a:xfrm flipV="1">
            <a:off x="2733315" y="2560477"/>
            <a:ext cx="0" cy="883085"/>
          </a:xfrm>
          <a:prstGeom prst="line">
            <a:avLst/>
          </a:prstGeom>
          <a:ln w="38100" cap="rnd">
            <a:solidFill>
              <a:schemeClr val="tx2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Важное событие…">
            <a:extLst>
              <a:ext uri="{FF2B5EF4-FFF2-40B4-BE49-F238E27FC236}">
                <a16:creationId xmlns:a16="http://schemas.microsoft.com/office/drawing/2014/main" id="{E36A835B-5152-C649-A048-E651C38F22D6}"/>
              </a:ext>
            </a:extLst>
          </p:cNvPr>
          <p:cNvSpPr txBox="1"/>
          <p:nvPr/>
        </p:nvSpPr>
        <p:spPr>
          <a:xfrm>
            <a:off x="3022481" y="4918297"/>
            <a:ext cx="2102994" cy="485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45720" bIns="45720">
            <a:spAutoFit/>
          </a:bodyPr>
          <a:lstStyle/>
          <a:p>
            <a:pPr algn="ctr" defTabSz="914400">
              <a:lnSpc>
                <a:spcPct val="110000"/>
              </a:lnSpc>
              <a:defRPr sz="24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Mail Sans Roman Regular"/>
              </a:defRPr>
            </a:pPr>
            <a:r>
              <a:rPr sz="1200" dirty="0" err="1"/>
              <a:t>Важное</a:t>
            </a:r>
            <a:r>
              <a:rPr sz="1200" dirty="0"/>
              <a:t> </a:t>
            </a:r>
            <a:r>
              <a:rPr sz="1200" dirty="0" err="1"/>
              <a:t>событие</a:t>
            </a:r>
            <a:endParaRPr sz="1200" dirty="0"/>
          </a:p>
          <a:p>
            <a:pPr algn="ctr" defTabSz="914400">
              <a:lnSpc>
                <a:spcPct val="110000"/>
              </a:lnSpc>
              <a:defRPr sz="24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Mail Sans Roman Regular"/>
              </a:defRPr>
            </a:pPr>
            <a:r>
              <a:rPr sz="1200" dirty="0" err="1"/>
              <a:t>в</a:t>
            </a:r>
            <a:r>
              <a:rPr sz="1200" dirty="0"/>
              <a:t> </a:t>
            </a:r>
            <a:r>
              <a:rPr sz="1200" dirty="0" err="1"/>
              <a:t>жизни</a:t>
            </a:r>
            <a:r>
              <a:rPr sz="1200" dirty="0"/>
              <a:t> </a:t>
            </a:r>
            <a:r>
              <a:rPr sz="1200" dirty="0" err="1"/>
              <a:t>компании</a:t>
            </a:r>
            <a:endParaRPr sz="1200" dirty="0"/>
          </a:p>
        </p:txBody>
      </p:sp>
      <p:sp>
        <p:nvSpPr>
          <p:cNvPr id="37" name="2000">
            <a:extLst>
              <a:ext uri="{FF2B5EF4-FFF2-40B4-BE49-F238E27FC236}">
                <a16:creationId xmlns:a16="http://schemas.microsoft.com/office/drawing/2014/main" id="{883D4BAC-DAED-6A43-A0DF-446A8FB96368}"/>
              </a:ext>
            </a:extLst>
          </p:cNvPr>
          <p:cNvSpPr txBox="1"/>
          <p:nvPr/>
        </p:nvSpPr>
        <p:spPr>
          <a:xfrm>
            <a:off x="3507322" y="3012707"/>
            <a:ext cx="1073280" cy="439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tIns="45720" bIns="45720">
            <a:spAutoFit/>
          </a:bodyPr>
          <a:lstStyle>
            <a:lvl1pPr algn="ctr" defTabSz="1828800">
              <a:lnSpc>
                <a:spcPct val="110000"/>
              </a:lnSpc>
              <a:defRPr sz="4400" spc="0"/>
            </a:lvl1pPr>
          </a:lstStyle>
          <a:p>
            <a:r>
              <a:rPr sz="2200" dirty="0">
                <a:latin typeface="+mj-lt"/>
              </a:rPr>
              <a:t>2000</a:t>
            </a:r>
          </a:p>
        </p:txBody>
      </p:sp>
      <p:sp>
        <p:nvSpPr>
          <p:cNvPr id="38" name="Важное событие…">
            <a:extLst>
              <a:ext uri="{FF2B5EF4-FFF2-40B4-BE49-F238E27FC236}">
                <a16:creationId xmlns:a16="http://schemas.microsoft.com/office/drawing/2014/main" id="{072D34D2-C91D-7648-9D6A-A918A1473D9A}"/>
              </a:ext>
            </a:extLst>
          </p:cNvPr>
          <p:cNvSpPr txBox="1"/>
          <p:nvPr/>
        </p:nvSpPr>
        <p:spPr>
          <a:xfrm>
            <a:off x="4379312" y="1921295"/>
            <a:ext cx="2088536" cy="485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tIns="45720" bIns="45720">
            <a:spAutoFit/>
          </a:bodyPr>
          <a:lstStyle/>
          <a:p>
            <a:pPr algn="ctr" defTabSz="914400">
              <a:lnSpc>
                <a:spcPct val="110000"/>
              </a:lnSpc>
              <a:defRPr sz="2400" spc="0">
                <a:latin typeface="+mn-lt"/>
                <a:ea typeface="+mn-ea"/>
                <a:cs typeface="+mn-cs"/>
                <a:sym typeface="Mail Sans Roman Regular"/>
              </a:defRPr>
            </a:pPr>
            <a:r>
              <a:rPr sz="1200" dirty="0" err="1"/>
              <a:t>Важное</a:t>
            </a:r>
            <a:r>
              <a:rPr sz="1200" dirty="0"/>
              <a:t> </a:t>
            </a:r>
            <a:r>
              <a:rPr sz="1200" dirty="0" err="1"/>
              <a:t>событие</a:t>
            </a:r>
            <a:r>
              <a:rPr sz="1200" dirty="0"/>
              <a:t> </a:t>
            </a:r>
          </a:p>
          <a:p>
            <a:pPr algn="ctr" defTabSz="914400">
              <a:lnSpc>
                <a:spcPct val="110000"/>
              </a:lnSpc>
              <a:defRPr sz="2400" spc="0">
                <a:latin typeface="+mn-lt"/>
                <a:ea typeface="+mn-ea"/>
                <a:cs typeface="+mn-cs"/>
                <a:sym typeface="Mail Sans Roman Regular"/>
              </a:defRPr>
            </a:pPr>
            <a:r>
              <a:rPr sz="1200" dirty="0" err="1"/>
              <a:t>в</a:t>
            </a:r>
            <a:r>
              <a:rPr sz="1200" dirty="0"/>
              <a:t> </a:t>
            </a:r>
            <a:r>
              <a:rPr sz="1200" dirty="0" err="1"/>
              <a:t>жизни</a:t>
            </a:r>
            <a:r>
              <a:rPr sz="1200" dirty="0"/>
              <a:t> </a:t>
            </a:r>
            <a:r>
              <a:rPr sz="1200" dirty="0" err="1"/>
              <a:t>компании</a:t>
            </a:r>
            <a:endParaRPr sz="1200" dirty="0"/>
          </a:p>
        </p:txBody>
      </p:sp>
      <p:sp>
        <p:nvSpPr>
          <p:cNvPr id="39" name="2001">
            <a:extLst>
              <a:ext uri="{FF2B5EF4-FFF2-40B4-BE49-F238E27FC236}">
                <a16:creationId xmlns:a16="http://schemas.microsoft.com/office/drawing/2014/main" id="{8A8B0D2B-C242-F44D-A445-30EAE79923C4}"/>
              </a:ext>
            </a:extLst>
          </p:cNvPr>
          <p:cNvSpPr txBox="1"/>
          <p:nvPr/>
        </p:nvSpPr>
        <p:spPr>
          <a:xfrm>
            <a:off x="4883331" y="4034008"/>
            <a:ext cx="1059294" cy="439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tIns="45720" bIns="45720">
            <a:spAutoFit/>
          </a:bodyPr>
          <a:lstStyle>
            <a:lvl1pPr algn="ctr" defTabSz="1828800">
              <a:lnSpc>
                <a:spcPct val="110000"/>
              </a:lnSpc>
              <a:defRPr sz="4400" spc="0">
                <a:solidFill>
                  <a:srgbClr val="FFFFFF"/>
                </a:solidFill>
              </a:defRPr>
            </a:lvl1pPr>
          </a:lstStyle>
          <a:p>
            <a:r>
              <a:rPr sz="2200" dirty="0">
                <a:latin typeface="+mj-lt"/>
              </a:rPr>
              <a:t>2001</a:t>
            </a:r>
          </a:p>
        </p:txBody>
      </p:sp>
      <p:sp>
        <p:nvSpPr>
          <p:cNvPr id="42" name="Кружок">
            <a:extLst>
              <a:ext uri="{FF2B5EF4-FFF2-40B4-BE49-F238E27FC236}">
                <a16:creationId xmlns:a16="http://schemas.microsoft.com/office/drawing/2014/main" id="{EDBCA024-7EC5-C94A-8BC3-559EABF03A6B}"/>
              </a:ext>
            </a:extLst>
          </p:cNvPr>
          <p:cNvSpPr/>
          <p:nvPr/>
        </p:nvSpPr>
        <p:spPr>
          <a:xfrm>
            <a:off x="3976615" y="3575284"/>
            <a:ext cx="206664" cy="206664"/>
          </a:xfrm>
          <a:prstGeom prst="ellipse">
            <a:avLst/>
          </a:prstGeom>
          <a:solidFill>
            <a:schemeClr val="tx2"/>
          </a:solidFill>
          <a:ln w="57150">
            <a:solidFill>
              <a:schemeClr val="bg1"/>
            </a:solidFill>
            <a:miter lim="400000"/>
          </a:ln>
        </p:spPr>
        <p:txBody>
          <a:bodyPr tIns="45720" bIns="45720" anchor="ctr"/>
          <a:lstStyle/>
          <a:p>
            <a:pPr defTabSz="914400">
              <a:lnSpc>
                <a:spcPct val="90000"/>
              </a:lnSpc>
              <a:defRPr sz="40000" cap="all" spc="0">
                <a:solidFill>
                  <a:srgbClr val="FFFFFF"/>
                </a:solidFill>
              </a:defRPr>
            </a:pPr>
            <a:endParaRPr sz="20000"/>
          </a:p>
        </p:txBody>
      </p:sp>
      <p:sp>
        <p:nvSpPr>
          <p:cNvPr id="43" name="Кружок">
            <a:extLst>
              <a:ext uri="{FF2B5EF4-FFF2-40B4-BE49-F238E27FC236}">
                <a16:creationId xmlns:a16="http://schemas.microsoft.com/office/drawing/2014/main" id="{A04FBB84-CA52-FD4E-B12F-6F601AC07C65}"/>
              </a:ext>
            </a:extLst>
          </p:cNvPr>
          <p:cNvSpPr/>
          <p:nvPr/>
        </p:nvSpPr>
        <p:spPr>
          <a:xfrm>
            <a:off x="5326924" y="3575284"/>
            <a:ext cx="206664" cy="206664"/>
          </a:xfrm>
          <a:prstGeom prst="ellipse">
            <a:avLst/>
          </a:prstGeom>
          <a:solidFill>
            <a:schemeClr val="tx2"/>
          </a:solidFill>
          <a:ln w="57150">
            <a:solidFill>
              <a:schemeClr val="bg1"/>
            </a:solidFill>
            <a:miter lim="400000"/>
          </a:ln>
        </p:spPr>
        <p:txBody>
          <a:bodyPr tIns="45720" bIns="45720" anchor="ctr"/>
          <a:lstStyle/>
          <a:p>
            <a:pPr defTabSz="914400">
              <a:lnSpc>
                <a:spcPct val="90000"/>
              </a:lnSpc>
              <a:defRPr sz="40000" cap="all" spc="0">
                <a:solidFill>
                  <a:srgbClr val="FFFFFF"/>
                </a:solidFill>
              </a:defRPr>
            </a:pPr>
            <a:endParaRPr sz="20000"/>
          </a:p>
        </p:txBody>
      </p: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755AE495-517C-7345-8BB6-6FE1EFDD8ECA}"/>
              </a:ext>
            </a:extLst>
          </p:cNvPr>
          <p:cNvCxnSpPr/>
          <p:nvPr/>
        </p:nvCxnSpPr>
        <p:spPr>
          <a:xfrm>
            <a:off x="4073978" y="3880564"/>
            <a:ext cx="0" cy="883085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D0A0B232-CB7B-BA41-83E8-30D1A75B0E0D}"/>
              </a:ext>
            </a:extLst>
          </p:cNvPr>
          <p:cNvCxnSpPr/>
          <p:nvPr/>
        </p:nvCxnSpPr>
        <p:spPr>
          <a:xfrm flipV="1">
            <a:off x="5418611" y="2576762"/>
            <a:ext cx="0" cy="883085"/>
          </a:xfrm>
          <a:prstGeom prst="line">
            <a:avLst/>
          </a:prstGeom>
          <a:ln w="38100" cap="rnd">
            <a:solidFill>
              <a:schemeClr val="tx2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Важное событие…">
            <a:extLst>
              <a:ext uri="{FF2B5EF4-FFF2-40B4-BE49-F238E27FC236}">
                <a16:creationId xmlns:a16="http://schemas.microsoft.com/office/drawing/2014/main" id="{D1D48177-66F2-9C4F-A280-59FE1C33A55F}"/>
              </a:ext>
            </a:extLst>
          </p:cNvPr>
          <p:cNvSpPr txBox="1"/>
          <p:nvPr/>
        </p:nvSpPr>
        <p:spPr>
          <a:xfrm>
            <a:off x="5727526" y="4934582"/>
            <a:ext cx="2102994" cy="485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45720" bIns="45720">
            <a:spAutoFit/>
          </a:bodyPr>
          <a:lstStyle/>
          <a:p>
            <a:pPr algn="ctr" defTabSz="914400">
              <a:lnSpc>
                <a:spcPct val="110000"/>
              </a:lnSpc>
              <a:defRPr sz="24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Mail Sans Roman Regular"/>
              </a:defRPr>
            </a:pPr>
            <a:r>
              <a:rPr sz="1200" dirty="0" err="1"/>
              <a:t>Важное</a:t>
            </a:r>
            <a:r>
              <a:rPr sz="1200" dirty="0"/>
              <a:t> </a:t>
            </a:r>
            <a:r>
              <a:rPr sz="1200" dirty="0" err="1"/>
              <a:t>событие</a:t>
            </a:r>
            <a:endParaRPr sz="1200" dirty="0"/>
          </a:p>
          <a:p>
            <a:pPr algn="ctr" defTabSz="914400">
              <a:lnSpc>
                <a:spcPct val="110000"/>
              </a:lnSpc>
              <a:defRPr sz="24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Mail Sans Roman Regular"/>
              </a:defRPr>
            </a:pPr>
            <a:r>
              <a:rPr sz="1200" dirty="0" err="1"/>
              <a:t>в</a:t>
            </a:r>
            <a:r>
              <a:rPr sz="1200" dirty="0"/>
              <a:t> </a:t>
            </a:r>
            <a:r>
              <a:rPr sz="1200" dirty="0" err="1"/>
              <a:t>жизни</a:t>
            </a:r>
            <a:r>
              <a:rPr sz="1200" dirty="0"/>
              <a:t> </a:t>
            </a:r>
            <a:r>
              <a:rPr sz="1200" dirty="0" err="1"/>
              <a:t>компании</a:t>
            </a:r>
            <a:endParaRPr sz="1200" dirty="0"/>
          </a:p>
        </p:txBody>
      </p:sp>
      <p:sp>
        <p:nvSpPr>
          <p:cNvPr id="49" name="2000">
            <a:extLst>
              <a:ext uri="{FF2B5EF4-FFF2-40B4-BE49-F238E27FC236}">
                <a16:creationId xmlns:a16="http://schemas.microsoft.com/office/drawing/2014/main" id="{2B220B76-4517-5A4C-9DB7-DE8AC0B474C8}"/>
              </a:ext>
            </a:extLst>
          </p:cNvPr>
          <p:cNvSpPr txBox="1"/>
          <p:nvPr/>
        </p:nvSpPr>
        <p:spPr>
          <a:xfrm>
            <a:off x="6212367" y="3028992"/>
            <a:ext cx="1073280" cy="439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tIns="45720" bIns="45720">
            <a:spAutoFit/>
          </a:bodyPr>
          <a:lstStyle>
            <a:lvl1pPr algn="ctr" defTabSz="1828800">
              <a:lnSpc>
                <a:spcPct val="110000"/>
              </a:lnSpc>
              <a:defRPr sz="4400" spc="0"/>
            </a:lvl1pPr>
          </a:lstStyle>
          <a:p>
            <a:r>
              <a:rPr sz="2200" dirty="0">
                <a:latin typeface="+mj-lt"/>
              </a:rPr>
              <a:t>2000</a:t>
            </a:r>
          </a:p>
        </p:txBody>
      </p:sp>
      <p:sp>
        <p:nvSpPr>
          <p:cNvPr id="50" name="Важное событие…">
            <a:extLst>
              <a:ext uri="{FF2B5EF4-FFF2-40B4-BE49-F238E27FC236}">
                <a16:creationId xmlns:a16="http://schemas.microsoft.com/office/drawing/2014/main" id="{DCFF78F3-4377-BD43-8BC0-5EF21E13783E}"/>
              </a:ext>
            </a:extLst>
          </p:cNvPr>
          <p:cNvSpPr txBox="1"/>
          <p:nvPr/>
        </p:nvSpPr>
        <p:spPr>
          <a:xfrm>
            <a:off x="7083424" y="1937580"/>
            <a:ext cx="2088536" cy="485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tIns="45720" bIns="45720">
            <a:spAutoFit/>
          </a:bodyPr>
          <a:lstStyle/>
          <a:p>
            <a:pPr algn="ctr" defTabSz="914400">
              <a:lnSpc>
                <a:spcPct val="110000"/>
              </a:lnSpc>
              <a:defRPr sz="2400" spc="0">
                <a:latin typeface="+mn-lt"/>
                <a:ea typeface="+mn-ea"/>
                <a:cs typeface="+mn-cs"/>
                <a:sym typeface="Mail Sans Roman Regular"/>
              </a:defRPr>
            </a:pPr>
            <a:r>
              <a:rPr sz="1200" dirty="0" err="1"/>
              <a:t>Важное</a:t>
            </a:r>
            <a:r>
              <a:rPr sz="1200" dirty="0"/>
              <a:t> </a:t>
            </a:r>
            <a:r>
              <a:rPr sz="1200" dirty="0" err="1"/>
              <a:t>событие</a:t>
            </a:r>
            <a:r>
              <a:rPr sz="1200" dirty="0"/>
              <a:t> </a:t>
            </a:r>
          </a:p>
          <a:p>
            <a:pPr algn="ctr" defTabSz="914400">
              <a:lnSpc>
                <a:spcPct val="110000"/>
              </a:lnSpc>
              <a:defRPr sz="2400" spc="0">
                <a:latin typeface="+mn-lt"/>
                <a:ea typeface="+mn-ea"/>
                <a:cs typeface="+mn-cs"/>
                <a:sym typeface="Mail Sans Roman Regular"/>
              </a:defRPr>
            </a:pPr>
            <a:r>
              <a:rPr sz="1200" dirty="0" err="1"/>
              <a:t>в</a:t>
            </a:r>
            <a:r>
              <a:rPr sz="1200" dirty="0"/>
              <a:t> </a:t>
            </a:r>
            <a:r>
              <a:rPr sz="1200" dirty="0" err="1"/>
              <a:t>жизни</a:t>
            </a:r>
            <a:r>
              <a:rPr sz="1200" dirty="0"/>
              <a:t> </a:t>
            </a:r>
            <a:r>
              <a:rPr sz="1200" dirty="0" err="1"/>
              <a:t>компании</a:t>
            </a:r>
            <a:endParaRPr sz="1200" dirty="0"/>
          </a:p>
        </p:txBody>
      </p:sp>
      <p:sp>
        <p:nvSpPr>
          <p:cNvPr id="51" name="2001">
            <a:extLst>
              <a:ext uri="{FF2B5EF4-FFF2-40B4-BE49-F238E27FC236}">
                <a16:creationId xmlns:a16="http://schemas.microsoft.com/office/drawing/2014/main" id="{AF4CF9D9-28AB-DB49-B506-EC9A89BBF32A}"/>
              </a:ext>
            </a:extLst>
          </p:cNvPr>
          <p:cNvSpPr txBox="1"/>
          <p:nvPr/>
        </p:nvSpPr>
        <p:spPr>
          <a:xfrm>
            <a:off x="7587443" y="4050293"/>
            <a:ext cx="1059294" cy="439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tIns="45720" bIns="45720">
            <a:spAutoFit/>
          </a:bodyPr>
          <a:lstStyle>
            <a:lvl1pPr algn="ctr" defTabSz="1828800">
              <a:lnSpc>
                <a:spcPct val="110000"/>
              </a:lnSpc>
              <a:defRPr sz="4400" spc="0">
                <a:solidFill>
                  <a:srgbClr val="FFFFFF"/>
                </a:solidFill>
              </a:defRPr>
            </a:lvl1pPr>
          </a:lstStyle>
          <a:p>
            <a:r>
              <a:rPr sz="2200" dirty="0">
                <a:latin typeface="+mj-lt"/>
              </a:rPr>
              <a:t>2001</a:t>
            </a:r>
          </a:p>
        </p:txBody>
      </p:sp>
      <p:sp>
        <p:nvSpPr>
          <p:cNvPr id="53" name="Кружок">
            <a:extLst>
              <a:ext uri="{FF2B5EF4-FFF2-40B4-BE49-F238E27FC236}">
                <a16:creationId xmlns:a16="http://schemas.microsoft.com/office/drawing/2014/main" id="{AC4FF99E-965C-0746-B26A-A5977FC1FD91}"/>
              </a:ext>
            </a:extLst>
          </p:cNvPr>
          <p:cNvSpPr/>
          <p:nvPr/>
        </p:nvSpPr>
        <p:spPr>
          <a:xfrm>
            <a:off x="6677233" y="3591569"/>
            <a:ext cx="206664" cy="206664"/>
          </a:xfrm>
          <a:prstGeom prst="ellipse">
            <a:avLst/>
          </a:prstGeom>
          <a:solidFill>
            <a:schemeClr val="tx2"/>
          </a:solidFill>
          <a:ln w="57150">
            <a:solidFill>
              <a:schemeClr val="bg1"/>
            </a:solidFill>
            <a:miter lim="400000"/>
          </a:ln>
        </p:spPr>
        <p:txBody>
          <a:bodyPr tIns="45720" bIns="45720" anchor="ctr"/>
          <a:lstStyle/>
          <a:p>
            <a:pPr defTabSz="914400">
              <a:lnSpc>
                <a:spcPct val="90000"/>
              </a:lnSpc>
              <a:defRPr sz="40000" cap="all" spc="0">
                <a:solidFill>
                  <a:srgbClr val="FFFFFF"/>
                </a:solidFill>
              </a:defRPr>
            </a:pPr>
            <a:endParaRPr sz="20000"/>
          </a:p>
        </p:txBody>
      </p:sp>
      <p:sp>
        <p:nvSpPr>
          <p:cNvPr id="54" name="Кружок">
            <a:extLst>
              <a:ext uri="{FF2B5EF4-FFF2-40B4-BE49-F238E27FC236}">
                <a16:creationId xmlns:a16="http://schemas.microsoft.com/office/drawing/2014/main" id="{EDB7FECE-44B4-2A4C-B7F2-AC1BE6A03687}"/>
              </a:ext>
            </a:extLst>
          </p:cNvPr>
          <p:cNvSpPr/>
          <p:nvPr/>
        </p:nvSpPr>
        <p:spPr>
          <a:xfrm>
            <a:off x="8027542" y="3591569"/>
            <a:ext cx="206664" cy="206664"/>
          </a:xfrm>
          <a:prstGeom prst="ellipse">
            <a:avLst/>
          </a:prstGeom>
          <a:solidFill>
            <a:schemeClr val="tx2"/>
          </a:solidFill>
          <a:ln w="57150">
            <a:solidFill>
              <a:schemeClr val="bg1"/>
            </a:solidFill>
            <a:miter lim="400000"/>
          </a:ln>
        </p:spPr>
        <p:txBody>
          <a:bodyPr tIns="45720" bIns="45720" anchor="ctr"/>
          <a:lstStyle/>
          <a:p>
            <a:pPr defTabSz="914400">
              <a:lnSpc>
                <a:spcPct val="90000"/>
              </a:lnSpc>
              <a:defRPr sz="40000" cap="all" spc="0">
                <a:solidFill>
                  <a:srgbClr val="FFFFFF"/>
                </a:solidFill>
              </a:defRPr>
            </a:pPr>
            <a:endParaRPr sz="20000"/>
          </a:p>
        </p:txBody>
      </p: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16AFF4B4-0B71-3749-8126-6648F2F4A66F}"/>
              </a:ext>
            </a:extLst>
          </p:cNvPr>
          <p:cNvCxnSpPr/>
          <p:nvPr/>
        </p:nvCxnSpPr>
        <p:spPr>
          <a:xfrm>
            <a:off x="6779023" y="3896849"/>
            <a:ext cx="0" cy="883085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>
            <a:extLst>
              <a:ext uri="{FF2B5EF4-FFF2-40B4-BE49-F238E27FC236}">
                <a16:creationId xmlns:a16="http://schemas.microsoft.com/office/drawing/2014/main" id="{43B44C9B-6616-F045-8F56-F368385E88D4}"/>
              </a:ext>
            </a:extLst>
          </p:cNvPr>
          <p:cNvCxnSpPr/>
          <p:nvPr/>
        </p:nvCxnSpPr>
        <p:spPr>
          <a:xfrm flipV="1">
            <a:off x="8122723" y="2593047"/>
            <a:ext cx="0" cy="883085"/>
          </a:xfrm>
          <a:prstGeom prst="line">
            <a:avLst/>
          </a:prstGeom>
          <a:ln w="38100" cap="rnd">
            <a:solidFill>
              <a:schemeClr val="tx2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Важное событие…">
            <a:extLst>
              <a:ext uri="{FF2B5EF4-FFF2-40B4-BE49-F238E27FC236}">
                <a16:creationId xmlns:a16="http://schemas.microsoft.com/office/drawing/2014/main" id="{4D3B3649-47B3-6A41-9457-5DE4D5BED739}"/>
              </a:ext>
            </a:extLst>
          </p:cNvPr>
          <p:cNvSpPr txBox="1"/>
          <p:nvPr/>
        </p:nvSpPr>
        <p:spPr>
          <a:xfrm>
            <a:off x="8442552" y="4950867"/>
            <a:ext cx="2102994" cy="485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45720" bIns="45720">
            <a:spAutoFit/>
          </a:bodyPr>
          <a:lstStyle/>
          <a:p>
            <a:pPr algn="ctr" defTabSz="914400">
              <a:lnSpc>
                <a:spcPct val="110000"/>
              </a:lnSpc>
              <a:defRPr sz="24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Mail Sans Roman Regular"/>
              </a:defRPr>
            </a:pPr>
            <a:r>
              <a:rPr sz="1200" dirty="0" err="1"/>
              <a:t>Важное</a:t>
            </a:r>
            <a:r>
              <a:rPr sz="1200" dirty="0"/>
              <a:t> </a:t>
            </a:r>
            <a:r>
              <a:rPr sz="1200" dirty="0" err="1"/>
              <a:t>событие</a:t>
            </a:r>
            <a:endParaRPr sz="1200" dirty="0"/>
          </a:p>
          <a:p>
            <a:pPr algn="ctr" defTabSz="914400">
              <a:lnSpc>
                <a:spcPct val="110000"/>
              </a:lnSpc>
              <a:defRPr sz="24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Mail Sans Roman Regular"/>
              </a:defRPr>
            </a:pPr>
            <a:r>
              <a:rPr sz="1200" dirty="0" err="1"/>
              <a:t>в</a:t>
            </a:r>
            <a:r>
              <a:rPr sz="1200" dirty="0"/>
              <a:t> </a:t>
            </a:r>
            <a:r>
              <a:rPr sz="1200" dirty="0" err="1"/>
              <a:t>жизни</a:t>
            </a:r>
            <a:r>
              <a:rPr sz="1200" dirty="0"/>
              <a:t> </a:t>
            </a:r>
            <a:r>
              <a:rPr sz="1200" dirty="0" err="1"/>
              <a:t>компании</a:t>
            </a:r>
            <a:endParaRPr sz="1200" dirty="0"/>
          </a:p>
        </p:txBody>
      </p:sp>
      <p:sp>
        <p:nvSpPr>
          <p:cNvPr id="61" name="2000">
            <a:extLst>
              <a:ext uri="{FF2B5EF4-FFF2-40B4-BE49-F238E27FC236}">
                <a16:creationId xmlns:a16="http://schemas.microsoft.com/office/drawing/2014/main" id="{07013720-A15C-BF4E-ABD8-B70BFB4A1678}"/>
              </a:ext>
            </a:extLst>
          </p:cNvPr>
          <p:cNvSpPr txBox="1"/>
          <p:nvPr/>
        </p:nvSpPr>
        <p:spPr>
          <a:xfrm>
            <a:off x="8927393" y="3045277"/>
            <a:ext cx="1073280" cy="439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tIns="45720" bIns="45720">
            <a:spAutoFit/>
          </a:bodyPr>
          <a:lstStyle>
            <a:lvl1pPr algn="ctr" defTabSz="1828800">
              <a:lnSpc>
                <a:spcPct val="110000"/>
              </a:lnSpc>
              <a:defRPr sz="4400" spc="0"/>
            </a:lvl1pPr>
          </a:lstStyle>
          <a:p>
            <a:r>
              <a:rPr sz="2200" dirty="0">
                <a:latin typeface="+mj-lt"/>
              </a:rPr>
              <a:t>2000</a:t>
            </a:r>
          </a:p>
        </p:txBody>
      </p:sp>
      <p:sp>
        <p:nvSpPr>
          <p:cNvPr id="81" name="Кружок">
            <a:extLst>
              <a:ext uri="{FF2B5EF4-FFF2-40B4-BE49-F238E27FC236}">
                <a16:creationId xmlns:a16="http://schemas.microsoft.com/office/drawing/2014/main" id="{AD0BA0B8-B3E2-7148-9FEA-ACFC078A63B3}"/>
              </a:ext>
            </a:extLst>
          </p:cNvPr>
          <p:cNvSpPr/>
          <p:nvPr/>
        </p:nvSpPr>
        <p:spPr>
          <a:xfrm>
            <a:off x="9377851" y="3607854"/>
            <a:ext cx="206664" cy="206664"/>
          </a:xfrm>
          <a:prstGeom prst="ellipse">
            <a:avLst/>
          </a:prstGeom>
          <a:solidFill>
            <a:schemeClr val="tx2"/>
          </a:solidFill>
          <a:ln w="57150">
            <a:solidFill>
              <a:schemeClr val="bg1"/>
            </a:solidFill>
            <a:miter lim="400000"/>
          </a:ln>
        </p:spPr>
        <p:txBody>
          <a:bodyPr tIns="45720" bIns="45720" anchor="ctr"/>
          <a:lstStyle/>
          <a:p>
            <a:pPr defTabSz="914400">
              <a:lnSpc>
                <a:spcPct val="90000"/>
              </a:lnSpc>
              <a:defRPr sz="40000" cap="all" spc="0">
                <a:solidFill>
                  <a:srgbClr val="FFFFFF"/>
                </a:solidFill>
              </a:defRPr>
            </a:pPr>
            <a:endParaRPr sz="20000"/>
          </a:p>
        </p:txBody>
      </p:sp>
      <p:cxnSp>
        <p:nvCxnSpPr>
          <p:cNvPr id="83" name="Прямая соединительная линия 82">
            <a:extLst>
              <a:ext uri="{FF2B5EF4-FFF2-40B4-BE49-F238E27FC236}">
                <a16:creationId xmlns:a16="http://schemas.microsoft.com/office/drawing/2014/main" id="{9CA1024E-3446-4548-AD32-3D2220757CE3}"/>
              </a:ext>
            </a:extLst>
          </p:cNvPr>
          <p:cNvCxnSpPr/>
          <p:nvPr/>
        </p:nvCxnSpPr>
        <p:spPr>
          <a:xfrm>
            <a:off x="9494049" y="3913134"/>
            <a:ext cx="0" cy="883085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Важное событие…">
            <a:extLst>
              <a:ext uri="{FF2B5EF4-FFF2-40B4-BE49-F238E27FC236}">
                <a16:creationId xmlns:a16="http://schemas.microsoft.com/office/drawing/2014/main" id="{D8356BFE-69B2-E84B-AAC7-97E5F7B08042}"/>
              </a:ext>
            </a:extLst>
          </p:cNvPr>
          <p:cNvSpPr txBox="1"/>
          <p:nvPr/>
        </p:nvSpPr>
        <p:spPr>
          <a:xfrm>
            <a:off x="9798450" y="1953865"/>
            <a:ext cx="2088536" cy="485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tIns="45720" bIns="45720">
            <a:spAutoFit/>
          </a:bodyPr>
          <a:lstStyle/>
          <a:p>
            <a:pPr algn="ctr" defTabSz="914400">
              <a:lnSpc>
                <a:spcPct val="110000"/>
              </a:lnSpc>
              <a:defRPr sz="2400" spc="0">
                <a:latin typeface="+mn-lt"/>
                <a:ea typeface="+mn-ea"/>
                <a:cs typeface="+mn-cs"/>
                <a:sym typeface="Mail Sans Roman Regular"/>
              </a:defRPr>
            </a:pPr>
            <a:r>
              <a:rPr sz="1200" dirty="0" err="1"/>
              <a:t>Важное</a:t>
            </a:r>
            <a:r>
              <a:rPr sz="1200" dirty="0"/>
              <a:t> </a:t>
            </a:r>
            <a:r>
              <a:rPr sz="1200" dirty="0" err="1"/>
              <a:t>событие</a:t>
            </a:r>
            <a:r>
              <a:rPr sz="1200" dirty="0"/>
              <a:t> </a:t>
            </a:r>
          </a:p>
          <a:p>
            <a:pPr algn="ctr" defTabSz="914400">
              <a:lnSpc>
                <a:spcPct val="110000"/>
              </a:lnSpc>
              <a:defRPr sz="2400" spc="0">
                <a:latin typeface="+mn-lt"/>
                <a:ea typeface="+mn-ea"/>
                <a:cs typeface="+mn-cs"/>
                <a:sym typeface="Mail Sans Roman Regular"/>
              </a:defRPr>
            </a:pPr>
            <a:r>
              <a:rPr sz="1200" dirty="0" err="1"/>
              <a:t>в</a:t>
            </a:r>
            <a:r>
              <a:rPr sz="1200" dirty="0"/>
              <a:t> </a:t>
            </a:r>
            <a:r>
              <a:rPr sz="1200" dirty="0" err="1"/>
              <a:t>жизни</a:t>
            </a:r>
            <a:r>
              <a:rPr sz="1200" dirty="0"/>
              <a:t> </a:t>
            </a:r>
            <a:r>
              <a:rPr sz="1200" dirty="0" err="1"/>
              <a:t>компании</a:t>
            </a:r>
            <a:endParaRPr sz="1200" dirty="0"/>
          </a:p>
        </p:txBody>
      </p:sp>
      <p:sp>
        <p:nvSpPr>
          <p:cNvPr id="63" name="2001">
            <a:extLst>
              <a:ext uri="{FF2B5EF4-FFF2-40B4-BE49-F238E27FC236}">
                <a16:creationId xmlns:a16="http://schemas.microsoft.com/office/drawing/2014/main" id="{A119273B-F3DF-954F-984B-1FF6FE5A65BE}"/>
              </a:ext>
            </a:extLst>
          </p:cNvPr>
          <p:cNvSpPr txBox="1"/>
          <p:nvPr/>
        </p:nvSpPr>
        <p:spPr>
          <a:xfrm>
            <a:off x="10302469" y="4066578"/>
            <a:ext cx="1059294" cy="439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tIns="45720" bIns="45720">
            <a:spAutoFit/>
          </a:bodyPr>
          <a:lstStyle>
            <a:lvl1pPr algn="ctr" defTabSz="1828800">
              <a:lnSpc>
                <a:spcPct val="110000"/>
              </a:lnSpc>
              <a:defRPr sz="4400" spc="0">
                <a:solidFill>
                  <a:srgbClr val="FFFFFF"/>
                </a:solidFill>
              </a:defRPr>
            </a:lvl1pPr>
          </a:lstStyle>
          <a:p>
            <a:r>
              <a:rPr sz="2200" dirty="0">
                <a:latin typeface="+mj-lt"/>
              </a:rPr>
              <a:t>2001</a:t>
            </a:r>
          </a:p>
        </p:txBody>
      </p:sp>
      <p:sp>
        <p:nvSpPr>
          <p:cNvPr id="82" name="Кружок">
            <a:extLst>
              <a:ext uri="{FF2B5EF4-FFF2-40B4-BE49-F238E27FC236}">
                <a16:creationId xmlns:a16="http://schemas.microsoft.com/office/drawing/2014/main" id="{83F3D611-41BA-FB4E-A754-1798D8B2760D}"/>
              </a:ext>
            </a:extLst>
          </p:cNvPr>
          <p:cNvSpPr/>
          <p:nvPr/>
        </p:nvSpPr>
        <p:spPr>
          <a:xfrm>
            <a:off x="10728157" y="3607854"/>
            <a:ext cx="206664" cy="206664"/>
          </a:xfrm>
          <a:prstGeom prst="ellipse">
            <a:avLst/>
          </a:prstGeom>
          <a:solidFill>
            <a:schemeClr val="tx2"/>
          </a:solidFill>
          <a:ln w="57150">
            <a:solidFill>
              <a:schemeClr val="bg1"/>
            </a:solidFill>
            <a:miter lim="400000"/>
          </a:ln>
        </p:spPr>
        <p:txBody>
          <a:bodyPr tIns="45720" bIns="45720" anchor="ctr"/>
          <a:lstStyle/>
          <a:p>
            <a:pPr defTabSz="914400">
              <a:lnSpc>
                <a:spcPct val="90000"/>
              </a:lnSpc>
              <a:defRPr sz="40000" cap="all" spc="0">
                <a:solidFill>
                  <a:srgbClr val="FFFFFF"/>
                </a:solidFill>
              </a:defRPr>
            </a:pPr>
            <a:endParaRPr sz="20000"/>
          </a:p>
        </p:txBody>
      </p:sp>
      <p:cxnSp>
        <p:nvCxnSpPr>
          <p:cNvPr id="84" name="Прямая соединительная линия 83">
            <a:extLst>
              <a:ext uri="{FF2B5EF4-FFF2-40B4-BE49-F238E27FC236}">
                <a16:creationId xmlns:a16="http://schemas.microsoft.com/office/drawing/2014/main" id="{0C2429A2-2741-F743-A594-E9CC6DB320DA}"/>
              </a:ext>
            </a:extLst>
          </p:cNvPr>
          <p:cNvCxnSpPr/>
          <p:nvPr/>
        </p:nvCxnSpPr>
        <p:spPr>
          <a:xfrm flipV="1">
            <a:off x="10837749" y="2609332"/>
            <a:ext cx="0" cy="883085"/>
          </a:xfrm>
          <a:prstGeom prst="line">
            <a:avLst/>
          </a:prstGeom>
          <a:ln w="38100" cap="rnd">
            <a:solidFill>
              <a:schemeClr val="tx2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4068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3289ECA2-BD63-5642-8EE1-B6A495F52111}"/>
              </a:ext>
            </a:extLst>
          </p:cNvPr>
          <p:cNvCxnSpPr>
            <a:cxnSpLocks/>
          </p:cNvCxnSpPr>
          <p:nvPr/>
        </p:nvCxnSpPr>
        <p:spPr>
          <a:xfrm flipH="1">
            <a:off x="658813" y="2199500"/>
            <a:ext cx="11533187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Прямая соединительная линия 87">
            <a:extLst>
              <a:ext uri="{FF2B5EF4-FFF2-40B4-BE49-F238E27FC236}">
                <a16:creationId xmlns:a16="http://schemas.microsoft.com/office/drawing/2014/main" id="{E88555DE-1BC8-9A47-92F6-482B6873732D}"/>
              </a:ext>
            </a:extLst>
          </p:cNvPr>
          <p:cNvCxnSpPr>
            <a:cxnSpLocks/>
          </p:cNvCxnSpPr>
          <p:nvPr/>
        </p:nvCxnSpPr>
        <p:spPr>
          <a:xfrm flipH="1">
            <a:off x="1" y="4351265"/>
            <a:ext cx="8112124" cy="42098"/>
          </a:xfrm>
          <a:prstGeom prst="line">
            <a:avLst/>
          </a:prstGeom>
          <a:ln w="19050">
            <a:solidFill>
              <a:schemeClr val="accent4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Таймлайн</a:t>
            </a:r>
            <a:r>
              <a:rPr lang="ru-RU" dirty="0"/>
              <a:t> без акцентов</a:t>
            </a:r>
          </a:p>
        </p:txBody>
      </p:sp>
      <p:sp>
        <p:nvSpPr>
          <p:cNvPr id="41" name="Важное событие…">
            <a:extLst>
              <a:ext uri="{FF2B5EF4-FFF2-40B4-BE49-F238E27FC236}">
                <a16:creationId xmlns:a16="http://schemas.microsoft.com/office/drawing/2014/main" id="{75314B71-1FB2-2C40-B448-891664B85646}"/>
              </a:ext>
            </a:extLst>
          </p:cNvPr>
          <p:cNvSpPr txBox="1"/>
          <p:nvPr/>
        </p:nvSpPr>
        <p:spPr>
          <a:xfrm>
            <a:off x="658813" y="3057872"/>
            <a:ext cx="2038265" cy="56566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0" tIns="0" rIns="0" bIns="0" rtlCol="0">
            <a:norm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/>
            </a:lvl1pPr>
            <a:lvl2pPr marL="255588" indent="-255588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0"/>
              </a:spcBef>
            </a:pPr>
            <a:r>
              <a:t>Важное событие</a:t>
            </a:r>
          </a:p>
          <a:p>
            <a:pPr>
              <a:spcBef>
                <a:spcPts val="0"/>
              </a:spcBef>
            </a:pPr>
            <a:r>
              <a:t>в жизни компании</a:t>
            </a:r>
          </a:p>
        </p:txBody>
      </p:sp>
      <p:sp>
        <p:nvSpPr>
          <p:cNvPr id="46" name="2010">
            <a:extLst>
              <a:ext uri="{FF2B5EF4-FFF2-40B4-BE49-F238E27FC236}">
                <a16:creationId xmlns:a16="http://schemas.microsoft.com/office/drawing/2014/main" id="{DE24D422-A132-5440-8EF5-0E406B58A932}"/>
              </a:ext>
            </a:extLst>
          </p:cNvPr>
          <p:cNvSpPr txBox="1"/>
          <p:nvPr/>
        </p:nvSpPr>
        <p:spPr>
          <a:xfrm>
            <a:off x="658813" y="2434478"/>
            <a:ext cx="1143001" cy="597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45720" rIns="0" bIns="45720">
            <a:spAutoFit/>
          </a:bodyPr>
          <a:lstStyle>
            <a:lvl1pPr defTabSz="1828800">
              <a:lnSpc>
                <a:spcPct val="110000"/>
              </a:lnSpc>
              <a:defRPr sz="5000" spc="0"/>
            </a:lvl1pPr>
          </a:lstStyle>
          <a:p>
            <a:r>
              <a:rPr sz="3200" dirty="0">
                <a:latin typeface="+mj-lt"/>
              </a:rPr>
              <a:t>2010</a:t>
            </a:r>
          </a:p>
        </p:txBody>
      </p:sp>
      <p:sp>
        <p:nvSpPr>
          <p:cNvPr id="47" name="Важное событие…">
            <a:extLst>
              <a:ext uri="{FF2B5EF4-FFF2-40B4-BE49-F238E27FC236}">
                <a16:creationId xmlns:a16="http://schemas.microsoft.com/office/drawing/2014/main" id="{57440C44-EDFB-0A4C-AFCC-99F3C3212903}"/>
              </a:ext>
            </a:extLst>
          </p:cNvPr>
          <p:cNvSpPr txBox="1"/>
          <p:nvPr/>
        </p:nvSpPr>
        <p:spPr>
          <a:xfrm>
            <a:off x="3363214" y="3057872"/>
            <a:ext cx="2038265" cy="56566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0" tIns="0" rIns="0" bIns="0" rtlCol="0">
            <a:norm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/>
            </a:lvl1pPr>
            <a:lvl2pPr marL="255588" indent="-255588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0"/>
              </a:spcBef>
            </a:pPr>
            <a:r>
              <a:t>Важное событие</a:t>
            </a:r>
          </a:p>
          <a:p>
            <a:pPr>
              <a:spcBef>
                <a:spcPts val="0"/>
              </a:spcBef>
            </a:pPr>
            <a:r>
              <a:t>в жизни компании</a:t>
            </a:r>
          </a:p>
        </p:txBody>
      </p:sp>
      <p:sp>
        <p:nvSpPr>
          <p:cNvPr id="52" name="2011">
            <a:extLst>
              <a:ext uri="{FF2B5EF4-FFF2-40B4-BE49-F238E27FC236}">
                <a16:creationId xmlns:a16="http://schemas.microsoft.com/office/drawing/2014/main" id="{FD9960EA-0B12-E840-93F6-355D7AEF7384}"/>
              </a:ext>
            </a:extLst>
          </p:cNvPr>
          <p:cNvSpPr txBox="1"/>
          <p:nvPr/>
        </p:nvSpPr>
        <p:spPr>
          <a:xfrm>
            <a:off x="3363214" y="2434478"/>
            <a:ext cx="1143001" cy="597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45720" rIns="0" bIns="45720">
            <a:spAutoFit/>
          </a:bodyPr>
          <a:lstStyle>
            <a:lvl1pPr defTabSz="1828800">
              <a:lnSpc>
                <a:spcPct val="110000"/>
              </a:lnSpc>
              <a:defRPr sz="5000" spc="0"/>
            </a:lvl1pPr>
          </a:lstStyle>
          <a:p>
            <a:r>
              <a:rPr sz="3200">
                <a:latin typeface="+mj-lt"/>
              </a:rPr>
              <a:t>2011</a:t>
            </a:r>
          </a:p>
        </p:txBody>
      </p:sp>
      <p:sp>
        <p:nvSpPr>
          <p:cNvPr id="56" name="Важное событие…">
            <a:extLst>
              <a:ext uri="{FF2B5EF4-FFF2-40B4-BE49-F238E27FC236}">
                <a16:creationId xmlns:a16="http://schemas.microsoft.com/office/drawing/2014/main" id="{F122B9A4-0CD2-3142-9353-5BB80652316B}"/>
              </a:ext>
            </a:extLst>
          </p:cNvPr>
          <p:cNvSpPr txBox="1"/>
          <p:nvPr/>
        </p:nvSpPr>
        <p:spPr>
          <a:xfrm>
            <a:off x="6073860" y="3057872"/>
            <a:ext cx="2038265" cy="56566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0" tIns="0" rIns="0" bIns="0" rtlCol="0">
            <a:norm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/>
            </a:lvl1pPr>
            <a:lvl2pPr marL="255588" indent="-255588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0"/>
              </a:spcBef>
            </a:pPr>
            <a:r>
              <a:t>Важное событие</a:t>
            </a:r>
          </a:p>
          <a:p>
            <a:pPr>
              <a:spcBef>
                <a:spcPts val="0"/>
              </a:spcBef>
            </a:pPr>
            <a:r>
              <a:t>в жизни компании</a:t>
            </a:r>
          </a:p>
        </p:txBody>
      </p:sp>
      <p:sp>
        <p:nvSpPr>
          <p:cNvPr id="58" name="2012">
            <a:extLst>
              <a:ext uri="{FF2B5EF4-FFF2-40B4-BE49-F238E27FC236}">
                <a16:creationId xmlns:a16="http://schemas.microsoft.com/office/drawing/2014/main" id="{1F3ED956-C4D9-D445-9844-01A8726CBE55}"/>
              </a:ext>
            </a:extLst>
          </p:cNvPr>
          <p:cNvSpPr txBox="1"/>
          <p:nvPr/>
        </p:nvSpPr>
        <p:spPr>
          <a:xfrm>
            <a:off x="6073860" y="2434478"/>
            <a:ext cx="1143001" cy="597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45720" rIns="0" bIns="45720">
            <a:spAutoFit/>
          </a:bodyPr>
          <a:lstStyle>
            <a:lvl1pPr defTabSz="1828800">
              <a:lnSpc>
                <a:spcPct val="110000"/>
              </a:lnSpc>
              <a:defRPr sz="5000" spc="0"/>
            </a:lvl1pPr>
          </a:lstStyle>
          <a:p>
            <a:r>
              <a:rPr sz="3200">
                <a:latin typeface="+mj-lt"/>
              </a:rPr>
              <a:t>2012</a:t>
            </a:r>
          </a:p>
        </p:txBody>
      </p:sp>
      <p:sp>
        <p:nvSpPr>
          <p:cNvPr id="65" name="Кружок">
            <a:extLst>
              <a:ext uri="{FF2B5EF4-FFF2-40B4-BE49-F238E27FC236}">
                <a16:creationId xmlns:a16="http://schemas.microsoft.com/office/drawing/2014/main" id="{B88B0584-8BF6-594C-B412-206FD13F66B2}"/>
              </a:ext>
            </a:extLst>
          </p:cNvPr>
          <p:cNvSpPr/>
          <p:nvPr/>
        </p:nvSpPr>
        <p:spPr>
          <a:xfrm>
            <a:off x="658813" y="2089903"/>
            <a:ext cx="219195" cy="21919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5000" spc="0">
                <a:solidFill>
                  <a:srgbClr val="FFFFFF"/>
                </a:solidFill>
              </a:defRPr>
            </a:pPr>
            <a:endParaRPr sz="2500"/>
          </a:p>
        </p:txBody>
      </p:sp>
      <p:sp>
        <p:nvSpPr>
          <p:cNvPr id="66" name="Кружок">
            <a:extLst>
              <a:ext uri="{FF2B5EF4-FFF2-40B4-BE49-F238E27FC236}">
                <a16:creationId xmlns:a16="http://schemas.microsoft.com/office/drawing/2014/main" id="{AEBA0DEC-596B-7644-BFD2-A6070E72F9F3}"/>
              </a:ext>
            </a:extLst>
          </p:cNvPr>
          <p:cNvSpPr/>
          <p:nvPr/>
        </p:nvSpPr>
        <p:spPr>
          <a:xfrm>
            <a:off x="3416678" y="2089903"/>
            <a:ext cx="219195" cy="21919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5000" spc="0">
                <a:solidFill>
                  <a:srgbClr val="FFFFFF"/>
                </a:solidFill>
              </a:defRPr>
            </a:pPr>
            <a:endParaRPr sz="2500"/>
          </a:p>
        </p:txBody>
      </p:sp>
      <p:sp>
        <p:nvSpPr>
          <p:cNvPr id="67" name="Кружок">
            <a:extLst>
              <a:ext uri="{FF2B5EF4-FFF2-40B4-BE49-F238E27FC236}">
                <a16:creationId xmlns:a16="http://schemas.microsoft.com/office/drawing/2014/main" id="{E9AD005C-8A02-BD4E-8C78-C5D1817CCC55}"/>
              </a:ext>
            </a:extLst>
          </p:cNvPr>
          <p:cNvSpPr/>
          <p:nvPr/>
        </p:nvSpPr>
        <p:spPr>
          <a:xfrm>
            <a:off x="6093813" y="2089903"/>
            <a:ext cx="219195" cy="21919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5000" spc="0">
                <a:solidFill>
                  <a:srgbClr val="FFFFFF"/>
                </a:solidFill>
              </a:defRPr>
            </a:pPr>
            <a:endParaRPr sz="2500"/>
          </a:p>
        </p:txBody>
      </p:sp>
      <p:sp>
        <p:nvSpPr>
          <p:cNvPr id="70" name="Важное событие…">
            <a:extLst>
              <a:ext uri="{FF2B5EF4-FFF2-40B4-BE49-F238E27FC236}">
                <a16:creationId xmlns:a16="http://schemas.microsoft.com/office/drawing/2014/main" id="{924CF110-51F5-EC4F-8C45-42D300FAC988}"/>
              </a:ext>
            </a:extLst>
          </p:cNvPr>
          <p:cNvSpPr txBox="1"/>
          <p:nvPr/>
        </p:nvSpPr>
        <p:spPr>
          <a:xfrm>
            <a:off x="658813" y="5225427"/>
            <a:ext cx="2038265" cy="56566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0" tIns="0" rIns="0" bIns="0" rtlCol="0">
            <a:norm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/>
            </a:lvl1pPr>
            <a:lvl2pPr marL="255588" indent="-255588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0"/>
              </a:spcBef>
            </a:pPr>
            <a:r>
              <a:t>Важное событие</a:t>
            </a:r>
          </a:p>
          <a:p>
            <a:pPr>
              <a:spcBef>
                <a:spcPts val="0"/>
              </a:spcBef>
            </a:pPr>
            <a:r>
              <a:t>в жизни компании</a:t>
            </a:r>
          </a:p>
        </p:txBody>
      </p:sp>
      <p:sp>
        <p:nvSpPr>
          <p:cNvPr id="71" name="2014">
            <a:extLst>
              <a:ext uri="{FF2B5EF4-FFF2-40B4-BE49-F238E27FC236}">
                <a16:creationId xmlns:a16="http://schemas.microsoft.com/office/drawing/2014/main" id="{DDADF0AF-2BB8-B049-8A55-38056BC409EC}"/>
              </a:ext>
            </a:extLst>
          </p:cNvPr>
          <p:cNvSpPr txBox="1"/>
          <p:nvPr/>
        </p:nvSpPr>
        <p:spPr>
          <a:xfrm>
            <a:off x="658813" y="4621356"/>
            <a:ext cx="1143001" cy="597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45720" rIns="0" bIns="45720">
            <a:spAutoFit/>
          </a:bodyPr>
          <a:lstStyle>
            <a:lvl1pPr defTabSz="1828800">
              <a:lnSpc>
                <a:spcPct val="110000"/>
              </a:lnSpc>
              <a:defRPr sz="5000" spc="0"/>
            </a:lvl1pPr>
          </a:lstStyle>
          <a:p>
            <a:r>
              <a:rPr sz="3200">
                <a:latin typeface="+mj-lt"/>
              </a:rPr>
              <a:t>2014</a:t>
            </a:r>
          </a:p>
        </p:txBody>
      </p:sp>
      <p:sp>
        <p:nvSpPr>
          <p:cNvPr id="72" name="Важное событие…">
            <a:extLst>
              <a:ext uri="{FF2B5EF4-FFF2-40B4-BE49-F238E27FC236}">
                <a16:creationId xmlns:a16="http://schemas.microsoft.com/office/drawing/2014/main" id="{3FB584EE-0FBC-324F-85ED-D4C5857DE493}"/>
              </a:ext>
            </a:extLst>
          </p:cNvPr>
          <p:cNvSpPr txBox="1"/>
          <p:nvPr/>
        </p:nvSpPr>
        <p:spPr>
          <a:xfrm>
            <a:off x="3363214" y="5225427"/>
            <a:ext cx="2038265" cy="56566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0" tIns="0" rIns="0" bIns="0" rtlCol="0">
            <a:norm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/>
            </a:lvl1pPr>
            <a:lvl2pPr marL="255588" indent="-255588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0"/>
              </a:spcBef>
            </a:pPr>
            <a:r>
              <a:t>Важное событие</a:t>
            </a:r>
          </a:p>
          <a:p>
            <a:pPr>
              <a:spcBef>
                <a:spcPts val="0"/>
              </a:spcBef>
            </a:pPr>
            <a:r>
              <a:t>в жизни компании</a:t>
            </a:r>
          </a:p>
        </p:txBody>
      </p:sp>
      <p:sp>
        <p:nvSpPr>
          <p:cNvPr id="73" name="2015">
            <a:extLst>
              <a:ext uri="{FF2B5EF4-FFF2-40B4-BE49-F238E27FC236}">
                <a16:creationId xmlns:a16="http://schemas.microsoft.com/office/drawing/2014/main" id="{CB97F3C6-25CD-0A44-95D0-6C8E87BD0129}"/>
              </a:ext>
            </a:extLst>
          </p:cNvPr>
          <p:cNvSpPr txBox="1"/>
          <p:nvPr/>
        </p:nvSpPr>
        <p:spPr>
          <a:xfrm>
            <a:off x="3363214" y="4621356"/>
            <a:ext cx="1143001" cy="597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45720" rIns="0" bIns="45720">
            <a:spAutoFit/>
          </a:bodyPr>
          <a:lstStyle>
            <a:lvl1pPr defTabSz="1828800">
              <a:lnSpc>
                <a:spcPct val="110000"/>
              </a:lnSpc>
              <a:defRPr sz="5000" spc="0"/>
            </a:lvl1pPr>
          </a:lstStyle>
          <a:p>
            <a:r>
              <a:rPr sz="3200">
                <a:latin typeface="+mj-lt"/>
              </a:rPr>
              <a:t>2015</a:t>
            </a:r>
          </a:p>
        </p:txBody>
      </p:sp>
      <p:sp>
        <p:nvSpPr>
          <p:cNvPr id="75" name="Важное событие…">
            <a:extLst>
              <a:ext uri="{FF2B5EF4-FFF2-40B4-BE49-F238E27FC236}">
                <a16:creationId xmlns:a16="http://schemas.microsoft.com/office/drawing/2014/main" id="{7950252C-ECFD-734F-998A-99191F051942}"/>
              </a:ext>
            </a:extLst>
          </p:cNvPr>
          <p:cNvSpPr txBox="1"/>
          <p:nvPr/>
        </p:nvSpPr>
        <p:spPr>
          <a:xfrm>
            <a:off x="6073860" y="5225427"/>
            <a:ext cx="2038265" cy="72410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0" tIns="0" rIns="0" bIns="0" rtlCol="0">
            <a:norm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/>
            </a:lvl1pPr>
            <a:lvl2pPr marL="255588" indent="-255588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0"/>
              </a:spcBef>
            </a:pPr>
            <a:r>
              <a:rPr dirty="0" err="1"/>
              <a:t>Важное</a:t>
            </a:r>
            <a:r>
              <a:rPr dirty="0"/>
              <a:t> </a:t>
            </a:r>
            <a:r>
              <a:rPr dirty="0" err="1"/>
              <a:t>событие</a:t>
            </a:r>
            <a:endParaRPr dirty="0"/>
          </a:p>
          <a:p>
            <a:pPr>
              <a:spcBef>
                <a:spcPts val="0"/>
              </a:spcBef>
            </a:pP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жизни</a:t>
            </a:r>
            <a:r>
              <a:rPr dirty="0"/>
              <a:t> </a:t>
            </a:r>
            <a:r>
              <a:rPr dirty="0" err="1"/>
              <a:t>компании</a:t>
            </a:r>
            <a:endParaRPr dirty="0"/>
          </a:p>
        </p:txBody>
      </p:sp>
      <p:sp>
        <p:nvSpPr>
          <p:cNvPr id="76" name="2016">
            <a:extLst>
              <a:ext uri="{FF2B5EF4-FFF2-40B4-BE49-F238E27FC236}">
                <a16:creationId xmlns:a16="http://schemas.microsoft.com/office/drawing/2014/main" id="{98D296D6-90C3-1F4F-8F67-D6ED1F897C93}"/>
              </a:ext>
            </a:extLst>
          </p:cNvPr>
          <p:cNvSpPr txBox="1"/>
          <p:nvPr/>
        </p:nvSpPr>
        <p:spPr>
          <a:xfrm>
            <a:off x="6073860" y="4621356"/>
            <a:ext cx="1143001" cy="597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45720" rIns="0" bIns="45720">
            <a:spAutoFit/>
          </a:bodyPr>
          <a:lstStyle>
            <a:lvl1pPr defTabSz="1828800">
              <a:lnSpc>
                <a:spcPct val="110000"/>
              </a:lnSpc>
              <a:defRPr sz="5000" spc="0"/>
            </a:lvl1pPr>
          </a:lstStyle>
          <a:p>
            <a:r>
              <a:rPr sz="3200">
                <a:latin typeface="+mj-lt"/>
              </a:rPr>
              <a:t>2016</a:t>
            </a:r>
          </a:p>
        </p:txBody>
      </p:sp>
      <p:sp>
        <p:nvSpPr>
          <p:cNvPr id="77" name="Кружок">
            <a:extLst>
              <a:ext uri="{FF2B5EF4-FFF2-40B4-BE49-F238E27FC236}">
                <a16:creationId xmlns:a16="http://schemas.microsoft.com/office/drawing/2014/main" id="{134479AF-894C-E94B-8D2D-BA00F72A26F6}"/>
              </a:ext>
            </a:extLst>
          </p:cNvPr>
          <p:cNvSpPr/>
          <p:nvPr/>
        </p:nvSpPr>
        <p:spPr>
          <a:xfrm>
            <a:off x="707688" y="4262717"/>
            <a:ext cx="219195" cy="21919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5000" spc="0">
                <a:solidFill>
                  <a:srgbClr val="FFFFFF"/>
                </a:solidFill>
              </a:defRPr>
            </a:pPr>
            <a:endParaRPr sz="2500"/>
          </a:p>
        </p:txBody>
      </p:sp>
      <p:sp>
        <p:nvSpPr>
          <p:cNvPr id="79" name="Кружок">
            <a:extLst>
              <a:ext uri="{FF2B5EF4-FFF2-40B4-BE49-F238E27FC236}">
                <a16:creationId xmlns:a16="http://schemas.microsoft.com/office/drawing/2014/main" id="{B7C2B5BE-8E2C-134F-98D2-8781AA86F22F}"/>
              </a:ext>
            </a:extLst>
          </p:cNvPr>
          <p:cNvSpPr/>
          <p:nvPr/>
        </p:nvSpPr>
        <p:spPr>
          <a:xfrm>
            <a:off x="3416678" y="4262717"/>
            <a:ext cx="219195" cy="21919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5000" spc="0">
                <a:solidFill>
                  <a:srgbClr val="FFFFFF"/>
                </a:solidFill>
              </a:defRPr>
            </a:pPr>
            <a:endParaRPr sz="2500"/>
          </a:p>
        </p:txBody>
      </p:sp>
      <p:sp>
        <p:nvSpPr>
          <p:cNvPr id="80" name="Кружок">
            <a:extLst>
              <a:ext uri="{FF2B5EF4-FFF2-40B4-BE49-F238E27FC236}">
                <a16:creationId xmlns:a16="http://schemas.microsoft.com/office/drawing/2014/main" id="{EE02F04A-31CB-7B4C-AB02-8D1C414092D9}"/>
              </a:ext>
            </a:extLst>
          </p:cNvPr>
          <p:cNvSpPr/>
          <p:nvPr/>
        </p:nvSpPr>
        <p:spPr>
          <a:xfrm>
            <a:off x="6093813" y="4262717"/>
            <a:ext cx="219195" cy="21919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5000" spc="0">
                <a:solidFill>
                  <a:srgbClr val="FFFFFF"/>
                </a:solidFill>
              </a:defRPr>
            </a:pPr>
            <a:endParaRPr sz="2500"/>
          </a:p>
        </p:txBody>
      </p:sp>
      <p:sp>
        <p:nvSpPr>
          <p:cNvPr id="85" name="Важное событие…">
            <a:extLst>
              <a:ext uri="{FF2B5EF4-FFF2-40B4-BE49-F238E27FC236}">
                <a16:creationId xmlns:a16="http://schemas.microsoft.com/office/drawing/2014/main" id="{B3A2B125-F8B5-8B4C-BF89-189C047E3E1F}"/>
              </a:ext>
            </a:extLst>
          </p:cNvPr>
          <p:cNvSpPr txBox="1"/>
          <p:nvPr/>
        </p:nvSpPr>
        <p:spPr>
          <a:xfrm>
            <a:off x="8796338" y="3057872"/>
            <a:ext cx="2038265" cy="56566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0" tIns="0" rIns="0" bIns="0" rtlCol="0">
            <a:norm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/>
            </a:lvl1pPr>
            <a:lvl2pPr marL="255588" indent="-255588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0"/>
              </a:spcBef>
            </a:pPr>
            <a:r>
              <a:rPr dirty="0" err="1"/>
              <a:t>Важное</a:t>
            </a:r>
            <a:r>
              <a:rPr dirty="0"/>
              <a:t> </a:t>
            </a:r>
            <a:r>
              <a:rPr dirty="0" err="1"/>
              <a:t>событие</a:t>
            </a:r>
            <a:endParaRPr dirty="0"/>
          </a:p>
          <a:p>
            <a:pPr>
              <a:spcBef>
                <a:spcPts val="0"/>
              </a:spcBef>
            </a:pP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жизни</a:t>
            </a:r>
            <a:r>
              <a:rPr dirty="0"/>
              <a:t> </a:t>
            </a:r>
            <a:r>
              <a:rPr dirty="0" err="1"/>
              <a:t>компании</a:t>
            </a:r>
            <a:endParaRPr dirty="0"/>
          </a:p>
        </p:txBody>
      </p:sp>
      <p:sp>
        <p:nvSpPr>
          <p:cNvPr id="86" name="2013">
            <a:extLst>
              <a:ext uri="{FF2B5EF4-FFF2-40B4-BE49-F238E27FC236}">
                <a16:creationId xmlns:a16="http://schemas.microsoft.com/office/drawing/2014/main" id="{2BA2F0B2-5A25-BD4C-B0CE-0D3B16E21291}"/>
              </a:ext>
            </a:extLst>
          </p:cNvPr>
          <p:cNvSpPr txBox="1"/>
          <p:nvPr/>
        </p:nvSpPr>
        <p:spPr>
          <a:xfrm>
            <a:off x="8796338" y="2434478"/>
            <a:ext cx="1143001" cy="597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45720" rIns="0" bIns="45720">
            <a:spAutoFit/>
          </a:bodyPr>
          <a:lstStyle>
            <a:lvl1pPr defTabSz="1828800">
              <a:lnSpc>
                <a:spcPct val="110000"/>
              </a:lnSpc>
              <a:defRPr sz="5000" spc="0"/>
            </a:lvl1pPr>
          </a:lstStyle>
          <a:p>
            <a:r>
              <a:rPr sz="3200">
                <a:latin typeface="+mj-lt"/>
              </a:rPr>
              <a:t>2013</a:t>
            </a:r>
          </a:p>
        </p:txBody>
      </p:sp>
      <p:sp>
        <p:nvSpPr>
          <p:cNvPr id="87" name="Кружок">
            <a:extLst>
              <a:ext uri="{FF2B5EF4-FFF2-40B4-BE49-F238E27FC236}">
                <a16:creationId xmlns:a16="http://schemas.microsoft.com/office/drawing/2014/main" id="{CD476E39-555F-2C45-980F-35E6CD977F02}"/>
              </a:ext>
            </a:extLst>
          </p:cNvPr>
          <p:cNvSpPr/>
          <p:nvPr/>
        </p:nvSpPr>
        <p:spPr>
          <a:xfrm>
            <a:off x="8816291" y="2089903"/>
            <a:ext cx="219195" cy="21919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5000" spc="0">
                <a:solidFill>
                  <a:srgbClr val="FFFFFF"/>
                </a:solidFill>
              </a:defRPr>
            </a:pPr>
            <a:endParaRPr sz="2500"/>
          </a:p>
        </p:txBody>
      </p:sp>
    </p:spTree>
    <p:extLst>
      <p:ext uri="{BB962C8B-B14F-4D97-AF65-F5344CB8AC3E}">
        <p14:creationId xmlns:p14="http://schemas.microsoft.com/office/powerpoint/2010/main" val="3761428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70FDCA3-7E8E-9F45-BD82-00F807559C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670" r="3106" b="9241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</p:spPr>
      </p:pic>
      <p:sp>
        <p:nvSpPr>
          <p:cNvPr id="14" name="Овал 13">
            <a:extLst>
              <a:ext uri="{FF2B5EF4-FFF2-40B4-BE49-F238E27FC236}">
                <a16:creationId xmlns:a16="http://schemas.microsoft.com/office/drawing/2014/main" id="{D6E3B784-9A13-6047-9E66-40A0E0A49CD2}"/>
              </a:ext>
            </a:extLst>
          </p:cNvPr>
          <p:cNvSpPr/>
          <p:nvPr/>
        </p:nvSpPr>
        <p:spPr>
          <a:xfrm>
            <a:off x="658813" y="5548708"/>
            <a:ext cx="189326" cy="18932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8E77F1B9-E86D-D24B-A90E-960E24D64727}"/>
              </a:ext>
            </a:extLst>
          </p:cNvPr>
          <p:cNvSpPr/>
          <p:nvPr/>
        </p:nvSpPr>
        <p:spPr>
          <a:xfrm>
            <a:off x="1182274" y="5548708"/>
            <a:ext cx="189326" cy="18932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56908A96-B94C-CD41-B3DC-2D4CAB18D3D2}"/>
              </a:ext>
            </a:extLst>
          </p:cNvPr>
          <p:cNvSpPr/>
          <p:nvPr/>
        </p:nvSpPr>
        <p:spPr>
          <a:xfrm>
            <a:off x="1705735" y="5548708"/>
            <a:ext cx="189326" cy="18932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250A1E28-65A1-9B45-84A0-FEBFDECF9724}"/>
              </a:ext>
            </a:extLst>
          </p:cNvPr>
          <p:cNvSpPr/>
          <p:nvPr/>
        </p:nvSpPr>
        <p:spPr>
          <a:xfrm>
            <a:off x="2229196" y="5548708"/>
            <a:ext cx="189326" cy="18932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CA51F574-B4E5-7E4C-A67C-8679D508235E}"/>
              </a:ext>
            </a:extLst>
          </p:cNvPr>
          <p:cNvSpPr/>
          <p:nvPr/>
        </p:nvSpPr>
        <p:spPr>
          <a:xfrm>
            <a:off x="2752657" y="5548708"/>
            <a:ext cx="189326" cy="18932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71EA2D-E92C-E647-AA82-786C1809F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71" y="1119966"/>
            <a:ext cx="8439229" cy="1828193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Редактируемый слайд-разделитель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860E5F-66BD-E845-ACAA-29FAC62EF89F}"/>
              </a:ext>
            </a:extLst>
          </p:cNvPr>
          <p:cNvSpPr txBox="1"/>
          <p:nvPr/>
        </p:nvSpPr>
        <p:spPr>
          <a:xfrm>
            <a:off x="646113" y="4724400"/>
            <a:ext cx="3299549" cy="530970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ru-RU" sz="1400" dirty="0"/>
              <a:t>Точки используются для навигации. </a:t>
            </a:r>
            <a:br>
              <a:rPr lang="ru-RU" sz="1400" dirty="0"/>
            </a:br>
            <a:r>
              <a:rPr lang="ru-RU" sz="1400" dirty="0"/>
              <a:t>Число разделов = число точек. </a:t>
            </a:r>
          </a:p>
        </p:txBody>
      </p:sp>
    </p:spTree>
    <p:extLst>
      <p:ext uri="{BB962C8B-B14F-4D97-AF65-F5344CB8AC3E}">
        <p14:creationId xmlns:p14="http://schemas.microsoft.com/office/powerpoint/2010/main" val="5279558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Диаграмма </a:t>
            </a:r>
            <a:r>
              <a:rPr lang="ru-RU" dirty="0" err="1"/>
              <a:t>Ганта</a:t>
            </a:r>
            <a:endParaRPr lang="ru-RU" dirty="0"/>
          </a:p>
        </p:txBody>
      </p: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EADC02FF-90B4-6041-AA2D-74A7450C3CC7}"/>
              </a:ext>
            </a:extLst>
          </p:cNvPr>
          <p:cNvGrpSpPr/>
          <p:nvPr/>
        </p:nvGrpSpPr>
        <p:grpSpPr>
          <a:xfrm>
            <a:off x="620176" y="1913757"/>
            <a:ext cx="11003859" cy="4036070"/>
            <a:chOff x="1361698" y="2081183"/>
            <a:chExt cx="10292923" cy="3775309"/>
          </a:xfrm>
        </p:grpSpPr>
        <p:sp>
          <p:nvSpPr>
            <p:cNvPr id="28" name="Линия">
              <a:extLst>
                <a:ext uri="{FF2B5EF4-FFF2-40B4-BE49-F238E27FC236}">
                  <a16:creationId xmlns:a16="http://schemas.microsoft.com/office/drawing/2014/main" id="{DF79D083-13FB-A747-BEF4-49CA2D9945E4}"/>
                </a:ext>
              </a:extLst>
            </p:cNvPr>
            <p:cNvSpPr/>
            <p:nvPr/>
          </p:nvSpPr>
          <p:spPr>
            <a:xfrm>
              <a:off x="2471371" y="5368537"/>
              <a:ext cx="8860525" cy="1"/>
            </a:xfrm>
            <a:prstGeom prst="line">
              <a:avLst/>
            </a:prstGeom>
            <a:ln w="38100">
              <a:solidFill>
                <a:srgbClr val="E1E1E1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lnSpc>
                  <a:spcPts val="3000"/>
                </a:lnSpc>
                <a:spcBef>
                  <a:spcPts val="1500"/>
                </a:spcBef>
                <a:defRPr sz="4800" spc="0" baseline="6250">
                  <a:latin typeface="Mail Sans Roman Light"/>
                  <a:ea typeface="Mail Sans Roman Light"/>
                  <a:cs typeface="Mail Sans Roman Light"/>
                  <a:sym typeface="Mail Sans Roman Light"/>
                </a:defRPr>
              </a:pPr>
              <a:endParaRPr sz="2400"/>
            </a:p>
          </p:txBody>
        </p:sp>
        <p:sp>
          <p:nvSpPr>
            <p:cNvPr id="29" name="Кружок">
              <a:extLst>
                <a:ext uri="{FF2B5EF4-FFF2-40B4-BE49-F238E27FC236}">
                  <a16:creationId xmlns:a16="http://schemas.microsoft.com/office/drawing/2014/main" id="{D79DA7C6-028E-1A4F-B72A-354C34763376}"/>
                </a:ext>
              </a:extLst>
            </p:cNvPr>
            <p:cNvSpPr/>
            <p:nvPr/>
          </p:nvSpPr>
          <p:spPr>
            <a:xfrm>
              <a:off x="2475996" y="5305455"/>
              <a:ext cx="126165" cy="126165"/>
            </a:xfrm>
            <a:prstGeom prst="ellipse">
              <a:avLst/>
            </a:prstGeom>
            <a:solidFill>
              <a:srgbClr val="E1E1E1"/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 algn="ctr">
                <a:defRPr sz="5000" spc="0">
                  <a:solidFill>
                    <a:srgbClr val="FFFFFF"/>
                  </a:solidFill>
                </a:defRPr>
              </a:pPr>
              <a:endParaRPr sz="2500"/>
            </a:p>
          </p:txBody>
        </p:sp>
        <p:sp>
          <p:nvSpPr>
            <p:cNvPr id="30" name="Кружок">
              <a:extLst>
                <a:ext uri="{FF2B5EF4-FFF2-40B4-BE49-F238E27FC236}">
                  <a16:creationId xmlns:a16="http://schemas.microsoft.com/office/drawing/2014/main" id="{A5453FED-70B8-714B-9BC6-B4DADBD64392}"/>
                </a:ext>
              </a:extLst>
            </p:cNvPr>
            <p:cNvSpPr/>
            <p:nvPr/>
          </p:nvSpPr>
          <p:spPr>
            <a:xfrm>
              <a:off x="3659189" y="5305455"/>
              <a:ext cx="126165" cy="126165"/>
            </a:xfrm>
            <a:prstGeom prst="ellipse">
              <a:avLst/>
            </a:prstGeom>
            <a:solidFill>
              <a:srgbClr val="E1E1E1"/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 algn="ctr">
                <a:defRPr sz="5000" spc="0">
                  <a:solidFill>
                    <a:srgbClr val="FFFFFF"/>
                  </a:solidFill>
                </a:defRPr>
              </a:pPr>
              <a:endParaRPr sz="2500"/>
            </a:p>
          </p:txBody>
        </p:sp>
        <p:sp>
          <p:nvSpPr>
            <p:cNvPr id="31" name="Кружок">
              <a:extLst>
                <a:ext uri="{FF2B5EF4-FFF2-40B4-BE49-F238E27FC236}">
                  <a16:creationId xmlns:a16="http://schemas.microsoft.com/office/drawing/2014/main" id="{856AD017-31A3-2C42-ADF7-64DF2582C97E}"/>
                </a:ext>
              </a:extLst>
            </p:cNvPr>
            <p:cNvSpPr/>
            <p:nvPr/>
          </p:nvSpPr>
          <p:spPr>
            <a:xfrm>
              <a:off x="4891089" y="5305455"/>
              <a:ext cx="126165" cy="126165"/>
            </a:xfrm>
            <a:prstGeom prst="ellipse">
              <a:avLst/>
            </a:prstGeom>
            <a:solidFill>
              <a:srgbClr val="E1E1E1"/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 algn="ctr">
                <a:defRPr sz="5000" spc="0">
                  <a:solidFill>
                    <a:srgbClr val="FFFFFF"/>
                  </a:solidFill>
                </a:defRPr>
              </a:pPr>
              <a:endParaRPr sz="2500"/>
            </a:p>
          </p:txBody>
        </p:sp>
        <p:sp>
          <p:nvSpPr>
            <p:cNvPr id="32" name="Кружок">
              <a:extLst>
                <a:ext uri="{FF2B5EF4-FFF2-40B4-BE49-F238E27FC236}">
                  <a16:creationId xmlns:a16="http://schemas.microsoft.com/office/drawing/2014/main" id="{5C275F6B-880E-A34F-B48E-ABE250EFAB4E}"/>
                </a:ext>
              </a:extLst>
            </p:cNvPr>
            <p:cNvSpPr/>
            <p:nvPr/>
          </p:nvSpPr>
          <p:spPr>
            <a:xfrm>
              <a:off x="6186489" y="5305455"/>
              <a:ext cx="126165" cy="126165"/>
            </a:xfrm>
            <a:prstGeom prst="ellipse">
              <a:avLst/>
            </a:prstGeom>
            <a:solidFill>
              <a:srgbClr val="E1E1E1"/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 algn="ctr">
                <a:defRPr sz="5000" spc="0">
                  <a:solidFill>
                    <a:srgbClr val="FFFFFF"/>
                  </a:solidFill>
                </a:defRPr>
              </a:pPr>
              <a:endParaRPr sz="2500"/>
            </a:p>
          </p:txBody>
        </p:sp>
        <p:sp>
          <p:nvSpPr>
            <p:cNvPr id="33" name="Кружок">
              <a:extLst>
                <a:ext uri="{FF2B5EF4-FFF2-40B4-BE49-F238E27FC236}">
                  <a16:creationId xmlns:a16="http://schemas.microsoft.com/office/drawing/2014/main" id="{96BEF60F-850E-2547-816F-54645C626750}"/>
                </a:ext>
              </a:extLst>
            </p:cNvPr>
            <p:cNvSpPr/>
            <p:nvPr/>
          </p:nvSpPr>
          <p:spPr>
            <a:xfrm>
              <a:off x="7472827" y="5305455"/>
              <a:ext cx="126165" cy="126165"/>
            </a:xfrm>
            <a:prstGeom prst="ellipse">
              <a:avLst/>
            </a:prstGeom>
            <a:solidFill>
              <a:srgbClr val="E1E1E1"/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 algn="ctr">
                <a:defRPr sz="5000" spc="0">
                  <a:solidFill>
                    <a:srgbClr val="FFFFFF"/>
                  </a:solidFill>
                </a:defRPr>
              </a:pPr>
              <a:endParaRPr sz="2500"/>
            </a:p>
          </p:txBody>
        </p:sp>
        <p:sp>
          <p:nvSpPr>
            <p:cNvPr id="34" name="Кружок">
              <a:extLst>
                <a:ext uri="{FF2B5EF4-FFF2-40B4-BE49-F238E27FC236}">
                  <a16:creationId xmlns:a16="http://schemas.microsoft.com/office/drawing/2014/main" id="{414DEF47-48DD-7142-8B66-3B3C21854232}"/>
                </a:ext>
              </a:extLst>
            </p:cNvPr>
            <p:cNvSpPr/>
            <p:nvPr/>
          </p:nvSpPr>
          <p:spPr>
            <a:xfrm>
              <a:off x="8777289" y="5305455"/>
              <a:ext cx="126165" cy="126165"/>
            </a:xfrm>
            <a:prstGeom prst="ellipse">
              <a:avLst/>
            </a:prstGeom>
            <a:solidFill>
              <a:srgbClr val="E1E1E1"/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 algn="ctr">
                <a:defRPr sz="5000" spc="0">
                  <a:solidFill>
                    <a:srgbClr val="FFFFFF"/>
                  </a:solidFill>
                </a:defRPr>
              </a:pPr>
              <a:endParaRPr sz="2500"/>
            </a:p>
          </p:txBody>
        </p:sp>
        <p:sp>
          <p:nvSpPr>
            <p:cNvPr id="35" name="Кружок">
              <a:extLst>
                <a:ext uri="{FF2B5EF4-FFF2-40B4-BE49-F238E27FC236}">
                  <a16:creationId xmlns:a16="http://schemas.microsoft.com/office/drawing/2014/main" id="{9105FDA3-0850-0C4E-B791-58CD38456EB3}"/>
                </a:ext>
              </a:extLst>
            </p:cNvPr>
            <p:cNvSpPr/>
            <p:nvPr/>
          </p:nvSpPr>
          <p:spPr>
            <a:xfrm>
              <a:off x="10081751" y="5305455"/>
              <a:ext cx="126165" cy="126165"/>
            </a:xfrm>
            <a:prstGeom prst="ellipse">
              <a:avLst/>
            </a:prstGeom>
            <a:solidFill>
              <a:srgbClr val="E1E1E1"/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 algn="ctr">
                <a:defRPr sz="5000" spc="0">
                  <a:solidFill>
                    <a:srgbClr val="FFFFFF"/>
                  </a:solidFill>
                </a:defRPr>
              </a:pPr>
              <a:endParaRPr sz="2500"/>
            </a:p>
          </p:txBody>
        </p:sp>
        <p:sp>
          <p:nvSpPr>
            <p:cNvPr id="36" name="Кружок">
              <a:extLst>
                <a:ext uri="{FF2B5EF4-FFF2-40B4-BE49-F238E27FC236}">
                  <a16:creationId xmlns:a16="http://schemas.microsoft.com/office/drawing/2014/main" id="{58965684-CA22-F04C-BE4E-F421031B42B6}"/>
                </a:ext>
              </a:extLst>
            </p:cNvPr>
            <p:cNvSpPr/>
            <p:nvPr/>
          </p:nvSpPr>
          <p:spPr>
            <a:xfrm>
              <a:off x="11258618" y="5305455"/>
              <a:ext cx="126165" cy="126165"/>
            </a:xfrm>
            <a:prstGeom prst="ellipse">
              <a:avLst/>
            </a:prstGeom>
            <a:solidFill>
              <a:srgbClr val="E1E1E1"/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 algn="ctr">
                <a:defRPr sz="5000" spc="0">
                  <a:solidFill>
                    <a:srgbClr val="FFFFFF"/>
                  </a:solidFill>
                </a:defRPr>
              </a:pPr>
              <a:endParaRPr sz="2500"/>
            </a:p>
          </p:txBody>
        </p:sp>
        <p:sp>
          <p:nvSpPr>
            <p:cNvPr id="37" name="Апр">
              <a:extLst>
                <a:ext uri="{FF2B5EF4-FFF2-40B4-BE49-F238E27FC236}">
                  <a16:creationId xmlns:a16="http://schemas.microsoft.com/office/drawing/2014/main" id="{C7312901-BAB7-2049-973D-7EB1C853E8CB}"/>
                </a:ext>
              </a:extLst>
            </p:cNvPr>
            <p:cNvSpPr txBox="1"/>
            <p:nvPr/>
          </p:nvSpPr>
          <p:spPr>
            <a:xfrm>
              <a:off x="2292470" y="5535671"/>
              <a:ext cx="489465" cy="32082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>
              <a:spAutoFit/>
            </a:bodyPr>
            <a:lstStyle>
              <a:lvl1pPr algn="ctr">
                <a:lnSpc>
                  <a:spcPct val="120000"/>
                </a:lnSpc>
                <a:defRPr sz="2500" spc="0">
                  <a:solidFill>
                    <a:srgbClr val="828383"/>
                  </a:solidFill>
                  <a:latin typeface="+mn-lt"/>
                  <a:ea typeface="+mn-ea"/>
                  <a:cs typeface="+mn-cs"/>
                  <a:sym typeface="Mail Sans Roman Regular"/>
                </a:defRPr>
              </a:lvl1pPr>
            </a:lstStyle>
            <a:p>
              <a:r>
                <a:rPr sz="1600" dirty="0" err="1">
                  <a:solidFill>
                    <a:schemeClr val="tx1"/>
                  </a:solidFill>
                  <a:latin typeface="+mj-lt"/>
                </a:rPr>
                <a:t>Апр</a:t>
              </a:r>
              <a:endParaRPr sz="1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8" name="Март">
              <a:extLst>
                <a:ext uri="{FF2B5EF4-FFF2-40B4-BE49-F238E27FC236}">
                  <a16:creationId xmlns:a16="http://schemas.microsoft.com/office/drawing/2014/main" id="{A8D76D8C-7943-8047-969E-D86DAB21A730}"/>
                </a:ext>
              </a:extLst>
            </p:cNvPr>
            <p:cNvSpPr txBox="1"/>
            <p:nvPr/>
          </p:nvSpPr>
          <p:spPr>
            <a:xfrm>
              <a:off x="3432308" y="5535672"/>
              <a:ext cx="596412" cy="32082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>
              <a:spAutoFit/>
            </a:bodyPr>
            <a:lstStyle>
              <a:lvl1pPr algn="ctr">
                <a:lnSpc>
                  <a:spcPct val="120000"/>
                </a:lnSpc>
                <a:defRPr sz="2500" spc="0">
                  <a:solidFill>
                    <a:srgbClr val="828383"/>
                  </a:solidFill>
                  <a:latin typeface="+mn-lt"/>
                  <a:ea typeface="+mn-ea"/>
                  <a:cs typeface="+mn-cs"/>
                  <a:sym typeface="Mail Sans Roman Regular"/>
                </a:defRPr>
              </a:lvl1pPr>
            </a:lstStyle>
            <a:p>
              <a:r>
                <a:rPr lang="ru-RU" sz="1600" dirty="0">
                  <a:solidFill>
                    <a:schemeClr val="tx1"/>
                  </a:solidFill>
                  <a:latin typeface="+mj-lt"/>
                </a:rPr>
                <a:t>Май</a:t>
              </a:r>
              <a:endParaRPr sz="1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9" name="Июнь">
              <a:extLst>
                <a:ext uri="{FF2B5EF4-FFF2-40B4-BE49-F238E27FC236}">
                  <a16:creationId xmlns:a16="http://schemas.microsoft.com/office/drawing/2014/main" id="{1FEFED45-DAC8-0640-AD21-69824F54788A}"/>
                </a:ext>
              </a:extLst>
            </p:cNvPr>
            <p:cNvSpPr txBox="1"/>
            <p:nvPr/>
          </p:nvSpPr>
          <p:spPr>
            <a:xfrm>
              <a:off x="4646161" y="5535672"/>
              <a:ext cx="640931" cy="32082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>
              <a:spAutoFit/>
            </a:bodyPr>
            <a:lstStyle>
              <a:lvl1pPr algn="ctr">
                <a:lnSpc>
                  <a:spcPct val="120000"/>
                </a:lnSpc>
                <a:defRPr sz="2500" spc="0">
                  <a:solidFill>
                    <a:srgbClr val="828383"/>
                  </a:solidFill>
                  <a:latin typeface="+mn-lt"/>
                  <a:ea typeface="+mn-ea"/>
                  <a:cs typeface="+mn-cs"/>
                  <a:sym typeface="Mail Sans Roman Regular"/>
                </a:defRPr>
              </a:lvl1pPr>
            </a:lstStyle>
            <a:p>
              <a:r>
                <a:rPr sz="1600">
                  <a:solidFill>
                    <a:schemeClr val="tx1"/>
                  </a:solidFill>
                  <a:latin typeface="+mj-lt"/>
                </a:rPr>
                <a:t>Июнь</a:t>
              </a:r>
            </a:p>
          </p:txBody>
        </p:sp>
        <p:sp>
          <p:nvSpPr>
            <p:cNvPr id="40" name="Июль">
              <a:extLst>
                <a:ext uri="{FF2B5EF4-FFF2-40B4-BE49-F238E27FC236}">
                  <a16:creationId xmlns:a16="http://schemas.microsoft.com/office/drawing/2014/main" id="{9303256F-70F6-A347-9EF2-F99E4F84DDD7}"/>
                </a:ext>
              </a:extLst>
            </p:cNvPr>
            <p:cNvSpPr txBox="1"/>
            <p:nvPr/>
          </p:nvSpPr>
          <p:spPr>
            <a:xfrm>
              <a:off x="5941561" y="5535672"/>
              <a:ext cx="640931" cy="32082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>
              <a:spAutoFit/>
            </a:bodyPr>
            <a:lstStyle>
              <a:lvl1pPr algn="ctr">
                <a:lnSpc>
                  <a:spcPct val="120000"/>
                </a:lnSpc>
                <a:defRPr sz="2500" spc="0">
                  <a:solidFill>
                    <a:srgbClr val="828383"/>
                  </a:solidFill>
                  <a:latin typeface="+mn-lt"/>
                  <a:ea typeface="+mn-ea"/>
                  <a:cs typeface="+mn-cs"/>
                  <a:sym typeface="Mail Sans Roman Regular"/>
                </a:defRPr>
              </a:lvl1pPr>
            </a:lstStyle>
            <a:p>
              <a:r>
                <a:rPr sz="1600">
                  <a:solidFill>
                    <a:schemeClr val="tx1"/>
                  </a:solidFill>
                  <a:latin typeface="+mj-lt"/>
                </a:rPr>
                <a:t>Июль</a:t>
              </a:r>
            </a:p>
          </p:txBody>
        </p:sp>
        <p:sp>
          <p:nvSpPr>
            <p:cNvPr id="42" name="Авг">
              <a:extLst>
                <a:ext uri="{FF2B5EF4-FFF2-40B4-BE49-F238E27FC236}">
                  <a16:creationId xmlns:a16="http://schemas.microsoft.com/office/drawing/2014/main" id="{0E50FDCA-5749-6D44-ACDC-2E4621F696D3}"/>
                </a:ext>
              </a:extLst>
            </p:cNvPr>
            <p:cNvSpPr txBox="1"/>
            <p:nvPr/>
          </p:nvSpPr>
          <p:spPr>
            <a:xfrm>
              <a:off x="7227898" y="5535672"/>
              <a:ext cx="640931" cy="32082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>
              <a:spAutoFit/>
            </a:bodyPr>
            <a:lstStyle>
              <a:lvl1pPr algn="ctr">
                <a:lnSpc>
                  <a:spcPct val="120000"/>
                </a:lnSpc>
                <a:defRPr sz="2500" spc="0">
                  <a:solidFill>
                    <a:srgbClr val="828383"/>
                  </a:solidFill>
                  <a:latin typeface="+mn-lt"/>
                  <a:ea typeface="+mn-ea"/>
                  <a:cs typeface="+mn-cs"/>
                  <a:sym typeface="Mail Sans Roman Regular"/>
                </a:defRPr>
              </a:lvl1pPr>
            </a:lstStyle>
            <a:p>
              <a:r>
                <a:rPr sz="1600">
                  <a:solidFill>
                    <a:schemeClr val="tx1"/>
                  </a:solidFill>
                  <a:latin typeface="+mj-lt"/>
                </a:rPr>
                <a:t>Авг</a:t>
              </a:r>
            </a:p>
          </p:txBody>
        </p:sp>
        <p:sp>
          <p:nvSpPr>
            <p:cNvPr id="43" name="Сен">
              <a:extLst>
                <a:ext uri="{FF2B5EF4-FFF2-40B4-BE49-F238E27FC236}">
                  <a16:creationId xmlns:a16="http://schemas.microsoft.com/office/drawing/2014/main" id="{0BD598C0-B145-E245-96E5-DE960C34C4EF}"/>
                </a:ext>
              </a:extLst>
            </p:cNvPr>
            <p:cNvSpPr txBox="1"/>
            <p:nvPr/>
          </p:nvSpPr>
          <p:spPr>
            <a:xfrm>
              <a:off x="8532361" y="5535672"/>
              <a:ext cx="640931" cy="32082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>
              <a:spAutoFit/>
            </a:bodyPr>
            <a:lstStyle>
              <a:lvl1pPr algn="ctr">
                <a:lnSpc>
                  <a:spcPct val="120000"/>
                </a:lnSpc>
                <a:defRPr sz="2500" spc="0">
                  <a:solidFill>
                    <a:srgbClr val="828383"/>
                  </a:solidFill>
                  <a:latin typeface="+mn-lt"/>
                  <a:ea typeface="+mn-ea"/>
                  <a:cs typeface="+mn-cs"/>
                  <a:sym typeface="Mail Sans Roman Regular"/>
                </a:defRPr>
              </a:lvl1pPr>
            </a:lstStyle>
            <a:p>
              <a:r>
                <a:rPr sz="1600">
                  <a:solidFill>
                    <a:schemeClr val="tx1"/>
                  </a:solidFill>
                  <a:latin typeface="+mj-lt"/>
                </a:rPr>
                <a:t>Сен</a:t>
              </a:r>
            </a:p>
          </p:txBody>
        </p:sp>
        <p:sp>
          <p:nvSpPr>
            <p:cNvPr id="44" name="Окт">
              <a:extLst>
                <a:ext uri="{FF2B5EF4-FFF2-40B4-BE49-F238E27FC236}">
                  <a16:creationId xmlns:a16="http://schemas.microsoft.com/office/drawing/2014/main" id="{8262BE08-3BCD-6B4D-A969-7DADBB623517}"/>
                </a:ext>
              </a:extLst>
            </p:cNvPr>
            <p:cNvSpPr txBox="1"/>
            <p:nvPr/>
          </p:nvSpPr>
          <p:spPr>
            <a:xfrm>
              <a:off x="9836823" y="5535672"/>
              <a:ext cx="640931" cy="32082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>
              <a:spAutoFit/>
            </a:bodyPr>
            <a:lstStyle>
              <a:lvl1pPr algn="ctr">
                <a:lnSpc>
                  <a:spcPct val="120000"/>
                </a:lnSpc>
                <a:defRPr sz="2500" spc="0">
                  <a:solidFill>
                    <a:srgbClr val="828383"/>
                  </a:solidFill>
                  <a:latin typeface="+mn-lt"/>
                  <a:ea typeface="+mn-ea"/>
                  <a:cs typeface="+mn-cs"/>
                  <a:sym typeface="Mail Sans Roman Regular"/>
                </a:defRPr>
              </a:lvl1pPr>
            </a:lstStyle>
            <a:p>
              <a:r>
                <a:rPr sz="1600">
                  <a:solidFill>
                    <a:schemeClr val="tx1"/>
                  </a:solidFill>
                  <a:latin typeface="+mj-lt"/>
                </a:rPr>
                <a:t>Окт</a:t>
              </a:r>
            </a:p>
          </p:txBody>
        </p:sp>
        <p:sp>
          <p:nvSpPr>
            <p:cNvPr id="45" name="Ноя">
              <a:extLst>
                <a:ext uri="{FF2B5EF4-FFF2-40B4-BE49-F238E27FC236}">
                  <a16:creationId xmlns:a16="http://schemas.microsoft.com/office/drawing/2014/main" id="{FCA11D89-D054-154A-850A-419B537FC91E}"/>
                </a:ext>
              </a:extLst>
            </p:cNvPr>
            <p:cNvSpPr txBox="1"/>
            <p:nvPr/>
          </p:nvSpPr>
          <p:spPr>
            <a:xfrm>
              <a:off x="11013690" y="5535672"/>
              <a:ext cx="640931" cy="32082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>
              <a:spAutoFit/>
            </a:bodyPr>
            <a:lstStyle>
              <a:lvl1pPr algn="ctr">
                <a:lnSpc>
                  <a:spcPct val="120000"/>
                </a:lnSpc>
                <a:defRPr sz="2500" spc="0">
                  <a:solidFill>
                    <a:srgbClr val="828383"/>
                  </a:solidFill>
                  <a:latin typeface="+mn-lt"/>
                  <a:ea typeface="+mn-ea"/>
                  <a:cs typeface="+mn-cs"/>
                  <a:sym typeface="Mail Sans Roman Regular"/>
                </a:defRPr>
              </a:lvl1pPr>
            </a:lstStyle>
            <a:p>
              <a:r>
                <a:rPr sz="1600">
                  <a:solidFill>
                    <a:schemeClr val="tx1"/>
                  </a:solidFill>
                  <a:latin typeface="+mj-lt"/>
                </a:rPr>
                <a:t>Ноя</a:t>
              </a:r>
            </a:p>
          </p:txBody>
        </p:sp>
        <p:grpSp>
          <p:nvGrpSpPr>
            <p:cNvPr id="48" name="Группа">
              <a:extLst>
                <a:ext uri="{FF2B5EF4-FFF2-40B4-BE49-F238E27FC236}">
                  <a16:creationId xmlns:a16="http://schemas.microsoft.com/office/drawing/2014/main" id="{5DFF7C7E-FBE5-184F-8D84-7C5DBD6D45D2}"/>
                </a:ext>
              </a:extLst>
            </p:cNvPr>
            <p:cNvGrpSpPr/>
            <p:nvPr/>
          </p:nvGrpSpPr>
          <p:grpSpPr>
            <a:xfrm>
              <a:off x="2471370" y="2230394"/>
              <a:ext cx="8860527" cy="2553235"/>
              <a:chOff x="0" y="0"/>
              <a:chExt cx="17721051" cy="5106468"/>
            </a:xfrm>
          </p:grpSpPr>
          <p:sp>
            <p:nvSpPr>
              <p:cNvPr id="63" name="Линия">
                <a:extLst>
                  <a:ext uri="{FF2B5EF4-FFF2-40B4-BE49-F238E27FC236}">
                    <a16:creationId xmlns:a16="http://schemas.microsoft.com/office/drawing/2014/main" id="{497674D1-8059-934B-BD0E-87AB3EB6C921}"/>
                  </a:ext>
                </a:extLst>
              </p:cNvPr>
              <p:cNvSpPr/>
              <p:nvPr/>
            </p:nvSpPr>
            <p:spPr>
              <a:xfrm>
                <a:off x="0" y="5106468"/>
                <a:ext cx="17721052" cy="1"/>
              </a:xfrm>
              <a:prstGeom prst="line">
                <a:avLst/>
              </a:prstGeom>
              <a:noFill/>
              <a:ln w="25400" cap="flat">
                <a:solidFill>
                  <a:srgbClr val="E1E1E1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defTabSz="412750">
                  <a:lnSpc>
                    <a:spcPts val="3000"/>
                  </a:lnSpc>
                  <a:spcBef>
                    <a:spcPts val="1500"/>
                  </a:spcBef>
                  <a:defRPr sz="4800" spc="0" baseline="6250">
                    <a:latin typeface="Mail Sans Roman Light"/>
                    <a:ea typeface="Mail Sans Roman Light"/>
                    <a:cs typeface="Mail Sans Roman Light"/>
                    <a:sym typeface="Mail Sans Roman Light"/>
                  </a:defRPr>
                </a:pPr>
                <a:endParaRPr sz="2400"/>
              </a:p>
            </p:txBody>
          </p:sp>
          <p:sp>
            <p:nvSpPr>
              <p:cNvPr id="64" name="Линия">
                <a:extLst>
                  <a:ext uri="{FF2B5EF4-FFF2-40B4-BE49-F238E27FC236}">
                    <a16:creationId xmlns:a16="http://schemas.microsoft.com/office/drawing/2014/main" id="{7D48E999-B176-0845-B27F-9729E253FF1E}"/>
                  </a:ext>
                </a:extLst>
              </p:cNvPr>
              <p:cNvSpPr/>
              <p:nvPr/>
            </p:nvSpPr>
            <p:spPr>
              <a:xfrm>
                <a:off x="0" y="3829851"/>
                <a:ext cx="17721052" cy="1"/>
              </a:xfrm>
              <a:prstGeom prst="line">
                <a:avLst/>
              </a:prstGeom>
              <a:noFill/>
              <a:ln w="25400" cap="flat">
                <a:solidFill>
                  <a:srgbClr val="E1E1E1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defTabSz="412750">
                  <a:lnSpc>
                    <a:spcPts val="3000"/>
                  </a:lnSpc>
                  <a:spcBef>
                    <a:spcPts val="1500"/>
                  </a:spcBef>
                  <a:defRPr sz="4800" spc="0" baseline="6250">
                    <a:latin typeface="Mail Sans Roman Light"/>
                    <a:ea typeface="Mail Sans Roman Light"/>
                    <a:cs typeface="Mail Sans Roman Light"/>
                    <a:sym typeface="Mail Sans Roman Light"/>
                  </a:defRPr>
                </a:pPr>
                <a:endParaRPr sz="2400"/>
              </a:p>
            </p:txBody>
          </p:sp>
          <p:sp>
            <p:nvSpPr>
              <p:cNvPr id="68" name="Линия">
                <a:extLst>
                  <a:ext uri="{FF2B5EF4-FFF2-40B4-BE49-F238E27FC236}">
                    <a16:creationId xmlns:a16="http://schemas.microsoft.com/office/drawing/2014/main" id="{D0DC9E9E-0E4F-D445-9E21-CE01F7260953}"/>
                  </a:ext>
                </a:extLst>
              </p:cNvPr>
              <p:cNvSpPr/>
              <p:nvPr/>
            </p:nvSpPr>
            <p:spPr>
              <a:xfrm>
                <a:off x="0" y="2553234"/>
                <a:ext cx="17721052" cy="1"/>
              </a:xfrm>
              <a:prstGeom prst="line">
                <a:avLst/>
              </a:prstGeom>
              <a:noFill/>
              <a:ln w="25400" cap="flat">
                <a:solidFill>
                  <a:srgbClr val="E1E1E1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defTabSz="412750">
                  <a:lnSpc>
                    <a:spcPts val="3000"/>
                  </a:lnSpc>
                  <a:spcBef>
                    <a:spcPts val="1500"/>
                  </a:spcBef>
                  <a:defRPr sz="4800" spc="0" baseline="6250">
                    <a:latin typeface="Mail Sans Roman Light"/>
                    <a:ea typeface="Mail Sans Roman Light"/>
                    <a:cs typeface="Mail Sans Roman Light"/>
                    <a:sym typeface="Mail Sans Roman Light"/>
                  </a:defRPr>
                </a:pPr>
                <a:endParaRPr sz="2400"/>
              </a:p>
            </p:txBody>
          </p:sp>
          <p:sp>
            <p:nvSpPr>
              <p:cNvPr id="69" name="Линия">
                <a:extLst>
                  <a:ext uri="{FF2B5EF4-FFF2-40B4-BE49-F238E27FC236}">
                    <a16:creationId xmlns:a16="http://schemas.microsoft.com/office/drawing/2014/main" id="{6D929ECA-DBBD-4449-8E6A-2951E839B21C}"/>
                  </a:ext>
                </a:extLst>
              </p:cNvPr>
              <p:cNvSpPr/>
              <p:nvPr/>
            </p:nvSpPr>
            <p:spPr>
              <a:xfrm>
                <a:off x="0" y="1276617"/>
                <a:ext cx="17721052" cy="1"/>
              </a:xfrm>
              <a:prstGeom prst="line">
                <a:avLst/>
              </a:prstGeom>
              <a:noFill/>
              <a:ln w="25400" cap="flat">
                <a:solidFill>
                  <a:srgbClr val="E1E1E1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defTabSz="412750">
                  <a:lnSpc>
                    <a:spcPts val="3000"/>
                  </a:lnSpc>
                  <a:spcBef>
                    <a:spcPts val="1500"/>
                  </a:spcBef>
                  <a:defRPr sz="4800" spc="0" baseline="6250">
                    <a:latin typeface="Mail Sans Roman Light"/>
                    <a:ea typeface="Mail Sans Roman Light"/>
                    <a:cs typeface="Mail Sans Roman Light"/>
                    <a:sym typeface="Mail Sans Roman Light"/>
                  </a:defRPr>
                </a:pPr>
                <a:endParaRPr sz="2400"/>
              </a:p>
            </p:txBody>
          </p:sp>
          <p:sp>
            <p:nvSpPr>
              <p:cNvPr id="74" name="Линия">
                <a:extLst>
                  <a:ext uri="{FF2B5EF4-FFF2-40B4-BE49-F238E27FC236}">
                    <a16:creationId xmlns:a16="http://schemas.microsoft.com/office/drawing/2014/main" id="{F2B7C34F-506E-AE43-97EB-BEEEE6725712}"/>
                  </a:ext>
                </a:extLst>
              </p:cNvPr>
              <p:cNvSpPr/>
              <p:nvPr/>
            </p:nvSpPr>
            <p:spPr>
              <a:xfrm>
                <a:off x="0" y="0"/>
                <a:ext cx="17721052" cy="0"/>
              </a:xfrm>
              <a:prstGeom prst="line">
                <a:avLst/>
              </a:prstGeom>
              <a:noFill/>
              <a:ln w="25400" cap="flat">
                <a:solidFill>
                  <a:srgbClr val="E1E1E1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defTabSz="412750">
                  <a:lnSpc>
                    <a:spcPts val="3000"/>
                  </a:lnSpc>
                  <a:spcBef>
                    <a:spcPts val="1500"/>
                  </a:spcBef>
                  <a:defRPr sz="4800" spc="0" baseline="6250">
                    <a:latin typeface="Mail Sans Roman Light"/>
                    <a:ea typeface="Mail Sans Roman Light"/>
                    <a:cs typeface="Mail Sans Roman Light"/>
                    <a:sym typeface="Mail Sans Roman Light"/>
                  </a:defRPr>
                </a:pPr>
                <a:endParaRPr sz="2400"/>
              </a:p>
            </p:txBody>
          </p:sp>
        </p:grpSp>
        <p:sp>
          <p:nvSpPr>
            <p:cNvPr id="49" name="Сквиркл">
              <a:extLst>
                <a:ext uri="{FF2B5EF4-FFF2-40B4-BE49-F238E27FC236}">
                  <a16:creationId xmlns:a16="http://schemas.microsoft.com/office/drawing/2014/main" id="{170D8280-CFAA-2545-AB83-A356E7170819}"/>
                </a:ext>
              </a:extLst>
            </p:cNvPr>
            <p:cNvSpPr/>
            <p:nvPr/>
          </p:nvSpPr>
          <p:spPr>
            <a:xfrm>
              <a:off x="2471370" y="4667146"/>
              <a:ext cx="1302963" cy="25400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pPr defTabSz="914400">
                <a:defRPr sz="3600" spc="0">
                  <a:latin typeface="+mn-lt"/>
                  <a:ea typeface="+mn-ea"/>
                  <a:cs typeface="+mn-cs"/>
                  <a:sym typeface="Mail Sans Roman Regular"/>
                </a:defRPr>
              </a:pPr>
              <a:endParaRPr sz="1800"/>
            </a:p>
          </p:txBody>
        </p:sp>
        <p:sp>
          <p:nvSpPr>
            <p:cNvPr id="50" name="Сквиркл">
              <a:extLst>
                <a:ext uri="{FF2B5EF4-FFF2-40B4-BE49-F238E27FC236}">
                  <a16:creationId xmlns:a16="http://schemas.microsoft.com/office/drawing/2014/main" id="{0C8A2722-6655-5E45-9184-D8D69B3885E3}"/>
                </a:ext>
              </a:extLst>
            </p:cNvPr>
            <p:cNvSpPr/>
            <p:nvPr/>
          </p:nvSpPr>
          <p:spPr>
            <a:xfrm>
              <a:off x="3532189" y="4028837"/>
              <a:ext cx="2666034" cy="25400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pPr defTabSz="914400">
                <a:defRPr sz="3600" spc="0">
                  <a:latin typeface="+mn-lt"/>
                  <a:ea typeface="+mn-ea"/>
                  <a:cs typeface="+mn-cs"/>
                  <a:sym typeface="Mail Sans Roman Regular"/>
                </a:defRPr>
              </a:pPr>
              <a:endParaRPr sz="1800"/>
            </a:p>
          </p:txBody>
        </p:sp>
        <p:sp>
          <p:nvSpPr>
            <p:cNvPr id="51" name="Сквиркл">
              <a:extLst>
                <a:ext uri="{FF2B5EF4-FFF2-40B4-BE49-F238E27FC236}">
                  <a16:creationId xmlns:a16="http://schemas.microsoft.com/office/drawing/2014/main" id="{71B9FEDF-C7C6-7942-8EC4-CA5600DFE3ED}"/>
                </a:ext>
              </a:extLst>
            </p:cNvPr>
            <p:cNvSpPr/>
            <p:nvPr/>
          </p:nvSpPr>
          <p:spPr>
            <a:xfrm>
              <a:off x="4839032" y="4667146"/>
              <a:ext cx="2666034" cy="25400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pPr defTabSz="914400">
                <a:defRPr sz="3600" spc="0">
                  <a:latin typeface="+mn-lt"/>
                  <a:ea typeface="+mn-ea"/>
                  <a:cs typeface="+mn-cs"/>
                  <a:sym typeface="Mail Sans Roman Regular"/>
                </a:defRPr>
              </a:pPr>
              <a:endParaRPr sz="1800"/>
            </a:p>
          </p:txBody>
        </p:sp>
        <p:sp>
          <p:nvSpPr>
            <p:cNvPr id="53" name="Сквиркл">
              <a:extLst>
                <a:ext uri="{FF2B5EF4-FFF2-40B4-BE49-F238E27FC236}">
                  <a16:creationId xmlns:a16="http://schemas.microsoft.com/office/drawing/2014/main" id="{5BB174AD-FC41-5B4E-BC49-DE3104CB92A5}"/>
                </a:ext>
              </a:extLst>
            </p:cNvPr>
            <p:cNvSpPr/>
            <p:nvPr/>
          </p:nvSpPr>
          <p:spPr>
            <a:xfrm>
              <a:off x="4827589" y="3372186"/>
              <a:ext cx="5289641" cy="25400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pPr defTabSz="914400">
                <a:defRPr sz="3600" spc="0">
                  <a:latin typeface="+mn-lt"/>
                  <a:ea typeface="+mn-ea"/>
                  <a:cs typeface="+mn-cs"/>
                  <a:sym typeface="Mail Sans Roman Regular"/>
                </a:defRPr>
              </a:pPr>
              <a:endParaRPr sz="1800"/>
            </a:p>
          </p:txBody>
        </p:sp>
        <p:sp>
          <p:nvSpPr>
            <p:cNvPr id="54" name="Сквиркл">
              <a:extLst>
                <a:ext uri="{FF2B5EF4-FFF2-40B4-BE49-F238E27FC236}">
                  <a16:creationId xmlns:a16="http://schemas.microsoft.com/office/drawing/2014/main" id="{02E790A7-B317-B54E-8EE6-A644708C6928}"/>
                </a:ext>
              </a:extLst>
            </p:cNvPr>
            <p:cNvSpPr/>
            <p:nvPr/>
          </p:nvSpPr>
          <p:spPr>
            <a:xfrm>
              <a:off x="7409327" y="2741702"/>
              <a:ext cx="1401985" cy="25400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pPr defTabSz="914400">
                <a:defRPr sz="3600" spc="0">
                  <a:latin typeface="+mn-lt"/>
                  <a:ea typeface="+mn-ea"/>
                  <a:cs typeface="+mn-cs"/>
                  <a:sym typeface="Mail Sans Roman Regular"/>
                </a:defRPr>
              </a:pPr>
              <a:endParaRPr sz="1800"/>
            </a:p>
          </p:txBody>
        </p:sp>
        <p:sp>
          <p:nvSpPr>
            <p:cNvPr id="55" name="Сквиркл">
              <a:extLst>
                <a:ext uri="{FF2B5EF4-FFF2-40B4-BE49-F238E27FC236}">
                  <a16:creationId xmlns:a16="http://schemas.microsoft.com/office/drawing/2014/main" id="{E1A20A54-4B2D-1844-9B34-5249013D7E36}"/>
                </a:ext>
              </a:extLst>
            </p:cNvPr>
            <p:cNvSpPr/>
            <p:nvPr/>
          </p:nvSpPr>
          <p:spPr>
            <a:xfrm>
              <a:off x="8748316" y="2091502"/>
              <a:ext cx="2666034" cy="25400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pPr defTabSz="914400">
                <a:defRPr sz="3600" spc="0">
                  <a:latin typeface="+mn-lt"/>
                  <a:ea typeface="+mn-ea"/>
                  <a:cs typeface="+mn-cs"/>
                  <a:sym typeface="Mail Sans Roman Regular"/>
                </a:defRPr>
              </a:pPr>
              <a:endParaRPr sz="1800"/>
            </a:p>
          </p:txBody>
        </p:sp>
        <p:sp>
          <p:nvSpPr>
            <p:cNvPr id="57" name="Задача №1">
              <a:extLst>
                <a:ext uri="{FF2B5EF4-FFF2-40B4-BE49-F238E27FC236}">
                  <a16:creationId xmlns:a16="http://schemas.microsoft.com/office/drawing/2014/main" id="{B834E282-2ED0-A94F-87D3-5D9E16C30BCC}"/>
                </a:ext>
              </a:extLst>
            </p:cNvPr>
            <p:cNvSpPr txBox="1"/>
            <p:nvPr/>
          </p:nvSpPr>
          <p:spPr>
            <a:xfrm>
              <a:off x="1361698" y="2081183"/>
              <a:ext cx="1109672" cy="28951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>
              <a:spAutoFit/>
            </a:bodyPr>
            <a:lstStyle>
              <a:lvl1pPr>
                <a:lnSpc>
                  <a:spcPct val="120000"/>
                </a:lnSpc>
                <a:defRPr sz="2500" spc="0">
                  <a:solidFill>
                    <a:srgbClr val="828383"/>
                  </a:solidFill>
                  <a:latin typeface="+mn-lt"/>
                  <a:ea typeface="+mn-ea"/>
                  <a:cs typeface="+mn-cs"/>
                  <a:sym typeface="Mail Sans Roman Regular"/>
                </a:defRPr>
              </a:lvl1pPr>
            </a:lstStyle>
            <a:p>
              <a:r>
                <a:rPr sz="1400" dirty="0" err="1">
                  <a:solidFill>
                    <a:schemeClr val="tx1"/>
                  </a:solidFill>
                </a:rPr>
                <a:t>Задача</a:t>
              </a:r>
              <a:r>
                <a:rPr sz="1400" dirty="0">
                  <a:solidFill>
                    <a:schemeClr val="tx1"/>
                  </a:solidFill>
                </a:rPr>
                <a:t> №1</a:t>
              </a:r>
            </a:p>
          </p:txBody>
        </p:sp>
        <p:sp>
          <p:nvSpPr>
            <p:cNvPr id="59" name="Задача №2">
              <a:extLst>
                <a:ext uri="{FF2B5EF4-FFF2-40B4-BE49-F238E27FC236}">
                  <a16:creationId xmlns:a16="http://schemas.microsoft.com/office/drawing/2014/main" id="{C79AC7F1-37E3-A545-BDC6-B2BCA0A537E8}"/>
                </a:ext>
              </a:extLst>
            </p:cNvPr>
            <p:cNvSpPr txBox="1"/>
            <p:nvPr/>
          </p:nvSpPr>
          <p:spPr>
            <a:xfrm>
              <a:off x="1361698" y="2721525"/>
              <a:ext cx="1109672" cy="28951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>
              <a:spAutoFit/>
            </a:bodyPr>
            <a:lstStyle>
              <a:lvl1pPr>
                <a:lnSpc>
                  <a:spcPct val="120000"/>
                </a:lnSpc>
                <a:defRPr sz="2500" spc="0">
                  <a:solidFill>
                    <a:srgbClr val="828383"/>
                  </a:solidFill>
                  <a:latin typeface="+mn-lt"/>
                  <a:ea typeface="+mn-ea"/>
                  <a:cs typeface="+mn-cs"/>
                  <a:sym typeface="Mail Sans Roman Regular"/>
                </a:defRPr>
              </a:lvl1pPr>
            </a:lstStyle>
            <a:p>
              <a:r>
                <a:rPr sz="1400">
                  <a:solidFill>
                    <a:schemeClr val="tx1"/>
                  </a:solidFill>
                </a:rPr>
                <a:t>Задача №2</a:t>
              </a:r>
            </a:p>
          </p:txBody>
        </p:sp>
        <p:sp>
          <p:nvSpPr>
            <p:cNvPr id="60" name="Задача №3">
              <a:extLst>
                <a:ext uri="{FF2B5EF4-FFF2-40B4-BE49-F238E27FC236}">
                  <a16:creationId xmlns:a16="http://schemas.microsoft.com/office/drawing/2014/main" id="{D95C1D1B-E901-1348-AC79-E8006DBE0704}"/>
                </a:ext>
              </a:extLst>
            </p:cNvPr>
            <p:cNvSpPr txBox="1"/>
            <p:nvPr/>
          </p:nvSpPr>
          <p:spPr>
            <a:xfrm>
              <a:off x="1361698" y="3361868"/>
              <a:ext cx="1109672" cy="28951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>
              <a:spAutoFit/>
            </a:bodyPr>
            <a:lstStyle>
              <a:lvl1pPr>
                <a:lnSpc>
                  <a:spcPct val="120000"/>
                </a:lnSpc>
                <a:defRPr sz="2500" spc="0">
                  <a:solidFill>
                    <a:srgbClr val="828383"/>
                  </a:solidFill>
                  <a:latin typeface="+mn-lt"/>
                  <a:ea typeface="+mn-ea"/>
                  <a:cs typeface="+mn-cs"/>
                  <a:sym typeface="Mail Sans Roman Regular"/>
                </a:defRPr>
              </a:lvl1pPr>
            </a:lstStyle>
            <a:p>
              <a:r>
                <a:rPr sz="1400">
                  <a:solidFill>
                    <a:schemeClr val="tx1"/>
                  </a:solidFill>
                </a:rPr>
                <a:t>Задача №3</a:t>
              </a:r>
            </a:p>
          </p:txBody>
        </p:sp>
        <p:sp>
          <p:nvSpPr>
            <p:cNvPr id="61" name="Задача №4">
              <a:extLst>
                <a:ext uri="{FF2B5EF4-FFF2-40B4-BE49-F238E27FC236}">
                  <a16:creationId xmlns:a16="http://schemas.microsoft.com/office/drawing/2014/main" id="{15123AC6-00EC-7D40-B8B7-65673928001A}"/>
                </a:ext>
              </a:extLst>
            </p:cNvPr>
            <p:cNvSpPr txBox="1"/>
            <p:nvPr/>
          </p:nvSpPr>
          <p:spPr>
            <a:xfrm>
              <a:off x="1361698" y="4002210"/>
              <a:ext cx="1109672" cy="28951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>
              <a:spAutoFit/>
            </a:bodyPr>
            <a:lstStyle>
              <a:lvl1pPr>
                <a:lnSpc>
                  <a:spcPct val="120000"/>
                </a:lnSpc>
                <a:defRPr sz="2500" spc="0">
                  <a:solidFill>
                    <a:srgbClr val="828383"/>
                  </a:solidFill>
                  <a:latin typeface="+mn-lt"/>
                  <a:ea typeface="+mn-ea"/>
                  <a:cs typeface="+mn-cs"/>
                  <a:sym typeface="Mail Sans Roman Regular"/>
                </a:defRPr>
              </a:lvl1pPr>
            </a:lstStyle>
            <a:p>
              <a:r>
                <a:rPr sz="1400" dirty="0" err="1">
                  <a:solidFill>
                    <a:schemeClr val="tx1"/>
                  </a:solidFill>
                </a:rPr>
                <a:t>Задача</a:t>
              </a:r>
              <a:r>
                <a:rPr sz="1400" dirty="0">
                  <a:solidFill>
                    <a:schemeClr val="tx1"/>
                  </a:solidFill>
                </a:rPr>
                <a:t> №4</a:t>
              </a:r>
            </a:p>
          </p:txBody>
        </p:sp>
        <p:sp>
          <p:nvSpPr>
            <p:cNvPr id="62" name="Задача №5">
              <a:extLst>
                <a:ext uri="{FF2B5EF4-FFF2-40B4-BE49-F238E27FC236}">
                  <a16:creationId xmlns:a16="http://schemas.microsoft.com/office/drawing/2014/main" id="{E352AEBF-4075-7F45-8981-2AB08E281936}"/>
                </a:ext>
              </a:extLst>
            </p:cNvPr>
            <p:cNvSpPr txBox="1"/>
            <p:nvPr/>
          </p:nvSpPr>
          <p:spPr>
            <a:xfrm>
              <a:off x="1361698" y="4642552"/>
              <a:ext cx="1109672" cy="28951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>
              <a:spAutoFit/>
            </a:bodyPr>
            <a:lstStyle>
              <a:lvl1pPr>
                <a:lnSpc>
                  <a:spcPct val="120000"/>
                </a:lnSpc>
                <a:defRPr sz="2500" spc="0">
                  <a:solidFill>
                    <a:srgbClr val="828383"/>
                  </a:solidFill>
                  <a:latin typeface="+mn-lt"/>
                  <a:ea typeface="+mn-ea"/>
                  <a:cs typeface="+mn-cs"/>
                  <a:sym typeface="Mail Sans Roman Regular"/>
                </a:defRPr>
              </a:lvl1pPr>
            </a:lstStyle>
            <a:p>
              <a:r>
                <a:rPr sz="1400" dirty="0" err="1">
                  <a:solidFill>
                    <a:schemeClr val="tx1"/>
                  </a:solidFill>
                </a:rPr>
                <a:t>Задача</a:t>
              </a:r>
              <a:r>
                <a:rPr sz="1400" dirty="0">
                  <a:solidFill>
                    <a:schemeClr val="tx1"/>
                  </a:solidFill>
                </a:rPr>
                <a:t> №5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04548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8571A90A-F065-B94F-B77E-AA6AD5C62634}"/>
              </a:ext>
            </a:extLst>
          </p:cNvPr>
          <p:cNvCxnSpPr>
            <a:cxnSpLocks/>
          </p:cNvCxnSpPr>
          <p:nvPr/>
        </p:nvCxnSpPr>
        <p:spPr>
          <a:xfrm flipH="1">
            <a:off x="-42658" y="3591512"/>
            <a:ext cx="12234658" cy="0"/>
          </a:xfrm>
          <a:prstGeom prst="line">
            <a:avLst/>
          </a:prstGeom>
          <a:ln w="12700">
            <a:solidFill>
              <a:srgbClr val="E1E1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Нумерация</a:t>
            </a:r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69327433-6E0C-4F4C-BAF2-3221CF1CCB31}"/>
              </a:ext>
            </a:extLst>
          </p:cNvPr>
          <p:cNvSpPr/>
          <p:nvPr/>
        </p:nvSpPr>
        <p:spPr>
          <a:xfrm>
            <a:off x="6351822" y="3172750"/>
            <a:ext cx="869519" cy="86951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vl="0" algn="ctr">
              <a:defRPr/>
            </a:pPr>
            <a:r>
              <a:rPr lang="ru-RU" sz="3600" dirty="0">
                <a:solidFill>
                  <a:schemeClr val="bg1"/>
                </a:solidFill>
                <a:latin typeface="+mj-lt"/>
              </a:rPr>
              <a:t>3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237230FB-63EE-394B-BAD5-5C7930F808E4}"/>
              </a:ext>
            </a:extLst>
          </p:cNvPr>
          <p:cNvSpPr/>
          <p:nvPr/>
        </p:nvSpPr>
        <p:spPr>
          <a:xfrm>
            <a:off x="9194774" y="3156753"/>
            <a:ext cx="869519" cy="86951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vl="0" algn="ctr">
              <a:defRPr/>
            </a:pPr>
            <a:r>
              <a:rPr lang="ru-RU" sz="3600" dirty="0">
                <a:solidFill>
                  <a:schemeClr val="bg1"/>
                </a:solidFill>
                <a:latin typeface="+mj-lt"/>
              </a:rPr>
              <a:t>4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45BF2793-1B41-FD4F-8CC6-64B98290C44D}"/>
              </a:ext>
            </a:extLst>
          </p:cNvPr>
          <p:cNvSpPr/>
          <p:nvPr/>
        </p:nvSpPr>
        <p:spPr>
          <a:xfrm>
            <a:off x="3508870" y="3172750"/>
            <a:ext cx="869519" cy="86951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vl="0" algn="ctr">
              <a:defRPr/>
            </a:pPr>
            <a:r>
              <a:rPr lang="ru-RU" sz="3600" dirty="0">
                <a:solidFill>
                  <a:prstClr val="white"/>
                </a:solidFill>
                <a:latin typeface="+mj-lt"/>
              </a:rPr>
              <a:t>2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84E3A1B2-DD37-B143-A18A-10BCD0A4356B}"/>
              </a:ext>
            </a:extLst>
          </p:cNvPr>
          <p:cNvSpPr/>
          <p:nvPr/>
        </p:nvSpPr>
        <p:spPr>
          <a:xfrm>
            <a:off x="665918" y="3157870"/>
            <a:ext cx="869519" cy="86951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3FF036-E2BF-E24F-A32E-AB25D8F18500}"/>
              </a:ext>
            </a:extLst>
          </p:cNvPr>
          <p:cNvSpPr txBox="1"/>
          <p:nvPr/>
        </p:nvSpPr>
        <p:spPr>
          <a:xfrm>
            <a:off x="627281" y="4250028"/>
            <a:ext cx="2550017" cy="59643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ru-RU" sz="1600" dirty="0"/>
              <a:t>Здесь можно добавить пояснение к этапу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3CA89DA-9099-EA42-A654-FC82700DC0F9}"/>
              </a:ext>
            </a:extLst>
          </p:cNvPr>
          <p:cNvSpPr txBox="1"/>
          <p:nvPr/>
        </p:nvSpPr>
        <p:spPr>
          <a:xfrm>
            <a:off x="3508870" y="4250028"/>
            <a:ext cx="2550017" cy="59643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ru-RU" sz="1600" dirty="0"/>
              <a:t>Второй этап важный, поэтому яркий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3B305C6-2AE4-1449-975D-A94EE6EB7E06}"/>
              </a:ext>
            </a:extLst>
          </p:cNvPr>
          <p:cNvSpPr txBox="1"/>
          <p:nvPr/>
        </p:nvSpPr>
        <p:spPr>
          <a:xfrm>
            <a:off x="6351822" y="4250028"/>
            <a:ext cx="2550017" cy="59643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ru-RU" sz="1600" dirty="0"/>
              <a:t>Здесь можно добавить пояснение к этапу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5B169C-1ACF-4A49-B77A-B78888DE436E}"/>
              </a:ext>
            </a:extLst>
          </p:cNvPr>
          <p:cNvSpPr txBox="1"/>
          <p:nvPr/>
        </p:nvSpPr>
        <p:spPr>
          <a:xfrm>
            <a:off x="9156136" y="4250028"/>
            <a:ext cx="2550017" cy="59643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ru-RU" sz="1600" dirty="0"/>
              <a:t>Здесь можно добавить пояснение к этапу</a:t>
            </a:r>
          </a:p>
        </p:txBody>
      </p:sp>
    </p:spTree>
    <p:extLst>
      <p:ext uri="{BB962C8B-B14F-4D97-AF65-F5344CB8AC3E}">
        <p14:creationId xmlns:p14="http://schemas.microsoft.com/office/powerpoint/2010/main" val="7376440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</p:spPr>
        <p:txBody>
          <a:bodyPr/>
          <a:lstStyle/>
          <a:p>
            <a:r>
              <a:rPr lang="ru-RU" dirty="0"/>
              <a:t>Примеры диаграмм</a:t>
            </a:r>
          </a:p>
        </p:txBody>
      </p:sp>
      <p:graphicFrame>
        <p:nvGraphicFramePr>
          <p:cNvPr id="34" name="Диаграмма 33">
            <a:extLst>
              <a:ext uri="{FF2B5EF4-FFF2-40B4-BE49-F238E27FC236}">
                <a16:creationId xmlns:a16="http://schemas.microsoft.com/office/drawing/2014/main" id="{D83CC99F-684E-3D48-8B31-361DAE935D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9027960"/>
              </p:ext>
            </p:extLst>
          </p:nvPr>
        </p:nvGraphicFramePr>
        <p:xfrm>
          <a:off x="645934" y="1773239"/>
          <a:ext cx="5297859" cy="4427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80C7E17-3908-6D43-9415-35694611F808}"/>
              </a:ext>
            </a:extLst>
          </p:cNvPr>
          <p:cNvSpPr txBox="1"/>
          <p:nvPr/>
        </p:nvSpPr>
        <p:spPr>
          <a:xfrm>
            <a:off x="2333959" y="3210059"/>
            <a:ext cx="1921808" cy="1065283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ru-RU" sz="2000" dirty="0">
                <a:latin typeface="+mj-lt"/>
              </a:rPr>
              <a:t>Сравнение всех городов сразу</a:t>
            </a:r>
          </a:p>
        </p:txBody>
      </p:sp>
      <p:graphicFrame>
        <p:nvGraphicFramePr>
          <p:cNvPr id="59" name="Диаграмма 58">
            <a:extLst>
              <a:ext uri="{FF2B5EF4-FFF2-40B4-BE49-F238E27FC236}">
                <a16:creationId xmlns:a16="http://schemas.microsoft.com/office/drawing/2014/main" id="{19B76B5F-D4E6-7842-B9CF-86265A697F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1211915"/>
              </p:ext>
            </p:extLst>
          </p:nvPr>
        </p:nvGraphicFramePr>
        <p:xfrm>
          <a:off x="6235329" y="1773238"/>
          <a:ext cx="5297859" cy="44275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EFAE51A1-E8E3-8F42-B45C-5A0C3A744794}"/>
              </a:ext>
            </a:extLst>
          </p:cNvPr>
          <p:cNvSpPr txBox="1"/>
          <p:nvPr/>
        </p:nvSpPr>
        <p:spPr>
          <a:xfrm>
            <a:off x="7939480" y="3210059"/>
            <a:ext cx="1921808" cy="1065283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ru-RU" sz="2000" dirty="0">
                <a:latin typeface="+mj-lt"/>
              </a:rPr>
              <a:t>Диаграмма про Петербург</a:t>
            </a:r>
          </a:p>
        </p:txBody>
      </p:sp>
    </p:spTree>
    <p:extLst>
      <p:ext uri="{BB962C8B-B14F-4D97-AF65-F5344CB8AC3E}">
        <p14:creationId xmlns:p14="http://schemas.microsoft.com/office/powerpoint/2010/main" val="32561676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</p:spPr>
        <p:txBody>
          <a:bodyPr/>
          <a:lstStyle/>
          <a:p>
            <a:r>
              <a:rPr lang="ru-RU" dirty="0"/>
              <a:t>Примеры диаграмм</a:t>
            </a:r>
          </a:p>
        </p:txBody>
      </p:sp>
      <p:graphicFrame>
        <p:nvGraphicFramePr>
          <p:cNvPr id="34" name="Диаграмма 33">
            <a:extLst>
              <a:ext uri="{FF2B5EF4-FFF2-40B4-BE49-F238E27FC236}">
                <a16:creationId xmlns:a16="http://schemas.microsoft.com/office/drawing/2014/main" id="{D83CC99F-684E-3D48-8B31-361DAE935D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5836183"/>
              </p:ext>
            </p:extLst>
          </p:nvPr>
        </p:nvGraphicFramePr>
        <p:xfrm>
          <a:off x="134490" y="1773239"/>
          <a:ext cx="5297859" cy="4427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80C7E17-3908-6D43-9415-35694611F808}"/>
              </a:ext>
            </a:extLst>
          </p:cNvPr>
          <p:cNvSpPr txBox="1"/>
          <p:nvPr/>
        </p:nvSpPr>
        <p:spPr>
          <a:xfrm>
            <a:off x="1741564" y="2836571"/>
            <a:ext cx="2212283" cy="1877813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ru-RU" sz="8800" dirty="0">
                <a:solidFill>
                  <a:schemeClr val="tx2"/>
                </a:solidFill>
                <a:latin typeface="+mj-lt"/>
              </a:rPr>
              <a:t>22</a:t>
            </a:r>
            <a:r>
              <a:rPr lang="ru-RU" sz="6000" dirty="0">
                <a:solidFill>
                  <a:schemeClr val="tx2"/>
                </a:solidFill>
                <a:latin typeface="+mj-lt"/>
              </a:rPr>
              <a:t>%</a:t>
            </a:r>
            <a:br>
              <a:rPr lang="ru-RU" sz="8800" dirty="0">
                <a:solidFill>
                  <a:schemeClr val="tx2"/>
                </a:solidFill>
                <a:latin typeface="+mj-lt"/>
              </a:rPr>
            </a:br>
            <a:r>
              <a:rPr lang="ru-RU" sz="2000" dirty="0">
                <a:latin typeface="+mj-lt"/>
              </a:rPr>
              <a:t>пояснение</a:t>
            </a:r>
          </a:p>
        </p:txBody>
      </p:sp>
      <p:graphicFrame>
        <p:nvGraphicFramePr>
          <p:cNvPr id="8" name="Диаграмма 7">
            <a:extLst>
              <a:ext uri="{FF2B5EF4-FFF2-40B4-BE49-F238E27FC236}">
                <a16:creationId xmlns:a16="http://schemas.microsoft.com/office/drawing/2014/main" id="{7CC77387-FDA8-0A4E-B924-A8E85F3236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2945924"/>
              </p:ext>
            </p:extLst>
          </p:nvPr>
        </p:nvGraphicFramePr>
        <p:xfrm>
          <a:off x="6647454" y="596797"/>
          <a:ext cx="2213768" cy="2213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Диаграмма 8">
            <a:extLst>
              <a:ext uri="{FF2B5EF4-FFF2-40B4-BE49-F238E27FC236}">
                <a16:creationId xmlns:a16="http://schemas.microsoft.com/office/drawing/2014/main" id="{0C62C784-2251-F440-8FE3-53B5FD7EB2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713754"/>
              </p:ext>
            </p:extLst>
          </p:nvPr>
        </p:nvGraphicFramePr>
        <p:xfrm>
          <a:off x="9061716" y="596797"/>
          <a:ext cx="2213768" cy="2213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BE6501E0-146A-7942-93A5-B0D21A6903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1431524"/>
              </p:ext>
            </p:extLst>
          </p:nvPr>
        </p:nvGraphicFramePr>
        <p:xfrm>
          <a:off x="6647454" y="3473171"/>
          <a:ext cx="2213768" cy="2213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Диаграмма 10">
            <a:extLst>
              <a:ext uri="{FF2B5EF4-FFF2-40B4-BE49-F238E27FC236}">
                <a16:creationId xmlns:a16="http://schemas.microsoft.com/office/drawing/2014/main" id="{6C3A5A30-D812-C94F-8BA0-E9E4B389BC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4103745"/>
              </p:ext>
            </p:extLst>
          </p:nvPr>
        </p:nvGraphicFramePr>
        <p:xfrm>
          <a:off x="9061716" y="3473171"/>
          <a:ext cx="2213768" cy="2213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8AD76580-8CAB-5A4C-AC93-7AC753923FC2}"/>
              </a:ext>
            </a:extLst>
          </p:cNvPr>
          <p:cNvSpPr txBox="1"/>
          <p:nvPr/>
        </p:nvSpPr>
        <p:spPr>
          <a:xfrm>
            <a:off x="6648939" y="1285423"/>
            <a:ext cx="2212283" cy="766739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ru-RU" sz="4400" dirty="0">
                <a:solidFill>
                  <a:schemeClr val="tx2"/>
                </a:solidFill>
                <a:latin typeface="+mj-lt"/>
              </a:rPr>
              <a:t>42</a:t>
            </a:r>
            <a:r>
              <a:rPr lang="ru-RU" sz="2800" dirty="0">
                <a:solidFill>
                  <a:schemeClr val="tx2"/>
                </a:solidFill>
                <a:latin typeface="+mj-lt"/>
              </a:rPr>
              <a:t>%</a:t>
            </a:r>
            <a:endParaRPr lang="ru-RU" sz="10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DC7095-B4C6-B54C-85A8-437DB805503F}"/>
              </a:ext>
            </a:extLst>
          </p:cNvPr>
          <p:cNvSpPr txBox="1"/>
          <p:nvPr/>
        </p:nvSpPr>
        <p:spPr>
          <a:xfrm>
            <a:off x="9063201" y="1285422"/>
            <a:ext cx="2212283" cy="766739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ru-RU" sz="4400" dirty="0">
                <a:solidFill>
                  <a:schemeClr val="tx2"/>
                </a:solidFill>
                <a:latin typeface="+mj-lt"/>
              </a:rPr>
              <a:t>32</a:t>
            </a:r>
            <a:r>
              <a:rPr lang="ru-RU" sz="2800" dirty="0">
                <a:solidFill>
                  <a:schemeClr val="tx2"/>
                </a:solidFill>
                <a:latin typeface="+mj-lt"/>
              </a:rPr>
              <a:t>%</a:t>
            </a:r>
            <a:endParaRPr lang="ru-RU" sz="10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9244AF-EABA-F74D-80BC-5596C6B0DDFD}"/>
              </a:ext>
            </a:extLst>
          </p:cNvPr>
          <p:cNvSpPr txBox="1"/>
          <p:nvPr/>
        </p:nvSpPr>
        <p:spPr>
          <a:xfrm>
            <a:off x="6648939" y="4161796"/>
            <a:ext cx="2212283" cy="766739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ru-RU" sz="4400" dirty="0">
                <a:solidFill>
                  <a:schemeClr val="tx2"/>
                </a:solidFill>
                <a:latin typeface="+mj-lt"/>
              </a:rPr>
              <a:t>22</a:t>
            </a:r>
            <a:r>
              <a:rPr lang="ru-RU" sz="2800" dirty="0">
                <a:solidFill>
                  <a:schemeClr val="tx2"/>
                </a:solidFill>
                <a:latin typeface="+mj-lt"/>
              </a:rPr>
              <a:t>%</a:t>
            </a:r>
            <a:endParaRPr lang="ru-RU" sz="10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F4AEC8-0BE9-6A46-A20A-CB416E07E5D5}"/>
              </a:ext>
            </a:extLst>
          </p:cNvPr>
          <p:cNvSpPr txBox="1"/>
          <p:nvPr/>
        </p:nvSpPr>
        <p:spPr>
          <a:xfrm>
            <a:off x="9063201" y="4161795"/>
            <a:ext cx="2212283" cy="766739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ru-RU" sz="4400" dirty="0">
                <a:solidFill>
                  <a:schemeClr val="tx2"/>
                </a:solidFill>
                <a:latin typeface="+mj-lt"/>
              </a:rPr>
              <a:t>12</a:t>
            </a:r>
            <a:r>
              <a:rPr lang="ru-RU" sz="2800" dirty="0">
                <a:solidFill>
                  <a:schemeClr val="tx2"/>
                </a:solidFill>
                <a:latin typeface="+mj-lt"/>
              </a:rPr>
              <a:t>%</a:t>
            </a:r>
            <a:endParaRPr lang="ru-RU" sz="10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158021-0540-C847-9C45-3B33957E685F}"/>
              </a:ext>
            </a:extLst>
          </p:cNvPr>
          <p:cNvSpPr txBox="1"/>
          <p:nvPr/>
        </p:nvSpPr>
        <p:spPr>
          <a:xfrm>
            <a:off x="7112852" y="2810565"/>
            <a:ext cx="1282971" cy="357205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ru-RU" dirty="0"/>
              <a:t>пояснение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0E2400-2840-EC46-B865-7043B2EC43AF}"/>
              </a:ext>
            </a:extLst>
          </p:cNvPr>
          <p:cNvSpPr txBox="1"/>
          <p:nvPr/>
        </p:nvSpPr>
        <p:spPr>
          <a:xfrm>
            <a:off x="9527114" y="2810565"/>
            <a:ext cx="1282971" cy="357205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ru-RU" dirty="0"/>
              <a:t>пояснение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E563B6-F55B-F648-B01E-D02C763FE0D3}"/>
              </a:ext>
            </a:extLst>
          </p:cNvPr>
          <p:cNvSpPr txBox="1"/>
          <p:nvPr/>
        </p:nvSpPr>
        <p:spPr>
          <a:xfrm>
            <a:off x="7112852" y="5708748"/>
            <a:ext cx="1282971" cy="357205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ru-RU" dirty="0"/>
              <a:t>пояснение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0319DF-7FB0-5B41-BE70-61A52C6D5429}"/>
              </a:ext>
            </a:extLst>
          </p:cNvPr>
          <p:cNvSpPr txBox="1"/>
          <p:nvPr/>
        </p:nvSpPr>
        <p:spPr>
          <a:xfrm>
            <a:off x="9527114" y="5708748"/>
            <a:ext cx="1282971" cy="357205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ru-RU" dirty="0"/>
              <a:t>пояснение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104DD744-704F-C144-A1FE-A69DECBB6876}"/>
              </a:ext>
            </a:extLst>
          </p:cNvPr>
          <p:cNvCxnSpPr>
            <a:stCxn id="2" idx="0"/>
          </p:cNvCxnSpPr>
          <p:nvPr/>
        </p:nvCxnSpPr>
        <p:spPr>
          <a:xfrm flipH="1">
            <a:off x="6096000" y="692150"/>
            <a:ext cx="9261" cy="55086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8362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</p:spPr>
        <p:txBody>
          <a:bodyPr/>
          <a:lstStyle/>
          <a:p>
            <a:r>
              <a:rPr lang="ru-RU" dirty="0"/>
              <a:t>Гистограмма и диаграмма с областями</a:t>
            </a:r>
            <a:endParaRPr lang="en" dirty="0"/>
          </a:p>
        </p:txBody>
      </p:sp>
      <p:graphicFrame>
        <p:nvGraphicFramePr>
          <p:cNvPr id="17" name="Смешанная диаграмма">
            <a:extLst>
              <a:ext uri="{FF2B5EF4-FFF2-40B4-BE49-F238E27FC236}">
                <a16:creationId xmlns:a16="http://schemas.microsoft.com/office/drawing/2014/main" id="{79C984A7-9AE7-214F-B573-8AC15362DE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7622436"/>
              </p:ext>
            </p:extLst>
          </p:nvPr>
        </p:nvGraphicFramePr>
        <p:xfrm>
          <a:off x="6413679" y="1773238"/>
          <a:ext cx="5106808" cy="44016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8" name="2D‑площадная диаграмма">
            <a:extLst>
              <a:ext uri="{FF2B5EF4-FFF2-40B4-BE49-F238E27FC236}">
                <a16:creationId xmlns:a16="http://schemas.microsoft.com/office/drawing/2014/main" id="{4E694FBF-3643-E34F-B530-3F3F6CEE21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6926107"/>
              </p:ext>
            </p:extLst>
          </p:nvPr>
        </p:nvGraphicFramePr>
        <p:xfrm>
          <a:off x="671513" y="1773238"/>
          <a:ext cx="5106808" cy="44275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330850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</p:spPr>
        <p:txBody>
          <a:bodyPr/>
          <a:lstStyle/>
          <a:p>
            <a:r>
              <a:rPr lang="ru-RU" dirty="0"/>
              <a:t>Пример оформления графика</a:t>
            </a:r>
          </a:p>
        </p:txBody>
      </p:sp>
      <p:graphicFrame>
        <p:nvGraphicFramePr>
          <p:cNvPr id="36" name="Диаграмма 35">
            <a:extLst>
              <a:ext uri="{FF2B5EF4-FFF2-40B4-BE49-F238E27FC236}">
                <a16:creationId xmlns:a16="http://schemas.microsoft.com/office/drawing/2014/main" id="{9C912E6B-9DDF-4E4A-979A-9544B3268F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4091271"/>
              </p:ext>
            </p:extLst>
          </p:nvPr>
        </p:nvGraphicFramePr>
        <p:xfrm>
          <a:off x="677862" y="2152833"/>
          <a:ext cx="10868025" cy="40479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BAE1FDCD-EA71-F940-A93E-A7FD3960913C}"/>
              </a:ext>
            </a:extLst>
          </p:cNvPr>
          <p:cNvGrpSpPr/>
          <p:nvPr/>
        </p:nvGrpSpPr>
        <p:grpSpPr>
          <a:xfrm>
            <a:off x="677863" y="1604431"/>
            <a:ext cx="844232" cy="325593"/>
            <a:chOff x="759854" y="2086500"/>
            <a:chExt cx="844232" cy="325593"/>
          </a:xfrm>
        </p:grpSpPr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2E7D18D2-58D2-7F42-8E08-9CA74A86DE35}"/>
                </a:ext>
              </a:extLst>
            </p:cNvPr>
            <p:cNvSpPr/>
            <p:nvPr/>
          </p:nvSpPr>
          <p:spPr>
            <a:xfrm>
              <a:off x="759854" y="2137893"/>
              <a:ext cx="222809" cy="22280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DAE42B4-FC3D-3B4E-99BC-E1FA3E7A3B96}"/>
                </a:ext>
              </a:extLst>
            </p:cNvPr>
            <p:cNvSpPr txBox="1"/>
            <p:nvPr/>
          </p:nvSpPr>
          <p:spPr>
            <a:xfrm>
              <a:off x="1098572" y="2086500"/>
              <a:ext cx="505514" cy="325593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pPr algn="l">
                <a:lnSpc>
                  <a:spcPct val="110000"/>
                </a:lnSpc>
                <a:spcAft>
                  <a:spcPts val="600"/>
                </a:spcAft>
              </a:pPr>
              <a:r>
                <a:rPr lang="en-US" sz="1600" dirty="0"/>
                <a:t>DAU</a:t>
              </a:r>
              <a:endParaRPr lang="ru-RU" sz="1600" dirty="0"/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57E86316-001C-624D-8086-4A3237C7E301}"/>
              </a:ext>
            </a:extLst>
          </p:cNvPr>
          <p:cNvGrpSpPr/>
          <p:nvPr/>
        </p:nvGrpSpPr>
        <p:grpSpPr>
          <a:xfrm>
            <a:off x="1962863" y="1610441"/>
            <a:ext cx="873086" cy="325593"/>
            <a:chOff x="759854" y="2086500"/>
            <a:chExt cx="873086" cy="325593"/>
          </a:xfrm>
        </p:grpSpPr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78A714CB-B71C-0F4E-83E9-BFAD22A782CA}"/>
                </a:ext>
              </a:extLst>
            </p:cNvPr>
            <p:cNvSpPr/>
            <p:nvPr/>
          </p:nvSpPr>
          <p:spPr>
            <a:xfrm>
              <a:off x="759854" y="2137893"/>
              <a:ext cx="222809" cy="2228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4CAC284-B501-5049-A072-16DB108E4B54}"/>
                </a:ext>
              </a:extLst>
            </p:cNvPr>
            <p:cNvSpPr txBox="1"/>
            <p:nvPr/>
          </p:nvSpPr>
          <p:spPr>
            <a:xfrm>
              <a:off x="1098572" y="2086500"/>
              <a:ext cx="534368" cy="325593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pPr algn="l">
                <a:lnSpc>
                  <a:spcPct val="110000"/>
                </a:lnSpc>
                <a:spcAft>
                  <a:spcPts val="600"/>
                </a:spcAft>
              </a:pPr>
              <a:r>
                <a:rPr lang="en-US" sz="1600" dirty="0"/>
                <a:t>MAU</a:t>
              </a:r>
              <a:endParaRPr lang="ru-RU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52447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</p:spPr>
        <p:txBody>
          <a:bodyPr/>
          <a:lstStyle/>
          <a:p>
            <a:r>
              <a:rPr lang="ru-RU" dirty="0"/>
              <a:t>Пример оформления графика</a:t>
            </a:r>
          </a:p>
        </p:txBody>
      </p:sp>
      <p:graphicFrame>
        <p:nvGraphicFramePr>
          <p:cNvPr id="12" name="Диаграмма 6">
            <a:extLst>
              <a:ext uri="{FF2B5EF4-FFF2-40B4-BE49-F238E27FC236}">
                <a16:creationId xmlns:a16="http://schemas.microsoft.com/office/drawing/2014/main" id="{05694B94-8386-FC43-A33B-8A13C62C98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0593347"/>
              </p:ext>
            </p:extLst>
          </p:nvPr>
        </p:nvGraphicFramePr>
        <p:xfrm>
          <a:off x="658813" y="1773237"/>
          <a:ext cx="10855854" cy="44275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559001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4008966" cy="1746250"/>
          </a:xfrm>
        </p:spPr>
        <p:txBody>
          <a:bodyPr/>
          <a:lstStyle/>
          <a:p>
            <a:r>
              <a:rPr lang="ru-RU" dirty="0"/>
              <a:t>Пример оформления графика</a:t>
            </a:r>
          </a:p>
        </p:txBody>
      </p:sp>
      <p:graphicFrame>
        <p:nvGraphicFramePr>
          <p:cNvPr id="5" name="2D‑столбчатая диаграмма">
            <a:extLst>
              <a:ext uri="{FF2B5EF4-FFF2-40B4-BE49-F238E27FC236}">
                <a16:creationId xmlns:a16="http://schemas.microsoft.com/office/drawing/2014/main" id="{DFC4EF25-54A2-1C4D-A6BC-49C886F111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3073418"/>
              </p:ext>
            </p:extLst>
          </p:nvPr>
        </p:nvGraphicFramePr>
        <p:xfrm>
          <a:off x="4624388" y="692150"/>
          <a:ext cx="7502525" cy="5508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687587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</p:spPr>
        <p:txBody>
          <a:bodyPr/>
          <a:lstStyle/>
          <a:p>
            <a:r>
              <a:rPr lang="ru-RU" dirty="0"/>
              <a:t>Заголовок — ключевая мысль слайда</a:t>
            </a:r>
          </a:p>
        </p:txBody>
      </p:sp>
      <p:graphicFrame>
        <p:nvGraphicFramePr>
          <p:cNvPr id="7" name="Таблица">
            <a:extLst>
              <a:ext uri="{FF2B5EF4-FFF2-40B4-BE49-F238E27FC236}">
                <a16:creationId xmlns:a16="http://schemas.microsoft.com/office/drawing/2014/main" id="{83890C1C-975D-FC4C-9F57-4EAADB28A3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6301742"/>
              </p:ext>
            </p:extLst>
          </p:nvPr>
        </p:nvGraphicFramePr>
        <p:xfrm>
          <a:off x="671513" y="2192340"/>
          <a:ext cx="5729288" cy="3535360"/>
        </p:xfrm>
        <a:graphic>
          <a:graphicData uri="http://schemas.openxmlformats.org/drawingml/2006/table">
            <a:tbl>
              <a:tblPr firstRow="1" firstCol="1" lastRow="1"/>
              <a:tblGrid>
                <a:gridCol w="14323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2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2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23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7072">
                <a:tc>
                  <a:txBody>
                    <a:bodyPr/>
                    <a:lstStyle/>
                    <a:p>
                      <a:pPr algn="l" defTabSz="642937">
                        <a:lnSpc>
                          <a:spcPct val="140000"/>
                        </a:lnSpc>
                        <a:defRPr sz="1800"/>
                      </a:pPr>
                      <a:r>
                        <a:rPr sz="1600" b="0">
                          <a:solidFill>
                            <a:schemeClr val="tx1"/>
                          </a:solidFill>
                        </a:rPr>
                        <a:t>Текст</a:t>
                      </a:r>
                    </a:p>
                  </a:txBody>
                  <a:tcPr marL="82550" marR="82550" marT="82550" marB="82550" anchor="ctr" horzOverflow="overflow">
                    <a:lnL w="0">
                      <a:noFill/>
                      <a:miter lim="400000"/>
                    </a:lnL>
                    <a:lnR w="0">
                      <a:noFill/>
                      <a:miter lim="400000"/>
                    </a:lnR>
                    <a:lnT w="0">
                      <a:noFill/>
                      <a:miter lim="400000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defTabSz="642937">
                        <a:lnSpc>
                          <a:spcPct val="140000"/>
                        </a:lnSpc>
                        <a:defRPr sz="1800"/>
                      </a:pPr>
                      <a:r>
                        <a:rPr sz="1600" b="0" dirty="0" err="1">
                          <a:solidFill>
                            <a:schemeClr val="tx1"/>
                          </a:solidFill>
                        </a:rPr>
                        <a:t>Столбец</a:t>
                      </a:r>
                      <a:r>
                        <a:rPr sz="1600" b="0" dirty="0">
                          <a:solidFill>
                            <a:schemeClr val="tx1"/>
                          </a:solidFill>
                        </a:rPr>
                        <a:t> 1</a:t>
                      </a:r>
                    </a:p>
                  </a:txBody>
                  <a:tcPr marL="82550" marR="82550" marT="82550" marB="82550" anchor="ctr" horzOverflow="overflow">
                    <a:lnL w="0">
                      <a:noFill/>
                      <a:miter lim="400000"/>
                    </a:lnL>
                    <a:lnR w="0">
                      <a:noFill/>
                      <a:miter lim="400000"/>
                    </a:lnR>
                    <a:lnT w="0">
                      <a:noFill/>
                      <a:miter lim="400000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defTabSz="642937">
                        <a:lnSpc>
                          <a:spcPct val="140000"/>
                        </a:lnSpc>
                        <a:defRPr sz="1800"/>
                      </a:pPr>
                      <a:r>
                        <a:rPr sz="1600" b="0">
                          <a:solidFill>
                            <a:schemeClr val="tx1"/>
                          </a:solidFill>
                        </a:rPr>
                        <a:t>Столбец 2</a:t>
                      </a:r>
                    </a:p>
                  </a:txBody>
                  <a:tcPr marL="82550" marR="82550" marT="82550" marB="82550" anchor="ctr" horzOverflow="overflow">
                    <a:lnL w="0">
                      <a:noFill/>
                      <a:miter lim="400000"/>
                    </a:lnL>
                    <a:lnR w="0">
                      <a:noFill/>
                      <a:miter lim="400000"/>
                    </a:lnR>
                    <a:lnT w="0">
                      <a:noFill/>
                      <a:miter lim="400000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defTabSz="642937">
                        <a:lnSpc>
                          <a:spcPct val="140000"/>
                        </a:lnSpc>
                        <a:defRPr sz="1800"/>
                      </a:pPr>
                      <a:r>
                        <a:rPr sz="1600" b="0" dirty="0" err="1">
                          <a:solidFill>
                            <a:schemeClr val="tx1"/>
                          </a:solidFill>
                        </a:rPr>
                        <a:t>Столбец</a:t>
                      </a:r>
                      <a:r>
                        <a:rPr sz="1600" b="0" dirty="0">
                          <a:solidFill>
                            <a:schemeClr val="tx1"/>
                          </a:solidFill>
                        </a:rPr>
                        <a:t> 3</a:t>
                      </a:r>
                    </a:p>
                  </a:txBody>
                  <a:tcPr marL="82550" marR="82550" marT="82550" marB="82550" anchor="ctr" horzOverflow="overflow">
                    <a:lnL w="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0">
                      <a:noFill/>
                      <a:miter lim="400000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7072">
                <a:tc>
                  <a:txBody>
                    <a:bodyPr/>
                    <a:lstStyle/>
                    <a:p>
                      <a:pPr algn="l" defTabSz="642937">
                        <a:lnSpc>
                          <a:spcPct val="140000"/>
                        </a:lnSpc>
                        <a:defRPr sz="1800"/>
                      </a:pPr>
                      <a:r>
                        <a:rPr sz="1600" b="0"/>
                        <a:t>Текст 1</a:t>
                      </a:r>
                    </a:p>
                  </a:txBody>
                  <a:tcPr marL="82550" marR="82550" marT="82550" marB="82550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defTabSz="642937">
                        <a:lnSpc>
                          <a:spcPct val="140000"/>
                        </a:lnSpc>
                        <a:defRPr sz="1800"/>
                      </a:pPr>
                      <a:r>
                        <a:rPr sz="1600" b="0" dirty="0"/>
                        <a:t>8 902</a:t>
                      </a:r>
                    </a:p>
                  </a:txBody>
                  <a:tcPr marL="82550" marR="82550" marT="82550" marB="82550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defTabSz="642937">
                        <a:lnSpc>
                          <a:spcPct val="140000"/>
                        </a:lnSpc>
                        <a:defRPr sz="1800"/>
                      </a:pPr>
                      <a:r>
                        <a:rPr sz="1600" b="0"/>
                        <a:t>3 671</a:t>
                      </a:r>
                    </a:p>
                  </a:txBody>
                  <a:tcPr marL="82550" marR="82550" marT="82550" marB="82550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defTabSz="642937">
                        <a:lnSpc>
                          <a:spcPct val="140000"/>
                        </a:lnSpc>
                        <a:defRPr sz="1800"/>
                      </a:pPr>
                      <a:r>
                        <a:rPr sz="1600" b="0" dirty="0"/>
                        <a:t>12 337</a:t>
                      </a:r>
                    </a:p>
                  </a:txBody>
                  <a:tcPr marL="82550" marR="82550" marT="82550" marB="82550" anchor="ctr" horzOverflow="overflow">
                    <a:lnL w="12700" cmpd="sng">
                      <a:noFill/>
                      <a:prstDash val="solid"/>
                    </a:lnL>
                    <a:lnR w="12700">
                      <a:noFill/>
                      <a:miter lim="400000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7072">
                <a:tc>
                  <a:txBody>
                    <a:bodyPr/>
                    <a:lstStyle/>
                    <a:p>
                      <a:pPr algn="l" defTabSz="642937">
                        <a:lnSpc>
                          <a:spcPct val="140000"/>
                        </a:lnSpc>
                        <a:defRPr sz="1800"/>
                      </a:pPr>
                      <a:r>
                        <a:rPr sz="1600" b="0"/>
                        <a:t>Текст 2</a:t>
                      </a:r>
                    </a:p>
                  </a:txBody>
                  <a:tcPr marL="82550" marR="82550" marT="82550" marB="82550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defTabSz="642937">
                        <a:lnSpc>
                          <a:spcPct val="140000"/>
                        </a:lnSpc>
                        <a:defRPr sz="1800"/>
                      </a:pPr>
                      <a:r>
                        <a:rPr sz="1600" b="0" dirty="0"/>
                        <a:t>65</a:t>
                      </a:r>
                    </a:p>
                  </a:txBody>
                  <a:tcPr marL="82550" marR="82550" marT="82550" marB="82550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defTabSz="642937">
                        <a:lnSpc>
                          <a:spcPct val="140000"/>
                        </a:lnSpc>
                        <a:defRPr sz="1800"/>
                      </a:pPr>
                      <a:r>
                        <a:rPr sz="1600" b="0" dirty="0"/>
                        <a:t>438</a:t>
                      </a:r>
                    </a:p>
                  </a:txBody>
                  <a:tcPr marL="82550" marR="82550" marT="82550" marB="82550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defTabSz="642937">
                        <a:lnSpc>
                          <a:spcPct val="140000"/>
                        </a:lnSpc>
                        <a:defRPr sz="1800"/>
                      </a:pPr>
                      <a:r>
                        <a:rPr sz="1600" b="0"/>
                        <a:t>235</a:t>
                      </a:r>
                    </a:p>
                  </a:txBody>
                  <a:tcPr marL="82550" marR="82550" marT="82550" marB="82550" anchor="ctr" horzOverflow="overflow">
                    <a:lnL w="12700" cmpd="sng">
                      <a:noFill/>
                      <a:prstDash val="solid"/>
                    </a:lnL>
                    <a:lnR w="12700">
                      <a:noFill/>
                      <a:miter lim="400000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7072">
                <a:tc>
                  <a:txBody>
                    <a:bodyPr/>
                    <a:lstStyle/>
                    <a:p>
                      <a:pPr algn="l" defTabSz="642937">
                        <a:lnSpc>
                          <a:spcPct val="140000"/>
                        </a:lnSpc>
                        <a:defRPr sz="1800"/>
                      </a:pPr>
                      <a:r>
                        <a:rPr sz="1600" b="0"/>
                        <a:t>Текст 3</a:t>
                      </a:r>
                    </a:p>
                  </a:txBody>
                  <a:tcPr marL="82550" marR="82550" marT="82550" marB="82550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defTabSz="642937">
                        <a:lnSpc>
                          <a:spcPct val="140000"/>
                        </a:lnSpc>
                        <a:defRPr sz="1800"/>
                      </a:pPr>
                      <a:r>
                        <a:rPr sz="1600" b="0" dirty="0"/>
                        <a:t>13 097</a:t>
                      </a:r>
                    </a:p>
                  </a:txBody>
                  <a:tcPr marL="82550" marR="82550" marT="82550" marB="82550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defTabSz="642937">
                        <a:lnSpc>
                          <a:spcPct val="140000"/>
                        </a:lnSpc>
                        <a:defRPr sz="1800"/>
                      </a:pPr>
                      <a:r>
                        <a:rPr sz="1600" b="0"/>
                        <a:t>5 778</a:t>
                      </a:r>
                    </a:p>
                  </a:txBody>
                  <a:tcPr marL="82550" marR="82550" marT="82550" marB="82550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defTabSz="642937">
                        <a:lnSpc>
                          <a:spcPct val="140000"/>
                        </a:lnSpc>
                        <a:defRPr sz="1800"/>
                      </a:pPr>
                      <a:r>
                        <a:rPr sz="1600" b="0"/>
                        <a:t>4 763</a:t>
                      </a:r>
                    </a:p>
                  </a:txBody>
                  <a:tcPr marL="82550" marR="82550" marT="82550" marB="82550" anchor="ctr" horzOverflow="overflow">
                    <a:lnL w="12700" cmpd="sng">
                      <a:noFill/>
                      <a:prstDash val="solid"/>
                    </a:lnL>
                    <a:lnR w="12700">
                      <a:noFill/>
                      <a:miter lim="400000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7072">
                <a:tc>
                  <a:txBody>
                    <a:bodyPr/>
                    <a:lstStyle/>
                    <a:p>
                      <a:pPr algn="l" defTabSz="642937">
                        <a:lnSpc>
                          <a:spcPct val="140000"/>
                        </a:lnSpc>
                        <a:defRPr sz="1800"/>
                      </a:pPr>
                      <a:r>
                        <a:rPr sz="2000" b="0" dirty="0" err="1">
                          <a:solidFill>
                            <a:schemeClr val="bg1"/>
                          </a:solidFill>
                          <a:latin typeface="+mj-lt"/>
                        </a:rPr>
                        <a:t>Итого</a:t>
                      </a:r>
                      <a:endParaRPr sz="2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82550" marR="82550" marT="82550" marB="82550" anchor="ctr" horzOverflow="overflow">
                    <a:lnL w="12700">
                      <a:noFill/>
                      <a:miter lim="400000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642937">
                        <a:lnSpc>
                          <a:spcPct val="140000"/>
                        </a:lnSpc>
                        <a:defRPr sz="1800"/>
                      </a:pPr>
                      <a:r>
                        <a:rPr sz="2000" b="0" dirty="0">
                          <a:solidFill>
                            <a:schemeClr val="bg1"/>
                          </a:solidFill>
                          <a:latin typeface="+mj-lt"/>
                        </a:rPr>
                        <a:t>22 064</a:t>
                      </a:r>
                    </a:p>
                  </a:txBody>
                  <a:tcPr marL="82550" marR="82550" marT="82550" marB="82550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642937">
                        <a:lnSpc>
                          <a:spcPct val="140000"/>
                        </a:lnSpc>
                        <a:defRPr sz="1800"/>
                      </a:pPr>
                      <a:r>
                        <a:rPr sz="2000" b="0" dirty="0">
                          <a:solidFill>
                            <a:schemeClr val="bg1"/>
                          </a:solidFill>
                          <a:latin typeface="+mj-lt"/>
                        </a:rPr>
                        <a:t>9 887</a:t>
                      </a:r>
                    </a:p>
                  </a:txBody>
                  <a:tcPr marL="82550" marR="82550" marT="82550" marB="82550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642937">
                        <a:lnSpc>
                          <a:spcPct val="140000"/>
                        </a:lnSpc>
                        <a:defRPr sz="1800"/>
                      </a:pPr>
                      <a:r>
                        <a:rPr sz="2000" b="0" dirty="0">
                          <a:solidFill>
                            <a:schemeClr val="bg1"/>
                          </a:solidFill>
                          <a:latin typeface="+mj-lt"/>
                        </a:rPr>
                        <a:t>17 335</a:t>
                      </a:r>
                    </a:p>
                  </a:txBody>
                  <a:tcPr marL="82550" marR="82550" marT="82550" marB="82550" anchor="ctr" horzOverflow="overflow">
                    <a:lnL w="12700" cmpd="sng">
                      <a:noFill/>
                      <a:prstDash val="solid"/>
                    </a:lnL>
                    <a:lnR w="12700">
                      <a:noFill/>
                      <a:miter lim="400000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23%">
            <a:extLst>
              <a:ext uri="{FF2B5EF4-FFF2-40B4-BE49-F238E27FC236}">
                <a16:creationId xmlns:a16="http://schemas.microsoft.com/office/drawing/2014/main" id="{44611BCA-68F3-2C4D-993E-D55E294347F1}"/>
              </a:ext>
            </a:extLst>
          </p:cNvPr>
          <p:cNvSpPr txBox="1"/>
          <p:nvPr/>
        </p:nvSpPr>
        <p:spPr>
          <a:xfrm>
            <a:off x="7353469" y="1794067"/>
            <a:ext cx="5417327" cy="32351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0" tIns="0" rIns="0" bIns="0" rtlCol="0" anchor="b">
            <a:noAutofit/>
          </a:bodyPr>
          <a:lstStyle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800" b="1" i="0">
                <a:latin typeface="VK Sans Display DemiBold" pitchFamily="2" charset="0"/>
              </a:defRPr>
            </a:lvl1pPr>
            <a:lvl2pPr marL="255588" indent="-255588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sz="19900" dirty="0"/>
              <a:t>23</a:t>
            </a:r>
            <a:r>
              <a:rPr sz="11500" dirty="0"/>
              <a:t>%</a:t>
            </a:r>
          </a:p>
        </p:txBody>
      </p:sp>
      <p:sp>
        <p:nvSpPr>
          <p:cNvPr id="9" name="Описание…">
            <a:extLst>
              <a:ext uri="{FF2B5EF4-FFF2-40B4-BE49-F238E27FC236}">
                <a16:creationId xmlns:a16="http://schemas.microsoft.com/office/drawing/2014/main" id="{FE1C0691-4941-CD48-87E8-261E402458AC}"/>
              </a:ext>
            </a:extLst>
          </p:cNvPr>
          <p:cNvSpPr txBox="1"/>
          <p:nvPr/>
        </p:nvSpPr>
        <p:spPr>
          <a:xfrm>
            <a:off x="7466013" y="5063934"/>
            <a:ext cx="4460875" cy="6637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0" tIns="0" rIns="0" bIns="0" rtlCol="0">
            <a:normAutofit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dirty="0"/>
            </a:lvl1pPr>
            <a:lvl2pPr marL="255588" indent="-255588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sz="2400" dirty="0">
                <a:latin typeface="+mj-lt"/>
              </a:rPr>
              <a:t>Главный вывод</a:t>
            </a:r>
            <a:r>
              <a:rPr lang="en-US" sz="2400" dirty="0">
                <a:latin typeface="+mj-lt"/>
              </a:rPr>
              <a:t> </a:t>
            </a:r>
            <a:r>
              <a:rPr lang="ru-RU" sz="2400" dirty="0">
                <a:latin typeface="+mj-lt"/>
              </a:rPr>
              <a:t>по таблице</a:t>
            </a:r>
          </a:p>
          <a:p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263936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Имя и Фамилия">
            <a:extLst>
              <a:ext uri="{FF2B5EF4-FFF2-40B4-BE49-F238E27FC236}">
                <a16:creationId xmlns:a16="http://schemas.microsoft.com/office/drawing/2014/main" id="{D08F9461-802D-D546-B01A-44FC7DBAE2B3}"/>
              </a:ext>
            </a:extLst>
          </p:cNvPr>
          <p:cNvSpPr txBox="1"/>
          <p:nvPr/>
        </p:nvSpPr>
        <p:spPr>
          <a:xfrm>
            <a:off x="671513" y="2591423"/>
            <a:ext cx="2687637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3400" spc="0"/>
            </a:lvl1pPr>
          </a:lstStyle>
          <a:p>
            <a:pPr algn="l"/>
            <a:r>
              <a:rPr sz="2000" dirty="0" err="1">
                <a:solidFill>
                  <a:schemeClr val="accent1"/>
                </a:solidFill>
                <a:latin typeface="+mj-lt"/>
              </a:rPr>
              <a:t>Имя</a:t>
            </a:r>
            <a:r>
              <a:rPr sz="2000" dirty="0">
                <a:solidFill>
                  <a:schemeClr val="accent1"/>
                </a:solidFill>
                <a:latin typeface="+mj-lt"/>
              </a:rPr>
              <a:t> </a:t>
            </a:r>
            <a:r>
              <a:rPr sz="2000" dirty="0" err="1">
                <a:solidFill>
                  <a:schemeClr val="accent1"/>
                </a:solidFill>
                <a:latin typeface="+mj-lt"/>
              </a:rPr>
              <a:t>Фамилия</a:t>
            </a:r>
            <a:endParaRPr sz="20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5" name="Должность">
            <a:extLst>
              <a:ext uri="{FF2B5EF4-FFF2-40B4-BE49-F238E27FC236}">
                <a16:creationId xmlns:a16="http://schemas.microsoft.com/office/drawing/2014/main" id="{5D6F397C-45DA-AB44-9675-D7239C42A724}"/>
              </a:ext>
            </a:extLst>
          </p:cNvPr>
          <p:cNvSpPr txBox="1"/>
          <p:nvPr/>
        </p:nvSpPr>
        <p:spPr>
          <a:xfrm>
            <a:off x="671513" y="2949045"/>
            <a:ext cx="2540001" cy="269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 defTabSz="642937">
              <a:lnSpc>
                <a:spcPct val="140000"/>
              </a:lnSpc>
              <a:defRPr sz="2900" b="0" spc="0">
                <a:solidFill>
                  <a:srgbClr val="53585F"/>
                </a:solidFill>
              </a:defRPr>
            </a:lvl1pPr>
          </a:lstStyle>
          <a:p>
            <a:pPr algn="l"/>
            <a:r>
              <a:rPr sz="1400">
                <a:solidFill>
                  <a:schemeClr val="tx1"/>
                </a:solidFill>
              </a:rPr>
              <a:t>Должность</a:t>
            </a:r>
          </a:p>
        </p:txBody>
      </p:sp>
      <p:pic>
        <p:nvPicPr>
          <p:cNvPr id="6" name="photo-1570295999919-56ceb5ecca61-2.jpeg" descr="photo-1570295999919-56ceb5ecca61-2.jpeg">
            <a:extLst>
              <a:ext uri="{FF2B5EF4-FFF2-40B4-BE49-F238E27FC236}">
                <a16:creationId xmlns:a16="http://schemas.microsoft.com/office/drawing/2014/main" id="{EF95646E-DF95-894B-83FD-1EE7B86FD5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984" t="16983" r="16984" b="16984"/>
          <a:stretch>
            <a:fillRect/>
          </a:stretch>
        </p:blipFill>
        <p:spPr>
          <a:xfrm>
            <a:off x="671513" y="1110546"/>
            <a:ext cx="1325366" cy="13253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6"/>
                  <a:pt x="2882" y="3016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6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7" name="Имя и Фамилия">
            <a:extLst>
              <a:ext uri="{FF2B5EF4-FFF2-40B4-BE49-F238E27FC236}">
                <a16:creationId xmlns:a16="http://schemas.microsoft.com/office/drawing/2014/main" id="{161AB9DB-60BA-E74B-92DD-8CC4060A1B0A}"/>
              </a:ext>
            </a:extLst>
          </p:cNvPr>
          <p:cNvSpPr txBox="1"/>
          <p:nvPr/>
        </p:nvSpPr>
        <p:spPr>
          <a:xfrm>
            <a:off x="3371655" y="2591423"/>
            <a:ext cx="2687637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3400" spc="0"/>
            </a:lvl1pPr>
          </a:lstStyle>
          <a:p>
            <a:pPr algn="l"/>
            <a:r>
              <a:rPr sz="2000" dirty="0" err="1">
                <a:solidFill>
                  <a:schemeClr val="accent1"/>
                </a:solidFill>
                <a:latin typeface="+mj-lt"/>
              </a:rPr>
              <a:t>Имя</a:t>
            </a:r>
            <a:r>
              <a:rPr sz="2000" dirty="0">
                <a:solidFill>
                  <a:schemeClr val="accent1"/>
                </a:solidFill>
                <a:latin typeface="+mj-lt"/>
              </a:rPr>
              <a:t> </a:t>
            </a:r>
            <a:r>
              <a:rPr sz="2000" dirty="0" err="1">
                <a:solidFill>
                  <a:schemeClr val="accent1"/>
                </a:solidFill>
                <a:latin typeface="+mj-lt"/>
              </a:rPr>
              <a:t>Фамилия</a:t>
            </a:r>
            <a:endParaRPr sz="20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Должность">
            <a:extLst>
              <a:ext uri="{FF2B5EF4-FFF2-40B4-BE49-F238E27FC236}">
                <a16:creationId xmlns:a16="http://schemas.microsoft.com/office/drawing/2014/main" id="{ACBFAF81-2F8A-0544-AC3B-D36FA1D436F4}"/>
              </a:ext>
            </a:extLst>
          </p:cNvPr>
          <p:cNvSpPr txBox="1"/>
          <p:nvPr/>
        </p:nvSpPr>
        <p:spPr>
          <a:xfrm>
            <a:off x="3371655" y="2949045"/>
            <a:ext cx="2540001" cy="269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 defTabSz="642937">
              <a:lnSpc>
                <a:spcPct val="140000"/>
              </a:lnSpc>
              <a:defRPr sz="2900" b="0" spc="0">
                <a:solidFill>
                  <a:srgbClr val="53585F"/>
                </a:solidFill>
              </a:defRPr>
            </a:lvl1pPr>
          </a:lstStyle>
          <a:p>
            <a:pPr algn="l"/>
            <a:r>
              <a:rPr sz="1400">
                <a:solidFill>
                  <a:schemeClr val="tx1"/>
                </a:solidFill>
              </a:rPr>
              <a:t>Должность</a:t>
            </a:r>
          </a:p>
        </p:txBody>
      </p:sp>
      <p:pic>
        <p:nvPicPr>
          <p:cNvPr id="9" name="photo-1570295999919-56ceb5ecca61-2.jpeg" descr="photo-1570295999919-56ceb5ecca61-2.jpeg">
            <a:extLst>
              <a:ext uri="{FF2B5EF4-FFF2-40B4-BE49-F238E27FC236}">
                <a16:creationId xmlns:a16="http://schemas.microsoft.com/office/drawing/2014/main" id="{7C0B9E28-1FF0-8949-AFF9-4520F20C26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984" t="16983" r="16984" b="16984"/>
          <a:stretch>
            <a:fillRect/>
          </a:stretch>
        </p:blipFill>
        <p:spPr>
          <a:xfrm>
            <a:off x="3371655" y="1110546"/>
            <a:ext cx="1325366" cy="13253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6"/>
                  <a:pt x="2882" y="3016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6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0" name="Имя и Фамилия">
            <a:extLst>
              <a:ext uri="{FF2B5EF4-FFF2-40B4-BE49-F238E27FC236}">
                <a16:creationId xmlns:a16="http://schemas.microsoft.com/office/drawing/2014/main" id="{8C66B303-16FC-5846-AEF6-CDE4FC82B282}"/>
              </a:ext>
            </a:extLst>
          </p:cNvPr>
          <p:cNvSpPr txBox="1"/>
          <p:nvPr/>
        </p:nvSpPr>
        <p:spPr>
          <a:xfrm>
            <a:off x="6096196" y="2591423"/>
            <a:ext cx="2687637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3400" spc="0"/>
            </a:lvl1pPr>
          </a:lstStyle>
          <a:p>
            <a:pPr algn="l"/>
            <a:r>
              <a:rPr sz="2000" dirty="0" err="1">
                <a:solidFill>
                  <a:schemeClr val="accent1"/>
                </a:solidFill>
                <a:latin typeface="+mj-lt"/>
              </a:rPr>
              <a:t>Имя</a:t>
            </a:r>
            <a:r>
              <a:rPr sz="2000" dirty="0">
                <a:solidFill>
                  <a:schemeClr val="accent1"/>
                </a:solidFill>
                <a:latin typeface="+mj-lt"/>
              </a:rPr>
              <a:t> </a:t>
            </a:r>
            <a:r>
              <a:rPr sz="2000" dirty="0" err="1">
                <a:solidFill>
                  <a:schemeClr val="accent1"/>
                </a:solidFill>
                <a:latin typeface="+mj-lt"/>
              </a:rPr>
              <a:t>Фамилия</a:t>
            </a:r>
            <a:endParaRPr sz="20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1" name="Должность">
            <a:extLst>
              <a:ext uri="{FF2B5EF4-FFF2-40B4-BE49-F238E27FC236}">
                <a16:creationId xmlns:a16="http://schemas.microsoft.com/office/drawing/2014/main" id="{BDCB3871-3BA9-5448-9688-7B3AFCB3680E}"/>
              </a:ext>
            </a:extLst>
          </p:cNvPr>
          <p:cNvSpPr txBox="1"/>
          <p:nvPr/>
        </p:nvSpPr>
        <p:spPr>
          <a:xfrm>
            <a:off x="6096196" y="2949045"/>
            <a:ext cx="2540001" cy="269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 defTabSz="642937">
              <a:lnSpc>
                <a:spcPct val="140000"/>
              </a:lnSpc>
              <a:defRPr sz="2900" b="0" spc="0">
                <a:solidFill>
                  <a:srgbClr val="53585F"/>
                </a:solidFill>
              </a:defRPr>
            </a:lvl1pPr>
          </a:lstStyle>
          <a:p>
            <a:pPr algn="l"/>
            <a:r>
              <a:rPr sz="1400">
                <a:solidFill>
                  <a:schemeClr val="tx1"/>
                </a:solidFill>
              </a:rPr>
              <a:t>Должность</a:t>
            </a:r>
          </a:p>
        </p:txBody>
      </p:sp>
      <p:pic>
        <p:nvPicPr>
          <p:cNvPr id="12" name="photo-1570295999919-56ceb5ecca61-2.jpeg" descr="photo-1570295999919-56ceb5ecca61-2.jpeg">
            <a:extLst>
              <a:ext uri="{FF2B5EF4-FFF2-40B4-BE49-F238E27FC236}">
                <a16:creationId xmlns:a16="http://schemas.microsoft.com/office/drawing/2014/main" id="{06FEE669-1DB7-A04F-A49A-C099D06E40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984" t="16983" r="16984" b="16984"/>
          <a:stretch>
            <a:fillRect/>
          </a:stretch>
        </p:blipFill>
        <p:spPr>
          <a:xfrm>
            <a:off x="6096196" y="1110546"/>
            <a:ext cx="1325366" cy="13253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6"/>
                  <a:pt x="2882" y="3016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6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3" name="Имя и Фамилия">
            <a:extLst>
              <a:ext uri="{FF2B5EF4-FFF2-40B4-BE49-F238E27FC236}">
                <a16:creationId xmlns:a16="http://schemas.microsoft.com/office/drawing/2014/main" id="{8197709E-0F2D-074F-B5FD-9AFEB6A0328C}"/>
              </a:ext>
            </a:extLst>
          </p:cNvPr>
          <p:cNvSpPr txBox="1"/>
          <p:nvPr/>
        </p:nvSpPr>
        <p:spPr>
          <a:xfrm>
            <a:off x="8796338" y="2591423"/>
            <a:ext cx="2687637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3400" spc="0"/>
            </a:lvl1pPr>
          </a:lstStyle>
          <a:p>
            <a:pPr algn="l"/>
            <a:r>
              <a:rPr sz="2000" dirty="0" err="1">
                <a:solidFill>
                  <a:schemeClr val="accent1"/>
                </a:solidFill>
                <a:latin typeface="+mj-lt"/>
              </a:rPr>
              <a:t>Имя</a:t>
            </a:r>
            <a:r>
              <a:rPr sz="2000" dirty="0">
                <a:solidFill>
                  <a:schemeClr val="accent1"/>
                </a:solidFill>
                <a:latin typeface="+mj-lt"/>
              </a:rPr>
              <a:t> </a:t>
            </a:r>
            <a:r>
              <a:rPr sz="2000" dirty="0" err="1">
                <a:solidFill>
                  <a:schemeClr val="accent1"/>
                </a:solidFill>
                <a:latin typeface="+mj-lt"/>
              </a:rPr>
              <a:t>Фамилия</a:t>
            </a:r>
            <a:endParaRPr sz="20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4" name="Должность">
            <a:extLst>
              <a:ext uri="{FF2B5EF4-FFF2-40B4-BE49-F238E27FC236}">
                <a16:creationId xmlns:a16="http://schemas.microsoft.com/office/drawing/2014/main" id="{E3F927A9-39B8-E447-9FF4-3A96768F855C}"/>
              </a:ext>
            </a:extLst>
          </p:cNvPr>
          <p:cNvSpPr txBox="1"/>
          <p:nvPr/>
        </p:nvSpPr>
        <p:spPr>
          <a:xfrm>
            <a:off x="8796338" y="2949045"/>
            <a:ext cx="2540001" cy="269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 defTabSz="642937">
              <a:lnSpc>
                <a:spcPct val="140000"/>
              </a:lnSpc>
              <a:defRPr sz="2900" b="0" spc="0">
                <a:solidFill>
                  <a:srgbClr val="53585F"/>
                </a:solidFill>
              </a:defRPr>
            </a:lvl1pPr>
          </a:lstStyle>
          <a:p>
            <a:pPr algn="l"/>
            <a:r>
              <a:rPr sz="1400">
                <a:solidFill>
                  <a:schemeClr val="tx1"/>
                </a:solidFill>
              </a:rPr>
              <a:t>Должность</a:t>
            </a:r>
          </a:p>
        </p:txBody>
      </p:sp>
      <p:pic>
        <p:nvPicPr>
          <p:cNvPr id="15" name="photo-1570295999919-56ceb5ecca61-2.jpeg" descr="photo-1570295999919-56ceb5ecca61-2.jpeg">
            <a:extLst>
              <a:ext uri="{FF2B5EF4-FFF2-40B4-BE49-F238E27FC236}">
                <a16:creationId xmlns:a16="http://schemas.microsoft.com/office/drawing/2014/main" id="{368150F0-3C23-F54D-8DCC-1127A8323C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984" t="16983" r="16984" b="16984"/>
          <a:stretch>
            <a:fillRect/>
          </a:stretch>
        </p:blipFill>
        <p:spPr>
          <a:xfrm>
            <a:off x="8796338" y="1110546"/>
            <a:ext cx="1325366" cy="13253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6"/>
                  <a:pt x="2882" y="3016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6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" name="Имя и Фамилия">
            <a:extLst>
              <a:ext uri="{FF2B5EF4-FFF2-40B4-BE49-F238E27FC236}">
                <a16:creationId xmlns:a16="http://schemas.microsoft.com/office/drawing/2014/main" id="{02680AD9-0257-814C-991D-169D190E31BA}"/>
              </a:ext>
            </a:extLst>
          </p:cNvPr>
          <p:cNvSpPr txBox="1"/>
          <p:nvPr/>
        </p:nvSpPr>
        <p:spPr>
          <a:xfrm>
            <a:off x="671513" y="5334623"/>
            <a:ext cx="2687637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3400" spc="0"/>
            </a:lvl1pPr>
          </a:lstStyle>
          <a:p>
            <a:pPr algn="l"/>
            <a:r>
              <a:rPr sz="2000" dirty="0" err="1">
                <a:solidFill>
                  <a:schemeClr val="accent1"/>
                </a:solidFill>
                <a:latin typeface="+mj-lt"/>
              </a:rPr>
              <a:t>Имя</a:t>
            </a:r>
            <a:r>
              <a:rPr sz="2000" dirty="0">
                <a:solidFill>
                  <a:schemeClr val="accent1"/>
                </a:solidFill>
                <a:latin typeface="+mj-lt"/>
              </a:rPr>
              <a:t> </a:t>
            </a:r>
            <a:r>
              <a:rPr sz="2000" dirty="0" err="1">
                <a:solidFill>
                  <a:schemeClr val="accent1"/>
                </a:solidFill>
                <a:latin typeface="+mj-lt"/>
              </a:rPr>
              <a:t>Фамилия</a:t>
            </a:r>
            <a:endParaRPr sz="20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7" name="Должность">
            <a:extLst>
              <a:ext uri="{FF2B5EF4-FFF2-40B4-BE49-F238E27FC236}">
                <a16:creationId xmlns:a16="http://schemas.microsoft.com/office/drawing/2014/main" id="{FBDAA194-9E1C-7A47-9C85-AF5339F88695}"/>
              </a:ext>
            </a:extLst>
          </p:cNvPr>
          <p:cNvSpPr txBox="1"/>
          <p:nvPr/>
        </p:nvSpPr>
        <p:spPr>
          <a:xfrm>
            <a:off x="671513" y="5692245"/>
            <a:ext cx="2540001" cy="269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 defTabSz="642937">
              <a:lnSpc>
                <a:spcPct val="140000"/>
              </a:lnSpc>
              <a:defRPr sz="2900" b="0" spc="0">
                <a:solidFill>
                  <a:srgbClr val="53585F"/>
                </a:solidFill>
              </a:defRPr>
            </a:lvl1pPr>
          </a:lstStyle>
          <a:p>
            <a:pPr algn="l"/>
            <a:r>
              <a:rPr sz="1400">
                <a:solidFill>
                  <a:schemeClr val="tx1"/>
                </a:solidFill>
              </a:rPr>
              <a:t>Должность</a:t>
            </a:r>
          </a:p>
        </p:txBody>
      </p:sp>
      <p:pic>
        <p:nvPicPr>
          <p:cNvPr id="18" name="photo-1570295999919-56ceb5ecca61-2.jpeg" descr="photo-1570295999919-56ceb5ecca61-2.jpeg">
            <a:extLst>
              <a:ext uri="{FF2B5EF4-FFF2-40B4-BE49-F238E27FC236}">
                <a16:creationId xmlns:a16="http://schemas.microsoft.com/office/drawing/2014/main" id="{080E9A89-3E8F-CB4E-8E22-85CF9F4AAA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984" t="16983" r="16984" b="16984"/>
          <a:stretch>
            <a:fillRect/>
          </a:stretch>
        </p:blipFill>
        <p:spPr>
          <a:xfrm>
            <a:off x="671513" y="3853746"/>
            <a:ext cx="1325366" cy="13253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6"/>
                  <a:pt x="2882" y="3016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6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9" name="Имя и Фамилия">
            <a:extLst>
              <a:ext uri="{FF2B5EF4-FFF2-40B4-BE49-F238E27FC236}">
                <a16:creationId xmlns:a16="http://schemas.microsoft.com/office/drawing/2014/main" id="{236B762A-4339-8E40-AF82-F4016F68213B}"/>
              </a:ext>
            </a:extLst>
          </p:cNvPr>
          <p:cNvSpPr txBox="1"/>
          <p:nvPr/>
        </p:nvSpPr>
        <p:spPr>
          <a:xfrm>
            <a:off x="3371655" y="5334623"/>
            <a:ext cx="2687637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3400" spc="0"/>
            </a:lvl1pPr>
          </a:lstStyle>
          <a:p>
            <a:pPr algn="l"/>
            <a:r>
              <a:rPr sz="2000" dirty="0" err="1">
                <a:solidFill>
                  <a:schemeClr val="accent1"/>
                </a:solidFill>
                <a:latin typeface="+mj-lt"/>
              </a:rPr>
              <a:t>Имя</a:t>
            </a:r>
            <a:r>
              <a:rPr sz="2000" dirty="0">
                <a:solidFill>
                  <a:schemeClr val="accent1"/>
                </a:solidFill>
                <a:latin typeface="+mj-lt"/>
              </a:rPr>
              <a:t> </a:t>
            </a:r>
            <a:r>
              <a:rPr sz="2000" dirty="0" err="1">
                <a:solidFill>
                  <a:schemeClr val="accent1"/>
                </a:solidFill>
                <a:latin typeface="+mj-lt"/>
              </a:rPr>
              <a:t>Фамилия</a:t>
            </a:r>
            <a:endParaRPr sz="20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0" name="Должность">
            <a:extLst>
              <a:ext uri="{FF2B5EF4-FFF2-40B4-BE49-F238E27FC236}">
                <a16:creationId xmlns:a16="http://schemas.microsoft.com/office/drawing/2014/main" id="{24E16356-6047-6C4B-968C-1B846E6C8565}"/>
              </a:ext>
            </a:extLst>
          </p:cNvPr>
          <p:cNvSpPr txBox="1"/>
          <p:nvPr/>
        </p:nvSpPr>
        <p:spPr>
          <a:xfrm>
            <a:off x="3371655" y="5692245"/>
            <a:ext cx="2540001" cy="269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 defTabSz="642937">
              <a:lnSpc>
                <a:spcPct val="140000"/>
              </a:lnSpc>
              <a:defRPr sz="2900" b="0" spc="0">
                <a:solidFill>
                  <a:srgbClr val="53585F"/>
                </a:solidFill>
              </a:defRPr>
            </a:lvl1pPr>
          </a:lstStyle>
          <a:p>
            <a:pPr algn="l"/>
            <a:r>
              <a:rPr sz="1400">
                <a:solidFill>
                  <a:schemeClr val="tx1"/>
                </a:solidFill>
              </a:rPr>
              <a:t>Должность</a:t>
            </a:r>
          </a:p>
        </p:txBody>
      </p:sp>
      <p:pic>
        <p:nvPicPr>
          <p:cNvPr id="21" name="photo-1570295999919-56ceb5ecca61-2.jpeg" descr="photo-1570295999919-56ceb5ecca61-2.jpeg">
            <a:extLst>
              <a:ext uri="{FF2B5EF4-FFF2-40B4-BE49-F238E27FC236}">
                <a16:creationId xmlns:a16="http://schemas.microsoft.com/office/drawing/2014/main" id="{E74E70FF-B331-FD40-B2C8-C0BACD5444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984" t="16983" r="16984" b="16984"/>
          <a:stretch>
            <a:fillRect/>
          </a:stretch>
        </p:blipFill>
        <p:spPr>
          <a:xfrm>
            <a:off x="3371655" y="3853746"/>
            <a:ext cx="1325366" cy="13253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6"/>
                  <a:pt x="2882" y="3016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6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2" name="Имя и Фамилия">
            <a:extLst>
              <a:ext uri="{FF2B5EF4-FFF2-40B4-BE49-F238E27FC236}">
                <a16:creationId xmlns:a16="http://schemas.microsoft.com/office/drawing/2014/main" id="{F8EE02B2-568D-9148-A2A5-ED979EC8925E}"/>
              </a:ext>
            </a:extLst>
          </p:cNvPr>
          <p:cNvSpPr txBox="1"/>
          <p:nvPr/>
        </p:nvSpPr>
        <p:spPr>
          <a:xfrm>
            <a:off x="6096196" y="5334623"/>
            <a:ext cx="2687637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3400" spc="0"/>
            </a:lvl1pPr>
          </a:lstStyle>
          <a:p>
            <a:pPr algn="l"/>
            <a:r>
              <a:rPr sz="2000" dirty="0" err="1">
                <a:solidFill>
                  <a:schemeClr val="accent1"/>
                </a:solidFill>
                <a:latin typeface="+mj-lt"/>
              </a:rPr>
              <a:t>Имя</a:t>
            </a:r>
            <a:r>
              <a:rPr sz="2000" dirty="0">
                <a:solidFill>
                  <a:schemeClr val="accent1"/>
                </a:solidFill>
                <a:latin typeface="+mj-lt"/>
              </a:rPr>
              <a:t> </a:t>
            </a:r>
            <a:r>
              <a:rPr sz="2000" dirty="0" err="1">
                <a:solidFill>
                  <a:schemeClr val="accent1"/>
                </a:solidFill>
                <a:latin typeface="+mj-lt"/>
              </a:rPr>
              <a:t>Фамилия</a:t>
            </a:r>
            <a:endParaRPr sz="20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3" name="Должность">
            <a:extLst>
              <a:ext uri="{FF2B5EF4-FFF2-40B4-BE49-F238E27FC236}">
                <a16:creationId xmlns:a16="http://schemas.microsoft.com/office/drawing/2014/main" id="{D00566ED-9896-5D42-8701-29261CB406B9}"/>
              </a:ext>
            </a:extLst>
          </p:cNvPr>
          <p:cNvSpPr txBox="1"/>
          <p:nvPr/>
        </p:nvSpPr>
        <p:spPr>
          <a:xfrm>
            <a:off x="6096196" y="5692245"/>
            <a:ext cx="2540001" cy="269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 defTabSz="642937">
              <a:lnSpc>
                <a:spcPct val="140000"/>
              </a:lnSpc>
              <a:defRPr sz="2900" b="0" spc="0">
                <a:solidFill>
                  <a:srgbClr val="53585F"/>
                </a:solidFill>
              </a:defRPr>
            </a:lvl1pPr>
          </a:lstStyle>
          <a:p>
            <a:pPr algn="l"/>
            <a:r>
              <a:rPr sz="1400">
                <a:solidFill>
                  <a:schemeClr val="tx1"/>
                </a:solidFill>
              </a:rPr>
              <a:t>Должность</a:t>
            </a:r>
          </a:p>
        </p:txBody>
      </p:sp>
      <p:pic>
        <p:nvPicPr>
          <p:cNvPr id="24" name="photo-1570295999919-56ceb5ecca61-2.jpeg" descr="photo-1570295999919-56ceb5ecca61-2.jpeg">
            <a:extLst>
              <a:ext uri="{FF2B5EF4-FFF2-40B4-BE49-F238E27FC236}">
                <a16:creationId xmlns:a16="http://schemas.microsoft.com/office/drawing/2014/main" id="{0D74AFB8-2CD6-9D48-9E46-63B34CC938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984" t="16983" r="16984" b="16984"/>
          <a:stretch>
            <a:fillRect/>
          </a:stretch>
        </p:blipFill>
        <p:spPr>
          <a:xfrm>
            <a:off x="6096196" y="3853746"/>
            <a:ext cx="1325366" cy="13253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6"/>
                  <a:pt x="2882" y="3016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6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5" name="Имя и Фамилия">
            <a:extLst>
              <a:ext uri="{FF2B5EF4-FFF2-40B4-BE49-F238E27FC236}">
                <a16:creationId xmlns:a16="http://schemas.microsoft.com/office/drawing/2014/main" id="{20EA90D9-C27E-EB42-BEE7-4E21760A22F0}"/>
              </a:ext>
            </a:extLst>
          </p:cNvPr>
          <p:cNvSpPr txBox="1"/>
          <p:nvPr/>
        </p:nvSpPr>
        <p:spPr>
          <a:xfrm>
            <a:off x="8796338" y="5334623"/>
            <a:ext cx="2687637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3400" spc="0"/>
            </a:lvl1pPr>
          </a:lstStyle>
          <a:p>
            <a:pPr algn="l"/>
            <a:r>
              <a:rPr sz="2000" dirty="0" err="1">
                <a:solidFill>
                  <a:schemeClr val="accent1"/>
                </a:solidFill>
                <a:latin typeface="+mj-lt"/>
              </a:rPr>
              <a:t>Имя</a:t>
            </a:r>
            <a:r>
              <a:rPr sz="2000" dirty="0">
                <a:solidFill>
                  <a:schemeClr val="accent1"/>
                </a:solidFill>
                <a:latin typeface="+mj-lt"/>
              </a:rPr>
              <a:t> </a:t>
            </a:r>
            <a:r>
              <a:rPr sz="2000" dirty="0" err="1">
                <a:solidFill>
                  <a:schemeClr val="accent1"/>
                </a:solidFill>
                <a:latin typeface="+mj-lt"/>
              </a:rPr>
              <a:t>Фамилия</a:t>
            </a:r>
            <a:endParaRPr sz="20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6" name="Должность">
            <a:extLst>
              <a:ext uri="{FF2B5EF4-FFF2-40B4-BE49-F238E27FC236}">
                <a16:creationId xmlns:a16="http://schemas.microsoft.com/office/drawing/2014/main" id="{197FCD92-92FB-5541-BEFA-E406DE2EE8D0}"/>
              </a:ext>
            </a:extLst>
          </p:cNvPr>
          <p:cNvSpPr txBox="1"/>
          <p:nvPr/>
        </p:nvSpPr>
        <p:spPr>
          <a:xfrm>
            <a:off x="8796338" y="5692245"/>
            <a:ext cx="2540001" cy="269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 defTabSz="642937">
              <a:lnSpc>
                <a:spcPct val="140000"/>
              </a:lnSpc>
              <a:defRPr sz="2900" b="0" spc="0">
                <a:solidFill>
                  <a:srgbClr val="53585F"/>
                </a:solidFill>
              </a:defRPr>
            </a:lvl1pPr>
          </a:lstStyle>
          <a:p>
            <a:pPr algn="l"/>
            <a:r>
              <a:rPr sz="1400">
                <a:solidFill>
                  <a:schemeClr val="tx1"/>
                </a:solidFill>
              </a:rPr>
              <a:t>Должность</a:t>
            </a:r>
          </a:p>
        </p:txBody>
      </p:sp>
      <p:pic>
        <p:nvPicPr>
          <p:cNvPr id="27" name="photo-1570295999919-56ceb5ecca61-2.jpeg" descr="photo-1570295999919-56ceb5ecca61-2.jpeg">
            <a:extLst>
              <a:ext uri="{FF2B5EF4-FFF2-40B4-BE49-F238E27FC236}">
                <a16:creationId xmlns:a16="http://schemas.microsoft.com/office/drawing/2014/main" id="{E6FADCEF-19ED-1041-ABC3-AECD984531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984" t="16983" r="16984" b="16984"/>
          <a:stretch>
            <a:fillRect/>
          </a:stretch>
        </p:blipFill>
        <p:spPr>
          <a:xfrm>
            <a:off x="8796338" y="3853746"/>
            <a:ext cx="1325366" cy="13253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6"/>
                  <a:pt x="2882" y="3016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6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31202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олилиния 8">
            <a:extLst>
              <a:ext uri="{FF2B5EF4-FFF2-40B4-BE49-F238E27FC236}">
                <a16:creationId xmlns:a16="http://schemas.microsoft.com/office/drawing/2014/main" id="{8905BAAF-A1F9-F447-ADA8-04B23A0D8C92}"/>
              </a:ext>
            </a:extLst>
          </p:cNvPr>
          <p:cNvSpPr/>
          <p:nvPr/>
        </p:nvSpPr>
        <p:spPr>
          <a:xfrm>
            <a:off x="-747195" y="-916337"/>
            <a:ext cx="13686390" cy="8690674"/>
          </a:xfrm>
          <a:custGeom>
            <a:avLst/>
            <a:gdLst>
              <a:gd name="connsiteX0" fmla="*/ 1931349 w 13131127"/>
              <a:gd name="connsiteY0" fmla="*/ 111 h 8338090"/>
              <a:gd name="connsiteX1" fmla="*/ 300951 w 13131127"/>
              <a:gd name="connsiteY1" fmla="*/ 111 h 8338090"/>
              <a:gd name="connsiteX2" fmla="*/ 33467 w 13131127"/>
              <a:gd name="connsiteY2" fmla="*/ 48206 h 8338090"/>
              <a:gd name="connsiteX3" fmla="*/ 9575 w 13131127"/>
              <a:gd name="connsiteY3" fmla="*/ 316216 h 8338090"/>
              <a:gd name="connsiteX4" fmla="*/ 7257462 w 13131127"/>
              <a:gd name="connsiteY4" fmla="*/ 8336104 h 8338090"/>
              <a:gd name="connsiteX5" fmla="*/ 7495674 w 13131127"/>
              <a:gd name="connsiteY5" fmla="*/ 8288522 h 8338090"/>
              <a:gd name="connsiteX6" fmla="*/ 7537757 w 13131127"/>
              <a:gd name="connsiteY6" fmla="*/ 8045871 h 8338090"/>
              <a:gd name="connsiteX7" fmla="*/ 7537757 w 13131127"/>
              <a:gd name="connsiteY7" fmla="*/ 5363332 h 8338090"/>
              <a:gd name="connsiteX8" fmla="*/ 10823213 w 13131127"/>
              <a:gd name="connsiteY8" fmla="*/ 8121311 h 8338090"/>
              <a:gd name="connsiteX9" fmla="*/ 10925185 w 13131127"/>
              <a:gd name="connsiteY9" fmla="*/ 8299985 h 8338090"/>
              <a:gd name="connsiteX10" fmla="*/ 11115101 w 13131127"/>
              <a:gd name="connsiteY10" fmla="*/ 8324705 h 8338090"/>
              <a:gd name="connsiteX11" fmla="*/ 12838696 w 13131127"/>
              <a:gd name="connsiteY11" fmla="*/ 8324705 h 8338090"/>
              <a:gd name="connsiteX12" fmla="*/ 13095484 w 13131127"/>
              <a:gd name="connsiteY12" fmla="*/ 8271295 h 8338090"/>
              <a:gd name="connsiteX13" fmla="*/ 13104899 w 13131127"/>
              <a:gd name="connsiteY13" fmla="*/ 8031654 h 8338090"/>
              <a:gd name="connsiteX14" fmla="*/ 9840131 w 13131127"/>
              <a:gd name="connsiteY14" fmla="*/ 4166282 h 8338090"/>
              <a:gd name="connsiteX15" fmla="*/ 9840772 w 13131127"/>
              <a:gd name="connsiteY15" fmla="*/ 4165642 h 8338090"/>
              <a:gd name="connsiteX16" fmla="*/ 12827358 w 13131127"/>
              <a:gd name="connsiteY16" fmla="*/ 308659 h 8338090"/>
              <a:gd name="connsiteX17" fmla="*/ 12824925 w 13131127"/>
              <a:gd name="connsiteY17" fmla="*/ 54738 h 8338090"/>
              <a:gd name="connsiteX18" fmla="*/ 12558914 w 13131127"/>
              <a:gd name="connsiteY18" fmla="*/ 111 h 8338090"/>
              <a:gd name="connsiteX19" fmla="*/ 10895465 w 13131127"/>
              <a:gd name="connsiteY19" fmla="*/ 111 h 8338090"/>
              <a:gd name="connsiteX20" fmla="*/ 10685628 w 13131127"/>
              <a:gd name="connsiteY20" fmla="*/ 29890 h 8338090"/>
              <a:gd name="connsiteX21" fmla="*/ 10596466 w 13131127"/>
              <a:gd name="connsiteY21" fmla="*/ 233732 h 8338090"/>
              <a:gd name="connsiteX22" fmla="*/ 10596466 w 13131127"/>
              <a:gd name="connsiteY22" fmla="*/ 233732 h 8338090"/>
              <a:gd name="connsiteX23" fmla="*/ 7537757 w 13131127"/>
              <a:gd name="connsiteY23" fmla="*/ 3301924 h 8338090"/>
              <a:gd name="connsiteX24" fmla="*/ 7537757 w 13131127"/>
              <a:gd name="connsiteY24" fmla="*/ 295595 h 8338090"/>
              <a:gd name="connsiteX25" fmla="*/ 7494457 w 13131127"/>
              <a:gd name="connsiteY25" fmla="*/ 43403 h 8338090"/>
              <a:gd name="connsiteX26" fmla="*/ 7242217 w 13131127"/>
              <a:gd name="connsiteY26" fmla="*/ 111 h 8338090"/>
              <a:gd name="connsiteX27" fmla="*/ 5619954 w 13131127"/>
              <a:gd name="connsiteY27" fmla="*/ 111 h 8338090"/>
              <a:gd name="connsiteX28" fmla="*/ 5367650 w 13131127"/>
              <a:gd name="connsiteY28" fmla="*/ 43403 h 8338090"/>
              <a:gd name="connsiteX29" fmla="*/ 5324414 w 13131127"/>
              <a:gd name="connsiteY29" fmla="*/ 295595 h 8338090"/>
              <a:gd name="connsiteX30" fmla="*/ 5324414 w 13131127"/>
              <a:gd name="connsiteY30" fmla="*/ 5720487 h 8338090"/>
              <a:gd name="connsiteX31" fmla="*/ 2230027 w 13131127"/>
              <a:gd name="connsiteY31" fmla="*/ 281186 h 8338090"/>
              <a:gd name="connsiteX32" fmla="*/ 2172380 w 13131127"/>
              <a:gd name="connsiteY32" fmla="*/ 39624 h 8338090"/>
              <a:gd name="connsiteX33" fmla="*/ 1931029 w 13131127"/>
              <a:gd name="connsiteY33" fmla="*/ 111 h 83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131127" h="8338090">
                <a:moveTo>
                  <a:pt x="1931349" y="111"/>
                </a:moveTo>
                <a:lnTo>
                  <a:pt x="300951" y="111"/>
                </a:lnTo>
                <a:cubicBezTo>
                  <a:pt x="151900" y="111"/>
                  <a:pt x="77407" y="111"/>
                  <a:pt x="33467" y="48206"/>
                </a:cubicBezTo>
                <a:cubicBezTo>
                  <a:pt x="-10473" y="96300"/>
                  <a:pt x="-3812" y="169883"/>
                  <a:pt x="9575" y="316216"/>
                </a:cubicBezTo>
                <a:cubicBezTo>
                  <a:pt x="411570" y="4727600"/>
                  <a:pt x="2815085" y="8439209"/>
                  <a:pt x="7257462" y="8336104"/>
                </a:cubicBezTo>
                <a:cubicBezTo>
                  <a:pt x="7388194" y="8333094"/>
                  <a:pt x="7453591" y="8331557"/>
                  <a:pt x="7495674" y="8288522"/>
                </a:cubicBezTo>
                <a:cubicBezTo>
                  <a:pt x="7537757" y="8245486"/>
                  <a:pt x="7537757" y="8178948"/>
                  <a:pt x="7537757" y="8045871"/>
                </a:cubicBezTo>
                <a:lnTo>
                  <a:pt x="7537757" y="5363332"/>
                </a:lnTo>
                <a:cubicBezTo>
                  <a:pt x="9577195" y="5646584"/>
                  <a:pt x="10349670" y="6995795"/>
                  <a:pt x="10823213" y="8121311"/>
                </a:cubicBezTo>
                <a:cubicBezTo>
                  <a:pt x="10866385" y="8223776"/>
                  <a:pt x="10887970" y="8275009"/>
                  <a:pt x="10925185" y="8299985"/>
                </a:cubicBezTo>
                <a:cubicBezTo>
                  <a:pt x="10962400" y="8324961"/>
                  <a:pt x="11013193" y="8324705"/>
                  <a:pt x="11115101" y="8324705"/>
                </a:cubicBezTo>
                <a:lnTo>
                  <a:pt x="12838696" y="8324705"/>
                </a:lnTo>
                <a:cubicBezTo>
                  <a:pt x="12980381" y="8324705"/>
                  <a:pt x="13051158" y="8324705"/>
                  <a:pt x="13095484" y="8271295"/>
                </a:cubicBezTo>
                <a:cubicBezTo>
                  <a:pt x="13139808" y="8217884"/>
                  <a:pt x="13141409" y="8152627"/>
                  <a:pt x="13104899" y="8031654"/>
                </a:cubicBezTo>
                <a:cubicBezTo>
                  <a:pt x="12658452" y="6551480"/>
                  <a:pt x="11501339" y="4773068"/>
                  <a:pt x="9840131" y="4166282"/>
                </a:cubicBezTo>
                <a:cubicBezTo>
                  <a:pt x="9840131" y="4166282"/>
                  <a:pt x="9840131" y="4166282"/>
                  <a:pt x="9840772" y="4165642"/>
                </a:cubicBezTo>
                <a:cubicBezTo>
                  <a:pt x="11064884" y="3565772"/>
                  <a:pt x="12429400" y="1985374"/>
                  <a:pt x="12827358" y="308659"/>
                </a:cubicBezTo>
                <a:cubicBezTo>
                  <a:pt x="12858744" y="176543"/>
                  <a:pt x="12869249" y="109365"/>
                  <a:pt x="12824925" y="54738"/>
                </a:cubicBezTo>
                <a:cubicBezTo>
                  <a:pt x="12780600" y="111"/>
                  <a:pt x="12706683" y="111"/>
                  <a:pt x="12558914" y="111"/>
                </a:cubicBezTo>
                <a:lnTo>
                  <a:pt x="10895465" y="111"/>
                </a:lnTo>
                <a:cubicBezTo>
                  <a:pt x="10781898" y="111"/>
                  <a:pt x="10725148" y="111"/>
                  <a:pt x="10685628" y="29890"/>
                </a:cubicBezTo>
                <a:cubicBezTo>
                  <a:pt x="10646107" y="59669"/>
                  <a:pt x="10629582" y="117754"/>
                  <a:pt x="10596466" y="233732"/>
                </a:cubicBezTo>
                <a:lnTo>
                  <a:pt x="10596466" y="233732"/>
                </a:lnTo>
                <a:cubicBezTo>
                  <a:pt x="10218555" y="1573272"/>
                  <a:pt x="9033579" y="3035643"/>
                  <a:pt x="7537757" y="3301924"/>
                </a:cubicBezTo>
                <a:lnTo>
                  <a:pt x="7537757" y="295595"/>
                </a:lnTo>
                <a:cubicBezTo>
                  <a:pt x="7537757" y="156306"/>
                  <a:pt x="7537757" y="86630"/>
                  <a:pt x="7494457" y="43403"/>
                </a:cubicBezTo>
                <a:cubicBezTo>
                  <a:pt x="7451157" y="175"/>
                  <a:pt x="7381404" y="111"/>
                  <a:pt x="7242217" y="111"/>
                </a:cubicBezTo>
                <a:lnTo>
                  <a:pt x="5619954" y="111"/>
                </a:lnTo>
                <a:cubicBezTo>
                  <a:pt x="5480639" y="111"/>
                  <a:pt x="5410950" y="111"/>
                  <a:pt x="5367650" y="43403"/>
                </a:cubicBezTo>
                <a:cubicBezTo>
                  <a:pt x="5324350" y="86694"/>
                  <a:pt x="5324414" y="156306"/>
                  <a:pt x="5324414" y="295595"/>
                </a:cubicBezTo>
                <a:lnTo>
                  <a:pt x="5324414" y="5720487"/>
                </a:lnTo>
                <a:cubicBezTo>
                  <a:pt x="3777349" y="5414693"/>
                  <a:pt x="2440569" y="3146817"/>
                  <a:pt x="2230027" y="281186"/>
                </a:cubicBezTo>
                <a:cubicBezTo>
                  <a:pt x="2220163" y="146700"/>
                  <a:pt x="2215231" y="79137"/>
                  <a:pt x="2172380" y="39624"/>
                </a:cubicBezTo>
                <a:cubicBezTo>
                  <a:pt x="2129529" y="111"/>
                  <a:pt x="2063490" y="111"/>
                  <a:pt x="1931029" y="111"/>
                </a:cubicBezTo>
              </a:path>
            </a:pathLst>
          </a:custGeom>
          <a:solidFill>
            <a:schemeClr val="accent4"/>
          </a:solidFill>
          <a:ln w="6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914CDD-6D19-D146-9A8D-AC71D7189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9417" y="2057855"/>
            <a:ext cx="8193166" cy="1828193"/>
          </a:xfrm>
        </p:spPr>
        <p:txBody>
          <a:bodyPr anchor="b"/>
          <a:lstStyle/>
          <a:p>
            <a:r>
              <a:rPr lang="ru-RU" dirty="0"/>
              <a:t>Редактируемый</a:t>
            </a:r>
            <a:br>
              <a:rPr lang="ru-RU" dirty="0"/>
            </a:br>
            <a:r>
              <a:rPr lang="ru-RU" dirty="0"/>
              <a:t>логотип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2C3C08-83FD-4944-85A9-336C4D5F8CC2}"/>
              </a:ext>
            </a:extLst>
          </p:cNvPr>
          <p:cNvSpPr txBox="1"/>
          <p:nvPr/>
        </p:nvSpPr>
        <p:spPr>
          <a:xfrm>
            <a:off x="3670373" y="4076054"/>
            <a:ext cx="4851255" cy="388815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ru-RU" sz="2000" dirty="0"/>
              <a:t>Можно менять цвета логотипа и фона</a:t>
            </a:r>
          </a:p>
        </p:txBody>
      </p:sp>
    </p:spTree>
    <p:extLst>
      <p:ext uri="{BB962C8B-B14F-4D97-AF65-F5344CB8AC3E}">
        <p14:creationId xmlns:p14="http://schemas.microsoft.com/office/powerpoint/2010/main" val="35379169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</p:spPr>
        <p:txBody>
          <a:bodyPr/>
          <a:lstStyle/>
          <a:p>
            <a:r>
              <a:rPr lang="ru-RU" dirty="0"/>
              <a:t>Оформление большой таблицы: пример</a:t>
            </a:r>
          </a:p>
        </p:txBody>
      </p:sp>
      <p:graphicFrame>
        <p:nvGraphicFramePr>
          <p:cNvPr id="20" name="Таблица 19">
            <a:extLst>
              <a:ext uri="{FF2B5EF4-FFF2-40B4-BE49-F238E27FC236}">
                <a16:creationId xmlns:a16="http://schemas.microsoft.com/office/drawing/2014/main" id="{68017992-11BD-AA44-B36D-F548A7843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313147"/>
              </p:ext>
            </p:extLst>
          </p:nvPr>
        </p:nvGraphicFramePr>
        <p:xfrm>
          <a:off x="658813" y="1773238"/>
          <a:ext cx="10887070" cy="4427535"/>
        </p:xfrm>
        <a:graphic>
          <a:graphicData uri="http://schemas.openxmlformats.org/drawingml/2006/table">
            <a:tbl>
              <a:tblPr/>
              <a:tblGrid>
                <a:gridCol w="2240300">
                  <a:extLst>
                    <a:ext uri="{9D8B030D-6E8A-4147-A177-3AD203B41FA5}">
                      <a16:colId xmlns:a16="http://schemas.microsoft.com/office/drawing/2014/main" val="283709950"/>
                    </a:ext>
                  </a:extLst>
                </a:gridCol>
                <a:gridCol w="786070">
                  <a:extLst>
                    <a:ext uri="{9D8B030D-6E8A-4147-A177-3AD203B41FA5}">
                      <a16:colId xmlns:a16="http://schemas.microsoft.com/office/drawing/2014/main" val="4236451696"/>
                    </a:ext>
                  </a:extLst>
                </a:gridCol>
                <a:gridCol w="786070">
                  <a:extLst>
                    <a:ext uri="{9D8B030D-6E8A-4147-A177-3AD203B41FA5}">
                      <a16:colId xmlns:a16="http://schemas.microsoft.com/office/drawing/2014/main" val="1116366398"/>
                    </a:ext>
                  </a:extLst>
                </a:gridCol>
                <a:gridCol w="786070">
                  <a:extLst>
                    <a:ext uri="{9D8B030D-6E8A-4147-A177-3AD203B41FA5}">
                      <a16:colId xmlns:a16="http://schemas.microsoft.com/office/drawing/2014/main" val="1686449007"/>
                    </a:ext>
                  </a:extLst>
                </a:gridCol>
                <a:gridCol w="786070">
                  <a:extLst>
                    <a:ext uri="{9D8B030D-6E8A-4147-A177-3AD203B41FA5}">
                      <a16:colId xmlns:a16="http://schemas.microsoft.com/office/drawing/2014/main" val="1886221474"/>
                    </a:ext>
                  </a:extLst>
                </a:gridCol>
                <a:gridCol w="786070">
                  <a:extLst>
                    <a:ext uri="{9D8B030D-6E8A-4147-A177-3AD203B41FA5}">
                      <a16:colId xmlns:a16="http://schemas.microsoft.com/office/drawing/2014/main" val="4031952815"/>
                    </a:ext>
                  </a:extLst>
                </a:gridCol>
                <a:gridCol w="786070">
                  <a:extLst>
                    <a:ext uri="{9D8B030D-6E8A-4147-A177-3AD203B41FA5}">
                      <a16:colId xmlns:a16="http://schemas.microsoft.com/office/drawing/2014/main" val="3666069991"/>
                    </a:ext>
                  </a:extLst>
                </a:gridCol>
                <a:gridCol w="786070">
                  <a:extLst>
                    <a:ext uri="{9D8B030D-6E8A-4147-A177-3AD203B41FA5}">
                      <a16:colId xmlns:a16="http://schemas.microsoft.com/office/drawing/2014/main" val="4065060104"/>
                    </a:ext>
                  </a:extLst>
                </a:gridCol>
                <a:gridCol w="786070">
                  <a:extLst>
                    <a:ext uri="{9D8B030D-6E8A-4147-A177-3AD203B41FA5}">
                      <a16:colId xmlns:a16="http://schemas.microsoft.com/office/drawing/2014/main" val="3095669693"/>
                    </a:ext>
                  </a:extLst>
                </a:gridCol>
                <a:gridCol w="786070">
                  <a:extLst>
                    <a:ext uri="{9D8B030D-6E8A-4147-A177-3AD203B41FA5}">
                      <a16:colId xmlns:a16="http://schemas.microsoft.com/office/drawing/2014/main" val="4029607463"/>
                    </a:ext>
                  </a:extLst>
                </a:gridCol>
                <a:gridCol w="786070">
                  <a:extLst>
                    <a:ext uri="{9D8B030D-6E8A-4147-A177-3AD203B41FA5}">
                      <a16:colId xmlns:a16="http://schemas.microsoft.com/office/drawing/2014/main" val="2517635004"/>
                    </a:ext>
                  </a:extLst>
                </a:gridCol>
                <a:gridCol w="786070">
                  <a:extLst>
                    <a:ext uri="{9D8B030D-6E8A-4147-A177-3AD203B41FA5}">
                      <a16:colId xmlns:a16="http://schemas.microsoft.com/office/drawing/2014/main" val="3433271321"/>
                    </a:ext>
                  </a:extLst>
                </a:gridCol>
              </a:tblGrid>
              <a:tr h="632505">
                <a:tc>
                  <a:txBody>
                    <a:bodyPr/>
                    <a:lstStyle/>
                    <a:p>
                      <a:r>
                        <a:rPr lang="ru-RU" sz="1400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dirty="0">
                          <a:effectLst/>
                          <a:latin typeface="+mn-lt"/>
                        </a:rPr>
                        <a:t>1 кв. 2018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dirty="0">
                          <a:effectLst/>
                          <a:latin typeface="+mn-lt"/>
                        </a:rPr>
                        <a:t>2 кв. 2018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dirty="0">
                          <a:effectLst/>
                          <a:latin typeface="+mn-lt"/>
                        </a:rPr>
                        <a:t>3 кв. 2018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dirty="0">
                          <a:effectLst/>
                          <a:latin typeface="+mn-lt"/>
                        </a:rPr>
                        <a:t>4 кв. 2018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dirty="0">
                          <a:effectLst/>
                          <a:latin typeface="+mn-lt"/>
                        </a:rPr>
                        <a:t>1 кв. 2019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dirty="0">
                          <a:effectLst/>
                          <a:latin typeface="+mn-lt"/>
                        </a:rPr>
                        <a:t>2 кв. 2019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dirty="0">
                          <a:effectLst/>
                          <a:latin typeface="+mn-lt"/>
                        </a:rPr>
                        <a:t>3 кв. 2019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dirty="0">
                          <a:effectLst/>
                          <a:latin typeface="+mn-lt"/>
                        </a:rPr>
                        <a:t>4 кв. 2019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dirty="0">
                          <a:effectLst/>
                          <a:latin typeface="+mn-lt"/>
                        </a:rPr>
                        <a:t>1 кв. 2020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dirty="0">
                          <a:effectLst/>
                          <a:latin typeface="+mn-lt"/>
                        </a:rPr>
                        <a:t>2 кв. 2020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Итого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1033232"/>
                  </a:ext>
                </a:extLst>
              </a:tr>
              <a:tr h="632505"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  <a:latin typeface="+mn-lt"/>
                        </a:rPr>
                        <a:t>Платежные карты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dirty="0">
                          <a:effectLst/>
                          <a:latin typeface="+mn-lt"/>
                        </a:rPr>
                        <a:t>32%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dirty="0">
                          <a:effectLst/>
                          <a:latin typeface="+mn-lt"/>
                        </a:rPr>
                        <a:t>38%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+mn-lt"/>
                        </a:rPr>
                        <a:t>39%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+mn-lt"/>
                        </a:rPr>
                        <a:t>39%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+mn-lt"/>
                        </a:rPr>
                        <a:t>37%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+mn-lt"/>
                        </a:rPr>
                        <a:t>29%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+mn-lt"/>
                        </a:rPr>
                        <a:t>40%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+mn-lt"/>
                        </a:rPr>
                        <a:t>31%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+mn-lt"/>
                        </a:rPr>
                        <a:t>37%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+mn-lt"/>
                        </a:rPr>
                        <a:t>30%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35%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823925"/>
                  </a:ext>
                </a:extLst>
              </a:tr>
              <a:tr h="632505"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  <a:latin typeface="+mn-lt"/>
                        </a:rPr>
                        <a:t>Потребительские кредиты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+mn-lt"/>
                        </a:rPr>
                        <a:t>33%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dirty="0">
                          <a:effectLst/>
                          <a:latin typeface="+mn-lt"/>
                        </a:rPr>
                        <a:t>29%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+mn-lt"/>
                        </a:rPr>
                        <a:t>26%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+mn-lt"/>
                        </a:rPr>
                        <a:t>23%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+mn-lt"/>
                        </a:rPr>
                        <a:t>27%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+mn-lt"/>
                        </a:rPr>
                        <a:t>26%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+mn-lt"/>
                        </a:rPr>
                        <a:t>23%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+mn-lt"/>
                        </a:rPr>
                        <a:t>23%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+mn-lt"/>
                        </a:rPr>
                        <a:t>28%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+mn-lt"/>
                        </a:rPr>
                        <a:t>18%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25%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3340134"/>
                  </a:ext>
                </a:extLst>
              </a:tr>
              <a:tr h="632505">
                <a:tc>
                  <a:txBody>
                    <a:bodyPr/>
                    <a:lstStyle/>
                    <a:p>
                      <a:r>
                        <a:rPr lang="ru-RU" sz="1400" dirty="0">
                          <a:effectLst/>
                          <a:latin typeface="+mn-lt"/>
                        </a:rPr>
                        <a:t>Услуги для бизнеса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+mn-lt"/>
                        </a:rPr>
                        <a:t>12%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+mn-lt"/>
                        </a:rPr>
                        <a:t>8%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+mn-lt"/>
                        </a:rPr>
                        <a:t>8%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+mn-lt"/>
                        </a:rPr>
                        <a:t>9%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dirty="0">
                          <a:effectLst/>
                          <a:latin typeface="+mn-lt"/>
                        </a:rPr>
                        <a:t>9%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dirty="0">
                          <a:effectLst/>
                          <a:latin typeface="+mn-lt"/>
                        </a:rPr>
                        <a:t>13%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+mn-lt"/>
                        </a:rPr>
                        <a:t>13%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+mn-lt"/>
                        </a:rPr>
                        <a:t>11%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+mn-lt"/>
                        </a:rPr>
                        <a:t>10%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+mn-lt"/>
                        </a:rPr>
                        <a:t>15%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11%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2614"/>
                  </a:ext>
                </a:extLst>
              </a:tr>
              <a:tr h="632505"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  <a:latin typeface="+mn-lt"/>
                        </a:rPr>
                        <a:t>Вклады и депозиты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+mn-lt"/>
                        </a:rPr>
                        <a:t>3%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+mn-lt"/>
                        </a:rPr>
                        <a:t>4%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+mn-lt"/>
                        </a:rPr>
                        <a:t>3%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+mn-lt"/>
                        </a:rPr>
                        <a:t>12%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+mn-lt"/>
                        </a:rPr>
                        <a:t>9%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+mn-lt"/>
                        </a:rPr>
                        <a:t>5%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+mn-lt"/>
                        </a:rPr>
                        <a:t>2%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+mn-lt"/>
                        </a:rPr>
                        <a:t>5%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+mn-lt"/>
                        </a:rPr>
                        <a:t>1%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+mn-lt"/>
                        </a:rPr>
                        <a:t>3%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5%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334220"/>
                  </a:ext>
                </a:extLst>
              </a:tr>
              <a:tr h="632505"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  <a:latin typeface="+mn-lt"/>
                        </a:rPr>
                        <a:t>Ипотека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+mn-lt"/>
                        </a:rPr>
                        <a:t>2%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+mn-lt"/>
                        </a:rPr>
                        <a:t>3%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+mn-lt"/>
                        </a:rPr>
                        <a:t>1%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+mn-lt"/>
                        </a:rPr>
                        <a:t>2%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+mn-lt"/>
                        </a:rPr>
                        <a:t>4%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+mn-lt"/>
                        </a:rPr>
                        <a:t>5%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+mn-lt"/>
                        </a:rPr>
                        <a:t>3%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+mn-lt"/>
                        </a:rPr>
                        <a:t>5%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+mn-lt"/>
                        </a:rPr>
                        <a:t>6%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+mn-lt"/>
                        </a:rPr>
                        <a:t>2%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059243"/>
                  </a:ext>
                </a:extLst>
              </a:tr>
              <a:tr h="632505">
                <a:tc>
                  <a:txBody>
                    <a:bodyPr/>
                    <a:lstStyle/>
                    <a:p>
                      <a:r>
                        <a:rPr lang="ru-RU" sz="1400" dirty="0">
                          <a:effectLst/>
                          <a:latin typeface="+mn-lt"/>
                        </a:rPr>
                        <a:t>Другие банковские продукты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+mn-lt"/>
                        </a:rPr>
                        <a:t>18%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+mn-lt"/>
                        </a:rPr>
                        <a:t>18%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+mn-lt"/>
                        </a:rPr>
                        <a:t>23%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+mn-lt"/>
                        </a:rPr>
                        <a:t>16%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+mn-lt"/>
                        </a:rPr>
                        <a:t>14%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+mn-lt"/>
                        </a:rPr>
                        <a:t>23%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+mn-lt"/>
                        </a:rPr>
                        <a:t>19%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+mn-lt"/>
                        </a:rPr>
                        <a:t>25%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dirty="0">
                          <a:effectLst/>
                          <a:latin typeface="+mn-lt"/>
                        </a:rPr>
                        <a:t>18%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>
                          <a:effectLst/>
                          <a:latin typeface="+mn-lt"/>
                        </a:rPr>
                        <a:t>33%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21%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3403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25961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</p:spPr>
        <p:txBody>
          <a:bodyPr/>
          <a:lstStyle/>
          <a:p>
            <a:r>
              <a:rPr lang="ru-RU" dirty="0"/>
              <a:t>Оформление большой таблицы: пример</a:t>
            </a:r>
          </a:p>
        </p:txBody>
      </p:sp>
      <p:graphicFrame>
        <p:nvGraphicFramePr>
          <p:cNvPr id="6" name="Table 12">
            <a:extLst>
              <a:ext uri="{FF2B5EF4-FFF2-40B4-BE49-F238E27FC236}">
                <a16:creationId xmlns:a16="http://schemas.microsoft.com/office/drawing/2014/main" id="{3244CE4E-7011-3443-AF83-B06A0A7D30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8622255"/>
              </p:ext>
            </p:extLst>
          </p:nvPr>
        </p:nvGraphicFramePr>
        <p:xfrm>
          <a:off x="658812" y="1531802"/>
          <a:ext cx="10874375" cy="4738307"/>
        </p:xfrm>
        <a:graphic>
          <a:graphicData uri="http://schemas.openxmlformats.org/drawingml/2006/table">
            <a:tbl>
              <a:tblPr firstRow="1" firstCol="1"/>
              <a:tblGrid>
                <a:gridCol w="11416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9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8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153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7621">
                <a:tc>
                  <a:txBody>
                    <a:bodyPr/>
                    <a:lstStyle/>
                    <a:p>
                      <a:pPr algn="l" defTabSz="642937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5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Врема</a:t>
                      </a:r>
                      <a:endParaRPr sz="105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mpd="sng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defTabSz="642937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5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Тема</a:t>
                      </a:r>
                      <a:endParaRPr sz="105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defTabSz="642937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5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Владелец сессии</a:t>
                      </a:r>
                      <a:endParaRPr sz="105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defTabSz="642937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50" kern="120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Ключевые</a:t>
                      </a:r>
                      <a:r>
                        <a:rPr sz="105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sz="1050" kern="120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вопросы</a:t>
                      </a:r>
                      <a:endParaRPr sz="105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362">
                <a:tc>
                  <a:txBody>
                    <a:bodyPr/>
                    <a:lstStyle/>
                    <a:p>
                      <a:pPr algn="l" defTabSz="609509">
                        <a:defRPr sz="1900">
                          <a:solidFill>
                            <a:srgbClr val="333333"/>
                          </a:solidFill>
                        </a:defRPr>
                      </a:pPr>
                      <a:r>
                        <a:rPr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10:00 – 10:05</a:t>
                      </a:r>
                    </a:p>
                  </a:txBody>
                  <a:tcPr horzOverflow="overflow">
                    <a:lnL w="12700" cmpd="sng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9509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Вступительное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слово</a:t>
                      </a:r>
                      <a:endParaRPr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9509">
                        <a:defRPr sz="1900" b="1">
                          <a:solidFill>
                            <a:srgbClr val="333333"/>
                          </a:solidFill>
                        </a:defRPr>
                      </a:pP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Любовь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Пшеничникова</a:t>
                      </a:r>
                      <a:endParaRPr sz="9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  <a:p>
                      <a:pPr algn="l" defTabSz="609509">
                        <a:defRPr sz="1900">
                          <a:solidFill>
                            <a:srgbClr val="333333"/>
                          </a:solidFill>
                        </a:defRPr>
                      </a:pP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Директор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по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развитию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стратегических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партнерств</a:t>
                      </a:r>
                      <a:endParaRPr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6382" indent="-256382" algn="l" defTabSz="609509" rtl="0" eaLnBrk="1" latinLnBrk="0" hangingPunct="1">
                        <a:buClr>
                          <a:schemeClr val="accent1"/>
                        </a:buClr>
                        <a:buSzPct val="100000"/>
                        <a:buFont typeface="Arial"/>
                        <a:buChar char="•"/>
                        <a:defRPr sz="1900">
                          <a:solidFill>
                            <a:srgbClr val="333333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</a:defRPr>
                      </a:pP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Цели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проведения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мероприятия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256382" indent="-256382" algn="l" defTabSz="609509" rtl="0" eaLnBrk="1" latinLnBrk="0" hangingPunct="1">
                        <a:buClr>
                          <a:schemeClr val="accent1"/>
                        </a:buClr>
                        <a:buSzPct val="100000"/>
                        <a:buFont typeface="Arial"/>
                        <a:buChar char="•"/>
                        <a:defRPr sz="1900">
                          <a:solidFill>
                            <a:srgbClr val="333333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</a:defRPr>
                      </a:pP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Ожидаемые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результаты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4362">
                <a:tc>
                  <a:txBody>
                    <a:bodyPr/>
                    <a:lstStyle/>
                    <a:p>
                      <a:pPr algn="l" defTabSz="609509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10:05 – 10:25</a:t>
                      </a:r>
                    </a:p>
                  </a:txBody>
                  <a:tcPr horzOverflow="overflow">
                    <a:lnL w="12700" cmpd="sng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defTabSz="609509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Комплексные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услуги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–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подход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и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ожидания</a:t>
                      </a:r>
                      <a:endParaRPr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609509" rtl="0" eaLnBrk="1" latinLnBrk="0" hangingPunct="1">
                        <a:defRPr sz="1900" b="1">
                          <a:solidFill>
                            <a:srgbClr val="333333"/>
                          </a:solidFill>
                        </a:defRPr>
                      </a:pPr>
                      <a:r>
                        <a:rPr sz="900" b="1" kern="120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Любовь</a:t>
                      </a:r>
                      <a:r>
                        <a:rPr sz="9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sz="900" b="1" kern="120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Пшеничникова</a:t>
                      </a:r>
                      <a:endParaRPr sz="900" b="1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  <a:p>
                      <a:pPr algn="l" defTabSz="609509">
                        <a:defRPr sz="1900">
                          <a:solidFill>
                            <a:srgbClr val="333333"/>
                          </a:solidFill>
                        </a:defRPr>
                      </a:pP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Директор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по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развитию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стратегических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партнерств</a:t>
                      </a:r>
                      <a:endParaRPr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56382" indent="-256382" algn="l" defTabSz="609509" rtl="0" eaLnBrk="1" latinLnBrk="0" hangingPunct="1">
                        <a:buClr>
                          <a:schemeClr val="accent1"/>
                        </a:buClr>
                        <a:buSzPct val="100000"/>
                        <a:buFont typeface="Arial"/>
                        <a:buChar char="•"/>
                        <a:defRPr sz="1900">
                          <a:solidFill>
                            <a:srgbClr val="333333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</a:defRPr>
                      </a:pP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Текущий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процесс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 –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первые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результаты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оценка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статуса</a:t>
                      </a:r>
                      <a:endParaRPr sz="900" kern="1200" dirty="0">
                        <a:solidFill>
                          <a:schemeClr val="tx1"/>
                        </a:solidFill>
                        <a:uFill>
                          <a:solidFill>
                            <a:srgbClr val="FC2B38"/>
                          </a:solidFill>
                        </a:u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56382" indent="-256382" algn="l" defTabSz="609509" rtl="0" eaLnBrk="1" latinLnBrk="0" hangingPunct="1">
                        <a:buClr>
                          <a:schemeClr val="accent1"/>
                        </a:buClr>
                        <a:buSzPct val="100000"/>
                        <a:buFont typeface="Arial"/>
                        <a:buChar char="•"/>
                        <a:defRPr sz="1900">
                          <a:solidFill>
                            <a:srgbClr val="333333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</a:defRPr>
                      </a:pP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Развитие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общего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позиционирования</a:t>
                      </a:r>
                      <a:endParaRPr sz="900" kern="1200" dirty="0">
                        <a:solidFill>
                          <a:schemeClr val="tx1"/>
                        </a:solidFill>
                        <a:uFill>
                          <a:solidFill>
                            <a:srgbClr val="FC2B38"/>
                          </a:solidFill>
                        </a:u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56382" indent="-256382" algn="l" defTabSz="609509" rtl="0" eaLnBrk="1" latinLnBrk="0" hangingPunct="1">
                        <a:buClr>
                          <a:schemeClr val="accent1"/>
                        </a:buClr>
                        <a:buSzPct val="100000"/>
                        <a:buFont typeface="Arial"/>
                        <a:buChar char="•"/>
                        <a:defRPr sz="1900">
                          <a:solidFill>
                            <a:srgbClr val="333333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</a:defRPr>
                      </a:pP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Взаимодействие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продавцов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 –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ожидания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с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каждой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из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сторон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создание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ценности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друг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для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друга</a:t>
                      </a:r>
                      <a:endParaRPr sz="900" kern="1200" dirty="0">
                        <a:solidFill>
                          <a:schemeClr val="tx1"/>
                        </a:solidFill>
                        <a:uFill>
                          <a:solidFill>
                            <a:srgbClr val="FC2B38"/>
                          </a:solidFill>
                        </a:u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801">
                <a:tc>
                  <a:txBody>
                    <a:bodyPr/>
                    <a:lstStyle/>
                    <a:p>
                      <a:pPr algn="l" defTabSz="609509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10:25 – 10:40</a:t>
                      </a:r>
                    </a:p>
                  </a:txBody>
                  <a:tcPr horzOverflow="overflow">
                    <a:lnL w="12700" cmpd="sng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 defTabSz="609509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Обсуждение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доклада</a:t>
                      </a:r>
                      <a:endParaRPr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643">
                <a:tc>
                  <a:txBody>
                    <a:bodyPr/>
                    <a:lstStyle/>
                    <a:p>
                      <a:pPr algn="l" defTabSz="609509">
                        <a:defRPr sz="1900">
                          <a:solidFill>
                            <a:srgbClr val="333333"/>
                          </a:solidFill>
                        </a:defRPr>
                      </a:pPr>
                      <a:r>
                        <a:rPr sz="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10:40 – 11:00</a:t>
                      </a:r>
                    </a:p>
                  </a:txBody>
                  <a:tcPr horzOverflow="overflow">
                    <a:lnL w="12700" cmpd="sng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defTabSz="609509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Коммуникационная платформа</a:t>
                      </a:r>
                    </a:p>
                  </a:txBody>
                  <a:tcPr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609509" rtl="0" eaLnBrk="1" latinLnBrk="0" hangingPunct="1">
                        <a:defRPr sz="1900" b="1">
                          <a:solidFill>
                            <a:srgbClr val="333333"/>
                          </a:solidFill>
                        </a:defRPr>
                      </a:pPr>
                      <a:r>
                        <a:rPr sz="900" b="1" kern="120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Анна</a:t>
                      </a:r>
                      <a:r>
                        <a:rPr sz="9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sz="900" b="1" kern="120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Кашницкая</a:t>
                      </a:r>
                      <a:endParaRPr sz="900" b="1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  <a:p>
                      <a:pPr algn="l" defTabSz="609509">
                        <a:defRPr sz="1900">
                          <a:solidFill>
                            <a:srgbClr val="333333"/>
                          </a:solidFill>
                        </a:defRPr>
                      </a:pP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Директор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по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развитию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бизнеса</a:t>
                      </a:r>
                      <a:endParaRPr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56382" indent="-256382" algn="l" defTabSz="609509" rtl="0" eaLnBrk="1" latinLnBrk="0" hangingPunct="1">
                        <a:buClr>
                          <a:schemeClr val="accent1"/>
                        </a:buClr>
                        <a:buSzPct val="100000"/>
                        <a:buFont typeface="Arial"/>
                        <a:buChar char="•"/>
                        <a:defRPr sz="1900">
                          <a:solidFill>
                            <a:srgbClr val="333333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</a:defRPr>
                      </a:pP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Mail.Ru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для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бизнеса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 –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текущий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статус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показатели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бизнеса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планы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развития</a:t>
                      </a:r>
                      <a:endParaRPr sz="900" kern="1200" dirty="0">
                        <a:solidFill>
                          <a:schemeClr val="tx1"/>
                        </a:solidFill>
                        <a:uFill>
                          <a:solidFill>
                            <a:srgbClr val="FC2B38"/>
                          </a:solidFill>
                        </a:u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56382" indent="-256382" algn="l" defTabSz="609509" rtl="0" eaLnBrk="1" latinLnBrk="0" hangingPunct="1">
                        <a:buClr>
                          <a:schemeClr val="accent1"/>
                        </a:buClr>
                        <a:buSzPct val="100000"/>
                        <a:buFont typeface="Arial"/>
                        <a:buChar char="•"/>
                        <a:defRPr sz="1900">
                          <a:solidFill>
                            <a:srgbClr val="333333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</a:defRPr>
                      </a:pP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OnPremise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 –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позиционирование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текущая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и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планируемая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функциональность</a:t>
                      </a:r>
                      <a:endParaRPr sz="900" kern="1200" dirty="0">
                        <a:solidFill>
                          <a:schemeClr val="tx1"/>
                        </a:solidFill>
                        <a:uFill>
                          <a:solidFill>
                            <a:srgbClr val="FC2B38"/>
                          </a:solidFill>
                        </a:u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56382" indent="-256382" algn="l" defTabSz="609509" rtl="0" eaLnBrk="1" latinLnBrk="0" hangingPunct="1">
                        <a:buClr>
                          <a:schemeClr val="accent1"/>
                        </a:buClr>
                        <a:buSzPct val="100000"/>
                        <a:buFont typeface="Arial"/>
                        <a:buChar char="•"/>
                        <a:defRPr sz="1900">
                          <a:solidFill>
                            <a:srgbClr val="333333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</a:defRPr>
                      </a:pP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ТАРМ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как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продуктовое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направление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и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проект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для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гос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сектора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 –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оценка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перспективы</a:t>
                      </a:r>
                      <a:endParaRPr sz="900" kern="1200" dirty="0">
                        <a:solidFill>
                          <a:schemeClr val="tx1"/>
                        </a:solidFill>
                        <a:uFill>
                          <a:solidFill>
                            <a:srgbClr val="FC2B38"/>
                          </a:solidFill>
                        </a:u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56382" indent="-256382" algn="l" defTabSz="609509" rtl="0" eaLnBrk="1" latinLnBrk="0" hangingPunct="1">
                        <a:buClr>
                          <a:schemeClr val="accent1"/>
                        </a:buClr>
                        <a:buSzPct val="100000"/>
                        <a:buFont typeface="Arial"/>
                        <a:buChar char="•"/>
                        <a:defRPr sz="1900">
                          <a:solidFill>
                            <a:srgbClr val="333333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</a:defRPr>
                      </a:pP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MyTeam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 –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позиционирование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текущий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статус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планы</a:t>
                      </a:r>
                      <a:endParaRPr sz="900" kern="1200" dirty="0">
                        <a:solidFill>
                          <a:schemeClr val="tx1"/>
                        </a:solidFill>
                        <a:uFill>
                          <a:solidFill>
                            <a:srgbClr val="FC2B38"/>
                          </a:solidFill>
                        </a:u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3801">
                <a:tc>
                  <a:txBody>
                    <a:bodyPr/>
                    <a:lstStyle/>
                    <a:p>
                      <a:pPr algn="l" defTabSz="609509">
                        <a:defRPr sz="1900"/>
                      </a:pPr>
                      <a:r>
                        <a:rPr sz="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11:00 – 11:15</a:t>
                      </a:r>
                    </a:p>
                  </a:txBody>
                  <a:tcPr horzOverflow="overflow">
                    <a:lnL w="12700" cmpd="sng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 defTabSz="609509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Обсуждение доклада</a:t>
                      </a:r>
                    </a:p>
                  </a:txBody>
                  <a:tcPr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4923">
                <a:tc>
                  <a:txBody>
                    <a:bodyPr/>
                    <a:lstStyle/>
                    <a:p>
                      <a:pPr algn="l" defTabSz="609509">
                        <a:defRPr sz="1900">
                          <a:solidFill>
                            <a:srgbClr val="333333"/>
                          </a:solidFill>
                        </a:defRPr>
                      </a:pPr>
                      <a:r>
                        <a:rPr sz="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11:15 – 11:35</a:t>
                      </a:r>
                    </a:p>
                  </a:txBody>
                  <a:tcPr horzOverflow="overflow">
                    <a:lnL w="12700" cmpd="sng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defTabSz="609509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HR-Tech</a:t>
                      </a:r>
                    </a:p>
                  </a:txBody>
                  <a:tcPr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609509" rtl="0" eaLnBrk="1" latinLnBrk="0" hangingPunct="1">
                        <a:defRPr sz="1900" b="1">
                          <a:solidFill>
                            <a:srgbClr val="333333"/>
                          </a:solidFill>
                        </a:defRPr>
                      </a:pPr>
                      <a:r>
                        <a:rPr sz="900" b="1" kern="120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Алексей</a:t>
                      </a:r>
                      <a:r>
                        <a:rPr sz="9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sz="900" b="1" kern="120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Дмитриев</a:t>
                      </a:r>
                      <a:endParaRPr sz="900" b="1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  <a:p>
                      <a:pPr algn="l" defTabSz="609509">
                        <a:defRPr sz="1900">
                          <a:solidFill>
                            <a:srgbClr val="333333"/>
                          </a:solidFill>
                        </a:defRPr>
                      </a:pP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Директор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по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развитию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бизнеса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(HR Tech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направление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56382" indent="-256382" algn="l" defTabSz="609509">
                        <a:buClr>
                          <a:schemeClr val="accent1"/>
                        </a:buClr>
                        <a:buSzPct val="100000"/>
                        <a:buFont typeface="Arial"/>
                        <a:buChar char="•"/>
                        <a:defRPr sz="1900">
                          <a:solidFill>
                            <a:srgbClr val="333333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</a:defRPr>
                      </a:pPr>
                      <a:r>
                        <a:rPr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Digital Insider –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позиционирование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показатели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бизнеса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клиентские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проекты</a:t>
                      </a:r>
                      <a:endParaRPr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56382" indent="-256382" algn="l" defTabSz="609509">
                        <a:buClr>
                          <a:schemeClr val="accent1"/>
                        </a:buClr>
                        <a:buSzPct val="100000"/>
                        <a:buFont typeface="Arial"/>
                        <a:buChar char="•"/>
                        <a:defRPr sz="1900">
                          <a:solidFill>
                            <a:srgbClr val="333333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</a:defRPr>
                      </a:pP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Функция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подбора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между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ATC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и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Classified,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потенциальная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синергия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между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DI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и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Worki</a:t>
                      </a:r>
                      <a:endParaRPr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56382" indent="-256382" algn="l" defTabSz="609509">
                        <a:buClr>
                          <a:schemeClr val="accent1"/>
                        </a:buClr>
                        <a:buSzPct val="100000"/>
                        <a:buFont typeface="Arial"/>
                        <a:buChar char="•"/>
                        <a:defRPr sz="1900">
                          <a:solidFill>
                            <a:srgbClr val="333333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</a:defRPr>
                      </a:pP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Функция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обучения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между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LMS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и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content-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провайдерами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синергия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между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DI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и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Geekbrains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Skillbox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SkillFactory</a:t>
                      </a:r>
                      <a:endParaRPr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56382" indent="-256382" algn="l" defTabSz="609509">
                        <a:buClr>
                          <a:schemeClr val="accent1"/>
                        </a:buClr>
                        <a:buSzPct val="100000"/>
                        <a:buFont typeface="Arial"/>
                        <a:buChar char="•"/>
                        <a:defRPr sz="1900">
                          <a:solidFill>
                            <a:srgbClr val="333333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</a:defRPr>
                      </a:pP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Использование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машинного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обучения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в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HR Tech</a:t>
                      </a:r>
                    </a:p>
                  </a:txBody>
                  <a:tcPr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3801">
                <a:tc>
                  <a:txBody>
                    <a:bodyPr/>
                    <a:lstStyle/>
                    <a:p>
                      <a:pPr algn="l" defTabSz="609509">
                        <a:defRPr sz="1900"/>
                      </a:pPr>
                      <a:r>
                        <a:rPr sz="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11:35 – 11:50</a:t>
                      </a:r>
                    </a:p>
                  </a:txBody>
                  <a:tcPr horzOverflow="overflow">
                    <a:lnL w="12700" cmpd="sng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 defTabSz="609509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Обсуждение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доклада</a:t>
                      </a:r>
                      <a:endParaRPr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3801">
                <a:tc>
                  <a:txBody>
                    <a:bodyPr/>
                    <a:lstStyle/>
                    <a:p>
                      <a:pPr algn="l" defTabSz="609509">
                        <a:defRPr sz="1900">
                          <a:solidFill>
                            <a:srgbClr val="FFFFFF"/>
                          </a:solidFill>
                        </a:defRPr>
                      </a:pPr>
                      <a:r>
                        <a:rPr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11:50 – 12:05</a:t>
                      </a:r>
                    </a:p>
                  </a:txBody>
                  <a:tcPr horzOverflow="overflow">
                    <a:lnL w="12700" cmpd="sng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defTabSz="609509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Кофе-брейк</a:t>
                      </a:r>
                      <a:endParaRPr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4643">
                <a:tc>
                  <a:txBody>
                    <a:bodyPr/>
                    <a:lstStyle/>
                    <a:p>
                      <a:pPr algn="l" defTabSz="609509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12:05 – 12:25</a:t>
                      </a:r>
                    </a:p>
                  </a:txBody>
                  <a:tcPr horzOverflow="overflow">
                    <a:lnL w="12700" cmpd="sng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defTabSz="609509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Цифровой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ассистент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br>
                        <a:rPr lang="ru-RU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для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B2B</a:t>
                      </a:r>
                    </a:p>
                  </a:txBody>
                  <a:tcPr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609509" rtl="0" eaLnBrk="1" latinLnBrk="0" hangingPunct="1">
                        <a:defRPr sz="1900" b="1">
                          <a:solidFill>
                            <a:srgbClr val="333333"/>
                          </a:solidFill>
                        </a:defRPr>
                      </a:pPr>
                      <a:r>
                        <a:rPr sz="900" b="1" kern="120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Светлана</a:t>
                      </a:r>
                      <a:r>
                        <a:rPr sz="9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sz="900" b="1" kern="120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Архипкина</a:t>
                      </a:r>
                      <a:endParaRPr sz="900" b="1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  <a:p>
                      <a:pPr algn="l" defTabSz="609509">
                        <a:defRPr sz="1900">
                          <a:solidFill>
                            <a:srgbClr val="333333"/>
                          </a:solidFill>
                        </a:defRPr>
                      </a:pP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Директор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по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развитию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бизнеса</a:t>
                      </a:r>
                      <a:endParaRPr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56382" indent="-256382" algn="l" defTabSz="609509" rtl="0" eaLnBrk="1" latinLnBrk="0" hangingPunct="1">
                        <a:buClr>
                          <a:schemeClr val="accent1"/>
                        </a:buClr>
                        <a:buSzPct val="100000"/>
                        <a:buFont typeface="Arial"/>
                        <a:buChar char="•"/>
                        <a:defRPr sz="1900">
                          <a:solidFill>
                            <a:srgbClr val="333333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</a:defRPr>
                      </a:pP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Цифровой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ассистент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 –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текущий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статус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показатели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бизнеса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планы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развития</a:t>
                      </a:r>
                      <a:endParaRPr sz="900" kern="1200" dirty="0">
                        <a:solidFill>
                          <a:schemeClr val="tx1"/>
                        </a:solidFill>
                        <a:uFill>
                          <a:solidFill>
                            <a:srgbClr val="FC2B38"/>
                          </a:solidFill>
                        </a:u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56382" indent="-256382" algn="l" defTabSz="609509" rtl="0" eaLnBrk="1" latinLnBrk="0" hangingPunct="1">
                        <a:buClr>
                          <a:schemeClr val="accent1"/>
                        </a:buClr>
                        <a:buSzPct val="100000"/>
                        <a:buFont typeface="Arial"/>
                        <a:buChar char="•"/>
                        <a:defRPr sz="1900">
                          <a:solidFill>
                            <a:srgbClr val="333333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</a:defRPr>
                      </a:pP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Позиционирование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совместно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с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MyTeam</a:t>
                      </a:r>
                      <a:endParaRPr sz="900" kern="1200" dirty="0">
                        <a:solidFill>
                          <a:schemeClr val="tx1"/>
                        </a:solidFill>
                        <a:uFill>
                          <a:solidFill>
                            <a:srgbClr val="FC2B38"/>
                          </a:solidFill>
                        </a:u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56382" indent="-256382" algn="l" defTabSz="609509" rtl="0" eaLnBrk="1" latinLnBrk="0" hangingPunct="1">
                        <a:buClr>
                          <a:schemeClr val="accent1"/>
                        </a:buClr>
                        <a:buSzPct val="100000"/>
                        <a:buFont typeface="Arial"/>
                        <a:buChar char="•"/>
                        <a:defRPr sz="1900">
                          <a:solidFill>
                            <a:srgbClr val="333333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</a:defRPr>
                      </a:pP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Голос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 –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возможности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использования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Маруси</a:t>
                      </a:r>
                      <a:endParaRPr sz="900" kern="1200" dirty="0">
                        <a:solidFill>
                          <a:schemeClr val="tx1"/>
                        </a:solidFill>
                        <a:uFill>
                          <a:solidFill>
                            <a:srgbClr val="FC2B38"/>
                          </a:solidFill>
                        </a:u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56382" indent="-256382" algn="l" defTabSz="609509" rtl="0" eaLnBrk="1" latinLnBrk="0" hangingPunct="1">
                        <a:buClr>
                          <a:schemeClr val="accent1"/>
                        </a:buClr>
                        <a:buSzPct val="100000"/>
                        <a:buFont typeface="Arial"/>
                        <a:buChar char="•"/>
                        <a:defRPr sz="1900">
                          <a:solidFill>
                            <a:srgbClr val="333333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</a:defRPr>
                      </a:pP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Интеграция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с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uFill>
                            <a:solidFill>
                              <a:srgbClr val="FC2B38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 VK</a:t>
                      </a:r>
                    </a:p>
                  </a:txBody>
                  <a:tcPr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3801">
                <a:tc>
                  <a:txBody>
                    <a:bodyPr/>
                    <a:lstStyle/>
                    <a:p>
                      <a:pPr algn="l" defTabSz="609509">
                        <a:defRPr sz="1900"/>
                      </a:pPr>
                      <a:r>
                        <a:rPr sz="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12:25 – 12:40</a:t>
                      </a:r>
                    </a:p>
                  </a:txBody>
                  <a:tcPr horzOverflow="overflow">
                    <a:lnL w="12700" cmpd="sng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 defTabSz="609509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Обсуждение</a:t>
                      </a:r>
                      <a:r>
                        <a:rPr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доклада</a:t>
                      </a:r>
                      <a:endParaRPr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3801">
                <a:tc>
                  <a:txBody>
                    <a:bodyPr/>
                    <a:lstStyle/>
                    <a:p>
                      <a:pPr algn="l" defTabSz="609509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12:40 – 13:30</a:t>
                      </a:r>
                    </a:p>
                  </a:txBody>
                  <a:tcPr horzOverflow="overflow">
                    <a:lnL w="12700" cmpd="sng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defTabSz="609509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Подведение</a:t>
                      </a:r>
                      <a:r>
                        <a:rPr sz="9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итогов</a:t>
                      </a:r>
                      <a:r>
                        <a:rPr sz="9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первого</a:t>
                      </a:r>
                      <a:r>
                        <a:rPr sz="9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дня</a:t>
                      </a:r>
                      <a:r>
                        <a:rPr sz="9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900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сессии</a:t>
                      </a:r>
                      <a:endParaRPr sz="9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81382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57B1767-CBF7-C846-8386-66F7CB300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13" y="583317"/>
            <a:ext cx="5475287" cy="2742289"/>
          </a:xfrm>
        </p:spPr>
        <p:txBody>
          <a:bodyPr anchor="t"/>
          <a:lstStyle/>
          <a:p>
            <a:r>
              <a:rPr lang="ru-RU" dirty="0"/>
              <a:t>Напишите призыв </a:t>
            </a:r>
            <a:br>
              <a:rPr lang="ru-RU" dirty="0"/>
            </a:br>
            <a:r>
              <a:rPr lang="ru-RU" dirty="0"/>
              <a:t>к действию</a:t>
            </a:r>
          </a:p>
        </p:txBody>
      </p:sp>
    </p:spTree>
    <p:extLst>
      <p:ext uri="{BB962C8B-B14F-4D97-AF65-F5344CB8AC3E}">
        <p14:creationId xmlns:p14="http://schemas.microsoft.com/office/powerpoint/2010/main" val="19140039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57B1767-CBF7-C846-8386-66F7CB300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внимание!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90308E-4024-5C40-8CE3-B4A593FBF23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658813" y="692150"/>
            <a:ext cx="1289050" cy="1289050"/>
          </a:xfrm>
        </p:spPr>
      </p:pic>
    </p:spTree>
    <p:extLst>
      <p:ext uri="{BB962C8B-B14F-4D97-AF65-F5344CB8AC3E}">
        <p14:creationId xmlns:p14="http://schemas.microsoft.com/office/powerpoint/2010/main" val="11479401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57B1767-CBF7-C846-8386-66F7CB300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внимание!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90308E-4024-5C40-8CE3-B4A593FBF23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658813" y="692150"/>
            <a:ext cx="1289050" cy="1289050"/>
          </a:xfrm>
        </p:spPr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C0DECB10-FB73-1B46-9D38-B06CFAAA42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Василий Иванов</a:t>
            </a:r>
          </a:p>
        </p:txBody>
      </p:sp>
    </p:spTree>
    <p:extLst>
      <p:ext uri="{BB962C8B-B14F-4D97-AF65-F5344CB8AC3E}">
        <p14:creationId xmlns:p14="http://schemas.microsoft.com/office/powerpoint/2010/main" val="3592392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5FAD8D1B-74F3-974D-B328-CD469F4D412A}"/>
              </a:ext>
            </a:extLst>
          </p:cNvPr>
          <p:cNvSpPr/>
          <p:nvPr/>
        </p:nvSpPr>
        <p:spPr>
          <a:xfrm>
            <a:off x="1115884" y="-247678"/>
            <a:ext cx="9964104" cy="7351143"/>
          </a:xfrm>
          <a:custGeom>
            <a:avLst/>
            <a:gdLst>
              <a:gd name="connsiteX0" fmla="*/ 5742627 w 9964104"/>
              <a:gd name="connsiteY0" fmla="*/ 4064433 h 7351143"/>
              <a:gd name="connsiteX1" fmla="*/ 8917727 w 9964104"/>
              <a:gd name="connsiteY1" fmla="*/ 1816039 h 7351143"/>
              <a:gd name="connsiteX2" fmla="*/ 9487304 w 9964104"/>
              <a:gd name="connsiteY2" fmla="*/ 921 h 7351143"/>
              <a:gd name="connsiteX3" fmla="*/ 9371840 w 9964104"/>
              <a:gd name="connsiteY3" fmla="*/ 921 h 7351143"/>
              <a:gd name="connsiteX4" fmla="*/ 8814251 w 9964104"/>
              <a:gd name="connsiteY4" fmla="*/ 1767385 h 7351143"/>
              <a:gd name="connsiteX5" fmla="*/ 4979194 w 9964104"/>
              <a:gd name="connsiteY5" fmla="*/ 4007486 h 7351143"/>
              <a:gd name="connsiteX6" fmla="*/ 4979194 w 9964104"/>
              <a:gd name="connsiteY6" fmla="*/ 0 h 7351143"/>
              <a:gd name="connsiteX7" fmla="*/ 4864835 w 9964104"/>
              <a:gd name="connsiteY7" fmla="*/ 0 h 7351143"/>
              <a:gd name="connsiteX8" fmla="*/ 4864835 w 9964104"/>
              <a:gd name="connsiteY8" fmla="*/ 7201128 h 7351143"/>
              <a:gd name="connsiteX9" fmla="*/ 114358 w 9964104"/>
              <a:gd name="connsiteY9" fmla="*/ 0 h 7351143"/>
              <a:gd name="connsiteX10" fmla="*/ 0 w 9964104"/>
              <a:gd name="connsiteY10" fmla="*/ 0 h 7351143"/>
              <a:gd name="connsiteX11" fmla="*/ 4922015 w 9964104"/>
              <a:gd name="connsiteY11" fmla="*/ 7316496 h 7351143"/>
              <a:gd name="connsiteX12" fmla="*/ 4980116 w 9964104"/>
              <a:gd name="connsiteY12" fmla="*/ 7316496 h 7351143"/>
              <a:gd name="connsiteX13" fmla="*/ 4980116 w 9964104"/>
              <a:gd name="connsiteY13" fmla="*/ 4122671 h 7351143"/>
              <a:gd name="connsiteX14" fmla="*/ 9118038 w 9964104"/>
              <a:gd name="connsiteY14" fmla="*/ 6185111 h 7351143"/>
              <a:gd name="connsiteX15" fmla="*/ 9837389 w 9964104"/>
              <a:gd name="connsiteY15" fmla="*/ 7351144 h 7351143"/>
              <a:gd name="connsiteX16" fmla="*/ 9964105 w 9964104"/>
              <a:gd name="connsiteY16" fmla="*/ 7351144 h 7351143"/>
              <a:gd name="connsiteX17" fmla="*/ 9211000 w 9964104"/>
              <a:gd name="connsiteY17" fmla="*/ 6118581 h 7351143"/>
              <a:gd name="connsiteX18" fmla="*/ 5743365 w 9964104"/>
              <a:gd name="connsiteY18" fmla="*/ 4064433 h 7351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964104" h="7351143">
                <a:moveTo>
                  <a:pt x="5742627" y="4064433"/>
                </a:moveTo>
                <a:cubicBezTo>
                  <a:pt x="7520712" y="3808080"/>
                  <a:pt x="8445354" y="2734564"/>
                  <a:pt x="8917727" y="1816039"/>
                </a:cubicBezTo>
                <a:cubicBezTo>
                  <a:pt x="9268180" y="1132859"/>
                  <a:pt x="9421272" y="444334"/>
                  <a:pt x="9487304" y="921"/>
                </a:cubicBezTo>
                <a:lnTo>
                  <a:pt x="9371840" y="921"/>
                </a:lnTo>
                <a:cubicBezTo>
                  <a:pt x="9305991" y="435857"/>
                  <a:pt x="9155481" y="1104478"/>
                  <a:pt x="8814251" y="1767385"/>
                </a:cubicBezTo>
                <a:cubicBezTo>
                  <a:pt x="8058011" y="3237504"/>
                  <a:pt x="6766870" y="3990531"/>
                  <a:pt x="4979194" y="4007486"/>
                </a:cubicBezTo>
                <a:lnTo>
                  <a:pt x="4979194" y="0"/>
                </a:lnTo>
                <a:lnTo>
                  <a:pt x="4864835" y="0"/>
                </a:lnTo>
                <a:lnTo>
                  <a:pt x="4864835" y="7201128"/>
                </a:lnTo>
                <a:cubicBezTo>
                  <a:pt x="1844487" y="7150631"/>
                  <a:pt x="198651" y="3079195"/>
                  <a:pt x="114358" y="0"/>
                </a:cubicBezTo>
                <a:lnTo>
                  <a:pt x="0" y="0"/>
                </a:lnTo>
                <a:cubicBezTo>
                  <a:pt x="85584" y="3146646"/>
                  <a:pt x="1790628" y="7316496"/>
                  <a:pt x="4922015" y="7316496"/>
                </a:cubicBezTo>
                <a:lnTo>
                  <a:pt x="4980116" y="7316496"/>
                </a:lnTo>
                <a:lnTo>
                  <a:pt x="4980116" y="4122671"/>
                </a:lnTo>
                <a:cubicBezTo>
                  <a:pt x="7095743" y="4143865"/>
                  <a:pt x="8397213" y="5252397"/>
                  <a:pt x="9118038" y="6185111"/>
                </a:cubicBezTo>
                <a:cubicBezTo>
                  <a:pt x="9396943" y="6548301"/>
                  <a:pt x="9637980" y="6939006"/>
                  <a:pt x="9837389" y="7351144"/>
                </a:cubicBezTo>
                <a:lnTo>
                  <a:pt x="9964105" y="7351144"/>
                </a:lnTo>
                <a:cubicBezTo>
                  <a:pt x="9757245" y="6914918"/>
                  <a:pt x="9504809" y="6501767"/>
                  <a:pt x="9211000" y="6118581"/>
                </a:cubicBezTo>
                <a:cubicBezTo>
                  <a:pt x="8565430" y="5282252"/>
                  <a:pt x="7463164" y="4306781"/>
                  <a:pt x="5743365" y="4064433"/>
                </a:cubicBezTo>
              </a:path>
            </a:pathLst>
          </a:custGeom>
          <a:solidFill>
            <a:schemeClr val="accent3"/>
          </a:solidFill>
          <a:ln w="18433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914CDD-6D19-D146-9A8D-AC71D7189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273" y="1682649"/>
            <a:ext cx="9077453" cy="2576090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Редактируемый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логотип </a:t>
            </a:r>
            <a:br>
              <a:rPr lang="ru-RU" dirty="0">
                <a:solidFill>
                  <a:schemeClr val="bg1"/>
                </a:solidFill>
              </a:rPr>
            </a:br>
            <a:br>
              <a:rPr lang="ru-RU" sz="1000" dirty="0">
                <a:solidFill>
                  <a:schemeClr val="bg1"/>
                </a:solidFill>
              </a:rPr>
            </a:br>
            <a:r>
              <a:rPr lang="ru-RU" sz="4400" dirty="0">
                <a:solidFill>
                  <a:schemeClr val="bg1"/>
                </a:solidFill>
              </a:rPr>
              <a:t>альтернативная версия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9511B-10C5-1148-B034-09AE1BD50870}"/>
              </a:ext>
            </a:extLst>
          </p:cNvPr>
          <p:cNvSpPr txBox="1"/>
          <p:nvPr/>
        </p:nvSpPr>
        <p:spPr>
          <a:xfrm>
            <a:off x="3670381" y="4647710"/>
            <a:ext cx="4851255" cy="388815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ru-RU" sz="2000" dirty="0">
                <a:solidFill>
                  <a:schemeClr val="bg1"/>
                </a:solidFill>
              </a:rPr>
              <a:t>Можно менять цвета логотипа и фона</a:t>
            </a:r>
          </a:p>
        </p:txBody>
      </p:sp>
    </p:spTree>
    <p:extLst>
      <p:ext uri="{BB962C8B-B14F-4D97-AF65-F5344CB8AC3E}">
        <p14:creationId xmlns:p14="http://schemas.microsoft.com/office/powerpoint/2010/main" val="2758500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71EA2D-E92C-E647-AA82-786C1809F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Паттерны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VK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30D776-2113-4D44-AFA2-59D846E86A5B}"/>
              </a:ext>
            </a:extLst>
          </p:cNvPr>
          <p:cNvSpPr txBox="1"/>
          <p:nvPr/>
        </p:nvSpPr>
        <p:spPr>
          <a:xfrm>
            <a:off x="603172" y="3250429"/>
            <a:ext cx="4957763" cy="357140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ru-RU" dirty="0"/>
              <a:t>Можно масштабировать, менять цвета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858DA25-619F-424B-B5EB-428D98091B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836" t="19136" r="19878" b="18972"/>
          <a:stretch/>
        </p:blipFill>
        <p:spPr>
          <a:xfrm>
            <a:off x="6095999" y="0"/>
            <a:ext cx="6096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77043"/>
      </p:ext>
    </p:extLst>
  </p:cSld>
  <p:clrMapOvr>
    <a:masterClrMapping/>
  </p:clrMapOvr>
</p:sld>
</file>

<file path=ppt/theme/theme1.xml><?xml version="1.0" encoding="utf-8"?>
<a:theme xmlns:a="http://schemas.openxmlformats.org/drawingml/2006/main" name="VK New Color">
  <a:themeElements>
    <a:clrScheme name="VK 2021">
      <a:dk1>
        <a:srgbClr val="000000"/>
      </a:dk1>
      <a:lt1>
        <a:srgbClr val="FFFFFF"/>
      </a:lt1>
      <a:dk2>
        <a:srgbClr val="0077FF"/>
      </a:dk2>
      <a:lt2>
        <a:srgbClr val="FFFFFF"/>
      </a:lt2>
      <a:accent1>
        <a:srgbClr val="0077FF"/>
      </a:accent1>
      <a:accent2>
        <a:srgbClr val="8024C0"/>
      </a:accent2>
      <a:accent3>
        <a:srgbClr val="FF3885"/>
      </a:accent3>
      <a:accent4>
        <a:srgbClr val="00EAFF"/>
      </a:accent4>
      <a:accent5>
        <a:srgbClr val="BEB6AE"/>
      </a:accent5>
      <a:accent6>
        <a:srgbClr val="17D685"/>
      </a:accent6>
      <a:hlink>
        <a:srgbClr val="0077FF"/>
      </a:hlink>
      <a:folHlink>
        <a:srgbClr val="A538A5"/>
      </a:folHlink>
    </a:clrScheme>
    <a:fontScheme name="VK 2020">
      <a:majorFont>
        <a:latin typeface="VK Sans Display Medium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F Pro Text Light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36000" tIns="36000" rIns="36000" bIns="36000" rtlCol="0">
        <a:spAutoFit/>
      </a:bodyPr>
      <a:lstStyle>
        <a:defPPr algn="l">
          <a:lnSpc>
            <a:spcPct val="110000"/>
          </a:lnSpc>
          <a:spcAft>
            <a:spcPts val="600"/>
          </a:spcAft>
          <a:defRPr dirty="0" smtClean="0"/>
        </a:defPPr>
      </a:lstStyle>
    </a:txDef>
  </a:objectDefaults>
  <a:extraClrSchemeLst/>
  <a:custClrLst>
    <a:custClr name="VK1">
      <a:srgbClr val="397ECC"/>
    </a:custClr>
    <a:custClr name="VK2">
      <a:srgbClr val="EE5C44"/>
    </a:custClr>
    <a:custClr name="VK3">
      <a:srgbClr val="F8C246"/>
    </a:custClr>
    <a:custClr name="VK4">
      <a:srgbClr val="E6457A"/>
    </a:custClr>
    <a:custClr name="VK5">
      <a:srgbClr val="EB4250"/>
    </a:custClr>
    <a:custClr name="VK6">
      <a:srgbClr val="EE5959"/>
    </a:custClr>
    <a:custClr name="VK7">
      <a:srgbClr val="FAEBEB"/>
    </a:custClr>
    <a:custClr name="VK8">
      <a:srgbClr val="52B34B"/>
    </a:custClr>
    <a:custClr name="VK9">
      <a:srgbClr val="65DA65"/>
    </a:custClr>
    <a:custClr name="VK10">
      <a:srgbClr val="63B9BA"/>
    </a:custClr>
    <a:custClr name="VK11">
      <a:srgbClr val="7A3AC0"/>
    </a:custClr>
    <a:custClr name="VK12">
      <a:srgbClr val="A997F9"/>
    </a:custClr>
    <a:custClr name="VK13">
      <a:srgbClr val="F4E7C3"/>
    </a:custClr>
    <a:custClr name="VK14">
      <a:srgbClr val="A99670"/>
    </a:custClr>
  </a:custClrLst>
  <a:extLst>
    <a:ext uri="{05A4C25C-085E-4340-85A3-A5531E510DB2}">
      <thm15:themeFamily xmlns:thm15="http://schemas.microsoft.com/office/thememl/2012/main" name="VK New Color" id="{0F21C935-88F8-0D48-A688-F608B5B18543}" vid="{EC4E97C5-885E-3B48-9924-4E236FEFACA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VK New Color</Template>
  <TotalTime>2726</TotalTime>
  <Words>2734</Words>
  <Application>Microsoft Office PowerPoint</Application>
  <PresentationFormat>Широкоэкранный</PresentationFormat>
  <Paragraphs>537</Paragraphs>
  <Slides>74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74</vt:i4>
      </vt:variant>
    </vt:vector>
  </HeadingPairs>
  <TitlesOfParts>
    <vt:vector size="85" baseType="lpstr">
      <vt:lpstr>Arial</vt:lpstr>
      <vt:lpstr>Calibri</vt:lpstr>
      <vt:lpstr>Consolas</vt:lpstr>
      <vt:lpstr>Mail Sans Roman Light</vt:lpstr>
      <vt:lpstr>SF Pro Text Light</vt:lpstr>
      <vt:lpstr>TT Commons</vt:lpstr>
      <vt:lpstr>Verdana</vt:lpstr>
      <vt:lpstr>VK Sans Display DemiBold</vt:lpstr>
      <vt:lpstr>VK Sans Display Medium</vt:lpstr>
      <vt:lpstr>Системный шрифт, обычный</vt:lpstr>
      <vt:lpstr>VK New Color</vt:lpstr>
      <vt:lpstr>Полезное  для презентаций  шаблоны, примеры, советы</vt:lpstr>
      <vt:lpstr>Слайд про технические аспекты</vt:lpstr>
      <vt:lpstr>Содержание</vt:lpstr>
      <vt:lpstr>Слайды-разделители</vt:lpstr>
      <vt:lpstr>Пример слайда-разделителя</vt:lpstr>
      <vt:lpstr>Редактируемый слайд-разделитель</vt:lpstr>
      <vt:lpstr>Редактируемый логотип</vt:lpstr>
      <vt:lpstr>Редактируемый логотип   альтернативная версия</vt:lpstr>
      <vt:lpstr>Паттерны  VK</vt:lpstr>
      <vt:lpstr>Паттерны  VK</vt:lpstr>
      <vt:lpstr>Паттерны  VK</vt:lpstr>
      <vt:lpstr>Паттерны  VK</vt:lpstr>
      <vt:lpstr>Паттерны  VK</vt:lpstr>
      <vt:lpstr>Паттерны  VK</vt:lpstr>
      <vt:lpstr>Паттерны  VK</vt:lpstr>
      <vt:lpstr>Работа  с шаблоном</vt:lpstr>
      <vt:lpstr>Примеры цветовых сочетаний</vt:lpstr>
      <vt:lpstr>Коротко о верстке</vt:lpstr>
      <vt:lpstr>Пример вёрстки по сетке</vt:lpstr>
      <vt:lpstr>Можно разместить фотографию на весь слайд</vt:lpstr>
      <vt:lpstr>Оформление диаграмм</vt:lpstr>
      <vt:lpstr>Оформление таблиц</vt:lpstr>
      <vt:lpstr>Оформление схем</vt:lpstr>
      <vt:lpstr>Стикеры</vt:lpstr>
      <vt:lpstr>Оформление  кода</vt:lpstr>
      <vt:lpstr>Интерфейсные иконки </vt:lpstr>
      <vt:lpstr>Карта мира</vt:lpstr>
      <vt:lpstr>Карта России</vt:lpstr>
      <vt:lpstr>Примеры текстовых слайдов</vt:lpstr>
      <vt:lpstr>VK и Сбер запускают  на базе Ситимобила единую службу бесплатного такси</vt:lpstr>
      <vt:lpstr>VK и Сбер запускают  на базе Ситимобила единую службу бесплатного такси</vt:lpstr>
      <vt:lpstr>Заголовок + 4 преимущества</vt:lpstr>
      <vt:lpstr>Заголовок и несколько  важных тезисов</vt:lpstr>
      <vt:lpstr>Заголовок — ключевая мысль слайда</vt:lpstr>
      <vt:lpstr>Заголовок — ключевая мысль слайда</vt:lpstr>
      <vt:lpstr>Презентация PowerPoint</vt:lpstr>
      <vt:lpstr>Заголовок слайда  и несколько  важных тезисов</vt:lpstr>
      <vt:lpstr>Заголовок слайда  и несколько тезисов под буллитами</vt:lpstr>
      <vt:lpstr>Заголовок — ключевая мысль слайда</vt:lpstr>
      <vt:lpstr>Заголовок — ключевая мысль слайда</vt:lpstr>
      <vt:lpstr>Презентация PowerPoint</vt:lpstr>
      <vt:lpstr>Презентация PowerPoint</vt:lpstr>
      <vt:lpstr>Заголовок — ключевая мысль слайда</vt:lpstr>
      <vt:lpstr>Заголовок — ключевая мысль слайда</vt:lpstr>
      <vt:lpstr>Примеры оформления изображений</vt:lpstr>
      <vt:lpstr>Слайды со скриншотами</vt:lpstr>
      <vt:lpstr>Слайды со скриншотами</vt:lpstr>
      <vt:lpstr>Слайды со скриншотами</vt:lpstr>
      <vt:lpstr>Слайды со скриншотами</vt:lpstr>
      <vt:lpstr>VK и Сбер запускают на базе Ситимобила единую службу бесплатного такси</vt:lpstr>
      <vt:lpstr>VK и Сбер запускают на базе Ситимобила единую службу бесплатного такси</vt:lpstr>
      <vt:lpstr>VK и Сбер запускают на базе Ситимобила единую службу бесплатного такси</vt:lpstr>
      <vt:lpstr>VK и Сбер запускают на базе Ситимобила единую службу бесплатного такси</vt:lpstr>
      <vt:lpstr>VK и Сбер  запускают на базе Ситимобила  единую службу бесплатного такси</vt:lpstr>
      <vt:lpstr>VK и Сбер  запускают на базе Ситимобила  единую службу бесплатного такси</vt:lpstr>
      <vt:lpstr>Примеры таймлайнов,  схем и диаграмм</vt:lpstr>
      <vt:lpstr>Таймлайн с ключевой датой</vt:lpstr>
      <vt:lpstr>Таймлайн без акцентов</vt:lpstr>
      <vt:lpstr>Таймлайн без акцентов</vt:lpstr>
      <vt:lpstr>Диаграмма Ганта</vt:lpstr>
      <vt:lpstr>Нумерация</vt:lpstr>
      <vt:lpstr>Примеры диаграмм</vt:lpstr>
      <vt:lpstr>Примеры диаграмм</vt:lpstr>
      <vt:lpstr>Гистограмма и диаграмма с областями</vt:lpstr>
      <vt:lpstr>Пример оформления графика</vt:lpstr>
      <vt:lpstr>Пример оформления графика</vt:lpstr>
      <vt:lpstr>Пример оформления графика</vt:lpstr>
      <vt:lpstr>Заголовок — ключевая мысль слайда</vt:lpstr>
      <vt:lpstr>Презентация PowerPoint</vt:lpstr>
      <vt:lpstr>Оформление большой таблицы: пример</vt:lpstr>
      <vt:lpstr>Оформление большой таблицы: пример</vt:lpstr>
      <vt:lpstr>Напишите призыв  к действию</vt:lpstr>
      <vt:lpstr>Спасибо  за внимание!</vt:lpstr>
      <vt:lpstr>Спасибо 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Проскурина Татьяна Сергеевна</dc:creator>
  <cp:lastModifiedBy>Василий Ермаков</cp:lastModifiedBy>
  <cp:revision>65</cp:revision>
  <dcterms:created xsi:type="dcterms:W3CDTF">2020-08-24T10:59:58Z</dcterms:created>
  <dcterms:modified xsi:type="dcterms:W3CDTF">2022-12-15T13:56:03Z</dcterms:modified>
</cp:coreProperties>
</file>